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71" r:id="rId5"/>
  </p:sldMasterIdLst>
  <p:notesMasterIdLst>
    <p:notesMasterId r:id="rId22"/>
  </p:notesMasterIdLst>
  <p:sldIdLst>
    <p:sldId id="297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15" r:id="rId20"/>
    <p:sldId id="316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544"/>
    <a:srgbClr val="404040"/>
    <a:srgbClr val="F15E28"/>
    <a:srgbClr val="DFC010"/>
    <a:srgbClr val="7F7F7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41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47C4D-B690-4B8E-8FF9-1FB0B304B1ED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E3AE9-A95C-44C8-AFF1-F3830A66A99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7083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s://smarttemplatepro.com/get-started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smarttemplatepro.com/tutorials" TargetMode="Externa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F58D8-8010-48F2-3993-AF1358C71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BD211C-29F3-FABC-1D18-FA209D22E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6EE09-03AE-F2CA-E286-8FC382CD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AAFFB-CBF8-791F-F111-3E452D4A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C95CC-0535-FAAA-A3EE-0D5F14AB5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242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607E-E8B2-DB35-2E38-C1D77F1D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140670-5FCC-7FC9-6C11-2C0CFC7C3D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9CC82-89CB-58EE-88C6-F37AB1730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8B03A7-3EF0-DDB3-C4AF-D3639ACB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EE3C1-BD21-818F-7766-C858FDCDB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0E0F0-DCA3-0C53-5DC6-9C842E58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250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F80D8-6C67-8961-A439-122260E69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0AC164-4C65-663D-D380-2BD4DCCF3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D9370-E71D-E563-48A7-B054DB96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55EE9-0B10-7473-52AE-61B304093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E636E-B9F7-4447-0BF1-4A463DC8E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494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A16FF6-CA56-227D-32CD-58EDA07918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7E671-C2C2-6BE3-D520-2F807015F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7931C-BDC6-93A0-D041-239AA2BF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E990-7ED5-8881-0A90-1CE6B5B3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D5FB0-E970-AF9A-2CBF-E0D99025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5675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0" y="0"/>
            <a:ext cx="1066667" cy="400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/>
          </a:lstStyle>
          <a:p>
            <a:pPr algn="l"/>
            <a:fld id="{F7021451-1387-4CA6-816F-3879F97B5CBC}" type="slidenum">
              <a:rPr lang="en-US" b="0"/>
              <a:t>‹#›</a:t>
            </a:fld>
            <a:endParaRPr lang="en-US"/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6584B94F-5598-E739-CA9A-03DF6467BA80}"/>
              </a:ext>
            </a:extLst>
          </p:cNvPr>
          <p:cNvCxnSpPr>
            <a:cxnSpLocks/>
          </p:cNvCxnSpPr>
          <p:nvPr userDrawn="1"/>
        </p:nvCxnSpPr>
        <p:spPr>
          <a:xfrm>
            <a:off x="0" y="6229350"/>
            <a:ext cx="12192000" cy="0"/>
          </a:xfrm>
          <a:prstGeom prst="line">
            <a:avLst/>
          </a:prstGeom>
          <a:ln w="25400">
            <a:solidFill>
              <a:srgbClr val="F15E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1530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0" y="688288"/>
            <a:ext cx="4433455" cy="3966824"/>
          </a:xfrm>
        </p:spPr>
        <p:txBody>
          <a:bodyPr anchor="t">
            <a:noAutofit/>
          </a:bodyPr>
          <a:lstStyle>
            <a:lvl1pPr>
              <a:defRPr sz="72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6096000" cy="685799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11636" y="5936851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2241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  <p15:guide id="4" orient="horz" pos="542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e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5801"/>
            <a:ext cx="7661275" cy="2057400"/>
          </a:xfrm>
        </p:spPr>
        <p:txBody>
          <a:bodyPr wrap="square"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2" y="3429000"/>
            <a:ext cx="3283527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AB1C8803-0542-76BB-6DF0-FCC5FE74BC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54237" y="2819905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16191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54237" y="3429000"/>
            <a:ext cx="3283527" cy="238023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35C6E61-8847-4830-9FF4-365A758995C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16191" y="3429001"/>
            <a:ext cx="3283527" cy="238023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424406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6" y="685804"/>
            <a:ext cx="7661274" cy="2069086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2" y="3429000"/>
            <a:ext cx="3283527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54237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54237" y="3429000"/>
            <a:ext cx="3283527" cy="238023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3487" y="1153397"/>
            <a:ext cx="2871788" cy="44992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7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689838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61909" y="1030325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61909" y="1632997"/>
            <a:ext cx="4763366" cy="119333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8F14F2A9-59FA-754E-5B1E-11A58CA07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61909" y="2836716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0B23DCBD-0AA5-7D57-EC78-48DF1E6328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61909" y="3439389"/>
            <a:ext cx="4763366" cy="14115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020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138039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1" y="3429000"/>
            <a:ext cx="5143501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5143500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000" y="1153397"/>
            <a:ext cx="5629275" cy="44992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50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689838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61909" y="1030325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61909" y="1632997"/>
            <a:ext cx="4763366" cy="119333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8F14F2A9-59FA-754E-5B1E-11A58CA07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61909" y="2836716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0B23DCBD-0AA5-7D57-EC78-48DF1E6328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61909" y="3439389"/>
            <a:ext cx="4763366" cy="14115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11">
            <a:extLst>
              <a:ext uri="{FF2B5EF4-FFF2-40B4-BE49-F238E27FC236}">
                <a16:creationId xmlns:a16="http://schemas.microsoft.com/office/drawing/2014/main" id="{D96AF8D7-D3E5-B5C6-030A-DFBC5AEC7D0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92282" y="3616037"/>
            <a:ext cx="5503718" cy="207190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68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9340C-AFD6-8597-DBD0-01361CC50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D51AD-B7AB-C9A8-20A9-3134336DC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9ED06-A5FF-8E21-AA17-4C21261B0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B13B8-B3D9-76B4-1F1E-996183F4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F3AA7-BFA7-AAE4-DD65-FB844CC46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3366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CD049-71FF-411B-BCE5-A051E826B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C7692D-ABCF-997B-650B-266DF91A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748"/>
            <a:ext cx="27432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CE306B-148D-CE50-D43B-2DEE13785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748"/>
            <a:ext cx="41148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411AD-3E1B-501F-B9F8-D0AAF3F5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492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E72686-CE9D-3B74-9DE2-86FB708C15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748"/>
            <a:ext cx="27432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D822D6-F437-1E07-DBC9-57FD73212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748"/>
            <a:ext cx="41148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AF305-6821-F7EE-9D30-6FE81EC2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79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0" y="0"/>
            <a:ext cx="1066667" cy="4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/>
          </a:lstStyle>
          <a:p>
            <a:pPr algn="l"/>
            <a:fld id="{F7021451-1387-4CA6-816F-3879F97B5CBC}" type="slidenum">
              <a:rPr lang="en-US" b="0"/>
              <a:t>‹#›</a:t>
            </a:fld>
            <a:endParaRPr lang="en-US"/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6584B94F-5598-E739-CA9A-03DF6467BA80}"/>
              </a:ext>
            </a:extLst>
          </p:cNvPr>
          <p:cNvCxnSpPr>
            <a:cxnSpLocks/>
          </p:cNvCxnSpPr>
          <p:nvPr userDrawn="1"/>
        </p:nvCxnSpPr>
        <p:spPr>
          <a:xfrm>
            <a:off x="0" y="6229350"/>
            <a:ext cx="12192000" cy="0"/>
          </a:xfrm>
          <a:prstGeom prst="line">
            <a:avLst/>
          </a:prstGeom>
          <a:ln w="25400">
            <a:solidFill>
              <a:srgbClr val="F15E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48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69F8-AA4D-7DC6-8D16-C2E8F2FFD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B019D5-3CB5-84B3-326D-EB1DC4CDC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DB234-8D19-5BF9-5479-095A7E435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8570A-0D5F-E121-DA46-FC8562009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11B45-D848-51BA-D1AA-59E02E10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829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EF9B3-00FF-6930-2993-5FF7C2F54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53848-985E-B9F6-7033-947EDE0F47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A9BFC-425B-57C0-02A2-57B66710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045E8-97FC-6645-0AC8-84BD8E086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47806-4B19-BAB1-B2BE-D7686B9CD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8E2371-1AC2-B678-537E-B383D73DE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08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2A67-0B08-E573-69F5-74F089E83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376E37-3C0B-8805-5C41-B249F4843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852F3-1A58-9B94-9509-B23488D6F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8220D-5FF6-A84E-EA41-E46318D913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201A21-13D9-CE75-2AAE-8482344D32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9495D9-485E-F9E8-6DA0-8AA3791F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8F2D65-31D8-FE15-8898-93FC9C33D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9CCD3A-4463-F92A-6799-5D988AD1A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661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D90F0-0BEA-60CA-756B-2FB9E624F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1C18C1-908D-4279-0668-A1CB3E08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EC8D8-E40E-4EC6-55D2-1527300B3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78E6FE-CA4F-B2AB-1F7B-E9560EFE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624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389CE338-DF44-E254-B2C4-D7176A6BCD45}"/>
              </a:ext>
            </a:extLst>
          </p:cNvPr>
          <p:cNvSpPr/>
          <p:nvPr userDrawn="1"/>
        </p:nvSpPr>
        <p:spPr>
          <a:xfrm>
            <a:off x="-9529" y="0"/>
            <a:ext cx="3362037" cy="6857999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D5112CD3-53B4-1E82-B9B4-D770CBAA198C}"/>
              </a:ext>
            </a:extLst>
          </p:cNvPr>
          <p:cNvSpPr/>
          <p:nvPr userDrawn="1"/>
        </p:nvSpPr>
        <p:spPr>
          <a:xfrm>
            <a:off x="3352504" y="1"/>
            <a:ext cx="8839496" cy="1047750"/>
          </a:xfrm>
          <a:prstGeom prst="rect">
            <a:avLst/>
          </a:prstGeom>
          <a:solidFill>
            <a:srgbClr val="0C25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BE80501-1543-23DE-A61B-1BC6A1C20707}"/>
              </a:ext>
            </a:extLst>
          </p:cNvPr>
          <p:cNvCxnSpPr>
            <a:cxnSpLocks/>
          </p:cNvCxnSpPr>
          <p:nvPr userDrawn="1"/>
        </p:nvCxnSpPr>
        <p:spPr>
          <a:xfrm>
            <a:off x="14037" y="1047751"/>
            <a:ext cx="5544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magine 4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4840E799-135D-5D1D-9429-03CDA533B6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799"/>
            <a:ext cx="2793708" cy="87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4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D5112CD3-53B4-1E82-B9B4-D770CBAA198C}"/>
              </a:ext>
            </a:extLst>
          </p:cNvPr>
          <p:cNvSpPr/>
          <p:nvPr userDrawn="1"/>
        </p:nvSpPr>
        <p:spPr>
          <a:xfrm>
            <a:off x="-7671" y="1"/>
            <a:ext cx="12199671" cy="104775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4840E799-135D-5D1D-9429-03CDA533B6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7" y="6326332"/>
            <a:ext cx="1714619" cy="538391"/>
          </a:xfrm>
          <a:prstGeom prst="rect">
            <a:avLst/>
          </a:prstGeom>
        </p:spPr>
      </p:pic>
      <p:cxnSp>
        <p:nvCxnSpPr>
          <p:cNvPr id="6" name="Connettore diritto 3">
            <a:extLst>
              <a:ext uri="{FF2B5EF4-FFF2-40B4-BE49-F238E27FC236}">
                <a16:creationId xmlns:a16="http://schemas.microsoft.com/office/drawing/2014/main" id="{E8BBF635-403D-D5B1-77D0-4696356DACD5}"/>
              </a:ext>
            </a:extLst>
          </p:cNvPr>
          <p:cNvCxnSpPr>
            <a:cxnSpLocks/>
          </p:cNvCxnSpPr>
          <p:nvPr userDrawn="1"/>
        </p:nvCxnSpPr>
        <p:spPr>
          <a:xfrm>
            <a:off x="14037" y="6326333"/>
            <a:ext cx="12177963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Note">
            <a:extLst>
              <a:ext uri="{FF2B5EF4-FFF2-40B4-BE49-F238E27FC236}">
                <a16:creationId xmlns:a16="http://schemas.microsoft.com/office/drawing/2014/main" id="{6A5FA910-5F27-8D29-0DFD-E87173072A57}"/>
              </a:ext>
            </a:extLst>
          </p:cNvPr>
          <p:cNvSpPr txBox="1">
            <a:spLocks/>
          </p:cNvSpPr>
          <p:nvPr userDrawn="1"/>
        </p:nvSpPr>
        <p:spPr>
          <a:xfrm>
            <a:off x="2010210" y="6367016"/>
            <a:ext cx="10167753" cy="457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accent2"/>
                </a:solidFill>
                <a:latin typeface="Bierstad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your time precious? With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SmartTemplatePro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PowerPoint COM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Addin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you can easily customize this template to your specific needs and unlock a range of advanced functionalities to enhance your </a:t>
            </a:r>
            <a:r>
              <a:rPr lang="en-US" sz="800">
                <a:solidFill>
                  <a:schemeClr val="tx1">
                    <a:lumMod val="85000"/>
                    <a:lumOff val="15000"/>
                  </a:schemeClr>
                </a:solidFill>
              </a:rPr>
              <a:t>presentations automatically</a:t>
            </a:r>
            <a:endParaRPr lang="en-US" sz="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en-US" sz="800">
                <a:solidFill>
                  <a:schemeClr val="tx1">
                    <a:lumMod val="85000"/>
                    <a:lumOff val="15000"/>
                  </a:schemeClr>
                </a:solidFill>
              </a:rPr>
              <a:t>Download 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free version of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SmartTemplatePro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and start saving time right away –  </a:t>
            </a:r>
            <a:r>
              <a:rPr lang="en-US" sz="800" u="sng">
                <a:solidFill>
                  <a:schemeClr val="accent1">
                    <a:lumMod val="60000"/>
                    <a:lumOff val="40000"/>
                  </a:schemeClr>
                </a:solidFill>
                <a:hlinkClick r:id="rId3"/>
              </a:rPr>
              <a:t>Download Now</a:t>
            </a:r>
            <a:r>
              <a:rPr lang="en-US" sz="800" u="sng">
                <a:solidFill>
                  <a:schemeClr val="accent1">
                    <a:lumMod val="60000"/>
                    <a:lumOff val="40000"/>
                  </a:schemeClr>
                </a:solidFill>
              </a:rPr>
              <a:t>  | </a:t>
            </a:r>
            <a:r>
              <a:rPr lang="en-US" sz="800">
                <a:solidFill>
                  <a:schemeClr val="tx1">
                    <a:lumMod val="85000"/>
                    <a:lumOff val="15000"/>
                  </a:schemeClr>
                </a:solidFill>
              </a:rPr>
              <a:t>Want 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see how it works? Click </a:t>
            </a:r>
            <a:r>
              <a:rPr lang="en-US" sz="800" u="sng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4"/>
              </a:rPr>
              <a:t>here</a:t>
            </a:r>
            <a:r>
              <a:rPr lang="en-US" sz="800" dirty="0">
                <a:solidFill>
                  <a:srgbClr val="7F7F7F"/>
                </a:solidFill>
              </a:rPr>
              <a:t> 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experience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SmartTemplatePro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 action</a:t>
            </a: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42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CB1B4-0ABF-51FD-1F7A-AB436065B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F12DA-AA9D-BF69-487D-444C58D3C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6C4EB0-3B99-6BA1-4F74-F328DE762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C848A5-3D6B-BEB7-6D4C-8C224F589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9B9CFA-98BE-353D-A224-B4B46CA53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1E73E-E1A5-D7C1-1D96-7D9BC629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02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746C98-9124-B856-4DA5-A69229056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C5565B-BC10-613C-1FEA-2E6F0B712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2D680-849C-2F64-CB88-91D50C777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BD5B8-7E28-29BA-FDDC-7BDD3C12F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12171-5B97-D641-3B29-7412FC04F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66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83" r:id="rId8"/>
    <p:sldLayoutId id="2147483656" r:id="rId9"/>
    <p:sldLayoutId id="2147483657" r:id="rId10"/>
    <p:sldLayoutId id="2147483658" r:id="rId11"/>
    <p:sldLayoutId id="2147483659" r:id="rId12"/>
    <p:sldLayoutId id="214748368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BD9625-ED1C-9C68-D8B9-B6502FCCB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523"/>
            <a:ext cx="10515600" cy="13251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293A9-2FAF-A155-DC7A-FE995344A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229"/>
            <a:ext cx="10515600" cy="4351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1B5DE-B15D-9D1C-21D2-953FFCB00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323958"/>
            <a:ext cx="373155" cy="364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E72D20E-321F-EE4C-A76D-7EFD4B1BDA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64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2" r:id="rId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392">
          <p15:clr>
            <a:srgbClr val="F26B43"/>
          </p15:clr>
        </p15:guide>
        <p15:guide id="3" orient="horz" pos="57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marttemplatepro.com/download/" TargetMode="Externa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5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884917-2C7C-9EF1-2A72-FDAE6A19C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34"/>
            <a:ext cx="3643558" cy="1265398"/>
          </a:xfrm>
          <a:prstGeom prst="rect">
            <a:avLst/>
          </a:prstGeom>
        </p:spPr>
      </p:pic>
      <p:sp>
        <p:nvSpPr>
          <p:cNvPr id="4" name="Title">
            <a:extLst>
              <a:ext uri="{FF2B5EF4-FFF2-40B4-BE49-F238E27FC236}">
                <a16:creationId xmlns:a16="http://schemas.microsoft.com/office/drawing/2014/main" id="{8581A4F8-7A07-55B1-F4EA-0AB07739E388}"/>
              </a:ext>
            </a:extLst>
          </p:cNvPr>
          <p:cNvSpPr/>
          <p:nvPr/>
        </p:nvSpPr>
        <p:spPr>
          <a:xfrm>
            <a:off x="3429000" y="3081130"/>
            <a:ext cx="4721087" cy="1033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200" b="1">
                <a:latin typeface="Bierstadt" panose="020B0004020202020204" pitchFamily="34" charset="0"/>
              </a:rPr>
              <a:t>TIMELINE</a:t>
            </a:r>
          </a:p>
        </p:txBody>
      </p:sp>
    </p:spTree>
    <p:extLst>
      <p:ext uri="{BB962C8B-B14F-4D97-AF65-F5344CB8AC3E}">
        <p14:creationId xmlns:p14="http://schemas.microsoft.com/office/powerpoint/2010/main" val="19167470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16" name="TIMELINE" title="3">
            <a:extLst>
              <a:ext uri="{FF2B5EF4-FFF2-40B4-BE49-F238E27FC236}">
                <a16:creationId xmlns:a16="http://schemas.microsoft.com/office/drawing/2014/main" id="{09F83BDE-F393-C126-1BD2-CBE09BAC8363}"/>
              </a:ext>
            </a:extLst>
          </p:cNvPr>
          <p:cNvGrpSpPr/>
          <p:nvPr/>
        </p:nvGrpSpPr>
        <p:grpSpPr>
          <a:xfrm>
            <a:off x="2796020" y="1758007"/>
            <a:ext cx="6600649" cy="4324274"/>
            <a:chOff x="3094470" y="1523860"/>
            <a:chExt cx="6600649" cy="4324274"/>
          </a:xfrm>
        </p:grpSpPr>
        <p:cxnSp>
          <p:nvCxnSpPr>
            <p:cNvPr id="275" name="Line 1">
              <a:extLst>
                <a:ext uri="{FF2B5EF4-FFF2-40B4-BE49-F238E27FC236}">
                  <a16:creationId xmlns:a16="http://schemas.microsoft.com/office/drawing/2014/main" id="{F651210A-8790-9951-A8DC-58DFABF4DFC1}"/>
                </a:ext>
              </a:extLst>
            </p:cNvPr>
            <p:cNvCxnSpPr/>
            <p:nvPr/>
          </p:nvCxnSpPr>
          <p:spPr>
            <a:xfrm>
              <a:off x="6395139" y="1569392"/>
              <a:ext cx="0" cy="3708122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Line 2">
              <a:extLst>
                <a:ext uri="{FF2B5EF4-FFF2-40B4-BE49-F238E27FC236}">
                  <a16:creationId xmlns:a16="http://schemas.microsoft.com/office/drawing/2014/main" id="{EC94BF95-C7DB-F375-C46B-B8CFE87B7D1C}"/>
                </a:ext>
              </a:extLst>
            </p:cNvPr>
            <p:cNvCxnSpPr/>
            <p:nvPr/>
          </p:nvCxnSpPr>
          <p:spPr>
            <a:xfrm>
              <a:off x="6395139" y="1605721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Line 3">
              <a:extLst>
                <a:ext uri="{FF2B5EF4-FFF2-40B4-BE49-F238E27FC236}">
                  <a16:creationId xmlns:a16="http://schemas.microsoft.com/office/drawing/2014/main" id="{EE41F5A2-FCB6-BD88-79C4-F30281948ACC}"/>
                </a:ext>
              </a:extLst>
            </p:cNvPr>
            <p:cNvCxnSpPr/>
            <p:nvPr/>
          </p:nvCxnSpPr>
          <p:spPr>
            <a:xfrm>
              <a:off x="6692900" y="2552862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4">
              <a:extLst>
                <a:ext uri="{FF2B5EF4-FFF2-40B4-BE49-F238E27FC236}">
                  <a16:creationId xmlns:a16="http://schemas.microsoft.com/office/drawing/2014/main" id="{1F01BBD3-52C4-98A5-5353-F95A2207C980}"/>
                </a:ext>
              </a:extLst>
            </p:cNvPr>
            <p:cNvCxnSpPr/>
            <p:nvPr/>
          </p:nvCxnSpPr>
          <p:spPr>
            <a:xfrm>
              <a:off x="6395139" y="3261271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5">
              <a:extLst>
                <a:ext uri="{FF2B5EF4-FFF2-40B4-BE49-F238E27FC236}">
                  <a16:creationId xmlns:a16="http://schemas.microsoft.com/office/drawing/2014/main" id="{3B023A8B-D56B-D868-BB87-66A1E20768D6}"/>
                </a:ext>
              </a:extLst>
            </p:cNvPr>
            <p:cNvCxnSpPr/>
            <p:nvPr/>
          </p:nvCxnSpPr>
          <p:spPr>
            <a:xfrm>
              <a:off x="6692900" y="3897024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6">
              <a:extLst>
                <a:ext uri="{FF2B5EF4-FFF2-40B4-BE49-F238E27FC236}">
                  <a16:creationId xmlns:a16="http://schemas.microsoft.com/office/drawing/2014/main" id="{430E6A4F-55F3-2FA4-9B4E-486DAF50F9CE}"/>
                </a:ext>
              </a:extLst>
            </p:cNvPr>
            <p:cNvCxnSpPr/>
            <p:nvPr/>
          </p:nvCxnSpPr>
          <p:spPr>
            <a:xfrm>
              <a:off x="6395139" y="5238590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2" name="Shape 1">
              <a:extLst>
                <a:ext uri="{FF2B5EF4-FFF2-40B4-BE49-F238E27FC236}">
                  <a16:creationId xmlns:a16="http://schemas.microsoft.com/office/drawing/2014/main" id="{BF46208B-AC94-ECB4-231E-4ADEA198682A}"/>
                </a:ext>
              </a:extLst>
            </p:cNvPr>
            <p:cNvSpPr/>
            <p:nvPr/>
          </p:nvSpPr>
          <p:spPr>
            <a:xfrm>
              <a:off x="6287878" y="1523860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2">
              <a:extLst>
                <a:ext uri="{FF2B5EF4-FFF2-40B4-BE49-F238E27FC236}">
                  <a16:creationId xmlns:a16="http://schemas.microsoft.com/office/drawing/2014/main" id="{58E13636-AA12-4C19-63A5-F40FF4BC0098}"/>
                </a:ext>
              </a:extLst>
            </p:cNvPr>
            <p:cNvSpPr/>
            <p:nvPr/>
          </p:nvSpPr>
          <p:spPr>
            <a:xfrm>
              <a:off x="6287878" y="2471001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3">
              <a:extLst>
                <a:ext uri="{FF2B5EF4-FFF2-40B4-BE49-F238E27FC236}">
                  <a16:creationId xmlns:a16="http://schemas.microsoft.com/office/drawing/2014/main" id="{6CA95971-CF0E-ECC4-56D8-6564522DC12A}"/>
                </a:ext>
              </a:extLst>
            </p:cNvPr>
            <p:cNvSpPr/>
            <p:nvPr/>
          </p:nvSpPr>
          <p:spPr>
            <a:xfrm>
              <a:off x="6287878" y="3179410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4">
              <a:extLst>
                <a:ext uri="{FF2B5EF4-FFF2-40B4-BE49-F238E27FC236}">
                  <a16:creationId xmlns:a16="http://schemas.microsoft.com/office/drawing/2014/main" id="{D0C08845-BC97-D680-05AA-3CF3AD1F5DAF}"/>
                </a:ext>
              </a:extLst>
            </p:cNvPr>
            <p:cNvSpPr/>
            <p:nvPr/>
          </p:nvSpPr>
          <p:spPr>
            <a:xfrm>
              <a:off x="6287878" y="3815163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5">
              <a:extLst>
                <a:ext uri="{FF2B5EF4-FFF2-40B4-BE49-F238E27FC236}">
                  <a16:creationId xmlns:a16="http://schemas.microsoft.com/office/drawing/2014/main" id="{FAE310F1-8787-6504-92A4-460C716D1C92}"/>
                </a:ext>
              </a:extLst>
            </p:cNvPr>
            <p:cNvSpPr/>
            <p:nvPr/>
          </p:nvSpPr>
          <p:spPr>
            <a:xfrm>
              <a:off x="6287878" y="5156729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6" title="þ\#1_1|1||&gt;1|">
              <a:extLst>
                <a:ext uri="{FF2B5EF4-FFF2-40B4-BE49-F238E27FC236}">
                  <a16:creationId xmlns:a16="http://schemas.microsoft.com/office/drawing/2014/main" id="{8B3151EE-1BCA-8CAD-343B-65158327CABA}"/>
                </a:ext>
              </a:extLst>
            </p:cNvPr>
            <p:cNvSpPr>
              <a:spLocks/>
            </p:cNvSpPr>
            <p:nvPr/>
          </p:nvSpPr>
          <p:spPr>
            <a:xfrm>
              <a:off x="3094470" y="1950877"/>
              <a:ext cx="3002219" cy="35931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Project kickoff: defined goals, team assembled, and initial scope set.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7" title="þ\#1_2|2||&gt;1|">
              <a:extLst>
                <a:ext uri="{FF2B5EF4-FFF2-40B4-BE49-F238E27FC236}">
                  <a16:creationId xmlns:a16="http://schemas.microsoft.com/office/drawing/2014/main" id="{12DB87DC-AC56-0937-184A-8EFA94EC1E48}"/>
                </a:ext>
              </a:extLst>
            </p:cNvPr>
            <p:cNvSpPr>
              <a:spLocks/>
            </p:cNvSpPr>
            <p:nvPr/>
          </p:nvSpPr>
          <p:spPr>
            <a:xfrm>
              <a:off x="6692900" y="2849014"/>
              <a:ext cx="3002219" cy="30830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r"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Completed competitor analysis and launched pilot in 2 target markets.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8" title="þ\#1_3|3||&gt;1|">
              <a:extLst>
                <a:ext uri="{FF2B5EF4-FFF2-40B4-BE49-F238E27FC236}">
                  <a16:creationId xmlns:a16="http://schemas.microsoft.com/office/drawing/2014/main" id="{8015A616-2B1C-CBB3-DE4F-DE22A6D9F8E0}"/>
                </a:ext>
              </a:extLst>
            </p:cNvPr>
            <p:cNvSpPr>
              <a:spLocks/>
            </p:cNvSpPr>
            <p:nvPr/>
          </p:nvSpPr>
          <p:spPr>
            <a:xfrm>
              <a:off x="3094470" y="3609816"/>
              <a:ext cx="3002219" cy="36284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Released first full version of the product; initial customer adoption.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9" title="þ\#1_4|4||&gt;1|">
              <a:extLst>
                <a:ext uri="{FF2B5EF4-FFF2-40B4-BE49-F238E27FC236}">
                  <a16:creationId xmlns:a16="http://schemas.microsoft.com/office/drawing/2014/main" id="{F31249F2-DD11-180E-97F9-0F312C77CBA7}"/>
                </a:ext>
              </a:extLst>
            </p:cNvPr>
            <p:cNvSpPr>
              <a:spLocks/>
            </p:cNvSpPr>
            <p:nvPr/>
          </p:nvSpPr>
          <p:spPr>
            <a:xfrm>
              <a:off x="6692900" y="4242457"/>
              <a:ext cx="3002219" cy="35960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r"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Expanded to 5 countries, optimized processes and reduced unit costs.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10" title="þ\#1_5|5||&gt;1|">
              <a:extLst>
                <a:ext uri="{FF2B5EF4-FFF2-40B4-BE49-F238E27FC236}">
                  <a16:creationId xmlns:a16="http://schemas.microsoft.com/office/drawing/2014/main" id="{78BBA530-3F3C-4D03-60A0-3166CC3970A2}"/>
                </a:ext>
              </a:extLst>
            </p:cNvPr>
            <p:cNvSpPr>
              <a:spLocks/>
            </p:cNvSpPr>
            <p:nvPr/>
          </p:nvSpPr>
          <p:spPr>
            <a:xfrm>
              <a:off x="3094470" y="5537235"/>
              <a:ext cx="3002219" cy="31089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Introduced AI-based module; preparing roadmap for next-gen platform.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6" name="Shape 11" title="þ\#1_1|1||&gt;21|">
              <a:extLst>
                <a:ext uri="{FF2B5EF4-FFF2-40B4-BE49-F238E27FC236}">
                  <a16:creationId xmlns:a16="http://schemas.microsoft.com/office/drawing/2014/main" id="{8FB28C79-144D-9071-B8E6-22CF5BCC5F48}"/>
                </a:ext>
              </a:extLst>
            </p:cNvPr>
            <p:cNvSpPr>
              <a:spLocks/>
            </p:cNvSpPr>
            <p:nvPr/>
          </p:nvSpPr>
          <p:spPr>
            <a:xfrm>
              <a:off x="3903568" y="1629464"/>
              <a:ext cx="2191620" cy="32409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Initiation Phase</a:t>
              </a:r>
            </a:p>
          </p:txBody>
        </p:sp>
        <p:sp>
          <p:nvSpPr>
            <p:cNvPr id="297" name="Shape 12" title="þ\#1_2|2||&gt;21|">
              <a:extLst>
                <a:ext uri="{FF2B5EF4-FFF2-40B4-BE49-F238E27FC236}">
                  <a16:creationId xmlns:a16="http://schemas.microsoft.com/office/drawing/2014/main" id="{87542BF6-FA2D-67C2-4813-6693A9DAA7B8}"/>
                </a:ext>
              </a:extLst>
            </p:cNvPr>
            <p:cNvSpPr>
              <a:spLocks/>
            </p:cNvSpPr>
            <p:nvPr/>
          </p:nvSpPr>
          <p:spPr>
            <a:xfrm>
              <a:off x="6694401" y="2573234"/>
              <a:ext cx="2191620" cy="27807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Market Entry Strategy</a:t>
              </a:r>
            </a:p>
          </p:txBody>
        </p:sp>
        <p:sp>
          <p:nvSpPr>
            <p:cNvPr id="298" name="Shape 13" title="þ\#1_3|3||&gt;21|">
              <a:extLst>
                <a:ext uri="{FF2B5EF4-FFF2-40B4-BE49-F238E27FC236}">
                  <a16:creationId xmlns:a16="http://schemas.microsoft.com/office/drawing/2014/main" id="{832B7A1E-099F-9206-F14A-41FC8C9AE0E2}"/>
                </a:ext>
              </a:extLst>
            </p:cNvPr>
            <p:cNvSpPr>
              <a:spLocks/>
            </p:cNvSpPr>
            <p:nvPr/>
          </p:nvSpPr>
          <p:spPr>
            <a:xfrm>
              <a:off x="3903568" y="3285247"/>
              <a:ext cx="2191620" cy="32727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Product Launch</a:t>
              </a:r>
            </a:p>
          </p:txBody>
        </p:sp>
        <p:sp>
          <p:nvSpPr>
            <p:cNvPr id="299" name="Shape 14" title="þ\#1_4|4||&gt;21|">
              <a:extLst>
                <a:ext uri="{FF2B5EF4-FFF2-40B4-BE49-F238E27FC236}">
                  <a16:creationId xmlns:a16="http://schemas.microsoft.com/office/drawing/2014/main" id="{D590D840-D39D-1F18-D5C3-1534E981EB3E}"/>
                </a:ext>
              </a:extLst>
            </p:cNvPr>
            <p:cNvSpPr>
              <a:spLocks/>
            </p:cNvSpPr>
            <p:nvPr/>
          </p:nvSpPr>
          <p:spPr>
            <a:xfrm>
              <a:off x="6694401" y="3920786"/>
              <a:ext cx="2191620" cy="32435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&amp; Optimization</a:t>
              </a:r>
            </a:p>
          </p:txBody>
        </p:sp>
        <p:sp>
          <p:nvSpPr>
            <p:cNvPr id="300" name="Shape 15" title="þ\#1_5|5||&gt;21|">
              <a:extLst>
                <a:ext uri="{FF2B5EF4-FFF2-40B4-BE49-F238E27FC236}">
                  <a16:creationId xmlns:a16="http://schemas.microsoft.com/office/drawing/2014/main" id="{F4F4F168-BC59-E577-3F58-C46B16F785FF}"/>
                </a:ext>
              </a:extLst>
            </p:cNvPr>
            <p:cNvSpPr>
              <a:spLocks/>
            </p:cNvSpPr>
            <p:nvPr/>
          </p:nvSpPr>
          <p:spPr>
            <a:xfrm>
              <a:off x="3903568" y="5259134"/>
              <a:ext cx="2191620" cy="28041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Innovation Acceleration</a:t>
              </a:r>
            </a:p>
          </p:txBody>
        </p:sp>
        <p:sp>
          <p:nvSpPr>
            <p:cNvPr id="301" name="Shape 16" title="þ\#1_1|1||&gt;22|">
              <a:extLst>
                <a:ext uri="{FF2B5EF4-FFF2-40B4-BE49-F238E27FC236}">
                  <a16:creationId xmlns:a16="http://schemas.microsoft.com/office/drawing/2014/main" id="{0811037F-5315-3FD4-21BE-A204AAACE810}"/>
                </a:ext>
              </a:extLst>
            </p:cNvPr>
            <p:cNvSpPr>
              <a:spLocks/>
            </p:cNvSpPr>
            <p:nvPr/>
          </p:nvSpPr>
          <p:spPr>
            <a:xfrm>
              <a:off x="3193243" y="1605721"/>
              <a:ext cx="570422" cy="26068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ago/2021</a:t>
              </a:r>
            </a:p>
          </p:txBody>
        </p:sp>
        <p:sp>
          <p:nvSpPr>
            <p:cNvPr id="303" name="Shape 17" title="þ\#1_2|2||&gt;22|">
              <a:extLst>
                <a:ext uri="{FF2B5EF4-FFF2-40B4-BE49-F238E27FC236}">
                  <a16:creationId xmlns:a16="http://schemas.microsoft.com/office/drawing/2014/main" id="{FF818C0F-6D46-A976-B03E-9E984A5E3EFF}"/>
                </a:ext>
              </a:extLst>
            </p:cNvPr>
            <p:cNvSpPr>
              <a:spLocks/>
            </p:cNvSpPr>
            <p:nvPr/>
          </p:nvSpPr>
          <p:spPr>
            <a:xfrm>
              <a:off x="9025924" y="2552862"/>
              <a:ext cx="570422" cy="22367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ago/2022</a:t>
              </a:r>
            </a:p>
          </p:txBody>
        </p:sp>
        <p:sp>
          <p:nvSpPr>
            <p:cNvPr id="305" name="Shape 18" title="þ\#1_3|3||&gt;22|">
              <a:extLst>
                <a:ext uri="{FF2B5EF4-FFF2-40B4-BE49-F238E27FC236}">
                  <a16:creationId xmlns:a16="http://schemas.microsoft.com/office/drawing/2014/main" id="{4EC542EE-D9CB-FE23-52CB-B80702CB7ECA}"/>
                </a:ext>
              </a:extLst>
            </p:cNvPr>
            <p:cNvSpPr>
              <a:spLocks/>
            </p:cNvSpPr>
            <p:nvPr/>
          </p:nvSpPr>
          <p:spPr>
            <a:xfrm>
              <a:off x="3193243" y="3261271"/>
              <a:ext cx="570422" cy="26324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mag/2023</a:t>
              </a:r>
            </a:p>
          </p:txBody>
        </p:sp>
        <p:sp>
          <p:nvSpPr>
            <p:cNvPr id="307" name="Shape 19" title="þ\#1_4|4||&gt;22|">
              <a:extLst>
                <a:ext uri="{FF2B5EF4-FFF2-40B4-BE49-F238E27FC236}">
                  <a16:creationId xmlns:a16="http://schemas.microsoft.com/office/drawing/2014/main" id="{9F4D5FB2-35F9-71E5-376E-A6CB95069397}"/>
                </a:ext>
              </a:extLst>
            </p:cNvPr>
            <p:cNvSpPr>
              <a:spLocks/>
            </p:cNvSpPr>
            <p:nvPr/>
          </p:nvSpPr>
          <p:spPr>
            <a:xfrm>
              <a:off x="9025924" y="3897024"/>
              <a:ext cx="570422" cy="26089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gen/2024</a:t>
              </a:r>
            </a:p>
          </p:txBody>
        </p:sp>
        <p:sp>
          <p:nvSpPr>
            <p:cNvPr id="309" name="Shape 20" title="þ\#1_5|5||&gt;22|">
              <a:extLst>
                <a:ext uri="{FF2B5EF4-FFF2-40B4-BE49-F238E27FC236}">
                  <a16:creationId xmlns:a16="http://schemas.microsoft.com/office/drawing/2014/main" id="{C0313E97-9062-9CC4-B8F2-3BBBC16A02B4}"/>
                </a:ext>
              </a:extLst>
            </p:cNvPr>
            <p:cNvSpPr>
              <a:spLocks/>
            </p:cNvSpPr>
            <p:nvPr/>
          </p:nvSpPr>
          <p:spPr>
            <a:xfrm>
              <a:off x="3193243" y="5238590"/>
              <a:ext cx="570422" cy="22555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giu/2025</a:t>
              </a:r>
            </a:p>
          </p:txBody>
        </p:sp>
        <p:cxnSp>
          <p:nvCxnSpPr>
            <p:cNvPr id="311" name="Line 7" title="þ\#1_1|1|||">
              <a:extLst>
                <a:ext uri="{FF2B5EF4-FFF2-40B4-BE49-F238E27FC236}">
                  <a16:creationId xmlns:a16="http://schemas.microsoft.com/office/drawing/2014/main" id="{331055EC-C08E-1B6B-D3D6-DBF9F2CB2707}"/>
                </a:ext>
              </a:extLst>
            </p:cNvPr>
            <p:cNvCxnSpPr/>
            <p:nvPr/>
          </p:nvCxnSpPr>
          <p:spPr>
            <a:xfrm>
              <a:off x="3094470" y="1605721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Line 8" title="þ\#1_2|2|||">
              <a:extLst>
                <a:ext uri="{FF2B5EF4-FFF2-40B4-BE49-F238E27FC236}">
                  <a16:creationId xmlns:a16="http://schemas.microsoft.com/office/drawing/2014/main" id="{6268600C-FB5D-2973-BFD0-F93109564297}"/>
                </a:ext>
              </a:extLst>
            </p:cNvPr>
            <p:cNvCxnSpPr/>
            <p:nvPr/>
          </p:nvCxnSpPr>
          <p:spPr>
            <a:xfrm>
              <a:off x="6692900" y="2552862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Line 9" title="þ\#1_3|3|||">
              <a:extLst>
                <a:ext uri="{FF2B5EF4-FFF2-40B4-BE49-F238E27FC236}">
                  <a16:creationId xmlns:a16="http://schemas.microsoft.com/office/drawing/2014/main" id="{D6AFE42F-5985-4442-B211-DF74AD2D9923}"/>
                </a:ext>
              </a:extLst>
            </p:cNvPr>
            <p:cNvCxnSpPr/>
            <p:nvPr/>
          </p:nvCxnSpPr>
          <p:spPr>
            <a:xfrm>
              <a:off x="3094470" y="3261271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Line 10" title="þ\#1_4|4|||">
              <a:extLst>
                <a:ext uri="{FF2B5EF4-FFF2-40B4-BE49-F238E27FC236}">
                  <a16:creationId xmlns:a16="http://schemas.microsoft.com/office/drawing/2014/main" id="{2C61144F-BE92-0265-AB85-5ABDFDD49526}"/>
                </a:ext>
              </a:extLst>
            </p:cNvPr>
            <p:cNvCxnSpPr/>
            <p:nvPr/>
          </p:nvCxnSpPr>
          <p:spPr>
            <a:xfrm>
              <a:off x="6692900" y="3897024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Line 11" title="þ\#1_5|5|||">
              <a:extLst>
                <a:ext uri="{FF2B5EF4-FFF2-40B4-BE49-F238E27FC236}">
                  <a16:creationId xmlns:a16="http://schemas.microsoft.com/office/drawing/2014/main" id="{9DC54AA2-0241-DF04-B88D-CD492DA71A7E}"/>
                </a:ext>
              </a:extLst>
            </p:cNvPr>
            <p:cNvCxnSpPr/>
            <p:nvPr/>
          </p:nvCxnSpPr>
          <p:spPr>
            <a:xfrm>
              <a:off x="3094470" y="5238590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94297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07" name="TIMELINE" title="3">
            <a:extLst>
              <a:ext uri="{FF2B5EF4-FFF2-40B4-BE49-F238E27FC236}">
                <a16:creationId xmlns:a16="http://schemas.microsoft.com/office/drawing/2014/main" id="{BBBD54A9-7535-C4D6-6FD9-AE291EAF4BFE}"/>
              </a:ext>
            </a:extLst>
          </p:cNvPr>
          <p:cNvGrpSpPr/>
          <p:nvPr/>
        </p:nvGrpSpPr>
        <p:grpSpPr>
          <a:xfrm>
            <a:off x="1975080" y="2609697"/>
            <a:ext cx="9444428" cy="2033632"/>
            <a:chOff x="2273530" y="2717648"/>
            <a:chExt cx="9444428" cy="2033632"/>
          </a:xfrm>
        </p:grpSpPr>
        <p:cxnSp>
          <p:nvCxnSpPr>
            <p:cNvPr id="276" name="Line 1">
              <a:extLst>
                <a:ext uri="{FF2B5EF4-FFF2-40B4-BE49-F238E27FC236}">
                  <a16:creationId xmlns:a16="http://schemas.microsoft.com/office/drawing/2014/main" id="{B6F3D531-C860-1142-8467-3EC44347243C}"/>
                </a:ext>
              </a:extLst>
            </p:cNvPr>
            <p:cNvCxnSpPr/>
            <p:nvPr/>
          </p:nvCxnSpPr>
          <p:spPr>
            <a:xfrm>
              <a:off x="2331310" y="3193897"/>
              <a:ext cx="8126280" cy="0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Shape 1" title="þGY#|GZ0">
              <a:extLst>
                <a:ext uri="{FF2B5EF4-FFF2-40B4-BE49-F238E27FC236}">
                  <a16:creationId xmlns:a16="http://schemas.microsoft.com/office/drawing/2014/main" id="{73B5E15A-3A20-11CC-48F5-85F32772B74D}"/>
                </a:ext>
              </a:extLst>
            </p:cNvPr>
            <p:cNvSpPr/>
            <p:nvPr/>
          </p:nvSpPr>
          <p:spPr>
            <a:xfrm>
              <a:off x="2331310" y="2717648"/>
              <a:ext cx="770813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</a:t>
              </a:r>
            </a:p>
          </p:txBody>
        </p:sp>
        <p:sp>
          <p:nvSpPr>
            <p:cNvPr id="272" name="Shape 2" title="þGY#|GZ0">
              <a:extLst>
                <a:ext uri="{FF2B5EF4-FFF2-40B4-BE49-F238E27FC236}">
                  <a16:creationId xmlns:a16="http://schemas.microsoft.com/office/drawing/2014/main" id="{42894509-9DFF-5506-5235-4251A29A6528}"/>
                </a:ext>
              </a:extLst>
            </p:cNvPr>
            <p:cNvSpPr/>
            <p:nvPr/>
          </p:nvSpPr>
          <p:spPr>
            <a:xfrm>
              <a:off x="3102123" y="2717648"/>
              <a:ext cx="1838867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</a:t>
              </a:r>
            </a:p>
          </p:txBody>
        </p:sp>
        <p:sp>
          <p:nvSpPr>
            <p:cNvPr id="273" name="Shape 3" title="þGY#|GZ0">
              <a:extLst>
                <a:ext uri="{FF2B5EF4-FFF2-40B4-BE49-F238E27FC236}">
                  <a16:creationId xmlns:a16="http://schemas.microsoft.com/office/drawing/2014/main" id="{AB77D9DE-9D7C-B1B8-27D2-79639819E24F}"/>
                </a:ext>
              </a:extLst>
            </p:cNvPr>
            <p:cNvSpPr/>
            <p:nvPr/>
          </p:nvSpPr>
          <p:spPr>
            <a:xfrm>
              <a:off x="4940990" y="2717648"/>
              <a:ext cx="1838867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74" name="Shape 4" title="þGY#|GZ0">
              <a:extLst>
                <a:ext uri="{FF2B5EF4-FFF2-40B4-BE49-F238E27FC236}">
                  <a16:creationId xmlns:a16="http://schemas.microsoft.com/office/drawing/2014/main" id="{8934EF17-F703-858B-01BA-74D7F7421ABC}"/>
                </a:ext>
              </a:extLst>
            </p:cNvPr>
            <p:cNvSpPr/>
            <p:nvPr/>
          </p:nvSpPr>
          <p:spPr>
            <a:xfrm>
              <a:off x="6779857" y="2717648"/>
              <a:ext cx="1838867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75" name="Shape 5" title="þGY#|GZ0">
              <a:extLst>
                <a:ext uri="{FF2B5EF4-FFF2-40B4-BE49-F238E27FC236}">
                  <a16:creationId xmlns:a16="http://schemas.microsoft.com/office/drawing/2014/main" id="{C6BEF430-720D-D8F5-D9DF-CBC87EFB0086}"/>
                </a:ext>
              </a:extLst>
            </p:cNvPr>
            <p:cNvSpPr/>
            <p:nvPr/>
          </p:nvSpPr>
          <p:spPr>
            <a:xfrm>
              <a:off x="8618724" y="2717648"/>
              <a:ext cx="1843905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cxnSp>
          <p:nvCxnSpPr>
            <p:cNvPr id="287" name="Line 2">
              <a:extLst>
                <a:ext uri="{FF2B5EF4-FFF2-40B4-BE49-F238E27FC236}">
                  <a16:creationId xmlns:a16="http://schemas.microsoft.com/office/drawing/2014/main" id="{C0CEEB9D-8F1C-EEC0-7ED9-626E6610F8C9}"/>
                </a:ext>
              </a:extLst>
            </p:cNvPr>
            <p:cNvCxnSpPr/>
            <p:nvPr/>
          </p:nvCxnSpPr>
          <p:spPr>
            <a:xfrm>
              <a:off x="2406880" y="3193897"/>
              <a:ext cx="0" cy="1556056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3">
              <a:extLst>
                <a:ext uri="{FF2B5EF4-FFF2-40B4-BE49-F238E27FC236}">
                  <a16:creationId xmlns:a16="http://schemas.microsoft.com/office/drawing/2014/main" id="{173FDEAF-C02E-FA34-F0B2-9B1387E622C4}"/>
                </a:ext>
              </a:extLst>
            </p:cNvPr>
            <p:cNvCxnSpPr/>
            <p:nvPr/>
          </p:nvCxnSpPr>
          <p:spPr>
            <a:xfrm>
              <a:off x="4245747" y="3193897"/>
              <a:ext cx="0" cy="1556056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4">
              <a:extLst>
                <a:ext uri="{FF2B5EF4-FFF2-40B4-BE49-F238E27FC236}">
                  <a16:creationId xmlns:a16="http://schemas.microsoft.com/office/drawing/2014/main" id="{CA7494C7-85AB-61C4-5A02-8231AC7D0B7B}"/>
                </a:ext>
              </a:extLst>
            </p:cNvPr>
            <p:cNvCxnSpPr/>
            <p:nvPr/>
          </p:nvCxnSpPr>
          <p:spPr>
            <a:xfrm>
              <a:off x="6699248" y="3193897"/>
              <a:ext cx="0" cy="1556056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5">
              <a:extLst>
                <a:ext uri="{FF2B5EF4-FFF2-40B4-BE49-F238E27FC236}">
                  <a16:creationId xmlns:a16="http://schemas.microsoft.com/office/drawing/2014/main" id="{ADECA3AC-EFED-BE8D-6918-CBF8AD56E608}"/>
                </a:ext>
              </a:extLst>
            </p:cNvPr>
            <p:cNvCxnSpPr/>
            <p:nvPr/>
          </p:nvCxnSpPr>
          <p:spPr>
            <a:xfrm>
              <a:off x="8538115" y="3193897"/>
              <a:ext cx="0" cy="1556056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6">
              <a:extLst>
                <a:ext uri="{FF2B5EF4-FFF2-40B4-BE49-F238E27FC236}">
                  <a16:creationId xmlns:a16="http://schemas.microsoft.com/office/drawing/2014/main" id="{C103185D-AD79-FFB3-196F-1782C4B5D57E}"/>
                </a:ext>
              </a:extLst>
            </p:cNvPr>
            <p:cNvCxnSpPr/>
            <p:nvPr/>
          </p:nvCxnSpPr>
          <p:spPr>
            <a:xfrm>
              <a:off x="10382020" y="3193897"/>
              <a:ext cx="0" cy="1556056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2" name="Shape 6">
              <a:extLst>
                <a:ext uri="{FF2B5EF4-FFF2-40B4-BE49-F238E27FC236}">
                  <a16:creationId xmlns:a16="http://schemas.microsoft.com/office/drawing/2014/main" id="{D70A6265-9326-E191-1FC3-5D41A4A6BD50}"/>
                </a:ext>
              </a:extLst>
            </p:cNvPr>
            <p:cNvSpPr/>
            <p:nvPr/>
          </p:nvSpPr>
          <p:spPr>
            <a:xfrm>
              <a:off x="2273530" y="3035147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3" name="Shape 7">
              <a:extLst>
                <a:ext uri="{FF2B5EF4-FFF2-40B4-BE49-F238E27FC236}">
                  <a16:creationId xmlns:a16="http://schemas.microsoft.com/office/drawing/2014/main" id="{6E4E71A8-A472-8C5B-0473-D58B4A8904C7}"/>
                </a:ext>
              </a:extLst>
            </p:cNvPr>
            <p:cNvSpPr/>
            <p:nvPr/>
          </p:nvSpPr>
          <p:spPr>
            <a:xfrm>
              <a:off x="4112397" y="3035147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8">
              <a:extLst>
                <a:ext uri="{FF2B5EF4-FFF2-40B4-BE49-F238E27FC236}">
                  <a16:creationId xmlns:a16="http://schemas.microsoft.com/office/drawing/2014/main" id="{688B1A7F-40EB-A076-498A-F1017566F736}"/>
                </a:ext>
              </a:extLst>
            </p:cNvPr>
            <p:cNvSpPr/>
            <p:nvPr/>
          </p:nvSpPr>
          <p:spPr>
            <a:xfrm>
              <a:off x="6565898" y="3035147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5" name="Shape 9">
              <a:extLst>
                <a:ext uri="{FF2B5EF4-FFF2-40B4-BE49-F238E27FC236}">
                  <a16:creationId xmlns:a16="http://schemas.microsoft.com/office/drawing/2014/main" id="{885F29F3-C507-EC74-990E-33505914ED45}"/>
                </a:ext>
              </a:extLst>
            </p:cNvPr>
            <p:cNvSpPr/>
            <p:nvPr/>
          </p:nvSpPr>
          <p:spPr>
            <a:xfrm>
              <a:off x="8404765" y="3035147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10">
              <a:extLst>
                <a:ext uri="{FF2B5EF4-FFF2-40B4-BE49-F238E27FC236}">
                  <a16:creationId xmlns:a16="http://schemas.microsoft.com/office/drawing/2014/main" id="{5252906A-97D3-57C6-2C9C-CB2D6EB913FA}"/>
                </a:ext>
              </a:extLst>
            </p:cNvPr>
            <p:cNvSpPr/>
            <p:nvPr/>
          </p:nvSpPr>
          <p:spPr>
            <a:xfrm>
              <a:off x="10248670" y="3035147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11" title="þ\#1_1|1||&gt;1|">
              <a:extLst>
                <a:ext uri="{FF2B5EF4-FFF2-40B4-BE49-F238E27FC236}">
                  <a16:creationId xmlns:a16="http://schemas.microsoft.com/office/drawing/2014/main" id="{A879B362-F4AD-8139-A6BF-BA6BE61E6294}"/>
                </a:ext>
              </a:extLst>
            </p:cNvPr>
            <p:cNvSpPr>
              <a:spLocks/>
            </p:cNvSpPr>
            <p:nvPr/>
          </p:nvSpPr>
          <p:spPr>
            <a:xfrm>
              <a:off x="2406880" y="3846176"/>
              <a:ext cx="1300205" cy="90510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kickoff: defined goals, team assembled, and initial scope set.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12" title="þ\#1_2|2||&gt;1|">
              <a:extLst>
                <a:ext uri="{FF2B5EF4-FFF2-40B4-BE49-F238E27FC236}">
                  <a16:creationId xmlns:a16="http://schemas.microsoft.com/office/drawing/2014/main" id="{209CC98F-86FD-0F89-D2FC-39BEA0265B0E}"/>
                </a:ext>
              </a:extLst>
            </p:cNvPr>
            <p:cNvSpPr>
              <a:spLocks/>
            </p:cNvSpPr>
            <p:nvPr/>
          </p:nvSpPr>
          <p:spPr>
            <a:xfrm>
              <a:off x="4245747" y="3846176"/>
              <a:ext cx="1324785" cy="90510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Completed competitor analysis and launched pilot in 2 target markets.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13" title="þ\#1_3|3||&gt;1|">
              <a:extLst>
                <a:ext uri="{FF2B5EF4-FFF2-40B4-BE49-F238E27FC236}">
                  <a16:creationId xmlns:a16="http://schemas.microsoft.com/office/drawing/2014/main" id="{DBC3A62A-3E49-8AB3-D76A-06723759D2DB}"/>
                </a:ext>
              </a:extLst>
            </p:cNvPr>
            <p:cNvSpPr>
              <a:spLocks/>
            </p:cNvSpPr>
            <p:nvPr/>
          </p:nvSpPr>
          <p:spPr>
            <a:xfrm>
              <a:off x="6699248" y="3846176"/>
              <a:ext cx="1559153" cy="90510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Released first full version of the product; initial customer adoption.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14" title="þ\#1_4|4||&gt;1|">
              <a:extLst>
                <a:ext uri="{FF2B5EF4-FFF2-40B4-BE49-F238E27FC236}">
                  <a16:creationId xmlns:a16="http://schemas.microsoft.com/office/drawing/2014/main" id="{16823035-6049-2553-0D3A-FFBB5F83B63C}"/>
                </a:ext>
              </a:extLst>
            </p:cNvPr>
            <p:cNvSpPr>
              <a:spLocks/>
            </p:cNvSpPr>
            <p:nvPr/>
          </p:nvSpPr>
          <p:spPr>
            <a:xfrm>
              <a:off x="8538115" y="3846176"/>
              <a:ext cx="1545232" cy="90510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Expanded to 5 countries, optimized processes and reduced unit costs.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6" name="Shape 15" title="þ\#1_5|5||&gt;1|">
              <a:extLst>
                <a:ext uri="{FF2B5EF4-FFF2-40B4-BE49-F238E27FC236}">
                  <a16:creationId xmlns:a16="http://schemas.microsoft.com/office/drawing/2014/main" id="{6DCBB9C1-D773-0DEB-61AE-BEE5B1A8407D}"/>
                </a:ext>
              </a:extLst>
            </p:cNvPr>
            <p:cNvSpPr>
              <a:spLocks/>
            </p:cNvSpPr>
            <p:nvPr/>
          </p:nvSpPr>
          <p:spPr>
            <a:xfrm>
              <a:off x="10382020" y="3846176"/>
              <a:ext cx="1335938" cy="90510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Introduced AI-based module; preparing roadmap for next-gen platform.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7" name="Shape 16" title="þ\#1_1|1||&gt;21|">
              <a:extLst>
                <a:ext uri="{FF2B5EF4-FFF2-40B4-BE49-F238E27FC236}">
                  <a16:creationId xmlns:a16="http://schemas.microsoft.com/office/drawing/2014/main" id="{CB09309A-9425-E4E0-8292-C981A9936E4B}"/>
                </a:ext>
              </a:extLst>
            </p:cNvPr>
            <p:cNvSpPr>
              <a:spLocks/>
            </p:cNvSpPr>
            <p:nvPr/>
          </p:nvSpPr>
          <p:spPr>
            <a:xfrm>
              <a:off x="2406880" y="3543147"/>
              <a:ext cx="1300205" cy="28963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Initiation Phase</a:t>
              </a:r>
            </a:p>
          </p:txBody>
        </p:sp>
        <p:sp>
          <p:nvSpPr>
            <p:cNvPr id="298" name="Shape 17" title="þ\#1_2|2||&gt;21|">
              <a:extLst>
                <a:ext uri="{FF2B5EF4-FFF2-40B4-BE49-F238E27FC236}">
                  <a16:creationId xmlns:a16="http://schemas.microsoft.com/office/drawing/2014/main" id="{69094A02-C288-08A3-75D1-66D2E7B69882}"/>
                </a:ext>
              </a:extLst>
            </p:cNvPr>
            <p:cNvSpPr>
              <a:spLocks/>
            </p:cNvSpPr>
            <p:nvPr/>
          </p:nvSpPr>
          <p:spPr>
            <a:xfrm>
              <a:off x="4245747" y="3543147"/>
              <a:ext cx="1324785" cy="28963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Market Entry Strategy</a:t>
              </a:r>
            </a:p>
          </p:txBody>
        </p:sp>
        <p:sp>
          <p:nvSpPr>
            <p:cNvPr id="299" name="Shape 18" title="þ\#1_3|3||&gt;21|">
              <a:extLst>
                <a:ext uri="{FF2B5EF4-FFF2-40B4-BE49-F238E27FC236}">
                  <a16:creationId xmlns:a16="http://schemas.microsoft.com/office/drawing/2014/main" id="{634C6E3F-7DBE-0588-E841-357030AB00FD}"/>
                </a:ext>
              </a:extLst>
            </p:cNvPr>
            <p:cNvSpPr>
              <a:spLocks/>
            </p:cNvSpPr>
            <p:nvPr/>
          </p:nvSpPr>
          <p:spPr>
            <a:xfrm>
              <a:off x="6699248" y="3543147"/>
              <a:ext cx="1559153" cy="28963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Product Launch</a:t>
              </a:r>
            </a:p>
          </p:txBody>
        </p:sp>
        <p:sp>
          <p:nvSpPr>
            <p:cNvPr id="300" name="Shape 19" title="þ\#1_4|4||&gt;21|">
              <a:extLst>
                <a:ext uri="{FF2B5EF4-FFF2-40B4-BE49-F238E27FC236}">
                  <a16:creationId xmlns:a16="http://schemas.microsoft.com/office/drawing/2014/main" id="{4714017D-CFBA-3FC6-9186-A2BC2677C530}"/>
                </a:ext>
              </a:extLst>
            </p:cNvPr>
            <p:cNvSpPr>
              <a:spLocks/>
            </p:cNvSpPr>
            <p:nvPr/>
          </p:nvSpPr>
          <p:spPr>
            <a:xfrm>
              <a:off x="8538115" y="3543147"/>
              <a:ext cx="1545232" cy="28963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&amp; Optimization</a:t>
              </a:r>
            </a:p>
          </p:txBody>
        </p:sp>
        <p:sp>
          <p:nvSpPr>
            <p:cNvPr id="301" name="Shape 20" title="þ\#1_5|5||&gt;21|">
              <a:extLst>
                <a:ext uri="{FF2B5EF4-FFF2-40B4-BE49-F238E27FC236}">
                  <a16:creationId xmlns:a16="http://schemas.microsoft.com/office/drawing/2014/main" id="{2D78F43A-C92C-DD82-41DF-40BBEBBC39B4}"/>
                </a:ext>
              </a:extLst>
            </p:cNvPr>
            <p:cNvSpPr>
              <a:spLocks/>
            </p:cNvSpPr>
            <p:nvPr/>
          </p:nvSpPr>
          <p:spPr>
            <a:xfrm>
              <a:off x="10382020" y="3543147"/>
              <a:ext cx="1335938" cy="28963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Innovation Acceleration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9027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12" name="TIMELINE" title="3">
            <a:extLst>
              <a:ext uri="{FF2B5EF4-FFF2-40B4-BE49-F238E27FC236}">
                <a16:creationId xmlns:a16="http://schemas.microsoft.com/office/drawing/2014/main" id="{2E9888A9-3632-B16B-9E2D-9EE90279C161}"/>
              </a:ext>
            </a:extLst>
          </p:cNvPr>
          <p:cNvGrpSpPr/>
          <p:nvPr/>
        </p:nvGrpSpPr>
        <p:grpSpPr>
          <a:xfrm>
            <a:off x="1974269" y="2417673"/>
            <a:ext cx="9451536" cy="2419217"/>
            <a:chOff x="2272719" y="2525625"/>
            <a:chExt cx="9451536" cy="2419217"/>
          </a:xfrm>
        </p:grpSpPr>
        <p:cxnSp>
          <p:nvCxnSpPr>
            <p:cNvPr id="276" name="Line 1">
              <a:extLst>
                <a:ext uri="{FF2B5EF4-FFF2-40B4-BE49-F238E27FC236}">
                  <a16:creationId xmlns:a16="http://schemas.microsoft.com/office/drawing/2014/main" id="{385869EA-75E1-6DC6-609D-2F2F2EF91F97}"/>
                </a:ext>
              </a:extLst>
            </p:cNvPr>
            <p:cNvCxnSpPr/>
            <p:nvPr/>
          </p:nvCxnSpPr>
          <p:spPr>
            <a:xfrm>
              <a:off x="2330484" y="3001874"/>
              <a:ext cx="8127935" cy="0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Shape 1" title="þGY#|GZ0">
              <a:extLst>
                <a:ext uri="{FF2B5EF4-FFF2-40B4-BE49-F238E27FC236}">
                  <a16:creationId xmlns:a16="http://schemas.microsoft.com/office/drawing/2014/main" id="{A5A51EA8-74FA-D81E-5CD8-3A342B0BE2F2}"/>
                </a:ext>
              </a:extLst>
            </p:cNvPr>
            <p:cNvSpPr/>
            <p:nvPr/>
          </p:nvSpPr>
          <p:spPr>
            <a:xfrm>
              <a:off x="2330484" y="2525625"/>
              <a:ext cx="77097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</a:t>
              </a:r>
            </a:p>
          </p:txBody>
        </p:sp>
        <p:sp>
          <p:nvSpPr>
            <p:cNvPr id="272" name="Shape 2" title="þGY#|GZ0">
              <a:extLst>
                <a:ext uri="{FF2B5EF4-FFF2-40B4-BE49-F238E27FC236}">
                  <a16:creationId xmlns:a16="http://schemas.microsoft.com/office/drawing/2014/main" id="{115429DC-E56E-9DE7-6D3B-41EF5018CABA}"/>
                </a:ext>
              </a:extLst>
            </p:cNvPr>
            <p:cNvSpPr/>
            <p:nvPr/>
          </p:nvSpPr>
          <p:spPr>
            <a:xfrm>
              <a:off x="3101454" y="2525625"/>
              <a:ext cx="1839241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</a:t>
              </a:r>
            </a:p>
          </p:txBody>
        </p:sp>
        <p:sp>
          <p:nvSpPr>
            <p:cNvPr id="273" name="Shape 3" title="þGY#|GZ0">
              <a:extLst>
                <a:ext uri="{FF2B5EF4-FFF2-40B4-BE49-F238E27FC236}">
                  <a16:creationId xmlns:a16="http://schemas.microsoft.com/office/drawing/2014/main" id="{D5C576D8-78F1-233A-C3E5-39BF0DCF4D11}"/>
                </a:ext>
              </a:extLst>
            </p:cNvPr>
            <p:cNvSpPr/>
            <p:nvPr/>
          </p:nvSpPr>
          <p:spPr>
            <a:xfrm>
              <a:off x="4940695" y="2525625"/>
              <a:ext cx="1839241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74" name="Shape 4" title="þGY#|GZ0">
              <a:extLst>
                <a:ext uri="{FF2B5EF4-FFF2-40B4-BE49-F238E27FC236}">
                  <a16:creationId xmlns:a16="http://schemas.microsoft.com/office/drawing/2014/main" id="{ED60AC3D-F9EB-6255-1776-7FE2514D2E1D}"/>
                </a:ext>
              </a:extLst>
            </p:cNvPr>
            <p:cNvSpPr/>
            <p:nvPr/>
          </p:nvSpPr>
          <p:spPr>
            <a:xfrm>
              <a:off x="6779936" y="2525625"/>
              <a:ext cx="1839241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75" name="Shape 5" title="þGY#|GZ0">
              <a:extLst>
                <a:ext uri="{FF2B5EF4-FFF2-40B4-BE49-F238E27FC236}">
                  <a16:creationId xmlns:a16="http://schemas.microsoft.com/office/drawing/2014/main" id="{D1B3DD66-0CA0-2F03-FAF6-0F9E21151523}"/>
                </a:ext>
              </a:extLst>
            </p:cNvPr>
            <p:cNvSpPr/>
            <p:nvPr/>
          </p:nvSpPr>
          <p:spPr>
            <a:xfrm>
              <a:off x="8619177" y="2525625"/>
              <a:ext cx="184428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cxnSp>
          <p:nvCxnSpPr>
            <p:cNvPr id="287" name="Line 2">
              <a:extLst>
                <a:ext uri="{FF2B5EF4-FFF2-40B4-BE49-F238E27FC236}">
                  <a16:creationId xmlns:a16="http://schemas.microsoft.com/office/drawing/2014/main" id="{901E627D-46DA-EA28-87A7-636102654D0B}"/>
                </a:ext>
              </a:extLst>
            </p:cNvPr>
            <p:cNvCxnSpPr/>
            <p:nvPr/>
          </p:nvCxnSpPr>
          <p:spPr>
            <a:xfrm>
              <a:off x="2406069" y="3001874"/>
              <a:ext cx="0" cy="194010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3">
              <a:extLst>
                <a:ext uri="{FF2B5EF4-FFF2-40B4-BE49-F238E27FC236}">
                  <a16:creationId xmlns:a16="http://schemas.microsoft.com/office/drawing/2014/main" id="{C2875AC3-4CCC-A2AA-AA68-2AE4D8EBEC9D}"/>
                </a:ext>
              </a:extLst>
            </p:cNvPr>
            <p:cNvCxnSpPr/>
            <p:nvPr/>
          </p:nvCxnSpPr>
          <p:spPr>
            <a:xfrm>
              <a:off x="4245311" y="3001874"/>
              <a:ext cx="0" cy="194010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4">
              <a:extLst>
                <a:ext uri="{FF2B5EF4-FFF2-40B4-BE49-F238E27FC236}">
                  <a16:creationId xmlns:a16="http://schemas.microsoft.com/office/drawing/2014/main" id="{102C8531-461E-1FFB-B3A6-2C11E0F1115C}"/>
                </a:ext>
              </a:extLst>
            </p:cNvPr>
            <p:cNvCxnSpPr/>
            <p:nvPr/>
          </p:nvCxnSpPr>
          <p:spPr>
            <a:xfrm>
              <a:off x="6699312" y="3001874"/>
              <a:ext cx="0" cy="194010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5">
              <a:extLst>
                <a:ext uri="{FF2B5EF4-FFF2-40B4-BE49-F238E27FC236}">
                  <a16:creationId xmlns:a16="http://schemas.microsoft.com/office/drawing/2014/main" id="{70E6DDB7-23D8-A03D-841D-459948E4FB79}"/>
                </a:ext>
              </a:extLst>
            </p:cNvPr>
            <p:cNvCxnSpPr/>
            <p:nvPr/>
          </p:nvCxnSpPr>
          <p:spPr>
            <a:xfrm>
              <a:off x="8538553" y="3001874"/>
              <a:ext cx="0" cy="194010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6">
              <a:extLst>
                <a:ext uri="{FF2B5EF4-FFF2-40B4-BE49-F238E27FC236}">
                  <a16:creationId xmlns:a16="http://schemas.microsoft.com/office/drawing/2014/main" id="{201024A1-C0A7-782F-60BA-1C4066F1D5FE}"/>
                </a:ext>
              </a:extLst>
            </p:cNvPr>
            <p:cNvCxnSpPr/>
            <p:nvPr/>
          </p:nvCxnSpPr>
          <p:spPr>
            <a:xfrm>
              <a:off x="10382834" y="3001874"/>
              <a:ext cx="0" cy="194010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3" name="Shape 6">
              <a:extLst>
                <a:ext uri="{FF2B5EF4-FFF2-40B4-BE49-F238E27FC236}">
                  <a16:creationId xmlns:a16="http://schemas.microsoft.com/office/drawing/2014/main" id="{BB92197F-EACF-43D0-BA03-0809EC84A192}"/>
                </a:ext>
              </a:extLst>
            </p:cNvPr>
            <p:cNvSpPr/>
            <p:nvPr/>
          </p:nvSpPr>
          <p:spPr>
            <a:xfrm>
              <a:off x="2272719" y="284312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5" name="Shape 7">
              <a:extLst>
                <a:ext uri="{FF2B5EF4-FFF2-40B4-BE49-F238E27FC236}">
                  <a16:creationId xmlns:a16="http://schemas.microsoft.com/office/drawing/2014/main" id="{8D46A0C4-22E1-B8AC-8F36-89E5AA380F9B}"/>
                </a:ext>
              </a:extLst>
            </p:cNvPr>
            <p:cNvSpPr/>
            <p:nvPr/>
          </p:nvSpPr>
          <p:spPr>
            <a:xfrm>
              <a:off x="4111961" y="284312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7" name="Shape 8">
              <a:extLst>
                <a:ext uri="{FF2B5EF4-FFF2-40B4-BE49-F238E27FC236}">
                  <a16:creationId xmlns:a16="http://schemas.microsoft.com/office/drawing/2014/main" id="{6A63A4EF-0E07-714A-983F-460E2B87A6F4}"/>
                </a:ext>
              </a:extLst>
            </p:cNvPr>
            <p:cNvSpPr/>
            <p:nvPr/>
          </p:nvSpPr>
          <p:spPr>
            <a:xfrm>
              <a:off x="6565962" y="284312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9" name="Shape 9">
              <a:extLst>
                <a:ext uri="{FF2B5EF4-FFF2-40B4-BE49-F238E27FC236}">
                  <a16:creationId xmlns:a16="http://schemas.microsoft.com/office/drawing/2014/main" id="{60A4AAD8-5A7F-528F-B703-2C4CEEE8184A}"/>
                </a:ext>
              </a:extLst>
            </p:cNvPr>
            <p:cNvSpPr/>
            <p:nvPr/>
          </p:nvSpPr>
          <p:spPr>
            <a:xfrm>
              <a:off x="8405203" y="284312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1" name="Shape 10">
              <a:extLst>
                <a:ext uri="{FF2B5EF4-FFF2-40B4-BE49-F238E27FC236}">
                  <a16:creationId xmlns:a16="http://schemas.microsoft.com/office/drawing/2014/main" id="{BB061ECE-614F-6C07-6854-A50900D49A73}"/>
                </a:ext>
              </a:extLst>
            </p:cNvPr>
            <p:cNvSpPr/>
            <p:nvPr/>
          </p:nvSpPr>
          <p:spPr>
            <a:xfrm>
              <a:off x="10249484" y="284312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11" title="þ\#1_1|1||&gt;1|">
              <a:extLst>
                <a:ext uri="{FF2B5EF4-FFF2-40B4-BE49-F238E27FC236}">
                  <a16:creationId xmlns:a16="http://schemas.microsoft.com/office/drawing/2014/main" id="{7AC7DFB4-E56E-C432-5221-EC85A4661100}"/>
                </a:ext>
              </a:extLst>
            </p:cNvPr>
            <p:cNvSpPr>
              <a:spLocks/>
            </p:cNvSpPr>
            <p:nvPr/>
          </p:nvSpPr>
          <p:spPr>
            <a:xfrm>
              <a:off x="2411141" y="4038055"/>
              <a:ext cx="1300470" cy="90678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kickoff: defined goals, team assembled, and initial scope set.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12" title="þ\#1_2|2||&gt;1|">
              <a:extLst>
                <a:ext uri="{FF2B5EF4-FFF2-40B4-BE49-F238E27FC236}">
                  <a16:creationId xmlns:a16="http://schemas.microsoft.com/office/drawing/2014/main" id="{19AAAA5C-B425-4DD8-0A11-413B2D0730A2}"/>
                </a:ext>
              </a:extLst>
            </p:cNvPr>
            <p:cNvSpPr>
              <a:spLocks/>
            </p:cNvSpPr>
            <p:nvPr/>
          </p:nvSpPr>
          <p:spPr>
            <a:xfrm>
              <a:off x="4250479" y="4038055"/>
              <a:ext cx="1325055" cy="90678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Completed competitor analysis and launched pilot in 2 target markets.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13" title="þ\#1_3|3||&gt;1|">
              <a:extLst>
                <a:ext uri="{FF2B5EF4-FFF2-40B4-BE49-F238E27FC236}">
                  <a16:creationId xmlns:a16="http://schemas.microsoft.com/office/drawing/2014/main" id="{28442CBB-4A2E-AEBD-543D-C1A4CF6E76E9}"/>
                </a:ext>
              </a:extLst>
            </p:cNvPr>
            <p:cNvSpPr>
              <a:spLocks/>
            </p:cNvSpPr>
            <p:nvPr/>
          </p:nvSpPr>
          <p:spPr>
            <a:xfrm>
              <a:off x="6705394" y="4038055"/>
              <a:ext cx="1559471" cy="90678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Released first full version of the product; initial customer adoption.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14" title="þ\#1_4|4||&gt;1|">
              <a:extLst>
                <a:ext uri="{FF2B5EF4-FFF2-40B4-BE49-F238E27FC236}">
                  <a16:creationId xmlns:a16="http://schemas.microsoft.com/office/drawing/2014/main" id="{7D117E29-15C1-7345-832D-F5777ECAB349}"/>
                </a:ext>
              </a:extLst>
            </p:cNvPr>
            <p:cNvSpPr>
              <a:spLocks/>
            </p:cNvSpPr>
            <p:nvPr/>
          </p:nvSpPr>
          <p:spPr>
            <a:xfrm>
              <a:off x="8544581" y="4038055"/>
              <a:ext cx="1545546" cy="90678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Expanded to 5 countries, optimized processes and reduced unit costs.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6" name="Shape 15" title="þ\#1_5|5||&gt;1|">
              <a:extLst>
                <a:ext uri="{FF2B5EF4-FFF2-40B4-BE49-F238E27FC236}">
                  <a16:creationId xmlns:a16="http://schemas.microsoft.com/office/drawing/2014/main" id="{942A28BA-6762-E2A3-1C27-8D4DC5499287}"/>
                </a:ext>
              </a:extLst>
            </p:cNvPr>
            <p:cNvSpPr>
              <a:spLocks/>
            </p:cNvSpPr>
            <p:nvPr/>
          </p:nvSpPr>
          <p:spPr>
            <a:xfrm>
              <a:off x="10388045" y="4038055"/>
              <a:ext cx="1336210" cy="90678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Introduced AI-based module; preparing roadmap for next-gen platform.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7" name="Shape 16" title="þ\#1_1|1||&gt;21|">
              <a:extLst>
                <a:ext uri="{FF2B5EF4-FFF2-40B4-BE49-F238E27FC236}">
                  <a16:creationId xmlns:a16="http://schemas.microsoft.com/office/drawing/2014/main" id="{B40626D5-65C3-55B4-3CA5-37DA907D3514}"/>
                </a:ext>
              </a:extLst>
            </p:cNvPr>
            <p:cNvSpPr>
              <a:spLocks/>
            </p:cNvSpPr>
            <p:nvPr/>
          </p:nvSpPr>
          <p:spPr>
            <a:xfrm>
              <a:off x="2411141" y="3673113"/>
              <a:ext cx="1300470" cy="34998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Initiation Phase</a:t>
              </a:r>
            </a:p>
          </p:txBody>
        </p:sp>
        <p:sp>
          <p:nvSpPr>
            <p:cNvPr id="298" name="Shape 17" title="þ\#1_2|2||&gt;21|">
              <a:extLst>
                <a:ext uri="{FF2B5EF4-FFF2-40B4-BE49-F238E27FC236}">
                  <a16:creationId xmlns:a16="http://schemas.microsoft.com/office/drawing/2014/main" id="{37006FAD-2770-0F47-604C-E0AB6DF1A8D6}"/>
                </a:ext>
              </a:extLst>
            </p:cNvPr>
            <p:cNvSpPr>
              <a:spLocks/>
            </p:cNvSpPr>
            <p:nvPr/>
          </p:nvSpPr>
          <p:spPr>
            <a:xfrm>
              <a:off x="4250479" y="3673113"/>
              <a:ext cx="1325055" cy="34998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Market Entry Strategy</a:t>
              </a:r>
            </a:p>
          </p:txBody>
        </p:sp>
        <p:sp>
          <p:nvSpPr>
            <p:cNvPr id="299" name="Shape 18" title="þ\#1_3|3||&gt;21|">
              <a:extLst>
                <a:ext uri="{FF2B5EF4-FFF2-40B4-BE49-F238E27FC236}">
                  <a16:creationId xmlns:a16="http://schemas.microsoft.com/office/drawing/2014/main" id="{6004FE4F-034F-81FA-9603-3B3B5E7828AC}"/>
                </a:ext>
              </a:extLst>
            </p:cNvPr>
            <p:cNvSpPr>
              <a:spLocks/>
            </p:cNvSpPr>
            <p:nvPr/>
          </p:nvSpPr>
          <p:spPr>
            <a:xfrm>
              <a:off x="6705394" y="3673113"/>
              <a:ext cx="1559471" cy="34998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Product Launch</a:t>
              </a:r>
            </a:p>
          </p:txBody>
        </p:sp>
        <p:sp>
          <p:nvSpPr>
            <p:cNvPr id="300" name="Shape 19" title="þ\#1_4|4||&gt;21|">
              <a:extLst>
                <a:ext uri="{FF2B5EF4-FFF2-40B4-BE49-F238E27FC236}">
                  <a16:creationId xmlns:a16="http://schemas.microsoft.com/office/drawing/2014/main" id="{6C2265DA-9C77-BBBA-8117-36CDCB8A7CF3}"/>
                </a:ext>
              </a:extLst>
            </p:cNvPr>
            <p:cNvSpPr>
              <a:spLocks/>
            </p:cNvSpPr>
            <p:nvPr/>
          </p:nvSpPr>
          <p:spPr>
            <a:xfrm>
              <a:off x="8544581" y="3673113"/>
              <a:ext cx="1545546" cy="34998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&amp; Optimization</a:t>
              </a:r>
            </a:p>
          </p:txBody>
        </p:sp>
        <p:sp>
          <p:nvSpPr>
            <p:cNvPr id="301" name="Shape 20" title="þ\#1_5|5||&gt;21|">
              <a:extLst>
                <a:ext uri="{FF2B5EF4-FFF2-40B4-BE49-F238E27FC236}">
                  <a16:creationId xmlns:a16="http://schemas.microsoft.com/office/drawing/2014/main" id="{929F0736-7EA0-6F67-2E6D-2B508917C683}"/>
                </a:ext>
              </a:extLst>
            </p:cNvPr>
            <p:cNvSpPr>
              <a:spLocks/>
            </p:cNvSpPr>
            <p:nvPr/>
          </p:nvSpPr>
          <p:spPr>
            <a:xfrm>
              <a:off x="10388045" y="3673113"/>
              <a:ext cx="1336210" cy="34998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Innovation Acceleration</a:t>
              </a:r>
            </a:p>
          </p:txBody>
        </p:sp>
        <p:sp>
          <p:nvSpPr>
            <p:cNvPr id="302" name="Shape 21" title="þ\#1_1|1||&gt;22|">
              <a:extLst>
                <a:ext uri="{FF2B5EF4-FFF2-40B4-BE49-F238E27FC236}">
                  <a16:creationId xmlns:a16="http://schemas.microsoft.com/office/drawing/2014/main" id="{7646CF14-1232-803D-FB7A-F012B294EF4E}"/>
                </a:ext>
              </a:extLst>
            </p:cNvPr>
            <p:cNvSpPr>
              <a:spLocks/>
            </p:cNvSpPr>
            <p:nvPr/>
          </p:nvSpPr>
          <p:spPr>
            <a:xfrm>
              <a:off x="2406069" y="3351124"/>
              <a:ext cx="845306" cy="17499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2020-08</a:t>
              </a:r>
            </a:p>
          </p:txBody>
        </p:sp>
        <p:sp>
          <p:nvSpPr>
            <p:cNvPr id="304" name="Shape 22" title="þ\#1_2|2||&gt;22|">
              <a:extLst>
                <a:ext uri="{FF2B5EF4-FFF2-40B4-BE49-F238E27FC236}">
                  <a16:creationId xmlns:a16="http://schemas.microsoft.com/office/drawing/2014/main" id="{49CFAF3C-625D-7C8E-0CD2-A235DE672CB0}"/>
                </a:ext>
              </a:extLst>
            </p:cNvPr>
            <p:cNvSpPr>
              <a:spLocks/>
            </p:cNvSpPr>
            <p:nvPr/>
          </p:nvSpPr>
          <p:spPr>
            <a:xfrm>
              <a:off x="4245311" y="3351124"/>
              <a:ext cx="861286" cy="17499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2021-08</a:t>
              </a:r>
            </a:p>
          </p:txBody>
        </p:sp>
        <p:sp>
          <p:nvSpPr>
            <p:cNvPr id="306" name="Shape 23" title="þ\#1_3|3||&gt;22|">
              <a:extLst>
                <a:ext uri="{FF2B5EF4-FFF2-40B4-BE49-F238E27FC236}">
                  <a16:creationId xmlns:a16="http://schemas.microsoft.com/office/drawing/2014/main" id="{EE8B86B8-6EB9-97AD-EB22-4787240A5A96}"/>
                </a:ext>
              </a:extLst>
            </p:cNvPr>
            <p:cNvSpPr>
              <a:spLocks/>
            </p:cNvSpPr>
            <p:nvPr/>
          </p:nvSpPr>
          <p:spPr>
            <a:xfrm>
              <a:off x="6699312" y="3351124"/>
              <a:ext cx="1013656" cy="17499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2022-12</a:t>
              </a:r>
            </a:p>
          </p:txBody>
        </p:sp>
        <p:sp>
          <p:nvSpPr>
            <p:cNvPr id="308" name="Shape 24" title="þ\#1_4|4||&gt;22|">
              <a:extLst>
                <a:ext uri="{FF2B5EF4-FFF2-40B4-BE49-F238E27FC236}">
                  <a16:creationId xmlns:a16="http://schemas.microsoft.com/office/drawing/2014/main" id="{D4730B8B-83D3-7643-48DC-F54710034217}"/>
                </a:ext>
              </a:extLst>
            </p:cNvPr>
            <p:cNvSpPr>
              <a:spLocks/>
            </p:cNvSpPr>
            <p:nvPr/>
          </p:nvSpPr>
          <p:spPr>
            <a:xfrm>
              <a:off x="8538553" y="3351124"/>
              <a:ext cx="1004605" cy="17499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2023-12</a:t>
              </a:r>
            </a:p>
          </p:txBody>
        </p:sp>
        <p:sp>
          <p:nvSpPr>
            <p:cNvPr id="310" name="Shape 25" title="þ\#1_5|5||&gt;22|">
              <a:extLst>
                <a:ext uri="{FF2B5EF4-FFF2-40B4-BE49-F238E27FC236}">
                  <a16:creationId xmlns:a16="http://schemas.microsoft.com/office/drawing/2014/main" id="{8593B526-C482-AC91-0A6C-185FC37EC291}"/>
                </a:ext>
              </a:extLst>
            </p:cNvPr>
            <p:cNvSpPr>
              <a:spLocks/>
            </p:cNvSpPr>
            <p:nvPr/>
          </p:nvSpPr>
          <p:spPr>
            <a:xfrm>
              <a:off x="10382834" y="3351124"/>
              <a:ext cx="868537" cy="17499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2024-12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6029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35" name="TIMELINE" title="3">
            <a:extLst>
              <a:ext uri="{FF2B5EF4-FFF2-40B4-BE49-F238E27FC236}">
                <a16:creationId xmlns:a16="http://schemas.microsoft.com/office/drawing/2014/main" id="{D14273A4-B2E3-6849-A310-B6DC97FBE5A2}"/>
              </a:ext>
            </a:extLst>
          </p:cNvPr>
          <p:cNvGrpSpPr/>
          <p:nvPr/>
        </p:nvGrpSpPr>
        <p:grpSpPr>
          <a:xfrm>
            <a:off x="630888" y="1955787"/>
            <a:ext cx="12583150" cy="3402842"/>
            <a:chOff x="929338" y="1874021"/>
            <a:chExt cx="12583150" cy="3402842"/>
          </a:xfrm>
        </p:grpSpPr>
        <p:cxnSp>
          <p:nvCxnSpPr>
            <p:cNvPr id="276" name="Line 1">
              <a:extLst>
                <a:ext uri="{FF2B5EF4-FFF2-40B4-BE49-F238E27FC236}">
                  <a16:creationId xmlns:a16="http://schemas.microsoft.com/office/drawing/2014/main" id="{43A7AA60-A26B-3716-3C4F-B974B205011E}"/>
                </a:ext>
              </a:extLst>
            </p:cNvPr>
            <p:cNvCxnSpPr/>
            <p:nvPr/>
          </p:nvCxnSpPr>
          <p:spPr>
            <a:xfrm>
              <a:off x="961644" y="3575050"/>
              <a:ext cx="10865612" cy="0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Shape 1" title="þGY#|GZ0">
              <a:extLst>
                <a:ext uri="{FF2B5EF4-FFF2-40B4-BE49-F238E27FC236}">
                  <a16:creationId xmlns:a16="http://schemas.microsoft.com/office/drawing/2014/main" id="{158C3363-64A1-04BE-55C1-2F7E4B7B7958}"/>
                </a:ext>
              </a:extLst>
            </p:cNvPr>
            <p:cNvSpPr/>
            <p:nvPr/>
          </p:nvSpPr>
          <p:spPr>
            <a:xfrm>
              <a:off x="1286469" y="3448835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</a:t>
              </a:r>
            </a:p>
          </p:txBody>
        </p:sp>
        <p:sp>
          <p:nvSpPr>
            <p:cNvPr id="272" name="Shape 2" title="þGY#|GZ0">
              <a:extLst>
                <a:ext uri="{FF2B5EF4-FFF2-40B4-BE49-F238E27FC236}">
                  <a16:creationId xmlns:a16="http://schemas.microsoft.com/office/drawing/2014/main" id="{337D17E1-DED9-1532-6F9A-3684D34DF675}"/>
                </a:ext>
              </a:extLst>
            </p:cNvPr>
            <p:cNvSpPr/>
            <p:nvPr/>
          </p:nvSpPr>
          <p:spPr>
            <a:xfrm>
              <a:off x="3031164" y="3448835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</a:t>
              </a:r>
            </a:p>
          </p:txBody>
        </p:sp>
        <p:sp>
          <p:nvSpPr>
            <p:cNvPr id="273" name="Shape 3" title="þGY#|GZ0">
              <a:extLst>
                <a:ext uri="{FF2B5EF4-FFF2-40B4-BE49-F238E27FC236}">
                  <a16:creationId xmlns:a16="http://schemas.microsoft.com/office/drawing/2014/main" id="{F81B8CC0-A0BB-02FF-A13D-85D97ED23881}"/>
                </a:ext>
              </a:extLst>
            </p:cNvPr>
            <p:cNvSpPr/>
            <p:nvPr/>
          </p:nvSpPr>
          <p:spPr>
            <a:xfrm>
              <a:off x="5489904" y="3448835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74" name="Shape 4" title="þGY#|GZ0">
              <a:extLst>
                <a:ext uri="{FF2B5EF4-FFF2-40B4-BE49-F238E27FC236}">
                  <a16:creationId xmlns:a16="http://schemas.microsoft.com/office/drawing/2014/main" id="{6EFD9C3F-1A84-F398-A62D-0CB49908103F}"/>
                </a:ext>
              </a:extLst>
            </p:cNvPr>
            <p:cNvSpPr/>
            <p:nvPr/>
          </p:nvSpPr>
          <p:spPr>
            <a:xfrm>
              <a:off x="7948644" y="3448835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75" name="Shape 5" title="þGY#|GZ0">
              <a:extLst>
                <a:ext uri="{FF2B5EF4-FFF2-40B4-BE49-F238E27FC236}">
                  <a16:creationId xmlns:a16="http://schemas.microsoft.com/office/drawing/2014/main" id="{BA4A75F0-DEB1-D436-CD8F-1C643C1B83BB}"/>
                </a:ext>
              </a:extLst>
            </p:cNvPr>
            <p:cNvSpPr/>
            <p:nvPr/>
          </p:nvSpPr>
          <p:spPr>
            <a:xfrm>
              <a:off x="10410753" y="3448835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cxnSp>
          <p:nvCxnSpPr>
            <p:cNvPr id="287" name="Line 2">
              <a:extLst>
                <a:ext uri="{FF2B5EF4-FFF2-40B4-BE49-F238E27FC236}">
                  <a16:creationId xmlns:a16="http://schemas.microsoft.com/office/drawing/2014/main" id="{23CB0D08-39E7-E18C-996F-F52AD4B1A278}"/>
                </a:ext>
              </a:extLst>
            </p:cNvPr>
            <p:cNvCxnSpPr/>
            <p:nvPr/>
          </p:nvCxnSpPr>
          <p:spPr>
            <a:xfrm>
              <a:off x="1062688" y="3575050"/>
              <a:ext cx="0" cy="1701678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3">
              <a:extLst>
                <a:ext uri="{FF2B5EF4-FFF2-40B4-BE49-F238E27FC236}">
                  <a16:creationId xmlns:a16="http://schemas.microsoft.com/office/drawing/2014/main" id="{D54B9353-3917-C157-BD1E-898D4EB1A6CF}"/>
                </a:ext>
              </a:extLst>
            </p:cNvPr>
            <p:cNvCxnSpPr/>
            <p:nvPr/>
          </p:nvCxnSpPr>
          <p:spPr>
            <a:xfrm>
              <a:off x="3521428" y="1874156"/>
              <a:ext cx="0" cy="170089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4">
              <a:extLst>
                <a:ext uri="{FF2B5EF4-FFF2-40B4-BE49-F238E27FC236}">
                  <a16:creationId xmlns:a16="http://schemas.microsoft.com/office/drawing/2014/main" id="{63E13487-71A5-C301-B0C3-3C8695B82A4E}"/>
                </a:ext>
              </a:extLst>
            </p:cNvPr>
            <p:cNvCxnSpPr/>
            <p:nvPr/>
          </p:nvCxnSpPr>
          <p:spPr>
            <a:xfrm>
              <a:off x="6801995" y="3575050"/>
              <a:ext cx="0" cy="1701678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5">
              <a:extLst>
                <a:ext uri="{FF2B5EF4-FFF2-40B4-BE49-F238E27FC236}">
                  <a16:creationId xmlns:a16="http://schemas.microsoft.com/office/drawing/2014/main" id="{4F4B2229-5077-F121-DB54-828A39A26F44}"/>
                </a:ext>
              </a:extLst>
            </p:cNvPr>
            <p:cNvCxnSpPr/>
            <p:nvPr/>
          </p:nvCxnSpPr>
          <p:spPr>
            <a:xfrm>
              <a:off x="9260735" y="1874156"/>
              <a:ext cx="0" cy="170089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6">
              <a:extLst>
                <a:ext uri="{FF2B5EF4-FFF2-40B4-BE49-F238E27FC236}">
                  <a16:creationId xmlns:a16="http://schemas.microsoft.com/office/drawing/2014/main" id="{4D4FD666-8A87-6046-FB9E-9A5C806432DA}"/>
                </a:ext>
              </a:extLst>
            </p:cNvPr>
            <p:cNvCxnSpPr/>
            <p:nvPr/>
          </p:nvCxnSpPr>
          <p:spPr>
            <a:xfrm>
              <a:off x="11726212" y="3575050"/>
              <a:ext cx="0" cy="1701678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Shape 6" title="þ\#1_1">
              <a:extLst>
                <a:ext uri="{FF2B5EF4-FFF2-40B4-BE49-F238E27FC236}">
                  <a16:creationId xmlns:a16="http://schemas.microsoft.com/office/drawing/2014/main" id="{F3170E0A-E2E1-BF18-098E-5E8FF3F6B3D3}"/>
                </a:ext>
              </a:extLst>
            </p:cNvPr>
            <p:cNvSpPr/>
            <p:nvPr/>
          </p:nvSpPr>
          <p:spPr>
            <a:xfrm>
              <a:off x="1172605" y="4370736"/>
              <a:ext cx="1779787" cy="90612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7" title="þ\#1_2">
              <a:extLst>
                <a:ext uri="{FF2B5EF4-FFF2-40B4-BE49-F238E27FC236}">
                  <a16:creationId xmlns:a16="http://schemas.microsoft.com/office/drawing/2014/main" id="{7358E9C7-07CD-859A-26C0-2F83DFEB8D1F}"/>
                </a:ext>
              </a:extLst>
            </p:cNvPr>
            <p:cNvSpPr/>
            <p:nvPr/>
          </p:nvSpPr>
          <p:spPr>
            <a:xfrm>
              <a:off x="3620979" y="1874021"/>
              <a:ext cx="1611941" cy="90612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4" name="Shape 8" title="þ\#1_3">
              <a:extLst>
                <a:ext uri="{FF2B5EF4-FFF2-40B4-BE49-F238E27FC236}">
                  <a16:creationId xmlns:a16="http://schemas.microsoft.com/office/drawing/2014/main" id="{F05BF68F-7848-D227-7C7A-596D3AD3F3C1}"/>
                </a:ext>
              </a:extLst>
            </p:cNvPr>
            <p:cNvSpPr/>
            <p:nvPr/>
          </p:nvSpPr>
          <p:spPr>
            <a:xfrm>
              <a:off x="6919157" y="4370736"/>
              <a:ext cx="1897111" cy="90612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Shape 9" title="þ\#1_4">
              <a:extLst>
                <a:ext uri="{FF2B5EF4-FFF2-40B4-BE49-F238E27FC236}">
                  <a16:creationId xmlns:a16="http://schemas.microsoft.com/office/drawing/2014/main" id="{2E53DD8A-BFA8-B5C3-2922-845DF1D926C0}"/>
                </a:ext>
              </a:extLst>
            </p:cNvPr>
            <p:cNvSpPr/>
            <p:nvPr/>
          </p:nvSpPr>
          <p:spPr>
            <a:xfrm>
              <a:off x="9376851" y="1874021"/>
              <a:ext cx="1880171" cy="90612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8" name="Shape 10" title="þ\#1_5">
              <a:extLst>
                <a:ext uri="{FF2B5EF4-FFF2-40B4-BE49-F238E27FC236}">
                  <a16:creationId xmlns:a16="http://schemas.microsoft.com/office/drawing/2014/main" id="{D689F037-9E55-27D7-3203-6830753A8A9B}"/>
                </a:ext>
              </a:extLst>
            </p:cNvPr>
            <p:cNvSpPr/>
            <p:nvPr/>
          </p:nvSpPr>
          <p:spPr>
            <a:xfrm>
              <a:off x="11826601" y="4370736"/>
              <a:ext cx="1625511" cy="90612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0" name="Shape 11">
              <a:extLst>
                <a:ext uri="{FF2B5EF4-FFF2-40B4-BE49-F238E27FC236}">
                  <a16:creationId xmlns:a16="http://schemas.microsoft.com/office/drawing/2014/main" id="{2CFB1EE0-41DE-87DD-774B-AEF409C68818}"/>
                </a:ext>
              </a:extLst>
            </p:cNvPr>
            <p:cNvSpPr/>
            <p:nvPr/>
          </p:nvSpPr>
          <p:spPr>
            <a:xfrm>
              <a:off x="929338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1" name="Shape 12">
              <a:extLst>
                <a:ext uri="{FF2B5EF4-FFF2-40B4-BE49-F238E27FC236}">
                  <a16:creationId xmlns:a16="http://schemas.microsoft.com/office/drawing/2014/main" id="{32A8C2DE-A1B7-8E9F-D4D0-D5E67213ED7A}"/>
                </a:ext>
              </a:extLst>
            </p:cNvPr>
            <p:cNvSpPr/>
            <p:nvPr/>
          </p:nvSpPr>
          <p:spPr>
            <a:xfrm>
              <a:off x="3388078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2" name="Shape 13">
              <a:extLst>
                <a:ext uri="{FF2B5EF4-FFF2-40B4-BE49-F238E27FC236}">
                  <a16:creationId xmlns:a16="http://schemas.microsoft.com/office/drawing/2014/main" id="{70A4C2F4-8036-FE32-F3A4-E20F82BB4E13}"/>
                </a:ext>
              </a:extLst>
            </p:cNvPr>
            <p:cNvSpPr/>
            <p:nvPr/>
          </p:nvSpPr>
          <p:spPr>
            <a:xfrm>
              <a:off x="6668645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3" name="Shape 14">
              <a:extLst>
                <a:ext uri="{FF2B5EF4-FFF2-40B4-BE49-F238E27FC236}">
                  <a16:creationId xmlns:a16="http://schemas.microsoft.com/office/drawing/2014/main" id="{4ED68050-4795-EA0F-1807-914BFA7B1A40}"/>
                </a:ext>
              </a:extLst>
            </p:cNvPr>
            <p:cNvSpPr/>
            <p:nvPr/>
          </p:nvSpPr>
          <p:spPr>
            <a:xfrm>
              <a:off x="9127385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4" name="Shape 15">
              <a:extLst>
                <a:ext uri="{FF2B5EF4-FFF2-40B4-BE49-F238E27FC236}">
                  <a16:creationId xmlns:a16="http://schemas.microsoft.com/office/drawing/2014/main" id="{1BC87E83-FFC8-7548-1AB4-86DB86A8C2A9}"/>
                </a:ext>
              </a:extLst>
            </p:cNvPr>
            <p:cNvSpPr/>
            <p:nvPr/>
          </p:nvSpPr>
          <p:spPr>
            <a:xfrm>
              <a:off x="11592862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16" title="þ\#1_1|1|1|&gt;1||Actual">
              <a:extLst>
                <a:ext uri="{FF2B5EF4-FFF2-40B4-BE49-F238E27FC236}">
                  <a16:creationId xmlns:a16="http://schemas.microsoft.com/office/drawing/2014/main" id="{1399D310-5E88-DB67-872D-AA3134B08158}"/>
                </a:ext>
              </a:extLst>
            </p:cNvPr>
            <p:cNvSpPr/>
            <p:nvPr/>
          </p:nvSpPr>
          <p:spPr>
            <a:xfrm>
              <a:off x="1172605" y="4370736"/>
              <a:ext cx="244187" cy="4530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296" name="Shape 17" title="þ\#1_1|1|2|&gt;1||Placeholder">
              <a:extLst>
                <a:ext uri="{FF2B5EF4-FFF2-40B4-BE49-F238E27FC236}">
                  <a16:creationId xmlns:a16="http://schemas.microsoft.com/office/drawing/2014/main" id="{0FB6E8CD-B8EF-BDC7-2054-7E8D84D118D3}"/>
                </a:ext>
              </a:extLst>
            </p:cNvPr>
            <p:cNvSpPr/>
            <p:nvPr/>
          </p:nvSpPr>
          <p:spPr>
            <a:xfrm>
              <a:off x="1172605" y="4823799"/>
              <a:ext cx="244187" cy="4530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299" name="Shape 18" title="þ\#1_2|2|1|&gt;1||Actual">
              <a:extLst>
                <a:ext uri="{FF2B5EF4-FFF2-40B4-BE49-F238E27FC236}">
                  <a16:creationId xmlns:a16="http://schemas.microsoft.com/office/drawing/2014/main" id="{96405448-D39D-9AE5-FAFD-E26FB5050EB2}"/>
                </a:ext>
              </a:extLst>
            </p:cNvPr>
            <p:cNvSpPr/>
            <p:nvPr/>
          </p:nvSpPr>
          <p:spPr>
            <a:xfrm>
              <a:off x="3620979" y="1874021"/>
              <a:ext cx="221158" cy="3020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01" name="Shape 19" title="þ\#1_2|2|2|&gt;1||Placeholder">
              <a:extLst>
                <a:ext uri="{FF2B5EF4-FFF2-40B4-BE49-F238E27FC236}">
                  <a16:creationId xmlns:a16="http://schemas.microsoft.com/office/drawing/2014/main" id="{E03682A3-9570-E14C-3F4C-03B892B2F751}"/>
                </a:ext>
              </a:extLst>
            </p:cNvPr>
            <p:cNvSpPr/>
            <p:nvPr/>
          </p:nvSpPr>
          <p:spPr>
            <a:xfrm>
              <a:off x="3620979" y="2176063"/>
              <a:ext cx="221158" cy="3020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03" name="Shape 20" title="þ\#1_2|2|3|&gt;1||Item 3">
              <a:extLst>
                <a:ext uri="{FF2B5EF4-FFF2-40B4-BE49-F238E27FC236}">
                  <a16:creationId xmlns:a16="http://schemas.microsoft.com/office/drawing/2014/main" id="{CCD85253-1D97-138A-6250-C0E7EC831DBA}"/>
                </a:ext>
              </a:extLst>
            </p:cNvPr>
            <p:cNvSpPr/>
            <p:nvPr/>
          </p:nvSpPr>
          <p:spPr>
            <a:xfrm>
              <a:off x="3620979" y="2478105"/>
              <a:ext cx="221158" cy="3020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06" name="Shape 21" title="þ\#1_3|3|1|&gt;1||Placeholder">
              <a:extLst>
                <a:ext uri="{FF2B5EF4-FFF2-40B4-BE49-F238E27FC236}">
                  <a16:creationId xmlns:a16="http://schemas.microsoft.com/office/drawing/2014/main" id="{E0B1E094-5E2E-ADE4-1E5E-DF7E757A91ED}"/>
                </a:ext>
              </a:extLst>
            </p:cNvPr>
            <p:cNvSpPr/>
            <p:nvPr/>
          </p:nvSpPr>
          <p:spPr>
            <a:xfrm>
              <a:off x="6919157" y="4370736"/>
              <a:ext cx="260284" cy="4530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08" name="Shape 22" title="þ\#1_3|3|2|&gt;1||Item 2">
              <a:extLst>
                <a:ext uri="{FF2B5EF4-FFF2-40B4-BE49-F238E27FC236}">
                  <a16:creationId xmlns:a16="http://schemas.microsoft.com/office/drawing/2014/main" id="{CF28ADF4-6388-F99D-BD03-F32B25F1E2C7}"/>
                </a:ext>
              </a:extLst>
            </p:cNvPr>
            <p:cNvSpPr/>
            <p:nvPr/>
          </p:nvSpPr>
          <p:spPr>
            <a:xfrm>
              <a:off x="6919157" y="4823799"/>
              <a:ext cx="260284" cy="4530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11" name="Shape 23" title="þ\#1_4|4|1|&gt;1||Actual">
              <a:extLst>
                <a:ext uri="{FF2B5EF4-FFF2-40B4-BE49-F238E27FC236}">
                  <a16:creationId xmlns:a16="http://schemas.microsoft.com/office/drawing/2014/main" id="{802CA016-24F9-1124-A67A-1BC297C74347}"/>
                </a:ext>
              </a:extLst>
            </p:cNvPr>
            <p:cNvSpPr/>
            <p:nvPr/>
          </p:nvSpPr>
          <p:spPr>
            <a:xfrm>
              <a:off x="9376851" y="1874021"/>
              <a:ext cx="257959" cy="2265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13" name="Shape 24" title="þ\#1_4|4|2|&gt;1||Item 2">
              <a:extLst>
                <a:ext uri="{FF2B5EF4-FFF2-40B4-BE49-F238E27FC236}">
                  <a16:creationId xmlns:a16="http://schemas.microsoft.com/office/drawing/2014/main" id="{0B1D687A-CB27-EF63-823F-7922A359F3F4}"/>
                </a:ext>
              </a:extLst>
            </p:cNvPr>
            <p:cNvSpPr/>
            <p:nvPr/>
          </p:nvSpPr>
          <p:spPr>
            <a:xfrm>
              <a:off x="9376851" y="2100553"/>
              <a:ext cx="257959" cy="2265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15" name="Shape 25" title="þ\#1_4|4|3|&gt;1||Item 3">
              <a:extLst>
                <a:ext uri="{FF2B5EF4-FFF2-40B4-BE49-F238E27FC236}">
                  <a16:creationId xmlns:a16="http://schemas.microsoft.com/office/drawing/2014/main" id="{24F53582-74B1-D309-C41E-C7618A1A95B9}"/>
                </a:ext>
              </a:extLst>
            </p:cNvPr>
            <p:cNvSpPr/>
            <p:nvPr/>
          </p:nvSpPr>
          <p:spPr>
            <a:xfrm>
              <a:off x="9376851" y="2327085"/>
              <a:ext cx="257959" cy="2265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17" name="Shape 26" title="þ\#1_4|4|4|&gt;1||Item 2">
              <a:extLst>
                <a:ext uri="{FF2B5EF4-FFF2-40B4-BE49-F238E27FC236}">
                  <a16:creationId xmlns:a16="http://schemas.microsoft.com/office/drawing/2014/main" id="{7A2091A6-9322-55C2-C6F5-C900A77143D4}"/>
                </a:ext>
              </a:extLst>
            </p:cNvPr>
            <p:cNvSpPr/>
            <p:nvPr/>
          </p:nvSpPr>
          <p:spPr>
            <a:xfrm>
              <a:off x="9376851" y="2553617"/>
              <a:ext cx="257959" cy="2265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20" name="Shape 27" title="þ\#1_5|5|1|&gt;1||Item 2">
              <a:extLst>
                <a:ext uri="{FF2B5EF4-FFF2-40B4-BE49-F238E27FC236}">
                  <a16:creationId xmlns:a16="http://schemas.microsoft.com/office/drawing/2014/main" id="{A5B6CF76-BF72-3970-3156-36D6D340F782}"/>
                </a:ext>
              </a:extLst>
            </p:cNvPr>
            <p:cNvSpPr/>
            <p:nvPr/>
          </p:nvSpPr>
          <p:spPr>
            <a:xfrm>
              <a:off x="11826601" y="4370736"/>
              <a:ext cx="223020" cy="3020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22" name="Shape 28" title="þ\#1_5|5|2|&gt;1||Item 2">
              <a:extLst>
                <a:ext uri="{FF2B5EF4-FFF2-40B4-BE49-F238E27FC236}">
                  <a16:creationId xmlns:a16="http://schemas.microsoft.com/office/drawing/2014/main" id="{4DF1C131-FC4A-84E8-6649-D9EED9EA72A6}"/>
                </a:ext>
              </a:extLst>
            </p:cNvPr>
            <p:cNvSpPr/>
            <p:nvPr/>
          </p:nvSpPr>
          <p:spPr>
            <a:xfrm>
              <a:off x="11826601" y="4672778"/>
              <a:ext cx="223020" cy="3020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24" name="Shape 29" title="þ\#1_5|5|3|&gt;1||Item 2">
              <a:extLst>
                <a:ext uri="{FF2B5EF4-FFF2-40B4-BE49-F238E27FC236}">
                  <a16:creationId xmlns:a16="http://schemas.microsoft.com/office/drawing/2014/main" id="{286B9496-0F3B-3F4D-6D0E-C6C89DBC7700}"/>
                </a:ext>
              </a:extLst>
            </p:cNvPr>
            <p:cNvSpPr/>
            <p:nvPr/>
          </p:nvSpPr>
          <p:spPr>
            <a:xfrm>
              <a:off x="11826601" y="4974820"/>
              <a:ext cx="223020" cy="3020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293" name="Shape 30" title="þ\#1_1|1|1|&gt;1||Actual">
              <a:extLst>
                <a:ext uri="{FF2B5EF4-FFF2-40B4-BE49-F238E27FC236}">
                  <a16:creationId xmlns:a16="http://schemas.microsoft.com/office/drawing/2014/main" id="{AC9B263A-2AC1-E2E5-689F-EDE8080E8364}"/>
                </a:ext>
              </a:extLst>
            </p:cNvPr>
            <p:cNvSpPr>
              <a:spLocks/>
            </p:cNvSpPr>
            <p:nvPr/>
          </p:nvSpPr>
          <p:spPr>
            <a:xfrm>
              <a:off x="1416792" y="4370736"/>
              <a:ext cx="1535600" cy="45306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long-term vision</a:t>
              </a:r>
            </a:p>
          </p:txBody>
        </p:sp>
        <p:sp>
          <p:nvSpPr>
            <p:cNvPr id="295" name="Shape 31" title="þ\#1_1|1|2|&gt;1||Placeholder">
              <a:extLst>
                <a:ext uri="{FF2B5EF4-FFF2-40B4-BE49-F238E27FC236}">
                  <a16:creationId xmlns:a16="http://schemas.microsoft.com/office/drawing/2014/main" id="{74CF9D11-A945-0C44-0467-69C0CDE7529A}"/>
                </a:ext>
              </a:extLst>
            </p:cNvPr>
            <p:cNvSpPr>
              <a:spLocks/>
            </p:cNvSpPr>
            <p:nvPr/>
          </p:nvSpPr>
          <p:spPr>
            <a:xfrm>
              <a:off x="1416792" y="4823799"/>
              <a:ext cx="1535600" cy="45306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Identify key stakeholders</a:t>
              </a:r>
            </a:p>
          </p:txBody>
        </p:sp>
        <p:sp>
          <p:nvSpPr>
            <p:cNvPr id="298" name="Shape 32" title="þ\#1_2|2|1|&gt;1||Actual">
              <a:extLst>
                <a:ext uri="{FF2B5EF4-FFF2-40B4-BE49-F238E27FC236}">
                  <a16:creationId xmlns:a16="http://schemas.microsoft.com/office/drawing/2014/main" id="{59171E60-D3F2-8622-BEAE-6BA16C4D38ED}"/>
                </a:ext>
              </a:extLst>
            </p:cNvPr>
            <p:cNvSpPr>
              <a:spLocks/>
            </p:cNvSpPr>
            <p:nvPr/>
          </p:nvSpPr>
          <p:spPr>
            <a:xfrm>
              <a:off x="3842137" y="1874021"/>
              <a:ext cx="1390783" cy="3020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Perform competitor analysis</a:t>
              </a:r>
            </a:p>
          </p:txBody>
        </p:sp>
        <p:sp>
          <p:nvSpPr>
            <p:cNvPr id="300" name="Shape 33" title="þ\#1_2|2|2|&gt;1||Placeholder">
              <a:extLst>
                <a:ext uri="{FF2B5EF4-FFF2-40B4-BE49-F238E27FC236}">
                  <a16:creationId xmlns:a16="http://schemas.microsoft.com/office/drawing/2014/main" id="{6F45F8F3-4160-8E5B-D042-F644999D80AA}"/>
                </a:ext>
              </a:extLst>
            </p:cNvPr>
            <p:cNvSpPr>
              <a:spLocks/>
            </p:cNvSpPr>
            <p:nvPr/>
          </p:nvSpPr>
          <p:spPr>
            <a:xfrm>
              <a:off x="3842137" y="2176063"/>
              <a:ext cx="1390783" cy="3020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Validate opportunity areas</a:t>
              </a:r>
            </a:p>
          </p:txBody>
        </p:sp>
        <p:sp>
          <p:nvSpPr>
            <p:cNvPr id="302" name="Shape 34" title="þ\#1_2|2|3|&gt;1||Item 3">
              <a:extLst>
                <a:ext uri="{FF2B5EF4-FFF2-40B4-BE49-F238E27FC236}">
                  <a16:creationId xmlns:a16="http://schemas.microsoft.com/office/drawing/2014/main" id="{C3A5B793-B796-EEF6-A88C-3C5A716E86D6}"/>
                </a:ext>
              </a:extLst>
            </p:cNvPr>
            <p:cNvSpPr>
              <a:spLocks/>
            </p:cNvSpPr>
            <p:nvPr/>
          </p:nvSpPr>
          <p:spPr>
            <a:xfrm>
              <a:off x="3842137" y="2478105"/>
              <a:ext cx="1390783" cy="3020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Establish governance structure</a:t>
              </a:r>
            </a:p>
          </p:txBody>
        </p:sp>
        <p:sp>
          <p:nvSpPr>
            <p:cNvPr id="305" name="Shape 35" title="þ\#1_3|3|1|&gt;1||Placeholder">
              <a:extLst>
                <a:ext uri="{FF2B5EF4-FFF2-40B4-BE49-F238E27FC236}">
                  <a16:creationId xmlns:a16="http://schemas.microsoft.com/office/drawing/2014/main" id="{272200BC-E932-3C3B-8AB9-D934E93F40BB}"/>
                </a:ext>
              </a:extLst>
            </p:cNvPr>
            <p:cNvSpPr>
              <a:spLocks/>
            </p:cNvSpPr>
            <p:nvPr/>
          </p:nvSpPr>
          <p:spPr>
            <a:xfrm>
              <a:off x="7179440" y="4370736"/>
              <a:ext cx="1636827" cy="45306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Build initial solution</a:t>
              </a:r>
            </a:p>
          </p:txBody>
        </p:sp>
        <p:sp>
          <p:nvSpPr>
            <p:cNvPr id="307" name="Shape 36" title="þ\#1_3|3|2|&gt;1||Item 2">
              <a:extLst>
                <a:ext uri="{FF2B5EF4-FFF2-40B4-BE49-F238E27FC236}">
                  <a16:creationId xmlns:a16="http://schemas.microsoft.com/office/drawing/2014/main" id="{6D7C4043-8100-1DE1-DD82-9DA6325EE307}"/>
                </a:ext>
              </a:extLst>
            </p:cNvPr>
            <p:cNvSpPr>
              <a:spLocks/>
            </p:cNvSpPr>
            <p:nvPr/>
          </p:nvSpPr>
          <p:spPr>
            <a:xfrm>
              <a:off x="7179440" y="4823799"/>
              <a:ext cx="1636827" cy="45306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Run internal testing cycles</a:t>
              </a:r>
            </a:p>
          </p:txBody>
        </p:sp>
        <p:sp>
          <p:nvSpPr>
            <p:cNvPr id="310" name="Shape 37" title="þ\#1_4|4|1|&gt;1||Actual">
              <a:extLst>
                <a:ext uri="{FF2B5EF4-FFF2-40B4-BE49-F238E27FC236}">
                  <a16:creationId xmlns:a16="http://schemas.microsoft.com/office/drawing/2014/main" id="{A08F1A2C-6875-3842-2B90-9D9FF5CB9259}"/>
                </a:ext>
              </a:extLst>
            </p:cNvPr>
            <p:cNvSpPr>
              <a:spLocks/>
            </p:cNvSpPr>
            <p:nvPr/>
          </p:nvSpPr>
          <p:spPr>
            <a:xfrm>
              <a:off x="9634810" y="1874021"/>
              <a:ext cx="1622212" cy="22653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Roll out product/service</a:t>
              </a:r>
            </a:p>
          </p:txBody>
        </p:sp>
        <p:sp>
          <p:nvSpPr>
            <p:cNvPr id="312" name="Shape 38" title="þ\#1_4|4|2|&gt;1||Item 2">
              <a:extLst>
                <a:ext uri="{FF2B5EF4-FFF2-40B4-BE49-F238E27FC236}">
                  <a16:creationId xmlns:a16="http://schemas.microsoft.com/office/drawing/2014/main" id="{AB629F89-6CCE-CE08-6D19-633F18C50160}"/>
                </a:ext>
              </a:extLst>
            </p:cNvPr>
            <p:cNvSpPr>
              <a:spLocks/>
            </p:cNvSpPr>
            <p:nvPr/>
          </p:nvSpPr>
          <p:spPr>
            <a:xfrm>
              <a:off x="9634810" y="2100553"/>
              <a:ext cx="1622212" cy="22653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Train customer-facing teams</a:t>
              </a:r>
            </a:p>
          </p:txBody>
        </p:sp>
        <p:sp>
          <p:nvSpPr>
            <p:cNvPr id="314" name="Shape 39" title="þ\#1_4|4|3|&gt;1||Item 3">
              <a:extLst>
                <a:ext uri="{FF2B5EF4-FFF2-40B4-BE49-F238E27FC236}">
                  <a16:creationId xmlns:a16="http://schemas.microsoft.com/office/drawing/2014/main" id="{11CD5DB9-EEBF-9BA6-DC17-289659A20A63}"/>
                </a:ext>
              </a:extLst>
            </p:cNvPr>
            <p:cNvSpPr>
              <a:spLocks/>
            </p:cNvSpPr>
            <p:nvPr/>
          </p:nvSpPr>
          <p:spPr>
            <a:xfrm>
              <a:off x="9634810" y="2327085"/>
              <a:ext cx="1622212" cy="22653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KPIs and track adoption</a:t>
              </a:r>
              <a:endParaRPr lang="it-IT" sz="9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6" name="Shape 40" title="þ\#1_4|4|4|&gt;1||Item 2">
              <a:extLst>
                <a:ext uri="{FF2B5EF4-FFF2-40B4-BE49-F238E27FC236}">
                  <a16:creationId xmlns:a16="http://schemas.microsoft.com/office/drawing/2014/main" id="{86EC21F4-DC97-5FB2-7945-8D050A59A500}"/>
                </a:ext>
              </a:extLst>
            </p:cNvPr>
            <p:cNvSpPr>
              <a:spLocks/>
            </p:cNvSpPr>
            <p:nvPr/>
          </p:nvSpPr>
          <p:spPr>
            <a:xfrm>
              <a:off x="9634810" y="2553617"/>
              <a:ext cx="1622212" cy="22653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feedback loop</a:t>
              </a:r>
            </a:p>
          </p:txBody>
        </p:sp>
        <p:sp>
          <p:nvSpPr>
            <p:cNvPr id="319" name="Shape 41" title="þ\#1_5|5|1|&gt;1||Item 2">
              <a:extLst>
                <a:ext uri="{FF2B5EF4-FFF2-40B4-BE49-F238E27FC236}">
                  <a16:creationId xmlns:a16="http://schemas.microsoft.com/office/drawing/2014/main" id="{5AA739FD-60A4-ED42-EB4D-063B932E034F}"/>
                </a:ext>
              </a:extLst>
            </p:cNvPr>
            <p:cNvSpPr>
              <a:spLocks/>
            </p:cNvSpPr>
            <p:nvPr/>
          </p:nvSpPr>
          <p:spPr>
            <a:xfrm>
              <a:off x="12049621" y="4370736"/>
              <a:ext cx="1402491" cy="3020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Expand to new geographies</a:t>
              </a:r>
            </a:p>
          </p:txBody>
        </p:sp>
        <p:sp>
          <p:nvSpPr>
            <p:cNvPr id="321" name="Shape 42" title="þ\#1_5|5|2|&gt;1||Item 2">
              <a:extLst>
                <a:ext uri="{FF2B5EF4-FFF2-40B4-BE49-F238E27FC236}">
                  <a16:creationId xmlns:a16="http://schemas.microsoft.com/office/drawing/2014/main" id="{392F71CE-3E82-121A-BED0-430485CBE7C4}"/>
                </a:ext>
              </a:extLst>
            </p:cNvPr>
            <p:cNvSpPr>
              <a:spLocks/>
            </p:cNvSpPr>
            <p:nvPr/>
          </p:nvSpPr>
          <p:spPr>
            <a:xfrm>
              <a:off x="12049621" y="4672778"/>
              <a:ext cx="1402491" cy="3020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Improve automation and scalability</a:t>
              </a:r>
            </a:p>
          </p:txBody>
        </p:sp>
        <p:sp>
          <p:nvSpPr>
            <p:cNvPr id="323" name="Shape 43" title="þ\#1_5|5|3|&gt;1||Item 2">
              <a:extLst>
                <a:ext uri="{FF2B5EF4-FFF2-40B4-BE49-F238E27FC236}">
                  <a16:creationId xmlns:a16="http://schemas.microsoft.com/office/drawing/2014/main" id="{6E6A1B4E-C33C-F492-1A4D-F913FB437D2E}"/>
                </a:ext>
              </a:extLst>
            </p:cNvPr>
            <p:cNvSpPr>
              <a:spLocks/>
            </p:cNvSpPr>
            <p:nvPr/>
          </p:nvSpPr>
          <p:spPr>
            <a:xfrm>
              <a:off x="12049621" y="4974820"/>
              <a:ext cx="1402491" cy="3020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9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roadmap for next-gen version</a:t>
              </a:r>
              <a:endParaRPr lang="it-IT" sz="9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5" name="Shape 44" title="þ\#1_1|1||&gt;21|">
              <a:extLst>
                <a:ext uri="{FF2B5EF4-FFF2-40B4-BE49-F238E27FC236}">
                  <a16:creationId xmlns:a16="http://schemas.microsoft.com/office/drawing/2014/main" id="{6332F805-B18C-CFAF-C563-5B84981FA899}"/>
                </a:ext>
              </a:extLst>
            </p:cNvPr>
            <p:cNvSpPr>
              <a:spLocks/>
            </p:cNvSpPr>
            <p:nvPr/>
          </p:nvSpPr>
          <p:spPr>
            <a:xfrm>
              <a:off x="1062688" y="3924300"/>
              <a:ext cx="1955810" cy="44630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Set Strategic Direction</a:t>
              </a:r>
            </a:p>
          </p:txBody>
        </p:sp>
        <p:sp>
          <p:nvSpPr>
            <p:cNvPr id="326" name="Shape 45" title="þ\#1_2|2||&gt;21|">
              <a:extLst>
                <a:ext uri="{FF2B5EF4-FFF2-40B4-BE49-F238E27FC236}">
                  <a16:creationId xmlns:a16="http://schemas.microsoft.com/office/drawing/2014/main" id="{04206F11-3D99-D2C6-604C-1A9D7B8AC886}"/>
                </a:ext>
              </a:extLst>
            </p:cNvPr>
            <p:cNvSpPr>
              <a:spLocks/>
            </p:cNvSpPr>
            <p:nvPr/>
          </p:nvSpPr>
          <p:spPr>
            <a:xfrm>
              <a:off x="3521428" y="2780283"/>
              <a:ext cx="1771364" cy="44630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Conduct Market Assessment</a:t>
              </a:r>
            </a:p>
          </p:txBody>
        </p:sp>
        <p:sp>
          <p:nvSpPr>
            <p:cNvPr id="327" name="Shape 46" title="þ\#1_3|3||&gt;21|">
              <a:extLst>
                <a:ext uri="{FF2B5EF4-FFF2-40B4-BE49-F238E27FC236}">
                  <a16:creationId xmlns:a16="http://schemas.microsoft.com/office/drawing/2014/main" id="{C8FFC1A7-3301-18B2-D00B-1B6A9729BC9D}"/>
                </a:ext>
              </a:extLst>
            </p:cNvPr>
            <p:cNvSpPr>
              <a:spLocks/>
            </p:cNvSpPr>
            <p:nvPr/>
          </p:nvSpPr>
          <p:spPr>
            <a:xfrm>
              <a:off x="6801995" y="3924300"/>
              <a:ext cx="2084737" cy="44630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Develop and Test Prototype</a:t>
              </a:r>
            </a:p>
          </p:txBody>
        </p:sp>
        <p:sp>
          <p:nvSpPr>
            <p:cNvPr id="328" name="Shape 47" title="þ\#1_4|4||&gt;21|">
              <a:extLst>
                <a:ext uri="{FF2B5EF4-FFF2-40B4-BE49-F238E27FC236}">
                  <a16:creationId xmlns:a16="http://schemas.microsoft.com/office/drawing/2014/main" id="{972E6C59-AD69-EAB8-5B0F-25B5139EDA9E}"/>
                </a:ext>
              </a:extLst>
            </p:cNvPr>
            <p:cNvSpPr>
              <a:spLocks/>
            </p:cNvSpPr>
            <p:nvPr/>
          </p:nvSpPr>
          <p:spPr>
            <a:xfrm>
              <a:off x="9260735" y="2780283"/>
              <a:ext cx="2066122" cy="44630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Go to Market Launch</a:t>
              </a:r>
            </a:p>
          </p:txBody>
        </p:sp>
        <p:sp>
          <p:nvSpPr>
            <p:cNvPr id="329" name="Shape 48" title="þ\#1_5|5||&gt;21|">
              <a:extLst>
                <a:ext uri="{FF2B5EF4-FFF2-40B4-BE49-F238E27FC236}">
                  <a16:creationId xmlns:a16="http://schemas.microsoft.com/office/drawing/2014/main" id="{8352B5A6-D9C9-5871-F2F1-58EE0FF596F0}"/>
                </a:ext>
              </a:extLst>
            </p:cNvPr>
            <p:cNvSpPr>
              <a:spLocks/>
            </p:cNvSpPr>
            <p:nvPr/>
          </p:nvSpPr>
          <p:spPr>
            <a:xfrm>
              <a:off x="11726212" y="3924300"/>
              <a:ext cx="1786276" cy="44630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and Optimize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7528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35" name="TIMELINE" title="3">
            <a:extLst>
              <a:ext uri="{FF2B5EF4-FFF2-40B4-BE49-F238E27FC236}">
                <a16:creationId xmlns:a16="http://schemas.microsoft.com/office/drawing/2014/main" id="{2322C965-C4A2-3B3C-0F11-782187E25E1B}"/>
              </a:ext>
            </a:extLst>
          </p:cNvPr>
          <p:cNvGrpSpPr/>
          <p:nvPr/>
        </p:nvGrpSpPr>
        <p:grpSpPr>
          <a:xfrm>
            <a:off x="1384572" y="2517115"/>
            <a:ext cx="10825427" cy="2217472"/>
            <a:chOff x="1683022" y="2625065"/>
            <a:chExt cx="10825427" cy="2217472"/>
          </a:xfrm>
        </p:grpSpPr>
        <p:cxnSp>
          <p:nvCxnSpPr>
            <p:cNvPr id="276" name="Line 1">
              <a:extLst>
                <a:ext uri="{FF2B5EF4-FFF2-40B4-BE49-F238E27FC236}">
                  <a16:creationId xmlns:a16="http://schemas.microsoft.com/office/drawing/2014/main" id="{224762DD-E692-9099-4C6D-D9551A936119}"/>
                </a:ext>
              </a:extLst>
            </p:cNvPr>
            <p:cNvCxnSpPr/>
            <p:nvPr/>
          </p:nvCxnSpPr>
          <p:spPr>
            <a:xfrm>
              <a:off x="1729611" y="3101314"/>
              <a:ext cx="9329678" cy="0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Shape 1" title="þGY#|GZ0">
              <a:extLst>
                <a:ext uri="{FF2B5EF4-FFF2-40B4-BE49-F238E27FC236}">
                  <a16:creationId xmlns:a16="http://schemas.microsoft.com/office/drawing/2014/main" id="{8DEE6595-0824-A003-B1E0-D2D2B508F929}"/>
                </a:ext>
              </a:extLst>
            </p:cNvPr>
            <p:cNvSpPr/>
            <p:nvPr/>
          </p:nvSpPr>
          <p:spPr>
            <a:xfrm>
              <a:off x="1729611" y="2625065"/>
              <a:ext cx="88496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</a:t>
              </a:r>
            </a:p>
          </p:txBody>
        </p:sp>
        <p:sp>
          <p:nvSpPr>
            <p:cNvPr id="272" name="Shape 2" title="þGY#|GZ0">
              <a:extLst>
                <a:ext uri="{FF2B5EF4-FFF2-40B4-BE49-F238E27FC236}">
                  <a16:creationId xmlns:a16="http://schemas.microsoft.com/office/drawing/2014/main" id="{C367CE16-7B5C-B9BC-476E-ED3D9CE6500E}"/>
                </a:ext>
              </a:extLst>
            </p:cNvPr>
            <p:cNvSpPr/>
            <p:nvPr/>
          </p:nvSpPr>
          <p:spPr>
            <a:xfrm>
              <a:off x="2614571" y="2625065"/>
              <a:ext cx="2111179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</a:t>
              </a:r>
            </a:p>
          </p:txBody>
        </p:sp>
        <p:sp>
          <p:nvSpPr>
            <p:cNvPr id="273" name="Shape 3" title="þGY#|GZ0">
              <a:extLst>
                <a:ext uri="{FF2B5EF4-FFF2-40B4-BE49-F238E27FC236}">
                  <a16:creationId xmlns:a16="http://schemas.microsoft.com/office/drawing/2014/main" id="{AB89001F-B2A5-42E5-0A20-F2FD16C690E0}"/>
                </a:ext>
              </a:extLst>
            </p:cNvPr>
            <p:cNvSpPr/>
            <p:nvPr/>
          </p:nvSpPr>
          <p:spPr>
            <a:xfrm>
              <a:off x="4725750" y="2625065"/>
              <a:ext cx="2111179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74" name="Shape 4" title="þGY#|GZ0">
              <a:extLst>
                <a:ext uri="{FF2B5EF4-FFF2-40B4-BE49-F238E27FC236}">
                  <a16:creationId xmlns:a16="http://schemas.microsoft.com/office/drawing/2014/main" id="{9BFD88F5-AC9C-DD05-A180-1548B652EE9B}"/>
                </a:ext>
              </a:extLst>
            </p:cNvPr>
            <p:cNvSpPr/>
            <p:nvPr/>
          </p:nvSpPr>
          <p:spPr>
            <a:xfrm>
              <a:off x="6836929" y="2625065"/>
              <a:ext cx="2111179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75" name="Shape 5" title="þGY#|GZ0">
              <a:extLst>
                <a:ext uri="{FF2B5EF4-FFF2-40B4-BE49-F238E27FC236}">
                  <a16:creationId xmlns:a16="http://schemas.microsoft.com/office/drawing/2014/main" id="{AD2B0F6A-AE13-07DB-C623-8CB951D22F3D}"/>
                </a:ext>
              </a:extLst>
            </p:cNvPr>
            <p:cNvSpPr/>
            <p:nvPr/>
          </p:nvSpPr>
          <p:spPr>
            <a:xfrm>
              <a:off x="8948108" y="2625065"/>
              <a:ext cx="2116963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cxnSp>
          <p:nvCxnSpPr>
            <p:cNvPr id="287" name="Line 2">
              <a:extLst>
                <a:ext uri="{FF2B5EF4-FFF2-40B4-BE49-F238E27FC236}">
                  <a16:creationId xmlns:a16="http://schemas.microsoft.com/office/drawing/2014/main" id="{483E888F-0627-AE37-359F-0D5FCC33C7FD}"/>
                </a:ext>
              </a:extLst>
            </p:cNvPr>
            <p:cNvCxnSpPr/>
            <p:nvPr/>
          </p:nvCxnSpPr>
          <p:spPr>
            <a:xfrm>
              <a:off x="1816372" y="3101314"/>
              <a:ext cx="0" cy="1741222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3">
              <a:extLst>
                <a:ext uri="{FF2B5EF4-FFF2-40B4-BE49-F238E27FC236}">
                  <a16:creationId xmlns:a16="http://schemas.microsoft.com/office/drawing/2014/main" id="{630E36F3-2D32-3812-F275-F726871523C1}"/>
                </a:ext>
              </a:extLst>
            </p:cNvPr>
            <p:cNvCxnSpPr/>
            <p:nvPr/>
          </p:nvCxnSpPr>
          <p:spPr>
            <a:xfrm>
              <a:off x="3927551" y="3101314"/>
              <a:ext cx="0" cy="1741222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4">
              <a:extLst>
                <a:ext uri="{FF2B5EF4-FFF2-40B4-BE49-F238E27FC236}">
                  <a16:creationId xmlns:a16="http://schemas.microsoft.com/office/drawing/2014/main" id="{8FD8819A-6C55-6B7E-523F-0B4E4D52464F}"/>
                </a:ext>
              </a:extLst>
            </p:cNvPr>
            <p:cNvCxnSpPr/>
            <p:nvPr/>
          </p:nvCxnSpPr>
          <p:spPr>
            <a:xfrm>
              <a:off x="6744385" y="3101314"/>
              <a:ext cx="0" cy="1741222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5">
              <a:extLst>
                <a:ext uri="{FF2B5EF4-FFF2-40B4-BE49-F238E27FC236}">
                  <a16:creationId xmlns:a16="http://schemas.microsoft.com/office/drawing/2014/main" id="{0D3B9E6E-4DD9-E06D-01C0-6034098B3E6F}"/>
                </a:ext>
              </a:extLst>
            </p:cNvPr>
            <p:cNvCxnSpPr/>
            <p:nvPr/>
          </p:nvCxnSpPr>
          <p:spPr>
            <a:xfrm>
              <a:off x="8855565" y="3101314"/>
              <a:ext cx="0" cy="1741222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6">
              <a:extLst>
                <a:ext uri="{FF2B5EF4-FFF2-40B4-BE49-F238E27FC236}">
                  <a16:creationId xmlns:a16="http://schemas.microsoft.com/office/drawing/2014/main" id="{7891C0E0-71AC-4EC7-0527-A50D3D30B6B3}"/>
                </a:ext>
              </a:extLst>
            </p:cNvPr>
            <p:cNvCxnSpPr/>
            <p:nvPr/>
          </p:nvCxnSpPr>
          <p:spPr>
            <a:xfrm>
              <a:off x="10972528" y="3101314"/>
              <a:ext cx="0" cy="1741222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Shape 6" title="þ\#1_1">
              <a:extLst>
                <a:ext uri="{FF2B5EF4-FFF2-40B4-BE49-F238E27FC236}">
                  <a16:creationId xmlns:a16="http://schemas.microsoft.com/office/drawing/2014/main" id="{69126A85-C8F1-C0CE-9197-AA8BD53AA421}"/>
                </a:ext>
              </a:extLst>
            </p:cNvPr>
            <p:cNvSpPr/>
            <p:nvPr/>
          </p:nvSpPr>
          <p:spPr>
            <a:xfrm>
              <a:off x="1854307" y="3909915"/>
              <a:ext cx="1737186" cy="93262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7" title="þ\#1_2">
              <a:extLst>
                <a:ext uri="{FF2B5EF4-FFF2-40B4-BE49-F238E27FC236}">
                  <a16:creationId xmlns:a16="http://schemas.microsoft.com/office/drawing/2014/main" id="{DBF1C346-7BE1-AB1E-8F42-1FDD1C2EBAB0}"/>
                </a:ext>
              </a:extLst>
            </p:cNvPr>
            <p:cNvSpPr/>
            <p:nvPr/>
          </p:nvSpPr>
          <p:spPr>
            <a:xfrm>
              <a:off x="3960100" y="3909915"/>
              <a:ext cx="1490550" cy="93262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4" name="Shape 8" title="þ\#1_3">
              <a:extLst>
                <a:ext uri="{FF2B5EF4-FFF2-40B4-BE49-F238E27FC236}">
                  <a16:creationId xmlns:a16="http://schemas.microsoft.com/office/drawing/2014/main" id="{5A25DDB5-62F0-56E3-C576-CD4B38B6325F}"/>
                </a:ext>
              </a:extLst>
            </p:cNvPr>
            <p:cNvSpPr/>
            <p:nvPr/>
          </p:nvSpPr>
          <p:spPr>
            <a:xfrm>
              <a:off x="6782692" y="3909915"/>
              <a:ext cx="1754243" cy="93262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Shape 9" title="þ\#1_4">
              <a:extLst>
                <a:ext uri="{FF2B5EF4-FFF2-40B4-BE49-F238E27FC236}">
                  <a16:creationId xmlns:a16="http://schemas.microsoft.com/office/drawing/2014/main" id="{0F9CA9B6-554A-FB7A-D427-18994C52DC6D}"/>
                </a:ext>
              </a:extLst>
            </p:cNvPr>
            <p:cNvSpPr/>
            <p:nvPr/>
          </p:nvSpPr>
          <p:spPr>
            <a:xfrm>
              <a:off x="8893530" y="3909915"/>
              <a:ext cx="1738580" cy="93262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8" name="Shape 10" title="þ\#1_5">
              <a:extLst>
                <a:ext uri="{FF2B5EF4-FFF2-40B4-BE49-F238E27FC236}">
                  <a16:creationId xmlns:a16="http://schemas.microsoft.com/office/drawing/2014/main" id="{A29B424F-D35C-5D92-17BA-56822D191D4A}"/>
                </a:ext>
              </a:extLst>
            </p:cNvPr>
            <p:cNvSpPr/>
            <p:nvPr/>
          </p:nvSpPr>
          <p:spPr>
            <a:xfrm>
              <a:off x="11005351" y="3909915"/>
              <a:ext cx="1503098" cy="93262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0" name="Shape 11">
              <a:extLst>
                <a:ext uri="{FF2B5EF4-FFF2-40B4-BE49-F238E27FC236}">
                  <a16:creationId xmlns:a16="http://schemas.microsoft.com/office/drawing/2014/main" id="{A7DD50CB-6384-E6BE-8EE6-771D0827973E}"/>
                </a:ext>
              </a:extLst>
            </p:cNvPr>
            <p:cNvSpPr/>
            <p:nvPr/>
          </p:nvSpPr>
          <p:spPr>
            <a:xfrm>
              <a:off x="1683022" y="294256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1" name="Shape 12">
              <a:extLst>
                <a:ext uri="{FF2B5EF4-FFF2-40B4-BE49-F238E27FC236}">
                  <a16:creationId xmlns:a16="http://schemas.microsoft.com/office/drawing/2014/main" id="{3984F259-4659-F105-83FA-FEEB4D90E6B2}"/>
                </a:ext>
              </a:extLst>
            </p:cNvPr>
            <p:cNvSpPr/>
            <p:nvPr/>
          </p:nvSpPr>
          <p:spPr>
            <a:xfrm>
              <a:off x="3794201" y="294256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2" name="Shape 13">
              <a:extLst>
                <a:ext uri="{FF2B5EF4-FFF2-40B4-BE49-F238E27FC236}">
                  <a16:creationId xmlns:a16="http://schemas.microsoft.com/office/drawing/2014/main" id="{37AB0A61-130D-E088-F6E8-56D16A1223C7}"/>
                </a:ext>
              </a:extLst>
            </p:cNvPr>
            <p:cNvSpPr/>
            <p:nvPr/>
          </p:nvSpPr>
          <p:spPr>
            <a:xfrm>
              <a:off x="6611035" y="294256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3" name="Shape 14">
              <a:extLst>
                <a:ext uri="{FF2B5EF4-FFF2-40B4-BE49-F238E27FC236}">
                  <a16:creationId xmlns:a16="http://schemas.microsoft.com/office/drawing/2014/main" id="{46E9D0AE-47D6-BF4F-096D-13DFE1FD488B}"/>
                </a:ext>
              </a:extLst>
            </p:cNvPr>
            <p:cNvSpPr/>
            <p:nvPr/>
          </p:nvSpPr>
          <p:spPr>
            <a:xfrm>
              <a:off x="8722215" y="294256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4" name="Shape 15">
              <a:extLst>
                <a:ext uri="{FF2B5EF4-FFF2-40B4-BE49-F238E27FC236}">
                  <a16:creationId xmlns:a16="http://schemas.microsoft.com/office/drawing/2014/main" id="{C8486684-0804-8443-518A-927BFDB1BEF0}"/>
                </a:ext>
              </a:extLst>
            </p:cNvPr>
            <p:cNvSpPr/>
            <p:nvPr/>
          </p:nvSpPr>
          <p:spPr>
            <a:xfrm>
              <a:off x="10839178" y="2942564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16" title="þ\#1_1|1|1|&gt;1||Actual">
              <a:extLst>
                <a:ext uri="{FF2B5EF4-FFF2-40B4-BE49-F238E27FC236}">
                  <a16:creationId xmlns:a16="http://schemas.microsoft.com/office/drawing/2014/main" id="{60A75C3D-D68C-08A5-F7D8-078EB16B64E9}"/>
                </a:ext>
              </a:extLst>
            </p:cNvPr>
            <p:cNvSpPr/>
            <p:nvPr/>
          </p:nvSpPr>
          <p:spPr>
            <a:xfrm>
              <a:off x="1854307" y="3909915"/>
              <a:ext cx="238342" cy="46631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296" name="Shape 17" title="þ\#1_1|1|2|&gt;1||Placeholder">
              <a:extLst>
                <a:ext uri="{FF2B5EF4-FFF2-40B4-BE49-F238E27FC236}">
                  <a16:creationId xmlns:a16="http://schemas.microsoft.com/office/drawing/2014/main" id="{DD00743A-9BC4-0D27-1471-CBC91B90BEB9}"/>
                </a:ext>
              </a:extLst>
            </p:cNvPr>
            <p:cNvSpPr/>
            <p:nvPr/>
          </p:nvSpPr>
          <p:spPr>
            <a:xfrm>
              <a:off x="1854307" y="4376225"/>
              <a:ext cx="238342" cy="46631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299" name="Shape 18" title="þ\#1_2|2|1|&gt;1||Actual">
              <a:extLst>
                <a:ext uri="{FF2B5EF4-FFF2-40B4-BE49-F238E27FC236}">
                  <a16:creationId xmlns:a16="http://schemas.microsoft.com/office/drawing/2014/main" id="{30DCF694-299E-1408-4DF7-7E8172BED64E}"/>
                </a:ext>
              </a:extLst>
            </p:cNvPr>
            <p:cNvSpPr/>
            <p:nvPr/>
          </p:nvSpPr>
          <p:spPr>
            <a:xfrm>
              <a:off x="3960100" y="3909915"/>
              <a:ext cx="204503" cy="31087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01" name="Shape 19" title="þ\#1_2|2|2|&gt;1||Placeholder">
              <a:extLst>
                <a:ext uri="{FF2B5EF4-FFF2-40B4-BE49-F238E27FC236}">
                  <a16:creationId xmlns:a16="http://schemas.microsoft.com/office/drawing/2014/main" id="{8AE0EB04-3057-FBC1-872B-2D80D0A5E7E7}"/>
                </a:ext>
              </a:extLst>
            </p:cNvPr>
            <p:cNvSpPr/>
            <p:nvPr/>
          </p:nvSpPr>
          <p:spPr>
            <a:xfrm>
              <a:off x="3960100" y="4220789"/>
              <a:ext cx="204503" cy="31087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03" name="Shape 20" title="þ\#1_2|2|3|&gt;1||Item 3">
              <a:extLst>
                <a:ext uri="{FF2B5EF4-FFF2-40B4-BE49-F238E27FC236}">
                  <a16:creationId xmlns:a16="http://schemas.microsoft.com/office/drawing/2014/main" id="{368068BB-BA49-80D4-13C3-2477029DB46A}"/>
                </a:ext>
              </a:extLst>
            </p:cNvPr>
            <p:cNvSpPr/>
            <p:nvPr/>
          </p:nvSpPr>
          <p:spPr>
            <a:xfrm>
              <a:off x="3960100" y="4531663"/>
              <a:ext cx="204503" cy="31087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06" name="Shape 21" title="þ\#1_3|3|1|&gt;1||Placeholder">
              <a:extLst>
                <a:ext uri="{FF2B5EF4-FFF2-40B4-BE49-F238E27FC236}">
                  <a16:creationId xmlns:a16="http://schemas.microsoft.com/office/drawing/2014/main" id="{D1037B20-92A0-9D9B-B848-CAD2C781B568}"/>
                </a:ext>
              </a:extLst>
            </p:cNvPr>
            <p:cNvSpPr/>
            <p:nvPr/>
          </p:nvSpPr>
          <p:spPr>
            <a:xfrm>
              <a:off x="6782692" y="3909915"/>
              <a:ext cx="240682" cy="46631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08" name="Shape 22" title="þ\#1_3|3|2|&gt;1||Item 2">
              <a:extLst>
                <a:ext uri="{FF2B5EF4-FFF2-40B4-BE49-F238E27FC236}">
                  <a16:creationId xmlns:a16="http://schemas.microsoft.com/office/drawing/2014/main" id="{7C4B4CF1-8E46-1A8F-37DA-67B1FC17541A}"/>
                </a:ext>
              </a:extLst>
            </p:cNvPr>
            <p:cNvSpPr/>
            <p:nvPr/>
          </p:nvSpPr>
          <p:spPr>
            <a:xfrm>
              <a:off x="6782692" y="4376225"/>
              <a:ext cx="240682" cy="46631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11" name="Shape 23" title="þ\#1_4|4|1|&gt;1||Actual">
              <a:extLst>
                <a:ext uri="{FF2B5EF4-FFF2-40B4-BE49-F238E27FC236}">
                  <a16:creationId xmlns:a16="http://schemas.microsoft.com/office/drawing/2014/main" id="{14726D09-3430-E8FF-B11F-66672FD1C7DC}"/>
                </a:ext>
              </a:extLst>
            </p:cNvPr>
            <p:cNvSpPr/>
            <p:nvPr/>
          </p:nvSpPr>
          <p:spPr>
            <a:xfrm>
              <a:off x="8893530" y="3909915"/>
              <a:ext cx="238533" cy="23315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13" name="Shape 24" title="þ\#1_4|4|2|&gt;1||Item 2">
              <a:extLst>
                <a:ext uri="{FF2B5EF4-FFF2-40B4-BE49-F238E27FC236}">
                  <a16:creationId xmlns:a16="http://schemas.microsoft.com/office/drawing/2014/main" id="{2695F63D-737B-99C4-4131-D7BA8236EF52}"/>
                </a:ext>
              </a:extLst>
            </p:cNvPr>
            <p:cNvSpPr/>
            <p:nvPr/>
          </p:nvSpPr>
          <p:spPr>
            <a:xfrm>
              <a:off x="8893530" y="4143070"/>
              <a:ext cx="238533" cy="23315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15" name="Shape 25" title="þ\#1_4|4|3|&gt;1||Item 3">
              <a:extLst>
                <a:ext uri="{FF2B5EF4-FFF2-40B4-BE49-F238E27FC236}">
                  <a16:creationId xmlns:a16="http://schemas.microsoft.com/office/drawing/2014/main" id="{E324C070-E908-C190-BB3D-AFFB3870654B}"/>
                </a:ext>
              </a:extLst>
            </p:cNvPr>
            <p:cNvSpPr/>
            <p:nvPr/>
          </p:nvSpPr>
          <p:spPr>
            <a:xfrm>
              <a:off x="8893530" y="4376225"/>
              <a:ext cx="238533" cy="23315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17" name="Shape 26" title="þ\#1_4|4|4|&gt;1||Item 2">
              <a:extLst>
                <a:ext uri="{FF2B5EF4-FFF2-40B4-BE49-F238E27FC236}">
                  <a16:creationId xmlns:a16="http://schemas.microsoft.com/office/drawing/2014/main" id="{BCBE706F-739E-9D7C-E925-D5F2677C7EEA}"/>
                </a:ext>
              </a:extLst>
            </p:cNvPr>
            <p:cNvSpPr/>
            <p:nvPr/>
          </p:nvSpPr>
          <p:spPr>
            <a:xfrm>
              <a:off x="8893530" y="4609380"/>
              <a:ext cx="238533" cy="23315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20" name="Shape 27" title="þ\#1_5|5|1|&gt;1||Item 2">
              <a:extLst>
                <a:ext uri="{FF2B5EF4-FFF2-40B4-BE49-F238E27FC236}">
                  <a16:creationId xmlns:a16="http://schemas.microsoft.com/office/drawing/2014/main" id="{B1CBD878-C143-CA86-5B82-9731982C9E0D}"/>
                </a:ext>
              </a:extLst>
            </p:cNvPr>
            <p:cNvSpPr/>
            <p:nvPr/>
          </p:nvSpPr>
          <p:spPr>
            <a:xfrm>
              <a:off x="11005351" y="3909915"/>
              <a:ext cx="206225" cy="31087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22" name="Shape 28" title="þ\#1_5|5|2|&gt;1||Item 2">
              <a:extLst>
                <a:ext uri="{FF2B5EF4-FFF2-40B4-BE49-F238E27FC236}">
                  <a16:creationId xmlns:a16="http://schemas.microsoft.com/office/drawing/2014/main" id="{71BFA075-39B5-D028-9DF2-C66511973D18}"/>
                </a:ext>
              </a:extLst>
            </p:cNvPr>
            <p:cNvSpPr/>
            <p:nvPr/>
          </p:nvSpPr>
          <p:spPr>
            <a:xfrm>
              <a:off x="11005351" y="4220789"/>
              <a:ext cx="206225" cy="31087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324" name="Shape 29" title="þ\#1_5|5|3|&gt;1||Item 2">
              <a:extLst>
                <a:ext uri="{FF2B5EF4-FFF2-40B4-BE49-F238E27FC236}">
                  <a16:creationId xmlns:a16="http://schemas.microsoft.com/office/drawing/2014/main" id="{DEA7B32C-05AC-B180-ECBC-27C25F560D87}"/>
                </a:ext>
              </a:extLst>
            </p:cNvPr>
            <p:cNvSpPr/>
            <p:nvPr/>
          </p:nvSpPr>
          <p:spPr>
            <a:xfrm>
              <a:off x="11005351" y="4531663"/>
              <a:ext cx="206225" cy="31087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F528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◆</a:t>
              </a:r>
            </a:p>
          </p:txBody>
        </p:sp>
        <p:sp>
          <p:nvSpPr>
            <p:cNvPr id="293" name="Shape 30" title="þ\#1_1|1|1|&gt;1||Actual">
              <a:extLst>
                <a:ext uri="{FF2B5EF4-FFF2-40B4-BE49-F238E27FC236}">
                  <a16:creationId xmlns:a16="http://schemas.microsoft.com/office/drawing/2014/main" id="{BE398C76-6F50-3541-319E-25B18B134D33}"/>
                </a:ext>
              </a:extLst>
            </p:cNvPr>
            <p:cNvSpPr>
              <a:spLocks/>
            </p:cNvSpPr>
            <p:nvPr/>
          </p:nvSpPr>
          <p:spPr>
            <a:xfrm>
              <a:off x="2092649" y="3909915"/>
              <a:ext cx="1498844" cy="46631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long-term vision</a:t>
              </a:r>
            </a:p>
          </p:txBody>
        </p:sp>
        <p:sp>
          <p:nvSpPr>
            <p:cNvPr id="295" name="Shape 31" title="þ\#1_1|1|2|&gt;1||Placeholder">
              <a:extLst>
                <a:ext uri="{FF2B5EF4-FFF2-40B4-BE49-F238E27FC236}">
                  <a16:creationId xmlns:a16="http://schemas.microsoft.com/office/drawing/2014/main" id="{EC8B9CC1-5437-6C0B-64A3-71F2276D0BD3}"/>
                </a:ext>
              </a:extLst>
            </p:cNvPr>
            <p:cNvSpPr>
              <a:spLocks/>
            </p:cNvSpPr>
            <p:nvPr/>
          </p:nvSpPr>
          <p:spPr>
            <a:xfrm>
              <a:off x="2092649" y="4376225"/>
              <a:ext cx="1498844" cy="46631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Identify key stakeholders</a:t>
              </a:r>
            </a:p>
          </p:txBody>
        </p:sp>
        <p:sp>
          <p:nvSpPr>
            <p:cNvPr id="298" name="Shape 32" title="þ\#1_2|2|1|&gt;1||Actual">
              <a:extLst>
                <a:ext uri="{FF2B5EF4-FFF2-40B4-BE49-F238E27FC236}">
                  <a16:creationId xmlns:a16="http://schemas.microsoft.com/office/drawing/2014/main" id="{CD9CD40B-6374-19E9-AEFF-B841088832C3}"/>
                </a:ext>
              </a:extLst>
            </p:cNvPr>
            <p:cNvSpPr>
              <a:spLocks/>
            </p:cNvSpPr>
            <p:nvPr/>
          </p:nvSpPr>
          <p:spPr>
            <a:xfrm>
              <a:off x="4164604" y="3909915"/>
              <a:ext cx="1286047" cy="3108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Perform competitor analysis</a:t>
              </a:r>
            </a:p>
          </p:txBody>
        </p:sp>
        <p:sp>
          <p:nvSpPr>
            <p:cNvPr id="300" name="Shape 33" title="þ\#1_2|2|2|&gt;1||Placeholder">
              <a:extLst>
                <a:ext uri="{FF2B5EF4-FFF2-40B4-BE49-F238E27FC236}">
                  <a16:creationId xmlns:a16="http://schemas.microsoft.com/office/drawing/2014/main" id="{EF69A7A4-BED4-B136-0D80-4D8777E302C4}"/>
                </a:ext>
              </a:extLst>
            </p:cNvPr>
            <p:cNvSpPr>
              <a:spLocks/>
            </p:cNvSpPr>
            <p:nvPr/>
          </p:nvSpPr>
          <p:spPr>
            <a:xfrm>
              <a:off x="4164604" y="4220789"/>
              <a:ext cx="1286047" cy="3108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Validate opportunity areas</a:t>
              </a:r>
            </a:p>
          </p:txBody>
        </p:sp>
        <p:sp>
          <p:nvSpPr>
            <p:cNvPr id="302" name="Shape 34" title="þ\#1_2|2|3|&gt;1||Item 3">
              <a:extLst>
                <a:ext uri="{FF2B5EF4-FFF2-40B4-BE49-F238E27FC236}">
                  <a16:creationId xmlns:a16="http://schemas.microsoft.com/office/drawing/2014/main" id="{4AA552DA-8803-D6CB-4FC3-1CE9C2A6AFDF}"/>
                </a:ext>
              </a:extLst>
            </p:cNvPr>
            <p:cNvSpPr>
              <a:spLocks/>
            </p:cNvSpPr>
            <p:nvPr/>
          </p:nvSpPr>
          <p:spPr>
            <a:xfrm>
              <a:off x="4164604" y="4531663"/>
              <a:ext cx="1286047" cy="3108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Establish governance structure</a:t>
              </a:r>
            </a:p>
          </p:txBody>
        </p:sp>
        <p:sp>
          <p:nvSpPr>
            <p:cNvPr id="305" name="Shape 35" title="þ\#1_3|3|1|&gt;1||Placeholder">
              <a:extLst>
                <a:ext uri="{FF2B5EF4-FFF2-40B4-BE49-F238E27FC236}">
                  <a16:creationId xmlns:a16="http://schemas.microsoft.com/office/drawing/2014/main" id="{74A5F893-3C7E-F66B-0026-24DF57AE6EDB}"/>
                </a:ext>
              </a:extLst>
            </p:cNvPr>
            <p:cNvSpPr>
              <a:spLocks/>
            </p:cNvSpPr>
            <p:nvPr/>
          </p:nvSpPr>
          <p:spPr>
            <a:xfrm>
              <a:off x="7023374" y="3909915"/>
              <a:ext cx="1513561" cy="46631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Build initial solution</a:t>
              </a:r>
            </a:p>
          </p:txBody>
        </p:sp>
        <p:sp>
          <p:nvSpPr>
            <p:cNvPr id="307" name="Shape 36" title="þ\#1_3|3|2|&gt;1||Item 2">
              <a:extLst>
                <a:ext uri="{FF2B5EF4-FFF2-40B4-BE49-F238E27FC236}">
                  <a16:creationId xmlns:a16="http://schemas.microsoft.com/office/drawing/2014/main" id="{C04C2EFF-5523-E0FE-B224-F2082DF78AA4}"/>
                </a:ext>
              </a:extLst>
            </p:cNvPr>
            <p:cNvSpPr>
              <a:spLocks/>
            </p:cNvSpPr>
            <p:nvPr/>
          </p:nvSpPr>
          <p:spPr>
            <a:xfrm>
              <a:off x="7023374" y="4376225"/>
              <a:ext cx="1513561" cy="46631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Run internal testing cycles</a:t>
              </a:r>
            </a:p>
          </p:txBody>
        </p:sp>
        <p:sp>
          <p:nvSpPr>
            <p:cNvPr id="310" name="Shape 37" title="þ\#1_4|4|1|&gt;1||Actual">
              <a:extLst>
                <a:ext uri="{FF2B5EF4-FFF2-40B4-BE49-F238E27FC236}">
                  <a16:creationId xmlns:a16="http://schemas.microsoft.com/office/drawing/2014/main" id="{25B9A9F2-7002-D1E5-7BC5-B51D13F60720}"/>
                </a:ext>
              </a:extLst>
            </p:cNvPr>
            <p:cNvSpPr>
              <a:spLocks/>
            </p:cNvSpPr>
            <p:nvPr/>
          </p:nvSpPr>
          <p:spPr>
            <a:xfrm>
              <a:off x="9132064" y="3909915"/>
              <a:ext cx="1500047" cy="2331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Roll out product/service</a:t>
              </a:r>
            </a:p>
          </p:txBody>
        </p:sp>
        <p:sp>
          <p:nvSpPr>
            <p:cNvPr id="312" name="Shape 38" title="þ\#1_4|4|2|&gt;1||Item 2">
              <a:extLst>
                <a:ext uri="{FF2B5EF4-FFF2-40B4-BE49-F238E27FC236}">
                  <a16:creationId xmlns:a16="http://schemas.microsoft.com/office/drawing/2014/main" id="{416C3FF5-EE7D-0D58-080E-610F9899ABE5}"/>
                </a:ext>
              </a:extLst>
            </p:cNvPr>
            <p:cNvSpPr>
              <a:spLocks/>
            </p:cNvSpPr>
            <p:nvPr/>
          </p:nvSpPr>
          <p:spPr>
            <a:xfrm>
              <a:off x="9132064" y="4143070"/>
              <a:ext cx="1500047" cy="2331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Train customer-facing teams</a:t>
              </a:r>
            </a:p>
          </p:txBody>
        </p:sp>
        <p:sp>
          <p:nvSpPr>
            <p:cNvPr id="314" name="Shape 39" title="þ\#1_4|4|3|&gt;1||Item 3">
              <a:extLst>
                <a:ext uri="{FF2B5EF4-FFF2-40B4-BE49-F238E27FC236}">
                  <a16:creationId xmlns:a16="http://schemas.microsoft.com/office/drawing/2014/main" id="{699A4394-72B6-4DC5-44C1-F336395E94C4}"/>
                </a:ext>
              </a:extLst>
            </p:cNvPr>
            <p:cNvSpPr>
              <a:spLocks/>
            </p:cNvSpPr>
            <p:nvPr/>
          </p:nvSpPr>
          <p:spPr>
            <a:xfrm>
              <a:off x="9132064" y="4376225"/>
              <a:ext cx="1500047" cy="2331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KPIs and track adoption</a:t>
              </a:r>
              <a:endParaRPr lang="it-IT" sz="8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6" name="Shape 40" title="þ\#1_4|4|4|&gt;1||Item 2">
              <a:extLst>
                <a:ext uri="{FF2B5EF4-FFF2-40B4-BE49-F238E27FC236}">
                  <a16:creationId xmlns:a16="http://schemas.microsoft.com/office/drawing/2014/main" id="{EADEDDD1-710F-CA9B-14E7-FF0E72BF42D7}"/>
                </a:ext>
              </a:extLst>
            </p:cNvPr>
            <p:cNvSpPr>
              <a:spLocks/>
            </p:cNvSpPr>
            <p:nvPr/>
          </p:nvSpPr>
          <p:spPr>
            <a:xfrm>
              <a:off x="9132064" y="4609380"/>
              <a:ext cx="1500047" cy="23315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feedback loop</a:t>
              </a:r>
            </a:p>
          </p:txBody>
        </p:sp>
        <p:sp>
          <p:nvSpPr>
            <p:cNvPr id="319" name="Shape 41" title="þ\#1_5|5|1|&gt;1||Item 2">
              <a:extLst>
                <a:ext uri="{FF2B5EF4-FFF2-40B4-BE49-F238E27FC236}">
                  <a16:creationId xmlns:a16="http://schemas.microsoft.com/office/drawing/2014/main" id="{DC39E0A6-AABE-7DB5-850D-6DF45A82DE80}"/>
                </a:ext>
              </a:extLst>
            </p:cNvPr>
            <p:cNvSpPr>
              <a:spLocks/>
            </p:cNvSpPr>
            <p:nvPr/>
          </p:nvSpPr>
          <p:spPr>
            <a:xfrm>
              <a:off x="11211576" y="3909915"/>
              <a:ext cx="1296873" cy="3108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Expand to new geographies</a:t>
              </a:r>
            </a:p>
          </p:txBody>
        </p:sp>
        <p:sp>
          <p:nvSpPr>
            <p:cNvPr id="321" name="Shape 42" title="þ\#1_5|5|2|&gt;1||Item 2">
              <a:extLst>
                <a:ext uri="{FF2B5EF4-FFF2-40B4-BE49-F238E27FC236}">
                  <a16:creationId xmlns:a16="http://schemas.microsoft.com/office/drawing/2014/main" id="{762FBF92-808E-5EC0-D349-BB544753C976}"/>
                </a:ext>
              </a:extLst>
            </p:cNvPr>
            <p:cNvSpPr>
              <a:spLocks/>
            </p:cNvSpPr>
            <p:nvPr/>
          </p:nvSpPr>
          <p:spPr>
            <a:xfrm>
              <a:off x="11211576" y="4220789"/>
              <a:ext cx="1296873" cy="3108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Improve automation and scalability</a:t>
              </a:r>
            </a:p>
          </p:txBody>
        </p:sp>
        <p:sp>
          <p:nvSpPr>
            <p:cNvPr id="323" name="Shape 43" title="þ\#1_5|5|3|&gt;1||Item 2">
              <a:extLst>
                <a:ext uri="{FF2B5EF4-FFF2-40B4-BE49-F238E27FC236}">
                  <a16:creationId xmlns:a16="http://schemas.microsoft.com/office/drawing/2014/main" id="{01E7B12D-20A9-7939-33FF-7DD49F57191E}"/>
                </a:ext>
              </a:extLst>
            </p:cNvPr>
            <p:cNvSpPr>
              <a:spLocks/>
            </p:cNvSpPr>
            <p:nvPr/>
          </p:nvSpPr>
          <p:spPr>
            <a:xfrm>
              <a:off x="11211576" y="4531663"/>
              <a:ext cx="1296873" cy="3108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8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roadmap for next-gen version</a:t>
              </a:r>
              <a:endParaRPr lang="it-IT" sz="8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5" name="Shape 44" title="þ\#1_1|1||&gt;21|">
              <a:extLst>
                <a:ext uri="{FF2B5EF4-FFF2-40B4-BE49-F238E27FC236}">
                  <a16:creationId xmlns:a16="http://schemas.microsoft.com/office/drawing/2014/main" id="{9758883D-944F-FF29-0D30-288DA666FD81}"/>
                </a:ext>
              </a:extLst>
            </p:cNvPr>
            <p:cNvSpPr>
              <a:spLocks/>
            </p:cNvSpPr>
            <p:nvPr/>
          </p:nvSpPr>
          <p:spPr>
            <a:xfrm>
              <a:off x="1816372" y="3450564"/>
              <a:ext cx="1223121" cy="4593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Set Strategic Direction</a:t>
              </a:r>
            </a:p>
          </p:txBody>
        </p:sp>
        <p:sp>
          <p:nvSpPr>
            <p:cNvPr id="326" name="Shape 45" title="þ\#1_2|2||&gt;21|">
              <a:extLst>
                <a:ext uri="{FF2B5EF4-FFF2-40B4-BE49-F238E27FC236}">
                  <a16:creationId xmlns:a16="http://schemas.microsoft.com/office/drawing/2014/main" id="{84185671-C73A-54AE-AA00-0B5768C446F7}"/>
                </a:ext>
              </a:extLst>
            </p:cNvPr>
            <p:cNvSpPr>
              <a:spLocks/>
            </p:cNvSpPr>
            <p:nvPr/>
          </p:nvSpPr>
          <p:spPr>
            <a:xfrm>
              <a:off x="3927551" y="3450564"/>
              <a:ext cx="1049469" cy="4593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Conduct Market Assessment</a:t>
              </a:r>
            </a:p>
          </p:txBody>
        </p:sp>
        <p:sp>
          <p:nvSpPr>
            <p:cNvPr id="327" name="Shape 46" title="þ\#1_3|3||&gt;21|">
              <a:extLst>
                <a:ext uri="{FF2B5EF4-FFF2-40B4-BE49-F238E27FC236}">
                  <a16:creationId xmlns:a16="http://schemas.microsoft.com/office/drawing/2014/main" id="{06CE64C5-5C1B-C418-6049-1334657D7057}"/>
                </a:ext>
              </a:extLst>
            </p:cNvPr>
            <p:cNvSpPr>
              <a:spLocks/>
            </p:cNvSpPr>
            <p:nvPr/>
          </p:nvSpPr>
          <p:spPr>
            <a:xfrm>
              <a:off x="6744385" y="3450564"/>
              <a:ext cx="1235130" cy="4593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Develop and Test Prototype</a:t>
              </a:r>
            </a:p>
          </p:txBody>
        </p:sp>
        <p:sp>
          <p:nvSpPr>
            <p:cNvPr id="328" name="Shape 47" title="þ\#1_4|4||&gt;21|">
              <a:extLst>
                <a:ext uri="{FF2B5EF4-FFF2-40B4-BE49-F238E27FC236}">
                  <a16:creationId xmlns:a16="http://schemas.microsoft.com/office/drawing/2014/main" id="{105C319B-70AA-E88C-B33E-CD7AA578F490}"/>
                </a:ext>
              </a:extLst>
            </p:cNvPr>
            <p:cNvSpPr>
              <a:spLocks/>
            </p:cNvSpPr>
            <p:nvPr/>
          </p:nvSpPr>
          <p:spPr>
            <a:xfrm>
              <a:off x="8855565" y="3450564"/>
              <a:ext cx="1224102" cy="4593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Go to Market Launch</a:t>
              </a:r>
            </a:p>
          </p:txBody>
        </p:sp>
        <p:sp>
          <p:nvSpPr>
            <p:cNvPr id="329" name="Shape 48" title="þ\#1_5|5||&gt;21|">
              <a:extLst>
                <a:ext uri="{FF2B5EF4-FFF2-40B4-BE49-F238E27FC236}">
                  <a16:creationId xmlns:a16="http://schemas.microsoft.com/office/drawing/2014/main" id="{2942A082-4C26-F0E8-04E8-CDAC7AA625C0}"/>
                </a:ext>
              </a:extLst>
            </p:cNvPr>
            <p:cNvSpPr>
              <a:spLocks/>
            </p:cNvSpPr>
            <p:nvPr/>
          </p:nvSpPr>
          <p:spPr>
            <a:xfrm>
              <a:off x="10972528" y="3450564"/>
              <a:ext cx="1058303" cy="4593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and Optimize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9680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32603EC-7E3C-4133-A958-EAE593F1B3EB}"/>
              </a:ext>
            </a:extLst>
          </p:cNvPr>
          <p:cNvSpPr/>
          <p:nvPr/>
        </p:nvSpPr>
        <p:spPr>
          <a:xfrm>
            <a:off x="-9529" y="1"/>
            <a:ext cx="12201529" cy="1052052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D7E1B95-4A91-C33C-160B-075E5B879375}"/>
              </a:ext>
            </a:extLst>
          </p:cNvPr>
          <p:cNvSpPr txBox="1">
            <a:spLocks/>
          </p:cNvSpPr>
          <p:nvPr/>
        </p:nvSpPr>
        <p:spPr>
          <a:xfrm>
            <a:off x="113254" y="147132"/>
            <a:ext cx="9435127" cy="762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 b="1">
                <a:solidFill>
                  <a:schemeClr val="accent1">
                    <a:lumMod val="50000"/>
                  </a:schemeClr>
                </a:solidFill>
              </a:rPr>
              <a:t>LIMITED-TIME LAUNCH OFFER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DC6C4AC-D372-DD27-093D-3653D56336FC}"/>
              </a:ext>
            </a:extLst>
          </p:cNvPr>
          <p:cNvSpPr/>
          <p:nvPr/>
        </p:nvSpPr>
        <p:spPr>
          <a:xfrm>
            <a:off x="216311" y="1388806"/>
            <a:ext cx="11585964" cy="4080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>
                <a:solidFill>
                  <a:srgbClr val="F15E28"/>
                </a:solidFill>
                <a:latin typeface="Bierstadt" panose="020B0004020202020204" pitchFamily="34" charset="0"/>
              </a:rPr>
              <a:t>Get Our PowerPoint Add-in for Free!</a:t>
            </a:r>
          </a:p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We’re offering </a:t>
            </a:r>
            <a:r>
              <a:rPr lang="en-US" sz="2400" b="1">
                <a:solidFill>
                  <a:srgbClr val="F15E28"/>
                </a:solidFill>
                <a:latin typeface="Bierstadt" panose="020B0004020202020204" pitchFamily="34" charset="0"/>
              </a:rPr>
              <a:t>a FREE 1-year license </a:t>
            </a:r>
            <a:r>
              <a:rPr 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for the SMARTTEMPLATE PRO PowerPoint Add-in allowing you to change and persolize quickly all templates.</a:t>
            </a:r>
          </a:p>
          <a:p>
            <a:endParaRPr lang="en-US" sz="2400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br>
              <a:rPr 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</a:br>
            <a:r>
              <a:rPr 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👉 </a:t>
            </a:r>
            <a:r>
              <a:rPr lang="en-US" sz="2400" i="1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Download Now!</a:t>
            </a:r>
            <a:endParaRPr lang="en-US" sz="2400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 sz="2400">
                <a:solidFill>
                  <a:schemeClr val="accent1"/>
                </a:solidFill>
                <a:latin typeface="Bierstadt" panose="020B0004020202020204" pitchFamily="34" charset="0"/>
              </a:rPr>
              <a:t>www.</a:t>
            </a:r>
            <a:r>
              <a:rPr lang="en-US" sz="2400">
                <a:solidFill>
                  <a:schemeClr val="accent1"/>
                </a:solidFill>
                <a:latin typeface="Bierstadt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https://smarttemplatepro.com/download/</a:t>
            </a:r>
            <a:endParaRPr lang="en-US" sz="2400">
              <a:solidFill>
                <a:schemeClr val="accent1"/>
              </a:solidFill>
              <a:latin typeface="Bierstadt" panose="020B0004020202020204" pitchFamily="34" charset="0"/>
            </a:endParaRPr>
          </a:p>
        </p:txBody>
      </p:sp>
      <p:pic>
        <p:nvPicPr>
          <p:cNvPr id="7" name="Immagine 6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5854FAA2-943E-AE92-F113-9405F84FD9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375" y="6317234"/>
            <a:ext cx="1507900" cy="473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4758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32603EC-7E3C-4133-A958-EAE593F1B3EB}"/>
              </a:ext>
            </a:extLst>
          </p:cNvPr>
          <p:cNvSpPr/>
          <p:nvPr/>
        </p:nvSpPr>
        <p:spPr>
          <a:xfrm>
            <a:off x="-9529" y="1"/>
            <a:ext cx="12201529" cy="1052052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D7E1B95-4A91-C33C-160B-075E5B879375}"/>
              </a:ext>
            </a:extLst>
          </p:cNvPr>
          <p:cNvSpPr txBox="1">
            <a:spLocks/>
          </p:cNvSpPr>
          <p:nvPr/>
        </p:nvSpPr>
        <p:spPr>
          <a:xfrm>
            <a:off x="113254" y="147132"/>
            <a:ext cx="10446591" cy="762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EXCLUSIVE OFFER FOR CONSULTING FIRMS!</a:t>
            </a:r>
            <a:endParaRPr lang="it-IT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DC6C4AC-D372-DD27-093D-3653D56336FC}"/>
              </a:ext>
            </a:extLst>
          </p:cNvPr>
          <p:cNvSpPr/>
          <p:nvPr/>
        </p:nvSpPr>
        <p:spPr>
          <a:xfrm>
            <a:off x="260555" y="1207142"/>
            <a:ext cx="11670890" cy="44437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We’re excited to offer a </a:t>
            </a:r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Special Package</a:t>
            </a: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exclusively for consulting companies </a:t>
            </a:r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completely free of charge</a:t>
            </a: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for three years (valued at € 21.800). This limited-time offer includes: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10 Standard User Licenses for SmartTemplate Pro (price list 30 € per month/licence)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1 Design License to create custom templates (price list 5.000 € per licence)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Training for Your Designer on how to make the most of SmartTemplate Pro – Designer (price list 3.000 €)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10 Free Hours of Assistance to help with setup and customization (price list 3.000 €)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In exchange, if you appreciate our solution, we kindly ask you to: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Promote the add-in on LinkedIn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Publish a review on our 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This offer is limited to the first 20 companies that apply! Don’t miss out on this opportunity to streamline your PowerPoint workflows and enhance your presentations.</a:t>
            </a:r>
          </a:p>
          <a:p>
            <a:br>
              <a:rPr lang="en-US" sz="2400" b="1">
                <a:solidFill>
                  <a:srgbClr val="F4855C"/>
                </a:solidFill>
                <a:latin typeface="Bierstadt" panose="020B0004020202020204" pitchFamily="34" charset="0"/>
              </a:rPr>
            </a:br>
            <a:r>
              <a:rPr lang="en-US" sz="2400" b="1">
                <a:solidFill>
                  <a:srgbClr val="F4855C"/>
                </a:solidFill>
                <a:latin typeface="Bierstadt" panose="020B0004020202020204" pitchFamily="34" charset="0"/>
              </a:rPr>
              <a:t>👉 </a:t>
            </a:r>
            <a:r>
              <a:rPr lang="en-US" sz="2400" b="1" i="1">
                <a:solidFill>
                  <a:schemeClr val="tx1"/>
                </a:solidFill>
                <a:latin typeface="Bierstadt" panose="020B0004020202020204" pitchFamily="34" charset="0"/>
              </a:rPr>
              <a:t>Contact us now! support@smarttemplatepro.com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</p:txBody>
      </p:sp>
      <p:pic>
        <p:nvPicPr>
          <p:cNvPr id="7" name="Immagine 6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5854FAA2-943E-AE92-F113-9405F84FD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375" y="6317234"/>
            <a:ext cx="1507900" cy="473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8527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07" name="TIMELINE" title="3">
            <a:extLst>
              <a:ext uri="{FF2B5EF4-FFF2-40B4-BE49-F238E27FC236}">
                <a16:creationId xmlns:a16="http://schemas.microsoft.com/office/drawing/2014/main" id="{443AA0FA-6E31-D1FA-D641-38BC2100033E}"/>
              </a:ext>
            </a:extLst>
          </p:cNvPr>
          <p:cNvGrpSpPr/>
          <p:nvPr/>
        </p:nvGrpSpPr>
        <p:grpSpPr>
          <a:xfrm>
            <a:off x="388607" y="1955352"/>
            <a:ext cx="13148884" cy="3402662"/>
            <a:chOff x="687056" y="1874637"/>
            <a:chExt cx="13148884" cy="3402662"/>
          </a:xfrm>
        </p:grpSpPr>
        <p:cxnSp>
          <p:nvCxnSpPr>
            <p:cNvPr id="276" name="Line 1">
              <a:extLst>
                <a:ext uri="{FF2B5EF4-FFF2-40B4-BE49-F238E27FC236}">
                  <a16:creationId xmlns:a16="http://schemas.microsoft.com/office/drawing/2014/main" id="{F1AF49AC-AD96-CDA8-235D-389F096A2D2F}"/>
                </a:ext>
              </a:extLst>
            </p:cNvPr>
            <p:cNvCxnSpPr/>
            <p:nvPr/>
          </p:nvCxnSpPr>
          <p:spPr>
            <a:xfrm>
              <a:off x="714770" y="3575050"/>
              <a:ext cx="11359359" cy="0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Shape 1" title="þGY#|GZ0">
              <a:extLst>
                <a:ext uri="{FF2B5EF4-FFF2-40B4-BE49-F238E27FC236}">
                  <a16:creationId xmlns:a16="http://schemas.microsoft.com/office/drawing/2014/main" id="{AEBF938A-B9DE-4B59-7614-CEA9A0AE36F7}"/>
                </a:ext>
              </a:extLst>
            </p:cNvPr>
            <p:cNvSpPr/>
            <p:nvPr/>
          </p:nvSpPr>
          <p:spPr>
            <a:xfrm>
              <a:off x="1063012" y="3449886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</a:t>
              </a:r>
            </a:p>
          </p:txBody>
        </p:sp>
        <p:sp>
          <p:nvSpPr>
            <p:cNvPr id="272" name="Shape 2" title="þGY#|GZ0">
              <a:extLst>
                <a:ext uri="{FF2B5EF4-FFF2-40B4-BE49-F238E27FC236}">
                  <a16:creationId xmlns:a16="http://schemas.microsoft.com/office/drawing/2014/main" id="{231FEC6A-E45D-C452-852D-AD388AC4463F}"/>
                </a:ext>
              </a:extLst>
            </p:cNvPr>
            <p:cNvSpPr/>
            <p:nvPr/>
          </p:nvSpPr>
          <p:spPr>
            <a:xfrm>
              <a:off x="2886989" y="3449886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</a:t>
              </a:r>
            </a:p>
          </p:txBody>
        </p:sp>
        <p:sp>
          <p:nvSpPr>
            <p:cNvPr id="273" name="Shape 3" title="þGY#|GZ0">
              <a:extLst>
                <a:ext uri="{FF2B5EF4-FFF2-40B4-BE49-F238E27FC236}">
                  <a16:creationId xmlns:a16="http://schemas.microsoft.com/office/drawing/2014/main" id="{565337E2-DD37-17C6-8502-9E27C6AB6C7C}"/>
                </a:ext>
              </a:extLst>
            </p:cNvPr>
            <p:cNvSpPr/>
            <p:nvPr/>
          </p:nvSpPr>
          <p:spPr>
            <a:xfrm>
              <a:off x="5457458" y="3449886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74" name="Shape 4" title="þGY#|GZ0">
              <a:extLst>
                <a:ext uri="{FF2B5EF4-FFF2-40B4-BE49-F238E27FC236}">
                  <a16:creationId xmlns:a16="http://schemas.microsoft.com/office/drawing/2014/main" id="{535380A5-3317-AB94-9EEC-045E0DB89871}"/>
                </a:ext>
              </a:extLst>
            </p:cNvPr>
            <p:cNvSpPr/>
            <p:nvPr/>
          </p:nvSpPr>
          <p:spPr>
            <a:xfrm>
              <a:off x="8027927" y="3449886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75" name="Shape 5" title="þGY#|GZ0">
              <a:extLst>
                <a:ext uri="{FF2B5EF4-FFF2-40B4-BE49-F238E27FC236}">
                  <a16:creationId xmlns:a16="http://schemas.microsoft.com/office/drawing/2014/main" id="{B5AA43AE-13CE-4365-CD94-C7CCBD354856}"/>
                </a:ext>
              </a:extLst>
            </p:cNvPr>
            <p:cNvSpPr/>
            <p:nvPr/>
          </p:nvSpPr>
          <p:spPr>
            <a:xfrm>
              <a:off x="10601916" y="3449886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cxnSp>
          <p:nvCxnSpPr>
            <p:cNvPr id="287" name="Line 2">
              <a:extLst>
                <a:ext uri="{FF2B5EF4-FFF2-40B4-BE49-F238E27FC236}">
                  <a16:creationId xmlns:a16="http://schemas.microsoft.com/office/drawing/2014/main" id="{6B175A6C-479A-106B-BF98-E5EA5AFAD0FE}"/>
                </a:ext>
              </a:extLst>
            </p:cNvPr>
            <p:cNvCxnSpPr/>
            <p:nvPr/>
          </p:nvCxnSpPr>
          <p:spPr>
            <a:xfrm>
              <a:off x="820406" y="3575050"/>
              <a:ext cx="0" cy="1700627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3">
              <a:extLst>
                <a:ext uri="{FF2B5EF4-FFF2-40B4-BE49-F238E27FC236}">
                  <a16:creationId xmlns:a16="http://schemas.microsoft.com/office/drawing/2014/main" id="{BEEB18DE-DA3E-BCCB-9248-27B28CF8E971}"/>
                </a:ext>
              </a:extLst>
            </p:cNvPr>
            <p:cNvCxnSpPr/>
            <p:nvPr/>
          </p:nvCxnSpPr>
          <p:spPr>
            <a:xfrm>
              <a:off x="3390874" y="1876259"/>
              <a:ext cx="0" cy="1698791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4">
              <a:extLst>
                <a:ext uri="{FF2B5EF4-FFF2-40B4-BE49-F238E27FC236}">
                  <a16:creationId xmlns:a16="http://schemas.microsoft.com/office/drawing/2014/main" id="{F40ED3AD-262D-C3F5-BD19-81F2D70FFC2F}"/>
                </a:ext>
              </a:extLst>
            </p:cNvPr>
            <p:cNvCxnSpPr/>
            <p:nvPr/>
          </p:nvCxnSpPr>
          <p:spPr>
            <a:xfrm>
              <a:off x="6820514" y="3575050"/>
              <a:ext cx="0" cy="1700627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5">
              <a:extLst>
                <a:ext uri="{FF2B5EF4-FFF2-40B4-BE49-F238E27FC236}">
                  <a16:creationId xmlns:a16="http://schemas.microsoft.com/office/drawing/2014/main" id="{CD1038BA-0B37-254D-44E2-5FB37EBF5ECB}"/>
                </a:ext>
              </a:extLst>
            </p:cNvPr>
            <p:cNvCxnSpPr/>
            <p:nvPr/>
          </p:nvCxnSpPr>
          <p:spPr>
            <a:xfrm>
              <a:off x="9390983" y="1876259"/>
              <a:ext cx="0" cy="1698791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6">
              <a:extLst>
                <a:ext uri="{FF2B5EF4-FFF2-40B4-BE49-F238E27FC236}">
                  <a16:creationId xmlns:a16="http://schemas.microsoft.com/office/drawing/2014/main" id="{87F40F5E-6B10-C35B-9B43-704ADE3043B2}"/>
                </a:ext>
              </a:extLst>
            </p:cNvPr>
            <p:cNvCxnSpPr/>
            <p:nvPr/>
          </p:nvCxnSpPr>
          <p:spPr>
            <a:xfrm>
              <a:off x="11968493" y="3575050"/>
              <a:ext cx="0" cy="1700627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2" name="Shape 6">
              <a:extLst>
                <a:ext uri="{FF2B5EF4-FFF2-40B4-BE49-F238E27FC236}">
                  <a16:creationId xmlns:a16="http://schemas.microsoft.com/office/drawing/2014/main" id="{DD405BC9-98E6-B51C-0C9C-FBC2F47DAFDD}"/>
                </a:ext>
              </a:extLst>
            </p:cNvPr>
            <p:cNvSpPr/>
            <p:nvPr/>
          </p:nvSpPr>
          <p:spPr>
            <a:xfrm>
              <a:off x="687056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3" name="Shape 7">
              <a:extLst>
                <a:ext uri="{FF2B5EF4-FFF2-40B4-BE49-F238E27FC236}">
                  <a16:creationId xmlns:a16="http://schemas.microsoft.com/office/drawing/2014/main" id="{1C08F944-188D-A11E-39B8-11E598F1914D}"/>
                </a:ext>
              </a:extLst>
            </p:cNvPr>
            <p:cNvSpPr/>
            <p:nvPr/>
          </p:nvSpPr>
          <p:spPr>
            <a:xfrm>
              <a:off x="3257524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8">
              <a:extLst>
                <a:ext uri="{FF2B5EF4-FFF2-40B4-BE49-F238E27FC236}">
                  <a16:creationId xmlns:a16="http://schemas.microsoft.com/office/drawing/2014/main" id="{718D6419-8B72-75B5-BBF7-30E5A183CA13}"/>
                </a:ext>
              </a:extLst>
            </p:cNvPr>
            <p:cNvSpPr/>
            <p:nvPr/>
          </p:nvSpPr>
          <p:spPr>
            <a:xfrm>
              <a:off x="6687164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5" name="Shape 9">
              <a:extLst>
                <a:ext uri="{FF2B5EF4-FFF2-40B4-BE49-F238E27FC236}">
                  <a16:creationId xmlns:a16="http://schemas.microsoft.com/office/drawing/2014/main" id="{FB449405-A8EC-418D-D1F4-60599207EDD2}"/>
                </a:ext>
              </a:extLst>
            </p:cNvPr>
            <p:cNvSpPr/>
            <p:nvPr/>
          </p:nvSpPr>
          <p:spPr>
            <a:xfrm>
              <a:off x="9257633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10">
              <a:extLst>
                <a:ext uri="{FF2B5EF4-FFF2-40B4-BE49-F238E27FC236}">
                  <a16:creationId xmlns:a16="http://schemas.microsoft.com/office/drawing/2014/main" id="{AB91220F-C4BB-4030-D541-2EE6315D1175}"/>
                </a:ext>
              </a:extLst>
            </p:cNvPr>
            <p:cNvSpPr/>
            <p:nvPr/>
          </p:nvSpPr>
          <p:spPr>
            <a:xfrm>
              <a:off x="11835143" y="34163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11" title="þ\#1_1|1||&gt;1|">
              <a:extLst>
                <a:ext uri="{FF2B5EF4-FFF2-40B4-BE49-F238E27FC236}">
                  <a16:creationId xmlns:a16="http://schemas.microsoft.com/office/drawing/2014/main" id="{8EFD5818-82ED-5E4B-7194-38DABBDB9D7D}"/>
                </a:ext>
              </a:extLst>
            </p:cNvPr>
            <p:cNvSpPr>
              <a:spLocks/>
            </p:cNvSpPr>
            <p:nvPr/>
          </p:nvSpPr>
          <p:spPr>
            <a:xfrm>
              <a:off x="820406" y="4371876"/>
              <a:ext cx="1817498" cy="9054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kickoff: defined goals, team assembled, and initial scope set.</a:t>
              </a:r>
              <a:endParaRPr lang="it-IT" sz="12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12" title="þ\#1_2|2||&gt;1|">
              <a:extLst>
                <a:ext uri="{FF2B5EF4-FFF2-40B4-BE49-F238E27FC236}">
                  <a16:creationId xmlns:a16="http://schemas.microsoft.com/office/drawing/2014/main" id="{C7ABFEB6-5F25-74C5-AF55-CB4CEF6D5AD1}"/>
                </a:ext>
              </a:extLst>
            </p:cNvPr>
            <p:cNvSpPr>
              <a:spLocks/>
            </p:cNvSpPr>
            <p:nvPr/>
          </p:nvSpPr>
          <p:spPr>
            <a:xfrm>
              <a:off x="3390874" y="1874637"/>
              <a:ext cx="1851857" cy="9054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Completed competitor analysis and launched pilot in 2 target markets.</a:t>
              </a:r>
              <a:endParaRPr lang="it-IT" sz="12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13" title="þ\#1_3|3||&gt;1|">
              <a:extLst>
                <a:ext uri="{FF2B5EF4-FFF2-40B4-BE49-F238E27FC236}">
                  <a16:creationId xmlns:a16="http://schemas.microsoft.com/office/drawing/2014/main" id="{FE7CF537-F867-AF54-7700-1CE05AB84FB9}"/>
                </a:ext>
              </a:extLst>
            </p:cNvPr>
            <p:cNvSpPr>
              <a:spLocks/>
            </p:cNvSpPr>
            <p:nvPr/>
          </p:nvSpPr>
          <p:spPr>
            <a:xfrm>
              <a:off x="6820514" y="4371876"/>
              <a:ext cx="2179470" cy="9054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Released first full version of the product; initial customer adoption.</a:t>
              </a:r>
              <a:endParaRPr lang="it-IT" sz="12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14" title="þ\#1_4|4||&gt;1|">
              <a:extLst>
                <a:ext uri="{FF2B5EF4-FFF2-40B4-BE49-F238E27FC236}">
                  <a16:creationId xmlns:a16="http://schemas.microsoft.com/office/drawing/2014/main" id="{2438A6DB-6114-A400-C246-8F4FA178ED9B}"/>
                </a:ext>
              </a:extLst>
            </p:cNvPr>
            <p:cNvSpPr>
              <a:spLocks/>
            </p:cNvSpPr>
            <p:nvPr/>
          </p:nvSpPr>
          <p:spPr>
            <a:xfrm>
              <a:off x="9390983" y="1874637"/>
              <a:ext cx="2160010" cy="9054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Expanded to 5 countries, optimized processes and reduced unit costs.</a:t>
              </a:r>
              <a:endParaRPr lang="it-IT" sz="12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6" name="Shape 15" title="þ\#1_5|5||&gt;1|">
              <a:extLst>
                <a:ext uri="{FF2B5EF4-FFF2-40B4-BE49-F238E27FC236}">
                  <a16:creationId xmlns:a16="http://schemas.microsoft.com/office/drawing/2014/main" id="{93641B9A-184A-BE9C-2D49-B01E007EEA8D}"/>
                </a:ext>
              </a:extLst>
            </p:cNvPr>
            <p:cNvSpPr>
              <a:spLocks/>
            </p:cNvSpPr>
            <p:nvPr/>
          </p:nvSpPr>
          <p:spPr>
            <a:xfrm>
              <a:off x="11968493" y="4371876"/>
              <a:ext cx="1867447" cy="9054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Introduced AI-based module; preparing roadmap for next-gen platform.</a:t>
              </a:r>
              <a:endParaRPr lang="it-IT" sz="12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7" name="Shape 16" title="þ\#1_1|1||&gt;21|">
              <a:extLst>
                <a:ext uri="{FF2B5EF4-FFF2-40B4-BE49-F238E27FC236}">
                  <a16:creationId xmlns:a16="http://schemas.microsoft.com/office/drawing/2014/main" id="{A4100267-37B2-69B8-1F61-44DBC7E3591B}"/>
                </a:ext>
              </a:extLst>
            </p:cNvPr>
            <p:cNvSpPr>
              <a:spLocks/>
            </p:cNvSpPr>
            <p:nvPr/>
          </p:nvSpPr>
          <p:spPr>
            <a:xfrm>
              <a:off x="820406" y="3924300"/>
              <a:ext cx="1817498" cy="44595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Initiation Phase</a:t>
              </a:r>
            </a:p>
          </p:txBody>
        </p:sp>
        <p:sp>
          <p:nvSpPr>
            <p:cNvPr id="298" name="Shape 17" title="þ\#1_2|2||&gt;21|">
              <a:extLst>
                <a:ext uri="{FF2B5EF4-FFF2-40B4-BE49-F238E27FC236}">
                  <a16:creationId xmlns:a16="http://schemas.microsoft.com/office/drawing/2014/main" id="{00D05E83-3266-F5F5-7F29-C7D213B436A4}"/>
                </a:ext>
              </a:extLst>
            </p:cNvPr>
            <p:cNvSpPr>
              <a:spLocks/>
            </p:cNvSpPr>
            <p:nvPr/>
          </p:nvSpPr>
          <p:spPr>
            <a:xfrm>
              <a:off x="3390874" y="2781682"/>
              <a:ext cx="1851857" cy="44595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Market Entry Strategy</a:t>
              </a:r>
            </a:p>
          </p:txBody>
        </p:sp>
        <p:sp>
          <p:nvSpPr>
            <p:cNvPr id="299" name="Shape 18" title="þ\#1_3|3||&gt;21|">
              <a:extLst>
                <a:ext uri="{FF2B5EF4-FFF2-40B4-BE49-F238E27FC236}">
                  <a16:creationId xmlns:a16="http://schemas.microsoft.com/office/drawing/2014/main" id="{E5636A96-B1F9-19B8-BB60-273A9A27BDDB}"/>
                </a:ext>
              </a:extLst>
            </p:cNvPr>
            <p:cNvSpPr>
              <a:spLocks/>
            </p:cNvSpPr>
            <p:nvPr/>
          </p:nvSpPr>
          <p:spPr>
            <a:xfrm>
              <a:off x="6820514" y="3924300"/>
              <a:ext cx="2179470" cy="44595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Product Launch</a:t>
              </a:r>
            </a:p>
          </p:txBody>
        </p:sp>
        <p:sp>
          <p:nvSpPr>
            <p:cNvPr id="300" name="Shape 19" title="þ\#1_4|4||&gt;21|">
              <a:extLst>
                <a:ext uri="{FF2B5EF4-FFF2-40B4-BE49-F238E27FC236}">
                  <a16:creationId xmlns:a16="http://schemas.microsoft.com/office/drawing/2014/main" id="{7C56C6C0-F939-53F8-B8C2-5B91CDD9E614}"/>
                </a:ext>
              </a:extLst>
            </p:cNvPr>
            <p:cNvSpPr>
              <a:spLocks/>
            </p:cNvSpPr>
            <p:nvPr/>
          </p:nvSpPr>
          <p:spPr>
            <a:xfrm>
              <a:off x="9390983" y="2781682"/>
              <a:ext cx="2160010" cy="44595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&amp; Optimization</a:t>
              </a:r>
            </a:p>
          </p:txBody>
        </p:sp>
        <p:sp>
          <p:nvSpPr>
            <p:cNvPr id="301" name="Shape 20" title="þ\#1_5|5||&gt;21|">
              <a:extLst>
                <a:ext uri="{FF2B5EF4-FFF2-40B4-BE49-F238E27FC236}">
                  <a16:creationId xmlns:a16="http://schemas.microsoft.com/office/drawing/2014/main" id="{2EE0DE89-B931-C3EE-EBCB-B6C3B7D0C04C}"/>
                </a:ext>
              </a:extLst>
            </p:cNvPr>
            <p:cNvSpPr>
              <a:spLocks/>
            </p:cNvSpPr>
            <p:nvPr/>
          </p:nvSpPr>
          <p:spPr>
            <a:xfrm>
              <a:off x="11968493" y="3924300"/>
              <a:ext cx="1867447" cy="44595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Innovation Acceleration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106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16" name="TIMELINE" title="3">
            <a:extLst>
              <a:ext uri="{FF2B5EF4-FFF2-40B4-BE49-F238E27FC236}">
                <a16:creationId xmlns:a16="http://schemas.microsoft.com/office/drawing/2014/main" id="{4B0072C0-2160-9A44-F025-FA6CBB0B40D4}"/>
              </a:ext>
            </a:extLst>
          </p:cNvPr>
          <p:cNvGrpSpPr/>
          <p:nvPr/>
        </p:nvGrpSpPr>
        <p:grpSpPr>
          <a:xfrm>
            <a:off x="2796020" y="1758007"/>
            <a:ext cx="6600649" cy="4324274"/>
            <a:chOff x="3094470" y="1523860"/>
            <a:chExt cx="6600649" cy="4324274"/>
          </a:xfrm>
        </p:grpSpPr>
        <p:cxnSp>
          <p:nvCxnSpPr>
            <p:cNvPr id="275" name="Line 1">
              <a:extLst>
                <a:ext uri="{FF2B5EF4-FFF2-40B4-BE49-F238E27FC236}">
                  <a16:creationId xmlns:a16="http://schemas.microsoft.com/office/drawing/2014/main" id="{472C0448-D102-71FB-D37C-5A7366A9DA75}"/>
                </a:ext>
              </a:extLst>
            </p:cNvPr>
            <p:cNvCxnSpPr/>
            <p:nvPr/>
          </p:nvCxnSpPr>
          <p:spPr>
            <a:xfrm>
              <a:off x="6395139" y="1569392"/>
              <a:ext cx="0" cy="3708122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Line 2">
              <a:extLst>
                <a:ext uri="{FF2B5EF4-FFF2-40B4-BE49-F238E27FC236}">
                  <a16:creationId xmlns:a16="http://schemas.microsoft.com/office/drawing/2014/main" id="{F32C8D97-B33D-053E-AAFC-A78A9064ADFC}"/>
                </a:ext>
              </a:extLst>
            </p:cNvPr>
            <p:cNvCxnSpPr/>
            <p:nvPr/>
          </p:nvCxnSpPr>
          <p:spPr>
            <a:xfrm>
              <a:off x="6395139" y="1605721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Line 3">
              <a:extLst>
                <a:ext uri="{FF2B5EF4-FFF2-40B4-BE49-F238E27FC236}">
                  <a16:creationId xmlns:a16="http://schemas.microsoft.com/office/drawing/2014/main" id="{5984471A-D40D-B09A-55C5-4BAEA15288CA}"/>
                </a:ext>
              </a:extLst>
            </p:cNvPr>
            <p:cNvCxnSpPr/>
            <p:nvPr/>
          </p:nvCxnSpPr>
          <p:spPr>
            <a:xfrm>
              <a:off x="6692900" y="2552862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4">
              <a:extLst>
                <a:ext uri="{FF2B5EF4-FFF2-40B4-BE49-F238E27FC236}">
                  <a16:creationId xmlns:a16="http://schemas.microsoft.com/office/drawing/2014/main" id="{2741BC9C-9F8F-94C5-D2FE-49BB03C56A57}"/>
                </a:ext>
              </a:extLst>
            </p:cNvPr>
            <p:cNvCxnSpPr/>
            <p:nvPr/>
          </p:nvCxnSpPr>
          <p:spPr>
            <a:xfrm>
              <a:off x="6395139" y="3261271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5">
              <a:extLst>
                <a:ext uri="{FF2B5EF4-FFF2-40B4-BE49-F238E27FC236}">
                  <a16:creationId xmlns:a16="http://schemas.microsoft.com/office/drawing/2014/main" id="{9AA840AD-018B-7A2A-4F90-90860242DC83}"/>
                </a:ext>
              </a:extLst>
            </p:cNvPr>
            <p:cNvCxnSpPr/>
            <p:nvPr/>
          </p:nvCxnSpPr>
          <p:spPr>
            <a:xfrm>
              <a:off x="6692900" y="3897024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6">
              <a:extLst>
                <a:ext uri="{FF2B5EF4-FFF2-40B4-BE49-F238E27FC236}">
                  <a16:creationId xmlns:a16="http://schemas.microsoft.com/office/drawing/2014/main" id="{BFD148A8-2CBF-AFAE-8E3E-B96ECBF370AC}"/>
                </a:ext>
              </a:extLst>
            </p:cNvPr>
            <p:cNvCxnSpPr/>
            <p:nvPr/>
          </p:nvCxnSpPr>
          <p:spPr>
            <a:xfrm>
              <a:off x="6395139" y="5238590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2" name="Shape 1">
              <a:extLst>
                <a:ext uri="{FF2B5EF4-FFF2-40B4-BE49-F238E27FC236}">
                  <a16:creationId xmlns:a16="http://schemas.microsoft.com/office/drawing/2014/main" id="{88F7118E-BB88-1171-36E3-406B120615C1}"/>
                </a:ext>
              </a:extLst>
            </p:cNvPr>
            <p:cNvSpPr/>
            <p:nvPr/>
          </p:nvSpPr>
          <p:spPr>
            <a:xfrm>
              <a:off x="6287878" y="1523860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2">
              <a:extLst>
                <a:ext uri="{FF2B5EF4-FFF2-40B4-BE49-F238E27FC236}">
                  <a16:creationId xmlns:a16="http://schemas.microsoft.com/office/drawing/2014/main" id="{EE6B61FF-11D8-629D-CE68-8C8051D7AAE7}"/>
                </a:ext>
              </a:extLst>
            </p:cNvPr>
            <p:cNvSpPr/>
            <p:nvPr/>
          </p:nvSpPr>
          <p:spPr>
            <a:xfrm>
              <a:off x="6287878" y="2471001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3">
              <a:extLst>
                <a:ext uri="{FF2B5EF4-FFF2-40B4-BE49-F238E27FC236}">
                  <a16:creationId xmlns:a16="http://schemas.microsoft.com/office/drawing/2014/main" id="{4C5D7EE7-3117-99C9-D998-6306EF0D6B2F}"/>
                </a:ext>
              </a:extLst>
            </p:cNvPr>
            <p:cNvSpPr/>
            <p:nvPr/>
          </p:nvSpPr>
          <p:spPr>
            <a:xfrm>
              <a:off x="6287878" y="3179410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4">
              <a:extLst>
                <a:ext uri="{FF2B5EF4-FFF2-40B4-BE49-F238E27FC236}">
                  <a16:creationId xmlns:a16="http://schemas.microsoft.com/office/drawing/2014/main" id="{48E555F3-B897-7DD7-10F5-1AAB01C0E592}"/>
                </a:ext>
              </a:extLst>
            </p:cNvPr>
            <p:cNvSpPr/>
            <p:nvPr/>
          </p:nvSpPr>
          <p:spPr>
            <a:xfrm>
              <a:off x="6287878" y="3815163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5">
              <a:extLst>
                <a:ext uri="{FF2B5EF4-FFF2-40B4-BE49-F238E27FC236}">
                  <a16:creationId xmlns:a16="http://schemas.microsoft.com/office/drawing/2014/main" id="{27B8DA2C-ECF0-6C01-C980-353860469F15}"/>
                </a:ext>
              </a:extLst>
            </p:cNvPr>
            <p:cNvSpPr/>
            <p:nvPr/>
          </p:nvSpPr>
          <p:spPr>
            <a:xfrm>
              <a:off x="6287878" y="5156729"/>
              <a:ext cx="214522" cy="214522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6" title="þ\#1_1|1||&gt;1|">
              <a:extLst>
                <a:ext uri="{FF2B5EF4-FFF2-40B4-BE49-F238E27FC236}">
                  <a16:creationId xmlns:a16="http://schemas.microsoft.com/office/drawing/2014/main" id="{4DA62BCC-9AF1-416A-D386-4575FF50BDAB}"/>
                </a:ext>
              </a:extLst>
            </p:cNvPr>
            <p:cNvSpPr>
              <a:spLocks/>
            </p:cNvSpPr>
            <p:nvPr/>
          </p:nvSpPr>
          <p:spPr>
            <a:xfrm>
              <a:off x="3094470" y="1950877"/>
              <a:ext cx="3002219" cy="35931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Project kickoff: defined goals, team assembled, and initial scope set.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7" title="þ\#1_2|2||&gt;1|">
              <a:extLst>
                <a:ext uri="{FF2B5EF4-FFF2-40B4-BE49-F238E27FC236}">
                  <a16:creationId xmlns:a16="http://schemas.microsoft.com/office/drawing/2014/main" id="{E8D8B4F3-A5D4-0648-DD6F-FF727984A717}"/>
                </a:ext>
              </a:extLst>
            </p:cNvPr>
            <p:cNvSpPr>
              <a:spLocks/>
            </p:cNvSpPr>
            <p:nvPr/>
          </p:nvSpPr>
          <p:spPr>
            <a:xfrm>
              <a:off x="6692900" y="2849014"/>
              <a:ext cx="3002219" cy="30830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r"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Completed competitor analysis and launched pilot in 2 target markets.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8" title="þ\#1_3|3||&gt;1|">
              <a:extLst>
                <a:ext uri="{FF2B5EF4-FFF2-40B4-BE49-F238E27FC236}">
                  <a16:creationId xmlns:a16="http://schemas.microsoft.com/office/drawing/2014/main" id="{1C22462F-5480-DF85-8A05-24ED05E461DA}"/>
                </a:ext>
              </a:extLst>
            </p:cNvPr>
            <p:cNvSpPr>
              <a:spLocks/>
            </p:cNvSpPr>
            <p:nvPr/>
          </p:nvSpPr>
          <p:spPr>
            <a:xfrm>
              <a:off x="3094470" y="3609816"/>
              <a:ext cx="3002219" cy="36284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Released first full version of the product; initial customer adoption.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9" title="þ\#1_4|4||&gt;1|">
              <a:extLst>
                <a:ext uri="{FF2B5EF4-FFF2-40B4-BE49-F238E27FC236}">
                  <a16:creationId xmlns:a16="http://schemas.microsoft.com/office/drawing/2014/main" id="{4FF8EA43-0AA3-6289-D756-8C0E3F470207}"/>
                </a:ext>
              </a:extLst>
            </p:cNvPr>
            <p:cNvSpPr>
              <a:spLocks/>
            </p:cNvSpPr>
            <p:nvPr/>
          </p:nvSpPr>
          <p:spPr>
            <a:xfrm>
              <a:off x="6692900" y="4242457"/>
              <a:ext cx="3002219" cy="35960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r"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Expanded to 5 countries, optimized processes and reduced unit costs.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10" title="þ\#1_5|5||&gt;1|">
              <a:extLst>
                <a:ext uri="{FF2B5EF4-FFF2-40B4-BE49-F238E27FC236}">
                  <a16:creationId xmlns:a16="http://schemas.microsoft.com/office/drawing/2014/main" id="{C646FB9C-26DC-26AB-D191-2B53F6406131}"/>
                </a:ext>
              </a:extLst>
            </p:cNvPr>
            <p:cNvSpPr>
              <a:spLocks/>
            </p:cNvSpPr>
            <p:nvPr/>
          </p:nvSpPr>
          <p:spPr>
            <a:xfrm>
              <a:off x="3094470" y="5537235"/>
              <a:ext cx="3002219" cy="31089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2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Introduced AI-based module; preparing roadmap for next-gen platform.</a:t>
              </a:r>
              <a:endParaRPr lang="it-IT" sz="12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6" name="Shape 11" title="þ\#1_1|1||&gt;21|">
              <a:extLst>
                <a:ext uri="{FF2B5EF4-FFF2-40B4-BE49-F238E27FC236}">
                  <a16:creationId xmlns:a16="http://schemas.microsoft.com/office/drawing/2014/main" id="{B0C64764-C6E0-9FC4-F5E2-86314FC719B8}"/>
                </a:ext>
              </a:extLst>
            </p:cNvPr>
            <p:cNvSpPr>
              <a:spLocks/>
            </p:cNvSpPr>
            <p:nvPr/>
          </p:nvSpPr>
          <p:spPr>
            <a:xfrm>
              <a:off x="3903568" y="1629464"/>
              <a:ext cx="2191620" cy="32409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Initiation Phase</a:t>
              </a:r>
            </a:p>
          </p:txBody>
        </p:sp>
        <p:sp>
          <p:nvSpPr>
            <p:cNvPr id="297" name="Shape 12" title="þ\#1_2|2||&gt;21|">
              <a:extLst>
                <a:ext uri="{FF2B5EF4-FFF2-40B4-BE49-F238E27FC236}">
                  <a16:creationId xmlns:a16="http://schemas.microsoft.com/office/drawing/2014/main" id="{17C1A0F6-1E20-9030-BE6F-220C616822E6}"/>
                </a:ext>
              </a:extLst>
            </p:cNvPr>
            <p:cNvSpPr>
              <a:spLocks/>
            </p:cNvSpPr>
            <p:nvPr/>
          </p:nvSpPr>
          <p:spPr>
            <a:xfrm>
              <a:off x="6694401" y="2573234"/>
              <a:ext cx="2191620" cy="27807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Market Entry Strategy</a:t>
              </a:r>
            </a:p>
          </p:txBody>
        </p:sp>
        <p:sp>
          <p:nvSpPr>
            <p:cNvPr id="298" name="Shape 13" title="þ\#1_3|3||&gt;21|">
              <a:extLst>
                <a:ext uri="{FF2B5EF4-FFF2-40B4-BE49-F238E27FC236}">
                  <a16:creationId xmlns:a16="http://schemas.microsoft.com/office/drawing/2014/main" id="{EA69EBBF-A456-CD03-EA83-579904EBE6E8}"/>
                </a:ext>
              </a:extLst>
            </p:cNvPr>
            <p:cNvSpPr>
              <a:spLocks/>
            </p:cNvSpPr>
            <p:nvPr/>
          </p:nvSpPr>
          <p:spPr>
            <a:xfrm>
              <a:off x="3903568" y="3285247"/>
              <a:ext cx="2191620" cy="32727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Product Launch</a:t>
              </a:r>
            </a:p>
          </p:txBody>
        </p:sp>
        <p:sp>
          <p:nvSpPr>
            <p:cNvPr id="299" name="Shape 14" title="þ\#1_4|4||&gt;21|">
              <a:extLst>
                <a:ext uri="{FF2B5EF4-FFF2-40B4-BE49-F238E27FC236}">
                  <a16:creationId xmlns:a16="http://schemas.microsoft.com/office/drawing/2014/main" id="{B88F2110-52B1-A77F-ECE8-A9F67E9217B3}"/>
                </a:ext>
              </a:extLst>
            </p:cNvPr>
            <p:cNvSpPr>
              <a:spLocks/>
            </p:cNvSpPr>
            <p:nvPr/>
          </p:nvSpPr>
          <p:spPr>
            <a:xfrm>
              <a:off x="6694401" y="3920786"/>
              <a:ext cx="2191620" cy="32435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&amp; Optimization</a:t>
              </a:r>
            </a:p>
          </p:txBody>
        </p:sp>
        <p:sp>
          <p:nvSpPr>
            <p:cNvPr id="300" name="Shape 15" title="þ\#1_5|5||&gt;21|">
              <a:extLst>
                <a:ext uri="{FF2B5EF4-FFF2-40B4-BE49-F238E27FC236}">
                  <a16:creationId xmlns:a16="http://schemas.microsoft.com/office/drawing/2014/main" id="{B3ED06D4-E301-B600-5AC4-C5241F5B41A7}"/>
                </a:ext>
              </a:extLst>
            </p:cNvPr>
            <p:cNvSpPr>
              <a:spLocks/>
            </p:cNvSpPr>
            <p:nvPr/>
          </p:nvSpPr>
          <p:spPr>
            <a:xfrm>
              <a:off x="3903568" y="5259134"/>
              <a:ext cx="2191620" cy="28041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Innovation Acceleration</a:t>
              </a:r>
            </a:p>
          </p:txBody>
        </p:sp>
        <p:sp>
          <p:nvSpPr>
            <p:cNvPr id="301" name="Shape 16" title="þ\#1_1|1||&gt;22|">
              <a:extLst>
                <a:ext uri="{FF2B5EF4-FFF2-40B4-BE49-F238E27FC236}">
                  <a16:creationId xmlns:a16="http://schemas.microsoft.com/office/drawing/2014/main" id="{70526185-EF1D-9AD6-141E-C56941A16931}"/>
                </a:ext>
              </a:extLst>
            </p:cNvPr>
            <p:cNvSpPr>
              <a:spLocks/>
            </p:cNvSpPr>
            <p:nvPr/>
          </p:nvSpPr>
          <p:spPr>
            <a:xfrm>
              <a:off x="3193243" y="1605721"/>
              <a:ext cx="570422" cy="26068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ago/2021</a:t>
              </a:r>
            </a:p>
          </p:txBody>
        </p:sp>
        <p:sp>
          <p:nvSpPr>
            <p:cNvPr id="303" name="Shape 17" title="þ\#1_2|2||&gt;22|">
              <a:extLst>
                <a:ext uri="{FF2B5EF4-FFF2-40B4-BE49-F238E27FC236}">
                  <a16:creationId xmlns:a16="http://schemas.microsoft.com/office/drawing/2014/main" id="{D5DD06B0-42C0-B73E-9A16-EB4FA24AC664}"/>
                </a:ext>
              </a:extLst>
            </p:cNvPr>
            <p:cNvSpPr>
              <a:spLocks/>
            </p:cNvSpPr>
            <p:nvPr/>
          </p:nvSpPr>
          <p:spPr>
            <a:xfrm>
              <a:off x="9025924" y="2552862"/>
              <a:ext cx="570422" cy="22367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ago/2022</a:t>
              </a:r>
            </a:p>
          </p:txBody>
        </p:sp>
        <p:sp>
          <p:nvSpPr>
            <p:cNvPr id="305" name="Shape 18" title="þ\#1_3|3||&gt;22|">
              <a:extLst>
                <a:ext uri="{FF2B5EF4-FFF2-40B4-BE49-F238E27FC236}">
                  <a16:creationId xmlns:a16="http://schemas.microsoft.com/office/drawing/2014/main" id="{5E4DC393-0D6A-91BE-A027-21F1C664860F}"/>
                </a:ext>
              </a:extLst>
            </p:cNvPr>
            <p:cNvSpPr>
              <a:spLocks/>
            </p:cNvSpPr>
            <p:nvPr/>
          </p:nvSpPr>
          <p:spPr>
            <a:xfrm>
              <a:off x="3193243" y="3261271"/>
              <a:ext cx="570422" cy="26324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mag/2023</a:t>
              </a:r>
            </a:p>
          </p:txBody>
        </p:sp>
        <p:sp>
          <p:nvSpPr>
            <p:cNvPr id="307" name="Shape 19" title="þ\#1_4|4||&gt;22|">
              <a:extLst>
                <a:ext uri="{FF2B5EF4-FFF2-40B4-BE49-F238E27FC236}">
                  <a16:creationId xmlns:a16="http://schemas.microsoft.com/office/drawing/2014/main" id="{CDE181D3-F758-D078-8BD4-FFB91DEEDB68}"/>
                </a:ext>
              </a:extLst>
            </p:cNvPr>
            <p:cNvSpPr>
              <a:spLocks/>
            </p:cNvSpPr>
            <p:nvPr/>
          </p:nvSpPr>
          <p:spPr>
            <a:xfrm>
              <a:off x="9025924" y="3897024"/>
              <a:ext cx="570422" cy="26089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gen/2024</a:t>
              </a:r>
            </a:p>
          </p:txBody>
        </p:sp>
        <p:sp>
          <p:nvSpPr>
            <p:cNvPr id="309" name="Shape 20" title="þ\#1_5|5||&gt;22|">
              <a:extLst>
                <a:ext uri="{FF2B5EF4-FFF2-40B4-BE49-F238E27FC236}">
                  <a16:creationId xmlns:a16="http://schemas.microsoft.com/office/drawing/2014/main" id="{736D1F79-2D9F-DDD4-EDD8-B514A84F484D}"/>
                </a:ext>
              </a:extLst>
            </p:cNvPr>
            <p:cNvSpPr>
              <a:spLocks/>
            </p:cNvSpPr>
            <p:nvPr/>
          </p:nvSpPr>
          <p:spPr>
            <a:xfrm>
              <a:off x="3193243" y="5238590"/>
              <a:ext cx="570422" cy="22555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giu/2025</a:t>
              </a:r>
            </a:p>
          </p:txBody>
        </p:sp>
        <p:cxnSp>
          <p:nvCxnSpPr>
            <p:cNvPr id="311" name="Line 7" title="þ\#1_1|1|||">
              <a:extLst>
                <a:ext uri="{FF2B5EF4-FFF2-40B4-BE49-F238E27FC236}">
                  <a16:creationId xmlns:a16="http://schemas.microsoft.com/office/drawing/2014/main" id="{675B1097-4730-7EE5-FE74-73E16E6A8802}"/>
                </a:ext>
              </a:extLst>
            </p:cNvPr>
            <p:cNvCxnSpPr/>
            <p:nvPr/>
          </p:nvCxnSpPr>
          <p:spPr>
            <a:xfrm>
              <a:off x="3094470" y="1605721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Line 8" title="þ\#1_2|2|||">
              <a:extLst>
                <a:ext uri="{FF2B5EF4-FFF2-40B4-BE49-F238E27FC236}">
                  <a16:creationId xmlns:a16="http://schemas.microsoft.com/office/drawing/2014/main" id="{CADC9199-C5CC-C4A3-E5D3-F884047E7F8B}"/>
                </a:ext>
              </a:extLst>
            </p:cNvPr>
            <p:cNvCxnSpPr/>
            <p:nvPr/>
          </p:nvCxnSpPr>
          <p:spPr>
            <a:xfrm>
              <a:off x="6692900" y="2552862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Line 9" title="þ\#1_3|3|||">
              <a:extLst>
                <a:ext uri="{FF2B5EF4-FFF2-40B4-BE49-F238E27FC236}">
                  <a16:creationId xmlns:a16="http://schemas.microsoft.com/office/drawing/2014/main" id="{5F64031E-C8D7-DA49-1638-9D2EDA065FE8}"/>
                </a:ext>
              </a:extLst>
            </p:cNvPr>
            <p:cNvCxnSpPr/>
            <p:nvPr/>
          </p:nvCxnSpPr>
          <p:spPr>
            <a:xfrm>
              <a:off x="3094470" y="3261271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Line 10" title="þ\#1_4|4|||">
              <a:extLst>
                <a:ext uri="{FF2B5EF4-FFF2-40B4-BE49-F238E27FC236}">
                  <a16:creationId xmlns:a16="http://schemas.microsoft.com/office/drawing/2014/main" id="{10022DAD-FA5E-E7E0-F9C0-B77710768FEC}"/>
                </a:ext>
              </a:extLst>
            </p:cNvPr>
            <p:cNvCxnSpPr/>
            <p:nvPr/>
          </p:nvCxnSpPr>
          <p:spPr>
            <a:xfrm>
              <a:off x="6692900" y="3897024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Line 11" title="þ\#1_5|5|||">
              <a:extLst>
                <a:ext uri="{FF2B5EF4-FFF2-40B4-BE49-F238E27FC236}">
                  <a16:creationId xmlns:a16="http://schemas.microsoft.com/office/drawing/2014/main" id="{A8894C7F-E708-76D3-3342-77D8B17FBBE1}"/>
                </a:ext>
              </a:extLst>
            </p:cNvPr>
            <p:cNvCxnSpPr/>
            <p:nvPr/>
          </p:nvCxnSpPr>
          <p:spPr>
            <a:xfrm>
              <a:off x="3094470" y="5238590"/>
              <a:ext cx="3002219" cy="0"/>
            </a:xfrm>
            <a:prstGeom prst="straightConnector1">
              <a:avLst/>
            </a:prstGeom>
            <a:ln w="12700" cmpd="sng">
              <a:solidFill>
                <a:srgbClr val="000000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234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294" name="TIMELINE" title="3">
            <a:extLst>
              <a:ext uri="{FF2B5EF4-FFF2-40B4-BE49-F238E27FC236}">
                <a16:creationId xmlns:a16="http://schemas.microsoft.com/office/drawing/2014/main" id="{9A2C1E00-B99B-4DEC-03E0-36FFE36FCFFA}"/>
              </a:ext>
            </a:extLst>
          </p:cNvPr>
          <p:cNvGrpSpPr/>
          <p:nvPr/>
        </p:nvGrpSpPr>
        <p:grpSpPr>
          <a:xfrm>
            <a:off x="1175985" y="2409787"/>
            <a:ext cx="11366198" cy="2438728"/>
            <a:chOff x="1474435" y="2517737"/>
            <a:chExt cx="11366198" cy="2438728"/>
          </a:xfrm>
        </p:grpSpPr>
        <p:cxnSp>
          <p:nvCxnSpPr>
            <p:cNvPr id="268" name="Line 1">
              <a:extLst>
                <a:ext uri="{FF2B5EF4-FFF2-40B4-BE49-F238E27FC236}">
                  <a16:creationId xmlns:a16="http://schemas.microsoft.com/office/drawing/2014/main" id="{A39A6128-5382-B685-6865-C6A383FE4D8E}"/>
                </a:ext>
              </a:extLst>
            </p:cNvPr>
            <p:cNvCxnSpPr/>
            <p:nvPr/>
          </p:nvCxnSpPr>
          <p:spPr>
            <a:xfrm>
              <a:off x="1474435" y="2854286"/>
              <a:ext cx="9840031" cy="0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Shape 1" title="þGY#|GZ0">
              <a:extLst>
                <a:ext uri="{FF2B5EF4-FFF2-40B4-BE49-F238E27FC236}">
                  <a16:creationId xmlns:a16="http://schemas.microsoft.com/office/drawing/2014/main" id="{78746650-A089-4B8A-7664-8BDC63A235E7}"/>
                </a:ext>
              </a:extLst>
            </p:cNvPr>
            <p:cNvSpPr/>
            <p:nvPr/>
          </p:nvSpPr>
          <p:spPr>
            <a:xfrm>
              <a:off x="1474435" y="2517737"/>
              <a:ext cx="933369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</a:t>
              </a:r>
            </a:p>
          </p:txBody>
        </p:sp>
        <p:sp>
          <p:nvSpPr>
            <p:cNvPr id="264" name="Shape 2" title="þGY#|GZ0">
              <a:extLst>
                <a:ext uri="{FF2B5EF4-FFF2-40B4-BE49-F238E27FC236}">
                  <a16:creationId xmlns:a16="http://schemas.microsoft.com/office/drawing/2014/main" id="{45B273C2-F492-FB3C-9297-F92FF1E31BAF}"/>
                </a:ext>
              </a:extLst>
            </p:cNvPr>
            <p:cNvSpPr/>
            <p:nvPr/>
          </p:nvSpPr>
          <p:spPr>
            <a:xfrm>
              <a:off x="2407804" y="2517737"/>
              <a:ext cx="2226665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</a:t>
              </a:r>
            </a:p>
          </p:txBody>
        </p:sp>
        <p:sp>
          <p:nvSpPr>
            <p:cNvPr id="265" name="Shape 3" title="þGY#|GZ0">
              <a:extLst>
                <a:ext uri="{FF2B5EF4-FFF2-40B4-BE49-F238E27FC236}">
                  <a16:creationId xmlns:a16="http://schemas.microsoft.com/office/drawing/2014/main" id="{D9EA4F27-521C-6C6D-8F7A-C8D7ED117E05}"/>
                </a:ext>
              </a:extLst>
            </p:cNvPr>
            <p:cNvSpPr/>
            <p:nvPr/>
          </p:nvSpPr>
          <p:spPr>
            <a:xfrm>
              <a:off x="4634469" y="2517737"/>
              <a:ext cx="2226665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66" name="Shape 4" title="þGY#|GZ0">
              <a:extLst>
                <a:ext uri="{FF2B5EF4-FFF2-40B4-BE49-F238E27FC236}">
                  <a16:creationId xmlns:a16="http://schemas.microsoft.com/office/drawing/2014/main" id="{4480C0FF-CAEC-1F7D-AD56-D46C3D43DE38}"/>
                </a:ext>
              </a:extLst>
            </p:cNvPr>
            <p:cNvSpPr/>
            <p:nvPr/>
          </p:nvSpPr>
          <p:spPr>
            <a:xfrm>
              <a:off x="6861134" y="2517737"/>
              <a:ext cx="2226665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67" name="Shape 5" title="þGY#|GZ0">
              <a:extLst>
                <a:ext uri="{FF2B5EF4-FFF2-40B4-BE49-F238E27FC236}">
                  <a16:creationId xmlns:a16="http://schemas.microsoft.com/office/drawing/2014/main" id="{BEC91D28-1D9A-6D05-EB14-BFFB297423C9}"/>
                </a:ext>
              </a:extLst>
            </p:cNvPr>
            <p:cNvSpPr/>
            <p:nvPr/>
          </p:nvSpPr>
          <p:spPr>
            <a:xfrm>
              <a:off x="9087799" y="2517737"/>
              <a:ext cx="2232766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cxnSp>
          <p:nvCxnSpPr>
            <p:cNvPr id="279" name="Line 2">
              <a:extLst>
                <a:ext uri="{FF2B5EF4-FFF2-40B4-BE49-F238E27FC236}">
                  <a16:creationId xmlns:a16="http://schemas.microsoft.com/office/drawing/2014/main" id="{6B075E9A-CF00-3BD5-2236-FBF4728F4896}"/>
                </a:ext>
              </a:extLst>
            </p:cNvPr>
            <p:cNvCxnSpPr/>
            <p:nvPr/>
          </p:nvCxnSpPr>
          <p:spPr>
            <a:xfrm>
              <a:off x="1565942" y="2854286"/>
              <a:ext cx="0" cy="2095577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Line 3">
              <a:extLst>
                <a:ext uri="{FF2B5EF4-FFF2-40B4-BE49-F238E27FC236}">
                  <a16:creationId xmlns:a16="http://schemas.microsoft.com/office/drawing/2014/main" id="{F4449AE3-152D-C5F1-EA05-DBC6C6632FC0}"/>
                </a:ext>
              </a:extLst>
            </p:cNvPr>
            <p:cNvCxnSpPr/>
            <p:nvPr/>
          </p:nvCxnSpPr>
          <p:spPr>
            <a:xfrm>
              <a:off x="3792607" y="2854286"/>
              <a:ext cx="0" cy="2095577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Line 4">
              <a:extLst>
                <a:ext uri="{FF2B5EF4-FFF2-40B4-BE49-F238E27FC236}">
                  <a16:creationId xmlns:a16="http://schemas.microsoft.com/office/drawing/2014/main" id="{567FD243-5730-6AF3-C29D-92936D3FD682}"/>
                </a:ext>
              </a:extLst>
            </p:cNvPr>
            <p:cNvCxnSpPr/>
            <p:nvPr/>
          </p:nvCxnSpPr>
          <p:spPr>
            <a:xfrm>
              <a:off x="6763528" y="2854286"/>
              <a:ext cx="0" cy="2095577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Line 5">
              <a:extLst>
                <a:ext uri="{FF2B5EF4-FFF2-40B4-BE49-F238E27FC236}">
                  <a16:creationId xmlns:a16="http://schemas.microsoft.com/office/drawing/2014/main" id="{A2AEA211-2311-7882-7C82-0BEFA75F7F48}"/>
                </a:ext>
              </a:extLst>
            </p:cNvPr>
            <p:cNvCxnSpPr/>
            <p:nvPr/>
          </p:nvCxnSpPr>
          <p:spPr>
            <a:xfrm>
              <a:off x="8990193" y="2854286"/>
              <a:ext cx="0" cy="2095577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Line 6">
              <a:extLst>
                <a:ext uri="{FF2B5EF4-FFF2-40B4-BE49-F238E27FC236}">
                  <a16:creationId xmlns:a16="http://schemas.microsoft.com/office/drawing/2014/main" id="{6223EA30-96C0-DE7A-9EE6-6DB1D92FA75C}"/>
                </a:ext>
              </a:extLst>
            </p:cNvPr>
            <p:cNvCxnSpPr/>
            <p:nvPr/>
          </p:nvCxnSpPr>
          <p:spPr>
            <a:xfrm>
              <a:off x="11222959" y="2854286"/>
              <a:ext cx="0" cy="2095577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4" name="Shape 6" title="þ\#1_1|1||&gt;21|">
              <a:extLst>
                <a:ext uri="{FF2B5EF4-FFF2-40B4-BE49-F238E27FC236}">
                  <a16:creationId xmlns:a16="http://schemas.microsoft.com/office/drawing/2014/main" id="{135BC042-92E6-2B9A-5C35-A1F936447D4B}"/>
                </a:ext>
              </a:extLst>
            </p:cNvPr>
            <p:cNvSpPr>
              <a:spLocks/>
            </p:cNvSpPr>
            <p:nvPr/>
          </p:nvSpPr>
          <p:spPr>
            <a:xfrm>
              <a:off x="1565942" y="3447643"/>
              <a:ext cx="1542917" cy="150882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Initiation Phase</a:t>
              </a:r>
            </a:p>
          </p:txBody>
        </p:sp>
        <p:sp>
          <p:nvSpPr>
            <p:cNvPr id="285" name="Shape 7" title="þ\#1_2|2||&gt;21|">
              <a:extLst>
                <a:ext uri="{FF2B5EF4-FFF2-40B4-BE49-F238E27FC236}">
                  <a16:creationId xmlns:a16="http://schemas.microsoft.com/office/drawing/2014/main" id="{A536EE8C-2C20-F1F8-1CBF-2CFB7020DC36}"/>
                </a:ext>
              </a:extLst>
            </p:cNvPr>
            <p:cNvSpPr>
              <a:spLocks/>
            </p:cNvSpPr>
            <p:nvPr/>
          </p:nvSpPr>
          <p:spPr>
            <a:xfrm>
              <a:off x="3792607" y="3447643"/>
              <a:ext cx="1572086" cy="150882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Market Entry Strategy</a:t>
              </a:r>
            </a:p>
          </p:txBody>
        </p:sp>
        <p:sp>
          <p:nvSpPr>
            <p:cNvPr id="286" name="Shape 8" title="þ\#1_3|3||&gt;21|">
              <a:extLst>
                <a:ext uri="{FF2B5EF4-FFF2-40B4-BE49-F238E27FC236}">
                  <a16:creationId xmlns:a16="http://schemas.microsoft.com/office/drawing/2014/main" id="{721E5B50-B6FA-0F63-7190-C121A05735E8}"/>
                </a:ext>
              </a:extLst>
            </p:cNvPr>
            <p:cNvSpPr>
              <a:spLocks/>
            </p:cNvSpPr>
            <p:nvPr/>
          </p:nvSpPr>
          <p:spPr>
            <a:xfrm>
              <a:off x="6763528" y="3447643"/>
              <a:ext cx="1850205" cy="150882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Product Launch</a:t>
              </a:r>
            </a:p>
          </p:txBody>
        </p:sp>
        <p:sp>
          <p:nvSpPr>
            <p:cNvPr id="287" name="Shape 9" title="þ\#1_4|4||&gt;21|">
              <a:extLst>
                <a:ext uri="{FF2B5EF4-FFF2-40B4-BE49-F238E27FC236}">
                  <a16:creationId xmlns:a16="http://schemas.microsoft.com/office/drawing/2014/main" id="{B08E3880-B9B2-3E63-EA95-DEF1EFDB4CBE}"/>
                </a:ext>
              </a:extLst>
            </p:cNvPr>
            <p:cNvSpPr>
              <a:spLocks/>
            </p:cNvSpPr>
            <p:nvPr/>
          </p:nvSpPr>
          <p:spPr>
            <a:xfrm>
              <a:off x="8990193" y="3447643"/>
              <a:ext cx="1833684" cy="150882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&amp; Optimization</a:t>
              </a:r>
            </a:p>
          </p:txBody>
        </p:sp>
        <p:sp>
          <p:nvSpPr>
            <p:cNvPr id="288" name="Shape 10" title="þ\#1_5|5||&gt;21|">
              <a:extLst>
                <a:ext uri="{FF2B5EF4-FFF2-40B4-BE49-F238E27FC236}">
                  <a16:creationId xmlns:a16="http://schemas.microsoft.com/office/drawing/2014/main" id="{3BE3706F-8AE1-C753-CE19-784555D1F200}"/>
                </a:ext>
              </a:extLst>
            </p:cNvPr>
            <p:cNvSpPr>
              <a:spLocks/>
            </p:cNvSpPr>
            <p:nvPr/>
          </p:nvSpPr>
          <p:spPr>
            <a:xfrm>
              <a:off x="11222959" y="3447643"/>
              <a:ext cx="1585321" cy="150882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Innovation Acceleration</a:t>
              </a:r>
            </a:p>
          </p:txBody>
        </p:sp>
        <p:sp>
          <p:nvSpPr>
            <p:cNvPr id="289" name="Shape 11" title="þ\#1_1|1||&gt;22|">
              <a:extLst>
                <a:ext uri="{FF2B5EF4-FFF2-40B4-BE49-F238E27FC236}">
                  <a16:creationId xmlns:a16="http://schemas.microsoft.com/office/drawing/2014/main" id="{81269BF4-DF27-406B-D4AF-BF4294497713}"/>
                </a:ext>
              </a:extLst>
            </p:cNvPr>
            <p:cNvSpPr>
              <a:spLocks/>
            </p:cNvSpPr>
            <p:nvPr/>
          </p:nvSpPr>
          <p:spPr>
            <a:xfrm>
              <a:off x="1565942" y="3063836"/>
              <a:ext cx="1574405" cy="24518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2020-08</a:t>
              </a:r>
            </a:p>
          </p:txBody>
        </p:sp>
        <p:sp>
          <p:nvSpPr>
            <p:cNvPr id="290" name="Shape 12" title="þ\#1_2|2||&gt;22|">
              <a:extLst>
                <a:ext uri="{FF2B5EF4-FFF2-40B4-BE49-F238E27FC236}">
                  <a16:creationId xmlns:a16="http://schemas.microsoft.com/office/drawing/2014/main" id="{83239B27-B3AD-7B6A-1E6A-F7C1F0D9ED83}"/>
                </a:ext>
              </a:extLst>
            </p:cNvPr>
            <p:cNvSpPr>
              <a:spLocks/>
            </p:cNvSpPr>
            <p:nvPr/>
          </p:nvSpPr>
          <p:spPr>
            <a:xfrm>
              <a:off x="3792607" y="3063836"/>
              <a:ext cx="1604169" cy="24518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2021-08</a:t>
              </a:r>
            </a:p>
          </p:txBody>
        </p:sp>
        <p:sp>
          <p:nvSpPr>
            <p:cNvPr id="291" name="Shape 13" title="þ\#1_3|3||&gt;22|">
              <a:extLst>
                <a:ext uri="{FF2B5EF4-FFF2-40B4-BE49-F238E27FC236}">
                  <a16:creationId xmlns:a16="http://schemas.microsoft.com/office/drawing/2014/main" id="{9F875F3C-9E85-42D6-D154-B67C25CD83F8}"/>
                </a:ext>
              </a:extLst>
            </p:cNvPr>
            <p:cNvSpPr>
              <a:spLocks/>
            </p:cNvSpPr>
            <p:nvPr/>
          </p:nvSpPr>
          <p:spPr>
            <a:xfrm>
              <a:off x="6763528" y="3063836"/>
              <a:ext cx="1887964" cy="24518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2022-12</a:t>
              </a:r>
            </a:p>
          </p:txBody>
        </p:sp>
        <p:sp>
          <p:nvSpPr>
            <p:cNvPr id="292" name="Shape 14" title="þ\#1_4|4||&gt;22|">
              <a:extLst>
                <a:ext uri="{FF2B5EF4-FFF2-40B4-BE49-F238E27FC236}">
                  <a16:creationId xmlns:a16="http://schemas.microsoft.com/office/drawing/2014/main" id="{BFC47077-AC84-66CF-681B-06687E35E582}"/>
                </a:ext>
              </a:extLst>
            </p:cNvPr>
            <p:cNvSpPr>
              <a:spLocks/>
            </p:cNvSpPr>
            <p:nvPr/>
          </p:nvSpPr>
          <p:spPr>
            <a:xfrm>
              <a:off x="8990193" y="3063836"/>
              <a:ext cx="1871106" cy="24518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2023-12</a:t>
              </a:r>
            </a:p>
          </p:txBody>
        </p:sp>
        <p:sp>
          <p:nvSpPr>
            <p:cNvPr id="293" name="Shape 15" title="þ\#1_5|5||&gt;22|">
              <a:extLst>
                <a:ext uri="{FF2B5EF4-FFF2-40B4-BE49-F238E27FC236}">
                  <a16:creationId xmlns:a16="http://schemas.microsoft.com/office/drawing/2014/main" id="{35789FEF-06CB-8BFA-8674-889BC611B798}"/>
                </a:ext>
              </a:extLst>
            </p:cNvPr>
            <p:cNvSpPr>
              <a:spLocks/>
            </p:cNvSpPr>
            <p:nvPr/>
          </p:nvSpPr>
          <p:spPr>
            <a:xfrm>
              <a:off x="11222959" y="3063836"/>
              <a:ext cx="1617674" cy="24518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2024-12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8999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294" name="TIMELINE" title="3">
            <a:extLst>
              <a:ext uri="{FF2B5EF4-FFF2-40B4-BE49-F238E27FC236}">
                <a16:creationId xmlns:a16="http://schemas.microsoft.com/office/drawing/2014/main" id="{0F82956E-3BB8-C2BA-B3F3-7F588E84DFA4}"/>
              </a:ext>
            </a:extLst>
          </p:cNvPr>
          <p:cNvGrpSpPr/>
          <p:nvPr/>
        </p:nvGrpSpPr>
        <p:grpSpPr>
          <a:xfrm>
            <a:off x="1175560" y="2330297"/>
            <a:ext cx="11367179" cy="2664489"/>
            <a:chOff x="1474011" y="2438248"/>
            <a:chExt cx="11367179" cy="2664489"/>
          </a:xfrm>
        </p:grpSpPr>
        <p:cxnSp>
          <p:nvCxnSpPr>
            <p:cNvPr id="268" name="Line 1">
              <a:extLst>
                <a:ext uri="{FF2B5EF4-FFF2-40B4-BE49-F238E27FC236}">
                  <a16:creationId xmlns:a16="http://schemas.microsoft.com/office/drawing/2014/main" id="{2D0CCDAD-168E-8CB8-477C-05A014CF3169}"/>
                </a:ext>
              </a:extLst>
            </p:cNvPr>
            <p:cNvCxnSpPr/>
            <p:nvPr/>
          </p:nvCxnSpPr>
          <p:spPr>
            <a:xfrm>
              <a:off x="1474011" y="3771900"/>
              <a:ext cx="9840881" cy="0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Shape 1" title="þGY#|GZ0">
              <a:extLst>
                <a:ext uri="{FF2B5EF4-FFF2-40B4-BE49-F238E27FC236}">
                  <a16:creationId xmlns:a16="http://schemas.microsoft.com/office/drawing/2014/main" id="{FB4291F0-274C-E15A-C15F-A4FFBDBE9C66}"/>
                </a:ext>
              </a:extLst>
            </p:cNvPr>
            <p:cNvSpPr/>
            <p:nvPr/>
          </p:nvSpPr>
          <p:spPr>
            <a:xfrm>
              <a:off x="1750236" y="3638551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</a:t>
              </a:r>
            </a:p>
          </p:txBody>
        </p:sp>
        <p:sp>
          <p:nvSpPr>
            <p:cNvPr id="264" name="Shape 2" title="þGY#|GZ0">
              <a:extLst>
                <a:ext uri="{FF2B5EF4-FFF2-40B4-BE49-F238E27FC236}">
                  <a16:creationId xmlns:a16="http://schemas.microsoft.com/office/drawing/2014/main" id="{D131068D-B1A4-AC67-91AF-970EF7E80318}"/>
                </a:ext>
              </a:extLst>
            </p:cNvPr>
            <p:cNvSpPr/>
            <p:nvPr/>
          </p:nvSpPr>
          <p:spPr>
            <a:xfrm>
              <a:off x="3330390" y="3638551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</a:t>
              </a:r>
            </a:p>
          </p:txBody>
        </p:sp>
        <p:sp>
          <p:nvSpPr>
            <p:cNvPr id="265" name="Shape 3" title="þGY#|GZ0">
              <a:extLst>
                <a:ext uri="{FF2B5EF4-FFF2-40B4-BE49-F238E27FC236}">
                  <a16:creationId xmlns:a16="http://schemas.microsoft.com/office/drawing/2014/main" id="{7FE8F1E2-CEBE-13BF-B244-AA2FBD7F56FC}"/>
                </a:ext>
              </a:extLst>
            </p:cNvPr>
            <p:cNvSpPr/>
            <p:nvPr/>
          </p:nvSpPr>
          <p:spPr>
            <a:xfrm>
              <a:off x="5557248" y="3638551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66" name="Shape 4" title="þGY#|GZ0">
              <a:extLst>
                <a:ext uri="{FF2B5EF4-FFF2-40B4-BE49-F238E27FC236}">
                  <a16:creationId xmlns:a16="http://schemas.microsoft.com/office/drawing/2014/main" id="{80DBBBAF-AF96-819F-F667-B2D5C3B90AB6}"/>
                </a:ext>
              </a:extLst>
            </p:cNvPr>
            <p:cNvSpPr/>
            <p:nvPr/>
          </p:nvSpPr>
          <p:spPr>
            <a:xfrm>
              <a:off x="7784106" y="3638551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67" name="Shape 5" title="þGY#|GZ0">
              <a:extLst>
                <a:ext uri="{FF2B5EF4-FFF2-40B4-BE49-F238E27FC236}">
                  <a16:creationId xmlns:a16="http://schemas.microsoft.com/office/drawing/2014/main" id="{8F3C2175-9544-32DD-6647-C45DDCF7593B}"/>
                </a:ext>
              </a:extLst>
            </p:cNvPr>
            <p:cNvSpPr/>
            <p:nvPr/>
          </p:nvSpPr>
          <p:spPr>
            <a:xfrm>
              <a:off x="10014015" y="3638551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cxnSp>
          <p:nvCxnSpPr>
            <p:cNvPr id="279" name="Line 2">
              <a:extLst>
                <a:ext uri="{FF2B5EF4-FFF2-40B4-BE49-F238E27FC236}">
                  <a16:creationId xmlns:a16="http://schemas.microsoft.com/office/drawing/2014/main" id="{7567B333-BE61-DF5D-F9AD-996665AF1942}"/>
                </a:ext>
              </a:extLst>
            </p:cNvPr>
            <p:cNvCxnSpPr/>
            <p:nvPr/>
          </p:nvCxnSpPr>
          <p:spPr>
            <a:xfrm>
              <a:off x="1565526" y="3771900"/>
              <a:ext cx="0" cy="1327303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Line 3">
              <a:extLst>
                <a:ext uri="{FF2B5EF4-FFF2-40B4-BE49-F238E27FC236}">
                  <a16:creationId xmlns:a16="http://schemas.microsoft.com/office/drawing/2014/main" id="{1887ABF8-D0EB-CF2C-5280-921F3C2BBF3E}"/>
                </a:ext>
              </a:extLst>
            </p:cNvPr>
            <p:cNvCxnSpPr/>
            <p:nvPr/>
          </p:nvCxnSpPr>
          <p:spPr>
            <a:xfrm>
              <a:off x="3792383" y="2438248"/>
              <a:ext cx="0" cy="1333652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Line 4">
              <a:extLst>
                <a:ext uri="{FF2B5EF4-FFF2-40B4-BE49-F238E27FC236}">
                  <a16:creationId xmlns:a16="http://schemas.microsoft.com/office/drawing/2014/main" id="{F39A0BF0-FCDB-110F-B2E6-9B3BE7995D34}"/>
                </a:ext>
              </a:extLst>
            </p:cNvPr>
            <p:cNvCxnSpPr/>
            <p:nvPr/>
          </p:nvCxnSpPr>
          <p:spPr>
            <a:xfrm>
              <a:off x="6763561" y="3771900"/>
              <a:ext cx="0" cy="1327303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Line 5">
              <a:extLst>
                <a:ext uri="{FF2B5EF4-FFF2-40B4-BE49-F238E27FC236}">
                  <a16:creationId xmlns:a16="http://schemas.microsoft.com/office/drawing/2014/main" id="{0FF4C438-73F3-5FDB-47A3-F26650459A48}"/>
                </a:ext>
              </a:extLst>
            </p:cNvPr>
            <p:cNvCxnSpPr/>
            <p:nvPr/>
          </p:nvCxnSpPr>
          <p:spPr>
            <a:xfrm>
              <a:off x="8990419" y="2438248"/>
              <a:ext cx="0" cy="1333652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Line 6">
              <a:extLst>
                <a:ext uri="{FF2B5EF4-FFF2-40B4-BE49-F238E27FC236}">
                  <a16:creationId xmlns:a16="http://schemas.microsoft.com/office/drawing/2014/main" id="{8B3648C4-E605-159F-669F-240993FCA3D7}"/>
                </a:ext>
              </a:extLst>
            </p:cNvPr>
            <p:cNvCxnSpPr/>
            <p:nvPr/>
          </p:nvCxnSpPr>
          <p:spPr>
            <a:xfrm>
              <a:off x="11223377" y="3771900"/>
              <a:ext cx="0" cy="1327303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4" name="Shape 6" title="þ\#1_1|1||&gt;21|">
              <a:extLst>
                <a:ext uri="{FF2B5EF4-FFF2-40B4-BE49-F238E27FC236}">
                  <a16:creationId xmlns:a16="http://schemas.microsoft.com/office/drawing/2014/main" id="{D8DE0C45-F1BE-1C94-0D0B-E936B9096F19}"/>
                </a:ext>
              </a:extLst>
            </p:cNvPr>
            <p:cNvSpPr>
              <a:spLocks/>
            </p:cNvSpPr>
            <p:nvPr/>
          </p:nvSpPr>
          <p:spPr>
            <a:xfrm>
              <a:off x="1565526" y="4294895"/>
              <a:ext cx="1543050" cy="8078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Initiation Phase</a:t>
              </a:r>
            </a:p>
          </p:txBody>
        </p:sp>
        <p:sp>
          <p:nvSpPr>
            <p:cNvPr id="285" name="Shape 7" title="þ\#1_2|2||&gt;21|">
              <a:extLst>
                <a:ext uri="{FF2B5EF4-FFF2-40B4-BE49-F238E27FC236}">
                  <a16:creationId xmlns:a16="http://schemas.microsoft.com/office/drawing/2014/main" id="{1F3B61D6-D6B8-FC51-8970-BCD81DCB2E5D}"/>
                </a:ext>
              </a:extLst>
            </p:cNvPr>
            <p:cNvSpPr>
              <a:spLocks/>
            </p:cNvSpPr>
            <p:nvPr/>
          </p:nvSpPr>
          <p:spPr>
            <a:xfrm>
              <a:off x="3792383" y="2643743"/>
              <a:ext cx="1572222" cy="8078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Market Entry Strategy</a:t>
              </a:r>
            </a:p>
          </p:txBody>
        </p:sp>
        <p:sp>
          <p:nvSpPr>
            <p:cNvPr id="286" name="Shape 8" title="þ\#1_3|3||&gt;21|">
              <a:extLst>
                <a:ext uri="{FF2B5EF4-FFF2-40B4-BE49-F238E27FC236}">
                  <a16:creationId xmlns:a16="http://schemas.microsoft.com/office/drawing/2014/main" id="{8CF211DB-237F-222A-09BF-455C5A666FCA}"/>
                </a:ext>
              </a:extLst>
            </p:cNvPr>
            <p:cNvSpPr>
              <a:spLocks/>
            </p:cNvSpPr>
            <p:nvPr/>
          </p:nvSpPr>
          <p:spPr>
            <a:xfrm>
              <a:off x="6763561" y="4294895"/>
              <a:ext cx="1850363" cy="8078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Product Launch</a:t>
              </a:r>
            </a:p>
          </p:txBody>
        </p:sp>
        <p:sp>
          <p:nvSpPr>
            <p:cNvPr id="287" name="Shape 9" title="þ\#1_4|4||&gt;21|">
              <a:extLst>
                <a:ext uri="{FF2B5EF4-FFF2-40B4-BE49-F238E27FC236}">
                  <a16:creationId xmlns:a16="http://schemas.microsoft.com/office/drawing/2014/main" id="{36B15917-F48E-0772-3BE4-56480A31A4A4}"/>
                </a:ext>
              </a:extLst>
            </p:cNvPr>
            <p:cNvSpPr>
              <a:spLocks/>
            </p:cNvSpPr>
            <p:nvPr/>
          </p:nvSpPr>
          <p:spPr>
            <a:xfrm>
              <a:off x="8990419" y="2643743"/>
              <a:ext cx="1833842" cy="8078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&amp; Optimization</a:t>
              </a:r>
            </a:p>
          </p:txBody>
        </p:sp>
        <p:sp>
          <p:nvSpPr>
            <p:cNvPr id="288" name="Shape 10" title="þ\#1_5|5||&gt;21|">
              <a:extLst>
                <a:ext uri="{FF2B5EF4-FFF2-40B4-BE49-F238E27FC236}">
                  <a16:creationId xmlns:a16="http://schemas.microsoft.com/office/drawing/2014/main" id="{F59A0BC2-3E6F-87F0-7F0D-EBED3F60D7D4}"/>
                </a:ext>
              </a:extLst>
            </p:cNvPr>
            <p:cNvSpPr>
              <a:spLocks/>
            </p:cNvSpPr>
            <p:nvPr/>
          </p:nvSpPr>
          <p:spPr>
            <a:xfrm>
              <a:off x="11223377" y="4294895"/>
              <a:ext cx="1585457" cy="80784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Innovation Acceleration</a:t>
              </a:r>
            </a:p>
          </p:txBody>
        </p:sp>
        <p:sp>
          <p:nvSpPr>
            <p:cNvPr id="289" name="Shape 11" title="þ\#1_1|1||&gt;22|">
              <a:extLst>
                <a:ext uri="{FF2B5EF4-FFF2-40B4-BE49-F238E27FC236}">
                  <a16:creationId xmlns:a16="http://schemas.microsoft.com/office/drawing/2014/main" id="{50820FEB-B721-BA21-0CB7-D58F6D8FF25A}"/>
                </a:ext>
              </a:extLst>
            </p:cNvPr>
            <p:cNvSpPr>
              <a:spLocks/>
            </p:cNvSpPr>
            <p:nvPr/>
          </p:nvSpPr>
          <p:spPr>
            <a:xfrm>
              <a:off x="1565526" y="4089400"/>
              <a:ext cx="1574541" cy="1312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2020-08</a:t>
              </a:r>
            </a:p>
          </p:txBody>
        </p:sp>
        <p:sp>
          <p:nvSpPr>
            <p:cNvPr id="290" name="Shape 12" title="þ\#1_2|2||&gt;22|">
              <a:extLst>
                <a:ext uri="{FF2B5EF4-FFF2-40B4-BE49-F238E27FC236}">
                  <a16:creationId xmlns:a16="http://schemas.microsoft.com/office/drawing/2014/main" id="{1EC4C65D-AB85-9510-52DE-C2948621467A}"/>
                </a:ext>
              </a:extLst>
            </p:cNvPr>
            <p:cNvSpPr>
              <a:spLocks/>
            </p:cNvSpPr>
            <p:nvPr/>
          </p:nvSpPr>
          <p:spPr>
            <a:xfrm>
              <a:off x="3792383" y="2438248"/>
              <a:ext cx="1604308" cy="1312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2021-08</a:t>
              </a:r>
            </a:p>
          </p:txBody>
        </p:sp>
        <p:sp>
          <p:nvSpPr>
            <p:cNvPr id="291" name="Shape 13" title="þ\#1_3|3||&gt;22|">
              <a:extLst>
                <a:ext uri="{FF2B5EF4-FFF2-40B4-BE49-F238E27FC236}">
                  <a16:creationId xmlns:a16="http://schemas.microsoft.com/office/drawing/2014/main" id="{E761BA86-72B5-4275-2201-45054BE06F9E}"/>
                </a:ext>
              </a:extLst>
            </p:cNvPr>
            <p:cNvSpPr>
              <a:spLocks/>
            </p:cNvSpPr>
            <p:nvPr/>
          </p:nvSpPr>
          <p:spPr>
            <a:xfrm>
              <a:off x="6763561" y="4089400"/>
              <a:ext cx="1888126" cy="1312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2022-12</a:t>
              </a:r>
            </a:p>
          </p:txBody>
        </p:sp>
        <p:sp>
          <p:nvSpPr>
            <p:cNvPr id="292" name="Shape 14" title="þ\#1_4|4||&gt;22|">
              <a:extLst>
                <a:ext uri="{FF2B5EF4-FFF2-40B4-BE49-F238E27FC236}">
                  <a16:creationId xmlns:a16="http://schemas.microsoft.com/office/drawing/2014/main" id="{BE0D4D1D-92CC-9E37-CBFC-50E8303504E1}"/>
                </a:ext>
              </a:extLst>
            </p:cNvPr>
            <p:cNvSpPr>
              <a:spLocks/>
            </p:cNvSpPr>
            <p:nvPr/>
          </p:nvSpPr>
          <p:spPr>
            <a:xfrm>
              <a:off x="8990419" y="2438248"/>
              <a:ext cx="1871267" cy="1312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2023-12</a:t>
              </a:r>
            </a:p>
          </p:txBody>
        </p:sp>
        <p:sp>
          <p:nvSpPr>
            <p:cNvPr id="293" name="Shape 15" title="þ\#1_5|5||&gt;22|">
              <a:extLst>
                <a:ext uri="{FF2B5EF4-FFF2-40B4-BE49-F238E27FC236}">
                  <a16:creationId xmlns:a16="http://schemas.microsoft.com/office/drawing/2014/main" id="{11AAC6E2-7CA0-BD23-963E-E9D4B328BADD}"/>
                </a:ext>
              </a:extLst>
            </p:cNvPr>
            <p:cNvSpPr>
              <a:spLocks/>
            </p:cNvSpPr>
            <p:nvPr/>
          </p:nvSpPr>
          <p:spPr>
            <a:xfrm>
              <a:off x="11223377" y="4089400"/>
              <a:ext cx="1617813" cy="1312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2024-12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102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07" name="TIMELINE" title="3">
            <a:extLst>
              <a:ext uri="{FF2B5EF4-FFF2-40B4-BE49-F238E27FC236}">
                <a16:creationId xmlns:a16="http://schemas.microsoft.com/office/drawing/2014/main" id="{9CA747DA-2BD6-13E1-FF04-25D08D035238}"/>
              </a:ext>
            </a:extLst>
          </p:cNvPr>
          <p:cNvGrpSpPr/>
          <p:nvPr/>
        </p:nvGrpSpPr>
        <p:grpSpPr>
          <a:xfrm>
            <a:off x="1093426" y="2287796"/>
            <a:ext cx="11548607" cy="2733257"/>
            <a:chOff x="1323346" y="2395748"/>
            <a:chExt cx="11548607" cy="2733257"/>
          </a:xfrm>
        </p:grpSpPr>
        <p:sp>
          <p:nvSpPr>
            <p:cNvPr id="268" name="Shape 1" title="xx">
              <a:extLst>
                <a:ext uri="{FF2B5EF4-FFF2-40B4-BE49-F238E27FC236}">
                  <a16:creationId xmlns:a16="http://schemas.microsoft.com/office/drawing/2014/main" id="{953326B2-308B-FF53-D496-86118DE73566}"/>
                </a:ext>
              </a:extLst>
            </p:cNvPr>
            <p:cNvSpPr/>
            <p:nvPr/>
          </p:nvSpPr>
          <p:spPr>
            <a:xfrm>
              <a:off x="1323346" y="2395748"/>
              <a:ext cx="11548607" cy="2733257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" sx="101000" sy="101000" rotWithShape="0">
                <a:srgbClr val="D9D9D9"/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276" name="Line 1">
              <a:extLst>
                <a:ext uri="{FF2B5EF4-FFF2-40B4-BE49-F238E27FC236}">
                  <a16:creationId xmlns:a16="http://schemas.microsoft.com/office/drawing/2014/main" id="{9F2918BE-0168-AEAB-D5BB-67D60BA1B549}"/>
                </a:ext>
              </a:extLst>
            </p:cNvPr>
            <p:cNvCxnSpPr/>
            <p:nvPr/>
          </p:nvCxnSpPr>
          <p:spPr>
            <a:xfrm>
              <a:off x="1455376" y="3763909"/>
              <a:ext cx="9878149" cy="0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Shape 2" title="þ\#1_1|1||&gt;1|">
              <a:extLst>
                <a:ext uri="{FF2B5EF4-FFF2-40B4-BE49-F238E27FC236}">
                  <a16:creationId xmlns:a16="http://schemas.microsoft.com/office/drawing/2014/main" id="{7EB77923-A017-C66A-9DAE-57F50BDE4948}"/>
                </a:ext>
              </a:extLst>
            </p:cNvPr>
            <p:cNvSpPr>
              <a:spLocks/>
            </p:cNvSpPr>
            <p:nvPr/>
          </p:nvSpPr>
          <p:spPr>
            <a:xfrm>
              <a:off x="1547237" y="4526059"/>
              <a:ext cx="2173312" cy="53275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3" name="Shape 3" title="þ\#1_2|2||&gt;1|">
              <a:extLst>
                <a:ext uri="{FF2B5EF4-FFF2-40B4-BE49-F238E27FC236}">
                  <a16:creationId xmlns:a16="http://schemas.microsoft.com/office/drawing/2014/main" id="{9B52A4B8-425C-D000-B079-D0F4FF2931C4}"/>
                </a:ext>
              </a:extLst>
            </p:cNvPr>
            <p:cNvSpPr>
              <a:spLocks/>
            </p:cNvSpPr>
            <p:nvPr/>
          </p:nvSpPr>
          <p:spPr>
            <a:xfrm>
              <a:off x="3782528" y="2459248"/>
              <a:ext cx="1610383" cy="53275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4" name="Shape 4" title="þ\#1_3|3||&gt;1|">
              <a:extLst>
                <a:ext uri="{FF2B5EF4-FFF2-40B4-BE49-F238E27FC236}">
                  <a16:creationId xmlns:a16="http://schemas.microsoft.com/office/drawing/2014/main" id="{9376A5F7-1B53-08FB-44B7-959074689774}"/>
                </a:ext>
              </a:extLst>
            </p:cNvPr>
            <p:cNvSpPr>
              <a:spLocks/>
            </p:cNvSpPr>
            <p:nvPr/>
          </p:nvSpPr>
          <p:spPr>
            <a:xfrm>
              <a:off x="6764958" y="4526059"/>
              <a:ext cx="1895276" cy="53275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5" name="Shape 5" title="þ\#1_4|4||&gt;1|">
              <a:extLst>
                <a:ext uri="{FF2B5EF4-FFF2-40B4-BE49-F238E27FC236}">
                  <a16:creationId xmlns:a16="http://schemas.microsoft.com/office/drawing/2014/main" id="{04FD9781-B98C-25CE-B8E5-56D7D725A3B2}"/>
                </a:ext>
              </a:extLst>
            </p:cNvPr>
            <p:cNvSpPr>
              <a:spLocks/>
            </p:cNvSpPr>
            <p:nvPr/>
          </p:nvSpPr>
          <p:spPr>
            <a:xfrm>
              <a:off x="9000248" y="2459248"/>
              <a:ext cx="1878355" cy="53275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6" name="Shape 6" title="þ\#1_5|5||&gt;1|">
              <a:extLst>
                <a:ext uri="{FF2B5EF4-FFF2-40B4-BE49-F238E27FC236}">
                  <a16:creationId xmlns:a16="http://schemas.microsoft.com/office/drawing/2014/main" id="{B8368050-2E27-823A-8534-125AE17996F2}"/>
                </a:ext>
              </a:extLst>
            </p:cNvPr>
            <p:cNvSpPr>
              <a:spLocks/>
            </p:cNvSpPr>
            <p:nvPr/>
          </p:nvSpPr>
          <p:spPr>
            <a:xfrm>
              <a:off x="11241663" y="4526059"/>
              <a:ext cx="1623939" cy="53275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7" name="Shape 7" title="þ\#1_1|1||&gt;21|">
              <a:extLst>
                <a:ext uri="{FF2B5EF4-FFF2-40B4-BE49-F238E27FC236}">
                  <a16:creationId xmlns:a16="http://schemas.microsoft.com/office/drawing/2014/main" id="{704434DE-6FB4-66FE-83AC-A648006BD280}"/>
                </a:ext>
              </a:extLst>
            </p:cNvPr>
            <p:cNvSpPr>
              <a:spLocks/>
            </p:cNvSpPr>
            <p:nvPr/>
          </p:nvSpPr>
          <p:spPr>
            <a:xfrm>
              <a:off x="1547237" y="4203700"/>
              <a:ext cx="2173312" cy="32235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Your Text  Here</a:t>
              </a:r>
            </a:p>
          </p:txBody>
        </p:sp>
        <p:sp>
          <p:nvSpPr>
            <p:cNvPr id="298" name="Shape 8" title="þ\#1_2|2||&gt;21|">
              <a:extLst>
                <a:ext uri="{FF2B5EF4-FFF2-40B4-BE49-F238E27FC236}">
                  <a16:creationId xmlns:a16="http://schemas.microsoft.com/office/drawing/2014/main" id="{E8E3E1A6-1367-0F24-78D0-3594DD85D932}"/>
                </a:ext>
              </a:extLst>
            </p:cNvPr>
            <p:cNvSpPr>
              <a:spLocks/>
            </p:cNvSpPr>
            <p:nvPr/>
          </p:nvSpPr>
          <p:spPr>
            <a:xfrm>
              <a:off x="3782528" y="2991998"/>
              <a:ext cx="1610383" cy="32235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/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Your Text  Here</a:t>
              </a:r>
            </a:p>
          </p:txBody>
        </p:sp>
        <p:sp>
          <p:nvSpPr>
            <p:cNvPr id="299" name="Shape 9" title="þ\#1_3|3||&gt;21|">
              <a:extLst>
                <a:ext uri="{FF2B5EF4-FFF2-40B4-BE49-F238E27FC236}">
                  <a16:creationId xmlns:a16="http://schemas.microsoft.com/office/drawing/2014/main" id="{0001DFB5-84F0-35C9-A6F1-1AF5FBA553DA}"/>
                </a:ext>
              </a:extLst>
            </p:cNvPr>
            <p:cNvSpPr>
              <a:spLocks/>
            </p:cNvSpPr>
            <p:nvPr/>
          </p:nvSpPr>
          <p:spPr>
            <a:xfrm>
              <a:off x="6764958" y="4203700"/>
              <a:ext cx="1895276" cy="32235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Your Text  Here</a:t>
              </a:r>
            </a:p>
          </p:txBody>
        </p:sp>
        <p:sp>
          <p:nvSpPr>
            <p:cNvPr id="300" name="Shape 10" title="þ\#1_4|4||&gt;21|">
              <a:extLst>
                <a:ext uri="{FF2B5EF4-FFF2-40B4-BE49-F238E27FC236}">
                  <a16:creationId xmlns:a16="http://schemas.microsoft.com/office/drawing/2014/main" id="{70D58E7F-9F39-EB70-9A6C-91FFE127BE72}"/>
                </a:ext>
              </a:extLst>
            </p:cNvPr>
            <p:cNvSpPr>
              <a:spLocks/>
            </p:cNvSpPr>
            <p:nvPr/>
          </p:nvSpPr>
          <p:spPr>
            <a:xfrm>
              <a:off x="9000248" y="2991998"/>
              <a:ext cx="1878355" cy="32235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/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Your Text  Here</a:t>
              </a:r>
            </a:p>
          </p:txBody>
        </p:sp>
        <p:sp>
          <p:nvSpPr>
            <p:cNvPr id="301" name="Shape 11" title="þ\#1_5|5||&gt;21|">
              <a:extLst>
                <a:ext uri="{FF2B5EF4-FFF2-40B4-BE49-F238E27FC236}">
                  <a16:creationId xmlns:a16="http://schemas.microsoft.com/office/drawing/2014/main" id="{F3886BAB-697E-78B3-4375-4C3FE9C8A7B7}"/>
                </a:ext>
              </a:extLst>
            </p:cNvPr>
            <p:cNvSpPr>
              <a:spLocks/>
            </p:cNvSpPr>
            <p:nvPr/>
          </p:nvSpPr>
          <p:spPr>
            <a:xfrm>
              <a:off x="11241663" y="4203700"/>
              <a:ext cx="1623939" cy="32235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Your Text  Here</a:t>
              </a:r>
            </a:p>
          </p:txBody>
        </p:sp>
        <p:sp>
          <p:nvSpPr>
            <p:cNvPr id="271" name="Shape 12" title="þGY#|GZ0">
              <a:extLst>
                <a:ext uri="{FF2B5EF4-FFF2-40B4-BE49-F238E27FC236}">
                  <a16:creationId xmlns:a16="http://schemas.microsoft.com/office/drawing/2014/main" id="{36082D85-4B32-8427-8584-39ABF3F63ABB}"/>
                </a:ext>
              </a:extLst>
            </p:cNvPr>
            <p:cNvSpPr/>
            <p:nvPr/>
          </p:nvSpPr>
          <p:spPr>
            <a:xfrm>
              <a:off x="1795281" y="3638552"/>
              <a:ext cx="257175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2020</a:t>
              </a:r>
            </a:p>
          </p:txBody>
        </p:sp>
        <p:sp>
          <p:nvSpPr>
            <p:cNvPr id="272" name="Shape 13" title="þGY#|GZ0">
              <a:extLst>
                <a:ext uri="{FF2B5EF4-FFF2-40B4-BE49-F238E27FC236}">
                  <a16:creationId xmlns:a16="http://schemas.microsoft.com/office/drawing/2014/main" id="{29E3AD99-852D-3D28-0B51-A97338A15177}"/>
                </a:ext>
              </a:extLst>
            </p:cNvPr>
            <p:cNvSpPr/>
            <p:nvPr/>
          </p:nvSpPr>
          <p:spPr>
            <a:xfrm>
              <a:off x="3381419" y="3638552"/>
              <a:ext cx="257175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2021</a:t>
              </a:r>
            </a:p>
          </p:txBody>
        </p:sp>
        <p:sp>
          <p:nvSpPr>
            <p:cNvPr id="273" name="Shape 14" title="þGY#|GZ0">
              <a:extLst>
                <a:ext uri="{FF2B5EF4-FFF2-40B4-BE49-F238E27FC236}">
                  <a16:creationId xmlns:a16="http://schemas.microsoft.com/office/drawing/2014/main" id="{DF21551E-BADF-7EB3-7BE7-D9BB26F4719A}"/>
                </a:ext>
              </a:extLst>
            </p:cNvPr>
            <p:cNvSpPr/>
            <p:nvPr/>
          </p:nvSpPr>
          <p:spPr>
            <a:xfrm>
              <a:off x="5616710" y="3638552"/>
              <a:ext cx="257175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2022</a:t>
              </a:r>
            </a:p>
          </p:txBody>
        </p:sp>
        <p:sp>
          <p:nvSpPr>
            <p:cNvPr id="274" name="Shape 15" title="þGY#|GZ0">
              <a:extLst>
                <a:ext uri="{FF2B5EF4-FFF2-40B4-BE49-F238E27FC236}">
                  <a16:creationId xmlns:a16="http://schemas.microsoft.com/office/drawing/2014/main" id="{8AE7E444-B14A-96DD-7BC9-2803502037CB}"/>
                </a:ext>
              </a:extLst>
            </p:cNvPr>
            <p:cNvSpPr/>
            <p:nvPr/>
          </p:nvSpPr>
          <p:spPr>
            <a:xfrm>
              <a:off x="7852001" y="3638552"/>
              <a:ext cx="257175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2023</a:t>
              </a:r>
            </a:p>
          </p:txBody>
        </p:sp>
        <p:sp>
          <p:nvSpPr>
            <p:cNvPr id="275" name="Shape 16" title="þGY#|GZ0">
              <a:extLst>
                <a:ext uri="{FF2B5EF4-FFF2-40B4-BE49-F238E27FC236}">
                  <a16:creationId xmlns:a16="http://schemas.microsoft.com/office/drawing/2014/main" id="{13E15390-CC9F-FFED-8B38-AF2CA9401818}"/>
                </a:ext>
              </a:extLst>
            </p:cNvPr>
            <p:cNvSpPr/>
            <p:nvPr/>
          </p:nvSpPr>
          <p:spPr>
            <a:xfrm>
              <a:off x="10090354" y="3638552"/>
              <a:ext cx="257175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102747">
                      <a:lumMod val="100000"/>
                    </a:srgbClr>
                  </a:solidFill>
                  <a:latin typeface="Arial" panose="020B0604020202020204" pitchFamily="34" charset="0"/>
                </a:rPr>
                <a:t>2024</a:t>
              </a:r>
            </a:p>
          </p:txBody>
        </p:sp>
        <p:cxnSp>
          <p:nvCxnSpPr>
            <p:cNvPr id="287" name="Line 2">
              <a:extLst>
                <a:ext uri="{FF2B5EF4-FFF2-40B4-BE49-F238E27FC236}">
                  <a16:creationId xmlns:a16="http://schemas.microsoft.com/office/drawing/2014/main" id="{539E2C8A-81C2-4F94-82A2-9DD07F01A533}"/>
                </a:ext>
              </a:extLst>
            </p:cNvPr>
            <p:cNvCxnSpPr/>
            <p:nvPr/>
          </p:nvCxnSpPr>
          <p:spPr>
            <a:xfrm>
              <a:off x="1547237" y="3763909"/>
              <a:ext cx="0" cy="130630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3">
              <a:extLst>
                <a:ext uri="{FF2B5EF4-FFF2-40B4-BE49-F238E27FC236}">
                  <a16:creationId xmlns:a16="http://schemas.microsoft.com/office/drawing/2014/main" id="{B2528A80-43E2-DD86-DF77-7BF7397EFA45}"/>
                </a:ext>
              </a:extLst>
            </p:cNvPr>
            <p:cNvCxnSpPr/>
            <p:nvPr/>
          </p:nvCxnSpPr>
          <p:spPr>
            <a:xfrm>
              <a:off x="3782528" y="2459248"/>
              <a:ext cx="0" cy="1304661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4">
              <a:extLst>
                <a:ext uri="{FF2B5EF4-FFF2-40B4-BE49-F238E27FC236}">
                  <a16:creationId xmlns:a16="http://schemas.microsoft.com/office/drawing/2014/main" id="{F90BFDE9-C9B6-A67C-6554-4CD587BF665B}"/>
                </a:ext>
              </a:extLst>
            </p:cNvPr>
            <p:cNvCxnSpPr/>
            <p:nvPr/>
          </p:nvCxnSpPr>
          <p:spPr>
            <a:xfrm>
              <a:off x="6764958" y="3763909"/>
              <a:ext cx="0" cy="130630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5">
              <a:extLst>
                <a:ext uri="{FF2B5EF4-FFF2-40B4-BE49-F238E27FC236}">
                  <a16:creationId xmlns:a16="http://schemas.microsoft.com/office/drawing/2014/main" id="{6DA56A58-1B6C-8275-BEA2-9448C0B5C965}"/>
                </a:ext>
              </a:extLst>
            </p:cNvPr>
            <p:cNvCxnSpPr/>
            <p:nvPr/>
          </p:nvCxnSpPr>
          <p:spPr>
            <a:xfrm>
              <a:off x="9000248" y="2459248"/>
              <a:ext cx="0" cy="1304661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6">
              <a:extLst>
                <a:ext uri="{FF2B5EF4-FFF2-40B4-BE49-F238E27FC236}">
                  <a16:creationId xmlns:a16="http://schemas.microsoft.com/office/drawing/2014/main" id="{2E854F82-AD36-7B56-6EB6-3EED012DF023}"/>
                </a:ext>
              </a:extLst>
            </p:cNvPr>
            <p:cNvCxnSpPr/>
            <p:nvPr/>
          </p:nvCxnSpPr>
          <p:spPr>
            <a:xfrm>
              <a:off x="11241663" y="3763909"/>
              <a:ext cx="0" cy="1306304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2" name="Shape 17">
              <a:extLst>
                <a:ext uri="{FF2B5EF4-FFF2-40B4-BE49-F238E27FC236}">
                  <a16:creationId xmlns:a16="http://schemas.microsoft.com/office/drawing/2014/main" id="{EB154F1C-72FB-9C3E-7825-653DBC248949}"/>
                </a:ext>
              </a:extLst>
            </p:cNvPr>
            <p:cNvSpPr/>
            <p:nvPr/>
          </p:nvSpPr>
          <p:spPr>
            <a:xfrm>
              <a:off x="1323346" y="3514619"/>
              <a:ext cx="498581" cy="498581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3" name="Shape 18">
              <a:extLst>
                <a:ext uri="{FF2B5EF4-FFF2-40B4-BE49-F238E27FC236}">
                  <a16:creationId xmlns:a16="http://schemas.microsoft.com/office/drawing/2014/main" id="{428BCF29-36A4-7034-9B79-5D8BEEF4B14B}"/>
                </a:ext>
              </a:extLst>
            </p:cNvPr>
            <p:cNvSpPr/>
            <p:nvPr/>
          </p:nvSpPr>
          <p:spPr>
            <a:xfrm>
              <a:off x="3558637" y="3514619"/>
              <a:ext cx="498581" cy="498581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4" name="Shape 19">
              <a:extLst>
                <a:ext uri="{FF2B5EF4-FFF2-40B4-BE49-F238E27FC236}">
                  <a16:creationId xmlns:a16="http://schemas.microsoft.com/office/drawing/2014/main" id="{345B4B66-BF5B-1D09-9393-A2E872B0DC5B}"/>
                </a:ext>
              </a:extLst>
            </p:cNvPr>
            <p:cNvSpPr/>
            <p:nvPr/>
          </p:nvSpPr>
          <p:spPr>
            <a:xfrm>
              <a:off x="6541067" y="3514619"/>
              <a:ext cx="498581" cy="498581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5" name="Shape 20">
              <a:extLst>
                <a:ext uri="{FF2B5EF4-FFF2-40B4-BE49-F238E27FC236}">
                  <a16:creationId xmlns:a16="http://schemas.microsoft.com/office/drawing/2014/main" id="{AB72D2F0-8355-E27D-19E7-0F9B581675C4}"/>
                </a:ext>
              </a:extLst>
            </p:cNvPr>
            <p:cNvSpPr/>
            <p:nvPr/>
          </p:nvSpPr>
          <p:spPr>
            <a:xfrm>
              <a:off x="8776358" y="3514619"/>
              <a:ext cx="498581" cy="498581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6" name="Shape 21">
              <a:extLst>
                <a:ext uri="{FF2B5EF4-FFF2-40B4-BE49-F238E27FC236}">
                  <a16:creationId xmlns:a16="http://schemas.microsoft.com/office/drawing/2014/main" id="{C0C7ED2A-16D7-4551-6972-9AA61AA61EDF}"/>
                </a:ext>
              </a:extLst>
            </p:cNvPr>
            <p:cNvSpPr/>
            <p:nvPr/>
          </p:nvSpPr>
          <p:spPr>
            <a:xfrm>
              <a:off x="11017772" y="3514619"/>
              <a:ext cx="498581" cy="498581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3736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14" name="TIMELINE" title="3">
            <a:extLst>
              <a:ext uri="{FF2B5EF4-FFF2-40B4-BE49-F238E27FC236}">
                <a16:creationId xmlns:a16="http://schemas.microsoft.com/office/drawing/2014/main" id="{8AA2A7B0-DA51-39B1-2005-A64F54FB2B61}"/>
              </a:ext>
            </a:extLst>
          </p:cNvPr>
          <p:cNvGrpSpPr/>
          <p:nvPr/>
        </p:nvGrpSpPr>
        <p:grpSpPr>
          <a:xfrm>
            <a:off x="1707247" y="1240136"/>
            <a:ext cx="8771155" cy="5479418"/>
            <a:chOff x="2005698" y="506085"/>
            <a:chExt cx="8771155" cy="5479418"/>
          </a:xfrm>
        </p:grpSpPr>
        <p:sp>
          <p:nvSpPr>
            <p:cNvPr id="268" name="Shape 1" title="xx">
              <a:extLst>
                <a:ext uri="{FF2B5EF4-FFF2-40B4-BE49-F238E27FC236}">
                  <a16:creationId xmlns:a16="http://schemas.microsoft.com/office/drawing/2014/main" id="{8C7FB092-28AD-FFA3-6055-3BB0A1360372}"/>
                </a:ext>
              </a:extLst>
            </p:cNvPr>
            <p:cNvSpPr/>
            <p:nvPr/>
          </p:nvSpPr>
          <p:spPr>
            <a:xfrm>
              <a:off x="2005698" y="506085"/>
              <a:ext cx="8771155" cy="5479418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" sx="102000" sy="102000" rotWithShape="0">
                <a:srgbClr val="D9D9D9">
                  <a:alpha val="4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271" name="Line 1">
              <a:extLst>
                <a:ext uri="{FF2B5EF4-FFF2-40B4-BE49-F238E27FC236}">
                  <a16:creationId xmlns:a16="http://schemas.microsoft.com/office/drawing/2014/main" id="{EDA5CE1C-5C02-FF8F-884C-B39D2D256883}"/>
                </a:ext>
              </a:extLst>
            </p:cNvPr>
            <p:cNvCxnSpPr/>
            <p:nvPr/>
          </p:nvCxnSpPr>
          <p:spPr>
            <a:xfrm>
              <a:off x="6395139" y="569586"/>
              <a:ext cx="0" cy="4707927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0" name="Shape 2" title="þ\#1_1|1||&gt;1|">
              <a:extLst>
                <a:ext uri="{FF2B5EF4-FFF2-40B4-BE49-F238E27FC236}">
                  <a16:creationId xmlns:a16="http://schemas.microsoft.com/office/drawing/2014/main" id="{F9A1B096-0ADA-721C-F535-FA6FDC9539B5}"/>
                </a:ext>
              </a:extLst>
            </p:cNvPr>
            <p:cNvSpPr>
              <a:spLocks/>
            </p:cNvSpPr>
            <p:nvPr/>
          </p:nvSpPr>
          <p:spPr>
            <a:xfrm>
              <a:off x="4055201" y="613367"/>
              <a:ext cx="2041490" cy="56117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3" title="þ\#1_2|2||&gt;1|">
              <a:extLst>
                <a:ext uri="{FF2B5EF4-FFF2-40B4-BE49-F238E27FC236}">
                  <a16:creationId xmlns:a16="http://schemas.microsoft.com/office/drawing/2014/main" id="{FA6F44D6-0C84-DCFF-87A5-D86180D92B45}"/>
                </a:ext>
              </a:extLst>
            </p:cNvPr>
            <p:cNvSpPr>
              <a:spLocks/>
            </p:cNvSpPr>
            <p:nvPr/>
          </p:nvSpPr>
          <p:spPr>
            <a:xfrm>
              <a:off x="6692900" y="1678707"/>
              <a:ext cx="2041490" cy="76750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r"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4" title="þ\#1_3|3||&gt;1|">
              <a:extLst>
                <a:ext uri="{FF2B5EF4-FFF2-40B4-BE49-F238E27FC236}">
                  <a16:creationId xmlns:a16="http://schemas.microsoft.com/office/drawing/2014/main" id="{48C4F6BC-601F-F8B6-1C7D-908FCF8A5B35}"/>
                </a:ext>
              </a:extLst>
            </p:cNvPr>
            <p:cNvSpPr>
              <a:spLocks/>
            </p:cNvSpPr>
            <p:nvPr/>
          </p:nvSpPr>
          <p:spPr>
            <a:xfrm>
              <a:off x="4055201" y="2475523"/>
              <a:ext cx="2041490" cy="90328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5" title="þ\#1_4|4||&gt;1|">
              <a:extLst>
                <a:ext uri="{FF2B5EF4-FFF2-40B4-BE49-F238E27FC236}">
                  <a16:creationId xmlns:a16="http://schemas.microsoft.com/office/drawing/2014/main" id="{400634D6-7CBE-1287-75C6-C7DAFEE03A0C}"/>
                </a:ext>
              </a:extLst>
            </p:cNvPr>
            <p:cNvSpPr>
              <a:spLocks/>
            </p:cNvSpPr>
            <p:nvPr/>
          </p:nvSpPr>
          <p:spPr>
            <a:xfrm>
              <a:off x="6692900" y="3190614"/>
              <a:ext cx="2041490" cy="89522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r"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6" title="þ\#1_5|5||&gt;1|">
              <a:extLst>
                <a:ext uri="{FF2B5EF4-FFF2-40B4-BE49-F238E27FC236}">
                  <a16:creationId xmlns:a16="http://schemas.microsoft.com/office/drawing/2014/main" id="{CFEF2611-80BD-D9AA-5BEA-EE6A0BA58840}"/>
                </a:ext>
              </a:extLst>
            </p:cNvPr>
            <p:cNvSpPr>
              <a:spLocks/>
            </p:cNvSpPr>
            <p:nvPr/>
          </p:nvSpPr>
          <p:spPr>
            <a:xfrm>
              <a:off x="4055201" y="4699603"/>
              <a:ext cx="2041490" cy="77397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7" title="þ\#1_6|6||&gt;1|">
              <a:extLst>
                <a:ext uri="{FF2B5EF4-FFF2-40B4-BE49-F238E27FC236}">
                  <a16:creationId xmlns:a16="http://schemas.microsoft.com/office/drawing/2014/main" id="{46653532-8B69-69BA-621C-F643CC22660F}"/>
                </a:ext>
              </a:extLst>
            </p:cNvPr>
            <p:cNvSpPr>
              <a:spLocks/>
            </p:cNvSpPr>
            <p:nvPr/>
          </p:nvSpPr>
          <p:spPr>
            <a:xfrm>
              <a:off x="6692900" y="5233732"/>
              <a:ext cx="2041490" cy="74542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r"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6" name="Shape 8" title="þ\#1_1|1||&gt;21|">
              <a:extLst>
                <a:ext uri="{FF2B5EF4-FFF2-40B4-BE49-F238E27FC236}">
                  <a16:creationId xmlns:a16="http://schemas.microsoft.com/office/drawing/2014/main" id="{2D15B223-15DB-0488-D993-FAB7B0FD24D5}"/>
                </a:ext>
              </a:extLst>
            </p:cNvPr>
            <p:cNvSpPr>
              <a:spLocks/>
            </p:cNvSpPr>
            <p:nvPr/>
          </p:nvSpPr>
          <p:spPr>
            <a:xfrm>
              <a:off x="2819926" y="613367"/>
              <a:ext cx="1235275" cy="56117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297" name="Shape 9" title="þ\#1_2|2||&gt;21|">
              <a:extLst>
                <a:ext uri="{FF2B5EF4-FFF2-40B4-BE49-F238E27FC236}">
                  <a16:creationId xmlns:a16="http://schemas.microsoft.com/office/drawing/2014/main" id="{35477D65-553C-813D-4C37-9E49CCF9ACC6}"/>
                </a:ext>
              </a:extLst>
            </p:cNvPr>
            <p:cNvSpPr>
              <a:spLocks/>
            </p:cNvSpPr>
            <p:nvPr/>
          </p:nvSpPr>
          <p:spPr>
            <a:xfrm>
              <a:off x="8734390" y="1678707"/>
              <a:ext cx="1235275" cy="76750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r"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298" name="Shape 10" title="þ\#1_3|3||&gt;21|">
              <a:extLst>
                <a:ext uri="{FF2B5EF4-FFF2-40B4-BE49-F238E27FC236}">
                  <a16:creationId xmlns:a16="http://schemas.microsoft.com/office/drawing/2014/main" id="{A73518FF-BA92-363D-C54B-AEAC78391643}"/>
                </a:ext>
              </a:extLst>
            </p:cNvPr>
            <p:cNvSpPr>
              <a:spLocks/>
            </p:cNvSpPr>
            <p:nvPr/>
          </p:nvSpPr>
          <p:spPr>
            <a:xfrm>
              <a:off x="2819926" y="2475523"/>
              <a:ext cx="1235275" cy="90328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299" name="Shape 11" title="þ\#1_4|4||&gt;21|">
              <a:extLst>
                <a:ext uri="{FF2B5EF4-FFF2-40B4-BE49-F238E27FC236}">
                  <a16:creationId xmlns:a16="http://schemas.microsoft.com/office/drawing/2014/main" id="{2FF87040-8F5D-5393-503A-A9E14FB13DD6}"/>
                </a:ext>
              </a:extLst>
            </p:cNvPr>
            <p:cNvSpPr>
              <a:spLocks/>
            </p:cNvSpPr>
            <p:nvPr/>
          </p:nvSpPr>
          <p:spPr>
            <a:xfrm>
              <a:off x="8734390" y="3190614"/>
              <a:ext cx="1235275" cy="89522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r"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300" name="Shape 12" title="þ\#1_5|5||&gt;21|">
              <a:extLst>
                <a:ext uri="{FF2B5EF4-FFF2-40B4-BE49-F238E27FC236}">
                  <a16:creationId xmlns:a16="http://schemas.microsoft.com/office/drawing/2014/main" id="{D7F4F609-280E-33E1-BFB0-819C75F7C266}"/>
                </a:ext>
              </a:extLst>
            </p:cNvPr>
            <p:cNvSpPr>
              <a:spLocks/>
            </p:cNvSpPr>
            <p:nvPr/>
          </p:nvSpPr>
          <p:spPr>
            <a:xfrm>
              <a:off x="2819926" y="4699603"/>
              <a:ext cx="1235275" cy="77397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301" name="Shape 13" title="þ\#1_6|6||&gt;21|">
              <a:extLst>
                <a:ext uri="{FF2B5EF4-FFF2-40B4-BE49-F238E27FC236}">
                  <a16:creationId xmlns:a16="http://schemas.microsoft.com/office/drawing/2014/main" id="{23EF0A7C-897B-9900-7DD0-309E072ABD64}"/>
                </a:ext>
              </a:extLst>
            </p:cNvPr>
            <p:cNvSpPr>
              <a:spLocks/>
            </p:cNvSpPr>
            <p:nvPr/>
          </p:nvSpPr>
          <p:spPr>
            <a:xfrm>
              <a:off x="8734390" y="5233732"/>
              <a:ext cx="1235275" cy="74542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r"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302" name="Shape 14" title="þ\#1_1|1||&gt;22|">
              <a:extLst>
                <a:ext uri="{FF2B5EF4-FFF2-40B4-BE49-F238E27FC236}">
                  <a16:creationId xmlns:a16="http://schemas.microsoft.com/office/drawing/2014/main" id="{19B7D9E2-6362-DDAE-54F9-AC618255E2A9}"/>
                </a:ext>
              </a:extLst>
            </p:cNvPr>
            <p:cNvSpPr>
              <a:spLocks/>
            </p:cNvSpPr>
            <p:nvPr/>
          </p:nvSpPr>
          <p:spPr>
            <a:xfrm>
              <a:off x="2069198" y="613367"/>
              <a:ext cx="750728" cy="56117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ago/2021</a:t>
              </a:r>
            </a:p>
          </p:txBody>
        </p:sp>
        <p:sp>
          <p:nvSpPr>
            <p:cNvPr id="304" name="Shape 15" title="þ\#1_2|2||&gt;22|">
              <a:extLst>
                <a:ext uri="{FF2B5EF4-FFF2-40B4-BE49-F238E27FC236}">
                  <a16:creationId xmlns:a16="http://schemas.microsoft.com/office/drawing/2014/main" id="{A09C8CDC-791F-D885-2A59-27100FB354A5}"/>
                </a:ext>
              </a:extLst>
            </p:cNvPr>
            <p:cNvSpPr>
              <a:spLocks/>
            </p:cNvSpPr>
            <p:nvPr/>
          </p:nvSpPr>
          <p:spPr>
            <a:xfrm>
              <a:off x="9969665" y="1678707"/>
              <a:ext cx="750728" cy="76750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ago/2022</a:t>
              </a:r>
            </a:p>
          </p:txBody>
        </p:sp>
        <p:sp>
          <p:nvSpPr>
            <p:cNvPr id="306" name="Shape 16" title="þ\#1_3|3||&gt;22|">
              <a:extLst>
                <a:ext uri="{FF2B5EF4-FFF2-40B4-BE49-F238E27FC236}">
                  <a16:creationId xmlns:a16="http://schemas.microsoft.com/office/drawing/2014/main" id="{362006C3-D4C1-C6C2-9CA0-7843E21E2AC7}"/>
                </a:ext>
              </a:extLst>
            </p:cNvPr>
            <p:cNvSpPr>
              <a:spLocks/>
            </p:cNvSpPr>
            <p:nvPr/>
          </p:nvSpPr>
          <p:spPr>
            <a:xfrm>
              <a:off x="2069198" y="2475523"/>
              <a:ext cx="750728" cy="90328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mag/2023</a:t>
              </a:r>
            </a:p>
          </p:txBody>
        </p:sp>
        <p:sp>
          <p:nvSpPr>
            <p:cNvPr id="308" name="Shape 17" title="þ\#1_4|4||&gt;22|">
              <a:extLst>
                <a:ext uri="{FF2B5EF4-FFF2-40B4-BE49-F238E27FC236}">
                  <a16:creationId xmlns:a16="http://schemas.microsoft.com/office/drawing/2014/main" id="{1522A581-3198-C630-AFE9-109FAF136B83}"/>
                </a:ext>
              </a:extLst>
            </p:cNvPr>
            <p:cNvSpPr>
              <a:spLocks/>
            </p:cNvSpPr>
            <p:nvPr/>
          </p:nvSpPr>
          <p:spPr>
            <a:xfrm>
              <a:off x="9969665" y="3190614"/>
              <a:ext cx="750728" cy="89522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gen/2024</a:t>
              </a:r>
            </a:p>
          </p:txBody>
        </p:sp>
        <p:sp>
          <p:nvSpPr>
            <p:cNvPr id="310" name="Shape 18" title="þ\#1_5|5||&gt;22|">
              <a:extLst>
                <a:ext uri="{FF2B5EF4-FFF2-40B4-BE49-F238E27FC236}">
                  <a16:creationId xmlns:a16="http://schemas.microsoft.com/office/drawing/2014/main" id="{AB031C37-01A5-8869-3ADC-26D3D3A89173}"/>
                </a:ext>
              </a:extLst>
            </p:cNvPr>
            <p:cNvSpPr>
              <a:spLocks/>
            </p:cNvSpPr>
            <p:nvPr/>
          </p:nvSpPr>
          <p:spPr>
            <a:xfrm>
              <a:off x="2069198" y="4699603"/>
              <a:ext cx="750728" cy="77397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giu/2025</a:t>
              </a:r>
            </a:p>
          </p:txBody>
        </p:sp>
        <p:sp>
          <p:nvSpPr>
            <p:cNvPr id="312" name="Shape 19" title="þ\#1_6|6||&gt;22|">
              <a:extLst>
                <a:ext uri="{FF2B5EF4-FFF2-40B4-BE49-F238E27FC236}">
                  <a16:creationId xmlns:a16="http://schemas.microsoft.com/office/drawing/2014/main" id="{64A3AB84-289B-EAB2-7966-DA0B738762E7}"/>
                </a:ext>
              </a:extLst>
            </p:cNvPr>
            <p:cNvSpPr>
              <a:spLocks/>
            </p:cNvSpPr>
            <p:nvPr/>
          </p:nvSpPr>
          <p:spPr>
            <a:xfrm>
              <a:off x="9969665" y="5233732"/>
              <a:ext cx="750728" cy="74542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ct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dic/2025</a:t>
              </a:r>
            </a:p>
          </p:txBody>
        </p:sp>
        <p:cxnSp>
          <p:nvCxnSpPr>
            <p:cNvPr id="284" name="Line 2">
              <a:extLst>
                <a:ext uri="{FF2B5EF4-FFF2-40B4-BE49-F238E27FC236}">
                  <a16:creationId xmlns:a16="http://schemas.microsoft.com/office/drawing/2014/main" id="{48FFDDA5-665A-E7C5-654E-4334F01A2139}"/>
                </a:ext>
              </a:extLst>
            </p:cNvPr>
            <p:cNvCxnSpPr/>
            <p:nvPr/>
          </p:nvCxnSpPr>
          <p:spPr>
            <a:xfrm>
              <a:off x="6395139" y="613367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Line 3">
              <a:extLst>
                <a:ext uri="{FF2B5EF4-FFF2-40B4-BE49-F238E27FC236}">
                  <a16:creationId xmlns:a16="http://schemas.microsoft.com/office/drawing/2014/main" id="{D7211288-93D1-8821-EE34-781ABD8BF436}"/>
                </a:ext>
              </a:extLst>
            </p:cNvPr>
            <p:cNvCxnSpPr/>
            <p:nvPr/>
          </p:nvCxnSpPr>
          <p:spPr>
            <a:xfrm>
              <a:off x="6692900" y="1678707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Line 4">
              <a:extLst>
                <a:ext uri="{FF2B5EF4-FFF2-40B4-BE49-F238E27FC236}">
                  <a16:creationId xmlns:a16="http://schemas.microsoft.com/office/drawing/2014/main" id="{2795CA53-8BCF-DD24-D2C6-A5B576A33CB1}"/>
                </a:ext>
              </a:extLst>
            </p:cNvPr>
            <p:cNvCxnSpPr/>
            <p:nvPr/>
          </p:nvCxnSpPr>
          <p:spPr>
            <a:xfrm>
              <a:off x="6395139" y="2475523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Line 5">
              <a:extLst>
                <a:ext uri="{FF2B5EF4-FFF2-40B4-BE49-F238E27FC236}">
                  <a16:creationId xmlns:a16="http://schemas.microsoft.com/office/drawing/2014/main" id="{91A80530-08A4-F760-AE9E-F89E9803937D}"/>
                </a:ext>
              </a:extLst>
            </p:cNvPr>
            <p:cNvCxnSpPr/>
            <p:nvPr/>
          </p:nvCxnSpPr>
          <p:spPr>
            <a:xfrm>
              <a:off x="6692900" y="3190614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6">
              <a:extLst>
                <a:ext uri="{FF2B5EF4-FFF2-40B4-BE49-F238E27FC236}">
                  <a16:creationId xmlns:a16="http://schemas.microsoft.com/office/drawing/2014/main" id="{C17BAD1E-F7C3-B8F8-AB0F-44187EB86AED}"/>
                </a:ext>
              </a:extLst>
            </p:cNvPr>
            <p:cNvCxnSpPr/>
            <p:nvPr/>
          </p:nvCxnSpPr>
          <p:spPr>
            <a:xfrm>
              <a:off x="6395139" y="4699603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7">
              <a:extLst>
                <a:ext uri="{FF2B5EF4-FFF2-40B4-BE49-F238E27FC236}">
                  <a16:creationId xmlns:a16="http://schemas.microsoft.com/office/drawing/2014/main" id="{5FB92CE0-D720-0C68-DAB6-E7020CF4FBDA}"/>
                </a:ext>
              </a:extLst>
            </p:cNvPr>
            <p:cNvCxnSpPr/>
            <p:nvPr/>
          </p:nvCxnSpPr>
          <p:spPr>
            <a:xfrm>
              <a:off x="6692900" y="5233732"/>
              <a:ext cx="0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3" name="Shape 20">
              <a:extLst>
                <a:ext uri="{FF2B5EF4-FFF2-40B4-BE49-F238E27FC236}">
                  <a16:creationId xmlns:a16="http://schemas.microsoft.com/office/drawing/2014/main" id="{5BC2FE27-FAAB-97B3-EDC5-1766CE5CB67B}"/>
                </a:ext>
              </a:extLst>
            </p:cNvPr>
            <p:cNvSpPr/>
            <p:nvPr/>
          </p:nvSpPr>
          <p:spPr>
            <a:xfrm>
              <a:off x="6287878" y="531506"/>
              <a:ext cx="214522" cy="214522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5" name="Shape 21">
              <a:extLst>
                <a:ext uri="{FF2B5EF4-FFF2-40B4-BE49-F238E27FC236}">
                  <a16:creationId xmlns:a16="http://schemas.microsoft.com/office/drawing/2014/main" id="{FEFC7611-37A0-246A-682B-A4E3ACBE00DA}"/>
                </a:ext>
              </a:extLst>
            </p:cNvPr>
            <p:cNvSpPr/>
            <p:nvPr/>
          </p:nvSpPr>
          <p:spPr>
            <a:xfrm>
              <a:off x="6287878" y="1596846"/>
              <a:ext cx="214522" cy="214522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7" name="Shape 22">
              <a:extLst>
                <a:ext uri="{FF2B5EF4-FFF2-40B4-BE49-F238E27FC236}">
                  <a16:creationId xmlns:a16="http://schemas.microsoft.com/office/drawing/2014/main" id="{24011D43-4A52-D58C-54DE-A386DDEC9D74}"/>
                </a:ext>
              </a:extLst>
            </p:cNvPr>
            <p:cNvSpPr/>
            <p:nvPr/>
          </p:nvSpPr>
          <p:spPr>
            <a:xfrm>
              <a:off x="6287878" y="2393662"/>
              <a:ext cx="214522" cy="214522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9" name="Shape 23">
              <a:extLst>
                <a:ext uri="{FF2B5EF4-FFF2-40B4-BE49-F238E27FC236}">
                  <a16:creationId xmlns:a16="http://schemas.microsoft.com/office/drawing/2014/main" id="{411F1F29-3580-4D44-E82C-118943FEB4CA}"/>
                </a:ext>
              </a:extLst>
            </p:cNvPr>
            <p:cNvSpPr/>
            <p:nvPr/>
          </p:nvSpPr>
          <p:spPr>
            <a:xfrm>
              <a:off x="6287878" y="3108753"/>
              <a:ext cx="214522" cy="214522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1" name="Shape 24">
              <a:extLst>
                <a:ext uri="{FF2B5EF4-FFF2-40B4-BE49-F238E27FC236}">
                  <a16:creationId xmlns:a16="http://schemas.microsoft.com/office/drawing/2014/main" id="{D9F425DC-EF89-AD2B-A748-C45F61493334}"/>
                </a:ext>
              </a:extLst>
            </p:cNvPr>
            <p:cNvSpPr/>
            <p:nvPr/>
          </p:nvSpPr>
          <p:spPr>
            <a:xfrm>
              <a:off x="6287878" y="4617742"/>
              <a:ext cx="214522" cy="214522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3" name="Shape 25">
              <a:extLst>
                <a:ext uri="{FF2B5EF4-FFF2-40B4-BE49-F238E27FC236}">
                  <a16:creationId xmlns:a16="http://schemas.microsoft.com/office/drawing/2014/main" id="{1C5B871F-485F-7218-9C9D-833C88E25972}"/>
                </a:ext>
              </a:extLst>
            </p:cNvPr>
            <p:cNvSpPr/>
            <p:nvPr/>
          </p:nvSpPr>
          <p:spPr>
            <a:xfrm>
              <a:off x="6287878" y="5151871"/>
              <a:ext cx="214522" cy="214522"/>
            </a:xfrm>
            <a:prstGeom prst="ellipse">
              <a:avLst/>
            </a:prstGeom>
            <a:solidFill>
              <a:schemeClr val="accent1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4775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14" name="TIMELINE" title="3">
            <a:extLst>
              <a:ext uri="{FF2B5EF4-FFF2-40B4-BE49-F238E27FC236}">
                <a16:creationId xmlns:a16="http://schemas.microsoft.com/office/drawing/2014/main" id="{862803F2-1064-052C-E946-725636041D9A}"/>
              </a:ext>
            </a:extLst>
          </p:cNvPr>
          <p:cNvGrpSpPr/>
          <p:nvPr/>
        </p:nvGrpSpPr>
        <p:grpSpPr>
          <a:xfrm>
            <a:off x="2705312" y="1408539"/>
            <a:ext cx="6781377" cy="5124789"/>
            <a:chOff x="3003763" y="811671"/>
            <a:chExt cx="6781377" cy="5124789"/>
          </a:xfrm>
        </p:grpSpPr>
        <p:cxnSp>
          <p:nvCxnSpPr>
            <p:cNvPr id="271" name="Line 1">
              <a:extLst>
                <a:ext uri="{FF2B5EF4-FFF2-40B4-BE49-F238E27FC236}">
                  <a16:creationId xmlns:a16="http://schemas.microsoft.com/office/drawing/2014/main" id="{1DDCD24C-134E-DAE8-9A32-385B327BC714}"/>
                </a:ext>
              </a:extLst>
            </p:cNvPr>
            <p:cNvCxnSpPr/>
            <p:nvPr/>
          </p:nvCxnSpPr>
          <p:spPr>
            <a:xfrm>
              <a:off x="3157032" y="906392"/>
              <a:ext cx="0" cy="4371122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0" name="Shape 1" title="þ\#1_1|1||&gt;1|">
              <a:extLst>
                <a:ext uri="{FF2B5EF4-FFF2-40B4-BE49-F238E27FC236}">
                  <a16:creationId xmlns:a16="http://schemas.microsoft.com/office/drawing/2014/main" id="{65D1F0BB-9363-ED60-3E92-5B6C89535194}"/>
                </a:ext>
              </a:extLst>
            </p:cNvPr>
            <p:cNvSpPr>
              <a:spLocks/>
            </p:cNvSpPr>
            <p:nvPr/>
          </p:nvSpPr>
          <p:spPr>
            <a:xfrm>
              <a:off x="6029821" y="939540"/>
              <a:ext cx="3755319" cy="67631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2" title="þ\#1_2|2||&gt;1|">
              <a:extLst>
                <a:ext uri="{FF2B5EF4-FFF2-40B4-BE49-F238E27FC236}">
                  <a16:creationId xmlns:a16="http://schemas.microsoft.com/office/drawing/2014/main" id="{3E064F56-87E4-780F-A9A4-C460E242749F}"/>
                </a:ext>
              </a:extLst>
            </p:cNvPr>
            <p:cNvSpPr>
              <a:spLocks/>
            </p:cNvSpPr>
            <p:nvPr/>
          </p:nvSpPr>
          <p:spPr>
            <a:xfrm>
              <a:off x="6029821" y="1746142"/>
              <a:ext cx="3755319" cy="71260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3" title="þ\#1_3|3||&gt;1|">
              <a:extLst>
                <a:ext uri="{FF2B5EF4-FFF2-40B4-BE49-F238E27FC236}">
                  <a16:creationId xmlns:a16="http://schemas.microsoft.com/office/drawing/2014/main" id="{03690D4F-9E7C-CF07-E17B-69C68D81DE1E}"/>
                </a:ext>
              </a:extLst>
            </p:cNvPr>
            <p:cNvSpPr>
              <a:spLocks/>
            </p:cNvSpPr>
            <p:nvPr/>
          </p:nvSpPr>
          <p:spPr>
            <a:xfrm>
              <a:off x="6029821" y="2822349"/>
              <a:ext cx="3755319" cy="83866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4" title="þ\#1_4|4||&gt;1|">
              <a:extLst>
                <a:ext uri="{FF2B5EF4-FFF2-40B4-BE49-F238E27FC236}">
                  <a16:creationId xmlns:a16="http://schemas.microsoft.com/office/drawing/2014/main" id="{99C9A814-5AB9-3EE8-D1AE-2CFD44938FA4}"/>
                </a:ext>
              </a:extLst>
            </p:cNvPr>
            <p:cNvSpPr>
              <a:spLocks/>
            </p:cNvSpPr>
            <p:nvPr/>
          </p:nvSpPr>
          <p:spPr>
            <a:xfrm>
              <a:off x="6029821" y="3628951"/>
              <a:ext cx="3755319" cy="83117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5" title="þ\#1_5|5||&gt;1|">
              <a:extLst>
                <a:ext uri="{FF2B5EF4-FFF2-40B4-BE49-F238E27FC236}">
                  <a16:creationId xmlns:a16="http://schemas.microsoft.com/office/drawing/2014/main" id="{C6B46A20-704D-3203-1D8A-3280C88F3829}"/>
                </a:ext>
              </a:extLst>
            </p:cNvPr>
            <p:cNvSpPr>
              <a:spLocks/>
            </p:cNvSpPr>
            <p:nvPr/>
          </p:nvSpPr>
          <p:spPr>
            <a:xfrm>
              <a:off x="6029821" y="4437764"/>
              <a:ext cx="3755319" cy="71860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6" title="þ\#1_6|6||&gt;1|">
              <a:extLst>
                <a:ext uri="{FF2B5EF4-FFF2-40B4-BE49-F238E27FC236}">
                  <a16:creationId xmlns:a16="http://schemas.microsoft.com/office/drawing/2014/main" id="{3B8BF008-8969-600B-94A2-BA6E3BED3F35}"/>
                </a:ext>
              </a:extLst>
            </p:cNvPr>
            <p:cNvSpPr>
              <a:spLocks/>
            </p:cNvSpPr>
            <p:nvPr/>
          </p:nvSpPr>
          <p:spPr>
            <a:xfrm>
              <a:off x="6029821" y="5244366"/>
              <a:ext cx="3755319" cy="69209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en-US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This is a placeholder text. Please replace this text with your own text.</a:t>
              </a:r>
              <a:endParaRPr lang="it-IT" sz="800">
                <a:solidFill>
                  <a:srgbClr val="102747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6" name="Shape 7" title="þ\#1_1|1||&gt;21|">
              <a:extLst>
                <a:ext uri="{FF2B5EF4-FFF2-40B4-BE49-F238E27FC236}">
                  <a16:creationId xmlns:a16="http://schemas.microsoft.com/office/drawing/2014/main" id="{9D3FB6BA-8603-022B-D70F-40B683D5635A}"/>
                </a:ext>
              </a:extLst>
            </p:cNvPr>
            <p:cNvSpPr>
              <a:spLocks/>
            </p:cNvSpPr>
            <p:nvPr/>
          </p:nvSpPr>
          <p:spPr>
            <a:xfrm>
              <a:off x="4282277" y="939540"/>
              <a:ext cx="1747544" cy="67631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297" name="Shape 8" title="þ\#1_2|2||&gt;21|">
              <a:extLst>
                <a:ext uri="{FF2B5EF4-FFF2-40B4-BE49-F238E27FC236}">
                  <a16:creationId xmlns:a16="http://schemas.microsoft.com/office/drawing/2014/main" id="{40EF830A-C3AD-C1BD-FBDB-B620578F774F}"/>
                </a:ext>
              </a:extLst>
            </p:cNvPr>
            <p:cNvSpPr>
              <a:spLocks/>
            </p:cNvSpPr>
            <p:nvPr/>
          </p:nvSpPr>
          <p:spPr>
            <a:xfrm>
              <a:off x="4282277" y="1746142"/>
              <a:ext cx="1747544" cy="71260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298" name="Shape 9" title="þ\#1_3|3||&gt;21|">
              <a:extLst>
                <a:ext uri="{FF2B5EF4-FFF2-40B4-BE49-F238E27FC236}">
                  <a16:creationId xmlns:a16="http://schemas.microsoft.com/office/drawing/2014/main" id="{9DF88E60-8A3F-6E97-B93E-A3DBAF190061}"/>
                </a:ext>
              </a:extLst>
            </p:cNvPr>
            <p:cNvSpPr>
              <a:spLocks/>
            </p:cNvSpPr>
            <p:nvPr/>
          </p:nvSpPr>
          <p:spPr>
            <a:xfrm>
              <a:off x="4282277" y="2822349"/>
              <a:ext cx="1747544" cy="83866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299" name="Shape 10" title="þ\#1_4|4||&gt;21|">
              <a:extLst>
                <a:ext uri="{FF2B5EF4-FFF2-40B4-BE49-F238E27FC236}">
                  <a16:creationId xmlns:a16="http://schemas.microsoft.com/office/drawing/2014/main" id="{B5DE4EB9-4307-46D5-0C52-98890CFDFA01}"/>
                </a:ext>
              </a:extLst>
            </p:cNvPr>
            <p:cNvSpPr>
              <a:spLocks/>
            </p:cNvSpPr>
            <p:nvPr/>
          </p:nvSpPr>
          <p:spPr>
            <a:xfrm>
              <a:off x="4282277" y="3628951"/>
              <a:ext cx="1747544" cy="83117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300" name="Shape 11" title="þ\#1_5|5||&gt;21|">
              <a:extLst>
                <a:ext uri="{FF2B5EF4-FFF2-40B4-BE49-F238E27FC236}">
                  <a16:creationId xmlns:a16="http://schemas.microsoft.com/office/drawing/2014/main" id="{F38B48D8-89FD-7806-6015-488F96F7E0D1}"/>
                </a:ext>
              </a:extLst>
            </p:cNvPr>
            <p:cNvSpPr>
              <a:spLocks/>
            </p:cNvSpPr>
            <p:nvPr/>
          </p:nvSpPr>
          <p:spPr>
            <a:xfrm>
              <a:off x="4282277" y="4437764"/>
              <a:ext cx="1747544" cy="71860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301" name="Shape 12" title="þ\#1_6|6||&gt;21|">
              <a:extLst>
                <a:ext uri="{FF2B5EF4-FFF2-40B4-BE49-F238E27FC236}">
                  <a16:creationId xmlns:a16="http://schemas.microsoft.com/office/drawing/2014/main" id="{6238CD30-8B10-C410-BD84-232E5A212313}"/>
                </a:ext>
              </a:extLst>
            </p:cNvPr>
            <p:cNvSpPr>
              <a:spLocks/>
            </p:cNvSpPr>
            <p:nvPr/>
          </p:nvSpPr>
          <p:spPr>
            <a:xfrm>
              <a:off x="4282277" y="5244366"/>
              <a:ext cx="1747544" cy="69209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Your Text  Here</a:t>
              </a:r>
            </a:p>
          </p:txBody>
        </p:sp>
        <p:sp>
          <p:nvSpPr>
            <p:cNvPr id="302" name="Shape 13" title="þ\#1_1|1||&gt;22|">
              <a:extLst>
                <a:ext uri="{FF2B5EF4-FFF2-40B4-BE49-F238E27FC236}">
                  <a16:creationId xmlns:a16="http://schemas.microsoft.com/office/drawing/2014/main" id="{AA84DE26-C855-D9E2-CB8C-527A0BA38245}"/>
                </a:ext>
              </a:extLst>
            </p:cNvPr>
            <p:cNvSpPr>
              <a:spLocks/>
            </p:cNvSpPr>
            <p:nvPr/>
          </p:nvSpPr>
          <p:spPr>
            <a:xfrm>
              <a:off x="3500802" y="939540"/>
              <a:ext cx="781475" cy="67631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ago/2020</a:t>
              </a:r>
            </a:p>
          </p:txBody>
        </p:sp>
        <p:sp>
          <p:nvSpPr>
            <p:cNvPr id="304" name="Shape 14" title="þ\#1_2|2||&gt;22|">
              <a:extLst>
                <a:ext uri="{FF2B5EF4-FFF2-40B4-BE49-F238E27FC236}">
                  <a16:creationId xmlns:a16="http://schemas.microsoft.com/office/drawing/2014/main" id="{52AAEB4C-D45D-6740-5358-1BF7E64D05C6}"/>
                </a:ext>
              </a:extLst>
            </p:cNvPr>
            <p:cNvSpPr>
              <a:spLocks/>
            </p:cNvSpPr>
            <p:nvPr/>
          </p:nvSpPr>
          <p:spPr>
            <a:xfrm>
              <a:off x="3500802" y="1746142"/>
              <a:ext cx="781475" cy="71260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ago/2021</a:t>
              </a:r>
            </a:p>
          </p:txBody>
        </p:sp>
        <p:sp>
          <p:nvSpPr>
            <p:cNvPr id="306" name="Shape 15" title="þ\#1_3|3||&gt;22|">
              <a:extLst>
                <a:ext uri="{FF2B5EF4-FFF2-40B4-BE49-F238E27FC236}">
                  <a16:creationId xmlns:a16="http://schemas.microsoft.com/office/drawing/2014/main" id="{618B87D3-51BA-4E45-20B4-4F733F4E1665}"/>
                </a:ext>
              </a:extLst>
            </p:cNvPr>
            <p:cNvSpPr>
              <a:spLocks/>
            </p:cNvSpPr>
            <p:nvPr/>
          </p:nvSpPr>
          <p:spPr>
            <a:xfrm>
              <a:off x="3500802" y="2822349"/>
              <a:ext cx="781475" cy="83866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dic/2022</a:t>
              </a:r>
            </a:p>
          </p:txBody>
        </p:sp>
        <p:sp>
          <p:nvSpPr>
            <p:cNvPr id="308" name="Shape 16" title="þ\#1_4|4||&gt;22|">
              <a:extLst>
                <a:ext uri="{FF2B5EF4-FFF2-40B4-BE49-F238E27FC236}">
                  <a16:creationId xmlns:a16="http://schemas.microsoft.com/office/drawing/2014/main" id="{B8C06B18-B781-4490-9D9B-5B9506C8EE56}"/>
                </a:ext>
              </a:extLst>
            </p:cNvPr>
            <p:cNvSpPr>
              <a:spLocks/>
            </p:cNvSpPr>
            <p:nvPr/>
          </p:nvSpPr>
          <p:spPr>
            <a:xfrm>
              <a:off x="3500802" y="3628951"/>
              <a:ext cx="781475" cy="83117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dic/2023</a:t>
              </a:r>
            </a:p>
          </p:txBody>
        </p:sp>
        <p:sp>
          <p:nvSpPr>
            <p:cNvPr id="310" name="Shape 17" title="þ\#1_5|5||&gt;22|">
              <a:extLst>
                <a:ext uri="{FF2B5EF4-FFF2-40B4-BE49-F238E27FC236}">
                  <a16:creationId xmlns:a16="http://schemas.microsoft.com/office/drawing/2014/main" id="{74C81AB3-A136-AC9D-0F18-8969DFA52F72}"/>
                </a:ext>
              </a:extLst>
            </p:cNvPr>
            <p:cNvSpPr>
              <a:spLocks/>
            </p:cNvSpPr>
            <p:nvPr/>
          </p:nvSpPr>
          <p:spPr>
            <a:xfrm>
              <a:off x="3500802" y="4437764"/>
              <a:ext cx="781475" cy="718600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dic/2024</a:t>
              </a:r>
            </a:p>
          </p:txBody>
        </p:sp>
        <p:sp>
          <p:nvSpPr>
            <p:cNvPr id="312" name="Shape 18" title="þ\#1_6|6||&gt;22|">
              <a:extLst>
                <a:ext uri="{FF2B5EF4-FFF2-40B4-BE49-F238E27FC236}">
                  <a16:creationId xmlns:a16="http://schemas.microsoft.com/office/drawing/2014/main" id="{F65C8C3D-C705-0052-BC81-A31FDDD6A99B}"/>
                </a:ext>
              </a:extLst>
            </p:cNvPr>
            <p:cNvSpPr>
              <a:spLocks/>
            </p:cNvSpPr>
            <p:nvPr/>
          </p:nvSpPr>
          <p:spPr>
            <a:xfrm>
              <a:off x="3500802" y="5244366"/>
              <a:ext cx="781475" cy="69209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algn="r">
                <a:buSzPct val="100000"/>
              </a:pPr>
              <a:r>
                <a:rPr lang="it-IT" sz="10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dic/2025</a:t>
              </a:r>
            </a:p>
          </p:txBody>
        </p:sp>
        <p:cxnSp>
          <p:nvCxnSpPr>
            <p:cNvPr id="284" name="Line 2">
              <a:extLst>
                <a:ext uri="{FF2B5EF4-FFF2-40B4-BE49-F238E27FC236}">
                  <a16:creationId xmlns:a16="http://schemas.microsoft.com/office/drawing/2014/main" id="{A5438070-3A6D-FD62-4989-282B692F1C91}"/>
                </a:ext>
              </a:extLst>
            </p:cNvPr>
            <p:cNvCxnSpPr/>
            <p:nvPr/>
          </p:nvCxnSpPr>
          <p:spPr>
            <a:xfrm>
              <a:off x="3157032" y="939540"/>
              <a:ext cx="6628108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Line 3">
              <a:extLst>
                <a:ext uri="{FF2B5EF4-FFF2-40B4-BE49-F238E27FC236}">
                  <a16:creationId xmlns:a16="http://schemas.microsoft.com/office/drawing/2014/main" id="{73C87C4C-D90D-C49C-95BD-24E96ED92215}"/>
                </a:ext>
              </a:extLst>
            </p:cNvPr>
            <p:cNvCxnSpPr/>
            <p:nvPr/>
          </p:nvCxnSpPr>
          <p:spPr>
            <a:xfrm>
              <a:off x="3157032" y="1746142"/>
              <a:ext cx="6628108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Line 4">
              <a:extLst>
                <a:ext uri="{FF2B5EF4-FFF2-40B4-BE49-F238E27FC236}">
                  <a16:creationId xmlns:a16="http://schemas.microsoft.com/office/drawing/2014/main" id="{90B85DE1-610F-86E8-330F-E7A21244848B}"/>
                </a:ext>
              </a:extLst>
            </p:cNvPr>
            <p:cNvCxnSpPr/>
            <p:nvPr/>
          </p:nvCxnSpPr>
          <p:spPr>
            <a:xfrm>
              <a:off x="3157032" y="2822349"/>
              <a:ext cx="6628108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Line 5">
              <a:extLst>
                <a:ext uri="{FF2B5EF4-FFF2-40B4-BE49-F238E27FC236}">
                  <a16:creationId xmlns:a16="http://schemas.microsoft.com/office/drawing/2014/main" id="{B961A88C-EA8B-DE55-5FAC-82890C0A1999}"/>
                </a:ext>
              </a:extLst>
            </p:cNvPr>
            <p:cNvCxnSpPr/>
            <p:nvPr/>
          </p:nvCxnSpPr>
          <p:spPr>
            <a:xfrm>
              <a:off x="3157032" y="3628951"/>
              <a:ext cx="6628108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6">
              <a:extLst>
                <a:ext uri="{FF2B5EF4-FFF2-40B4-BE49-F238E27FC236}">
                  <a16:creationId xmlns:a16="http://schemas.microsoft.com/office/drawing/2014/main" id="{FEFB75C3-856D-BADF-7F49-A35E9A0EE00C}"/>
                </a:ext>
              </a:extLst>
            </p:cNvPr>
            <p:cNvCxnSpPr/>
            <p:nvPr/>
          </p:nvCxnSpPr>
          <p:spPr>
            <a:xfrm>
              <a:off x="3157032" y="4437764"/>
              <a:ext cx="6628108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7">
              <a:extLst>
                <a:ext uri="{FF2B5EF4-FFF2-40B4-BE49-F238E27FC236}">
                  <a16:creationId xmlns:a16="http://schemas.microsoft.com/office/drawing/2014/main" id="{07D39F97-F1FF-9C2D-9DDA-2A206616C29A}"/>
                </a:ext>
              </a:extLst>
            </p:cNvPr>
            <p:cNvCxnSpPr/>
            <p:nvPr/>
          </p:nvCxnSpPr>
          <p:spPr>
            <a:xfrm>
              <a:off x="3157032" y="5244366"/>
              <a:ext cx="6628108" cy="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3" name="Shape 19">
              <a:extLst>
                <a:ext uri="{FF2B5EF4-FFF2-40B4-BE49-F238E27FC236}">
                  <a16:creationId xmlns:a16="http://schemas.microsoft.com/office/drawing/2014/main" id="{F3FC23F8-5DF9-1CC7-BA3F-715CB2125F96}"/>
                </a:ext>
              </a:extLst>
            </p:cNvPr>
            <p:cNvSpPr/>
            <p:nvPr/>
          </p:nvSpPr>
          <p:spPr>
            <a:xfrm>
              <a:off x="3003763" y="811671"/>
              <a:ext cx="306539" cy="306539"/>
            </a:xfrm>
            <a:prstGeom prst="ellipse">
              <a:avLst/>
            </a:prstGeom>
            <a:solidFill>
              <a:schemeClr val="accent5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5" name="Shape 20">
              <a:extLst>
                <a:ext uri="{FF2B5EF4-FFF2-40B4-BE49-F238E27FC236}">
                  <a16:creationId xmlns:a16="http://schemas.microsoft.com/office/drawing/2014/main" id="{2600AB97-F5F8-E5D0-E911-17A47B2D6060}"/>
                </a:ext>
              </a:extLst>
            </p:cNvPr>
            <p:cNvSpPr/>
            <p:nvPr/>
          </p:nvSpPr>
          <p:spPr>
            <a:xfrm>
              <a:off x="3003763" y="1618273"/>
              <a:ext cx="306539" cy="306539"/>
            </a:xfrm>
            <a:prstGeom prst="ellipse">
              <a:avLst/>
            </a:prstGeom>
            <a:solidFill>
              <a:schemeClr val="accent5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7" name="Shape 21">
              <a:extLst>
                <a:ext uri="{FF2B5EF4-FFF2-40B4-BE49-F238E27FC236}">
                  <a16:creationId xmlns:a16="http://schemas.microsoft.com/office/drawing/2014/main" id="{01400AB1-3941-B000-6F0D-7CE5F9DD3A71}"/>
                </a:ext>
              </a:extLst>
            </p:cNvPr>
            <p:cNvSpPr/>
            <p:nvPr/>
          </p:nvSpPr>
          <p:spPr>
            <a:xfrm>
              <a:off x="3003763" y="2694480"/>
              <a:ext cx="306539" cy="306539"/>
            </a:xfrm>
            <a:prstGeom prst="ellipse">
              <a:avLst/>
            </a:prstGeom>
            <a:solidFill>
              <a:schemeClr val="accent5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9" name="Shape 22">
              <a:extLst>
                <a:ext uri="{FF2B5EF4-FFF2-40B4-BE49-F238E27FC236}">
                  <a16:creationId xmlns:a16="http://schemas.microsoft.com/office/drawing/2014/main" id="{915B29CE-6941-1D54-7894-E5C854CF20EF}"/>
                </a:ext>
              </a:extLst>
            </p:cNvPr>
            <p:cNvSpPr/>
            <p:nvPr/>
          </p:nvSpPr>
          <p:spPr>
            <a:xfrm>
              <a:off x="3003763" y="3501082"/>
              <a:ext cx="306539" cy="306539"/>
            </a:xfrm>
            <a:prstGeom prst="ellipse">
              <a:avLst/>
            </a:prstGeom>
            <a:solidFill>
              <a:schemeClr val="accent5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1" name="Shape 23">
              <a:extLst>
                <a:ext uri="{FF2B5EF4-FFF2-40B4-BE49-F238E27FC236}">
                  <a16:creationId xmlns:a16="http://schemas.microsoft.com/office/drawing/2014/main" id="{8DA22792-5464-C7E0-0812-0842A05B8691}"/>
                </a:ext>
              </a:extLst>
            </p:cNvPr>
            <p:cNvSpPr/>
            <p:nvPr/>
          </p:nvSpPr>
          <p:spPr>
            <a:xfrm>
              <a:off x="3003763" y="4309895"/>
              <a:ext cx="306539" cy="306539"/>
            </a:xfrm>
            <a:prstGeom prst="ellipse">
              <a:avLst/>
            </a:prstGeom>
            <a:solidFill>
              <a:schemeClr val="accent5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3" name="Shape 24">
              <a:extLst>
                <a:ext uri="{FF2B5EF4-FFF2-40B4-BE49-F238E27FC236}">
                  <a16:creationId xmlns:a16="http://schemas.microsoft.com/office/drawing/2014/main" id="{DD61DB01-9E4A-160D-12D7-B470E3F5B63F}"/>
                </a:ext>
              </a:extLst>
            </p:cNvPr>
            <p:cNvSpPr/>
            <p:nvPr/>
          </p:nvSpPr>
          <p:spPr>
            <a:xfrm>
              <a:off x="3003763" y="5116497"/>
              <a:ext cx="306539" cy="306539"/>
            </a:xfrm>
            <a:prstGeom prst="ellipse">
              <a:avLst/>
            </a:prstGeom>
            <a:solidFill>
              <a:schemeClr val="accent5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7798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Timeline</a:t>
            </a:r>
          </a:p>
        </p:txBody>
      </p:sp>
      <p:grpSp>
        <p:nvGrpSpPr>
          <p:cNvPr id="307" name="TIMELINE" title="3">
            <a:extLst>
              <a:ext uri="{FF2B5EF4-FFF2-40B4-BE49-F238E27FC236}">
                <a16:creationId xmlns:a16="http://schemas.microsoft.com/office/drawing/2014/main" id="{0654CCAF-A7B8-7264-4404-CC65107D5E32}"/>
              </a:ext>
            </a:extLst>
          </p:cNvPr>
          <p:cNvGrpSpPr/>
          <p:nvPr/>
        </p:nvGrpSpPr>
        <p:grpSpPr>
          <a:xfrm>
            <a:off x="1974623" y="2071780"/>
            <a:ext cx="9445495" cy="3167938"/>
            <a:chOff x="2273074" y="2107231"/>
            <a:chExt cx="9445495" cy="3167938"/>
          </a:xfrm>
        </p:grpSpPr>
        <p:cxnSp>
          <p:nvCxnSpPr>
            <p:cNvPr id="276" name="Line 1">
              <a:extLst>
                <a:ext uri="{FF2B5EF4-FFF2-40B4-BE49-F238E27FC236}">
                  <a16:creationId xmlns:a16="http://schemas.microsoft.com/office/drawing/2014/main" id="{EDFAACFA-DB1C-2042-73CE-9C42ABA3A7A0}"/>
                </a:ext>
              </a:extLst>
            </p:cNvPr>
            <p:cNvCxnSpPr/>
            <p:nvPr/>
          </p:nvCxnSpPr>
          <p:spPr>
            <a:xfrm>
              <a:off x="2330846" y="3689350"/>
              <a:ext cx="8127211" cy="0"/>
            </a:xfrm>
            <a:prstGeom prst="straightConnector1">
              <a:avLst/>
            </a:prstGeom>
            <a:ln w="381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Shape 1" title="þGY#|GZ0">
              <a:extLst>
                <a:ext uri="{FF2B5EF4-FFF2-40B4-BE49-F238E27FC236}">
                  <a16:creationId xmlns:a16="http://schemas.microsoft.com/office/drawing/2014/main" id="{A5428D2C-90C7-2EBC-0B1C-AD2273710DDD}"/>
                </a:ext>
              </a:extLst>
            </p:cNvPr>
            <p:cNvSpPr/>
            <p:nvPr/>
          </p:nvSpPr>
          <p:spPr>
            <a:xfrm>
              <a:off x="2525796" y="3566052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2020</a:t>
              </a:r>
            </a:p>
          </p:txBody>
        </p:sp>
        <p:sp>
          <p:nvSpPr>
            <p:cNvPr id="272" name="Shape 2" title="þGY#|GZ0">
              <a:extLst>
                <a:ext uri="{FF2B5EF4-FFF2-40B4-BE49-F238E27FC236}">
                  <a16:creationId xmlns:a16="http://schemas.microsoft.com/office/drawing/2014/main" id="{CE9C1479-5F03-8C2E-14AB-332BFE2C0BBA}"/>
                </a:ext>
              </a:extLst>
            </p:cNvPr>
            <p:cNvSpPr/>
            <p:nvPr/>
          </p:nvSpPr>
          <p:spPr>
            <a:xfrm>
              <a:off x="3830786" y="3566052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2021</a:t>
              </a:r>
            </a:p>
          </p:txBody>
        </p:sp>
        <p:sp>
          <p:nvSpPr>
            <p:cNvPr id="273" name="Shape 3" title="þGY#|GZ0">
              <a:extLst>
                <a:ext uri="{FF2B5EF4-FFF2-40B4-BE49-F238E27FC236}">
                  <a16:creationId xmlns:a16="http://schemas.microsoft.com/office/drawing/2014/main" id="{54AD3B9A-0CF2-E230-3BBA-DFC8EFAD588C}"/>
                </a:ext>
              </a:extLst>
            </p:cNvPr>
            <p:cNvSpPr/>
            <p:nvPr/>
          </p:nvSpPr>
          <p:spPr>
            <a:xfrm>
              <a:off x="5669862" y="3566052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2022</a:t>
              </a:r>
            </a:p>
          </p:txBody>
        </p:sp>
        <p:sp>
          <p:nvSpPr>
            <p:cNvPr id="274" name="Shape 4" title="þGY#|GZ0">
              <a:extLst>
                <a:ext uri="{FF2B5EF4-FFF2-40B4-BE49-F238E27FC236}">
                  <a16:creationId xmlns:a16="http://schemas.microsoft.com/office/drawing/2014/main" id="{60CC1544-7B96-E0AF-A4AA-2D31AC239AC3}"/>
                </a:ext>
              </a:extLst>
            </p:cNvPr>
            <p:cNvSpPr/>
            <p:nvPr/>
          </p:nvSpPr>
          <p:spPr>
            <a:xfrm>
              <a:off x="7508939" y="3566052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2023</a:t>
              </a:r>
            </a:p>
          </p:txBody>
        </p:sp>
        <p:sp>
          <p:nvSpPr>
            <p:cNvPr id="275" name="Shape 5" title="þGY#|GZ0">
              <a:extLst>
                <a:ext uri="{FF2B5EF4-FFF2-40B4-BE49-F238E27FC236}">
                  <a16:creationId xmlns:a16="http://schemas.microsoft.com/office/drawing/2014/main" id="{35AEA364-BD7B-2C74-8D78-C3C8F62A2472}"/>
                </a:ext>
              </a:extLst>
            </p:cNvPr>
            <p:cNvSpPr/>
            <p:nvPr/>
          </p:nvSpPr>
          <p:spPr>
            <a:xfrm>
              <a:off x="9350535" y="3566052"/>
              <a:ext cx="381000" cy="253999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2024</a:t>
              </a:r>
            </a:p>
          </p:txBody>
        </p:sp>
        <p:cxnSp>
          <p:nvCxnSpPr>
            <p:cNvPr id="287" name="Line 2">
              <a:extLst>
                <a:ext uri="{FF2B5EF4-FFF2-40B4-BE49-F238E27FC236}">
                  <a16:creationId xmlns:a16="http://schemas.microsoft.com/office/drawing/2014/main" id="{1E58F829-B446-DD47-5714-7A14219323CC}"/>
                </a:ext>
              </a:extLst>
            </p:cNvPr>
            <p:cNvCxnSpPr/>
            <p:nvPr/>
          </p:nvCxnSpPr>
          <p:spPr>
            <a:xfrm>
              <a:off x="2406424" y="3689350"/>
              <a:ext cx="0" cy="1584461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Line 3">
              <a:extLst>
                <a:ext uri="{FF2B5EF4-FFF2-40B4-BE49-F238E27FC236}">
                  <a16:creationId xmlns:a16="http://schemas.microsoft.com/office/drawing/2014/main" id="{96348619-E0EA-32AB-FE45-D3473AF97F73}"/>
                </a:ext>
              </a:extLst>
            </p:cNvPr>
            <p:cNvCxnSpPr/>
            <p:nvPr/>
          </p:nvCxnSpPr>
          <p:spPr>
            <a:xfrm>
              <a:off x="4245502" y="2108590"/>
              <a:ext cx="0" cy="158076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Line 4">
              <a:extLst>
                <a:ext uri="{FF2B5EF4-FFF2-40B4-BE49-F238E27FC236}">
                  <a16:creationId xmlns:a16="http://schemas.microsoft.com/office/drawing/2014/main" id="{F560AAEE-9745-173B-2727-72984FB79F26}"/>
                </a:ext>
              </a:extLst>
            </p:cNvPr>
            <p:cNvCxnSpPr/>
            <p:nvPr/>
          </p:nvCxnSpPr>
          <p:spPr>
            <a:xfrm>
              <a:off x="6699285" y="3689350"/>
              <a:ext cx="0" cy="1584461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Line 5">
              <a:extLst>
                <a:ext uri="{FF2B5EF4-FFF2-40B4-BE49-F238E27FC236}">
                  <a16:creationId xmlns:a16="http://schemas.microsoft.com/office/drawing/2014/main" id="{01087E85-6248-C95C-5E9D-E90483136295}"/>
                </a:ext>
              </a:extLst>
            </p:cNvPr>
            <p:cNvCxnSpPr/>
            <p:nvPr/>
          </p:nvCxnSpPr>
          <p:spPr>
            <a:xfrm>
              <a:off x="8538363" y="2108590"/>
              <a:ext cx="0" cy="1580760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Line 6">
              <a:extLst>
                <a:ext uri="{FF2B5EF4-FFF2-40B4-BE49-F238E27FC236}">
                  <a16:creationId xmlns:a16="http://schemas.microsoft.com/office/drawing/2014/main" id="{2B498D1D-DF85-7E7F-CAC0-E019B2C2C55F}"/>
                </a:ext>
              </a:extLst>
            </p:cNvPr>
            <p:cNvCxnSpPr/>
            <p:nvPr/>
          </p:nvCxnSpPr>
          <p:spPr>
            <a:xfrm>
              <a:off x="10382478" y="3689350"/>
              <a:ext cx="0" cy="1584461"/>
            </a:xfrm>
            <a:prstGeom prst="straightConnector1">
              <a:avLst/>
            </a:prstGeom>
            <a:ln w="12700" cmpd="sng">
              <a:solidFill>
                <a:srgbClr val="59595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2" name="Shape 6">
              <a:extLst>
                <a:ext uri="{FF2B5EF4-FFF2-40B4-BE49-F238E27FC236}">
                  <a16:creationId xmlns:a16="http://schemas.microsoft.com/office/drawing/2014/main" id="{4E949268-3CDD-76C9-769D-20F55B94A922}"/>
                </a:ext>
              </a:extLst>
            </p:cNvPr>
            <p:cNvSpPr/>
            <p:nvPr/>
          </p:nvSpPr>
          <p:spPr>
            <a:xfrm>
              <a:off x="2273074" y="35306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3" name="Shape 7">
              <a:extLst>
                <a:ext uri="{FF2B5EF4-FFF2-40B4-BE49-F238E27FC236}">
                  <a16:creationId xmlns:a16="http://schemas.microsoft.com/office/drawing/2014/main" id="{3A3C2977-2EE8-272B-8726-455BDEFB904F}"/>
                </a:ext>
              </a:extLst>
            </p:cNvPr>
            <p:cNvSpPr/>
            <p:nvPr/>
          </p:nvSpPr>
          <p:spPr>
            <a:xfrm>
              <a:off x="4112152" y="35306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8">
              <a:extLst>
                <a:ext uri="{FF2B5EF4-FFF2-40B4-BE49-F238E27FC236}">
                  <a16:creationId xmlns:a16="http://schemas.microsoft.com/office/drawing/2014/main" id="{45A37F1B-2FD6-7444-A04B-D3D7282234D5}"/>
                </a:ext>
              </a:extLst>
            </p:cNvPr>
            <p:cNvSpPr/>
            <p:nvPr/>
          </p:nvSpPr>
          <p:spPr>
            <a:xfrm>
              <a:off x="6565935" y="35306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5" name="Shape 9">
              <a:extLst>
                <a:ext uri="{FF2B5EF4-FFF2-40B4-BE49-F238E27FC236}">
                  <a16:creationId xmlns:a16="http://schemas.microsoft.com/office/drawing/2014/main" id="{70EC46B9-EBB9-B776-8D6D-21C961A81EDC}"/>
                </a:ext>
              </a:extLst>
            </p:cNvPr>
            <p:cNvSpPr/>
            <p:nvPr/>
          </p:nvSpPr>
          <p:spPr>
            <a:xfrm>
              <a:off x="8405013" y="35306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10">
              <a:extLst>
                <a:ext uri="{FF2B5EF4-FFF2-40B4-BE49-F238E27FC236}">
                  <a16:creationId xmlns:a16="http://schemas.microsoft.com/office/drawing/2014/main" id="{4DAE03E4-BC63-6F20-AAB1-413BD4354265}"/>
                </a:ext>
              </a:extLst>
            </p:cNvPr>
            <p:cNvSpPr/>
            <p:nvPr/>
          </p:nvSpPr>
          <p:spPr>
            <a:xfrm>
              <a:off x="10249128" y="3530600"/>
              <a:ext cx="317500" cy="317500"/>
            </a:xfrm>
            <a:prstGeom prst="ellipse">
              <a:avLst/>
            </a:prstGeom>
            <a:solidFill>
              <a:schemeClr val="tx2">
                <a:lumMod val="100000"/>
              </a:schemeClr>
            </a:solidFill>
            <a:ln w="63500" cap="flat" cmpd="sng" algn="ctr">
              <a:solidFill>
                <a:srgbClr val="595959">
                  <a:lumMod val="100000"/>
                  <a:alpha val="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 sz="900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11" title="þ\#1_1|1||&gt;1|">
              <a:extLst>
                <a:ext uri="{FF2B5EF4-FFF2-40B4-BE49-F238E27FC236}">
                  <a16:creationId xmlns:a16="http://schemas.microsoft.com/office/drawing/2014/main" id="{BE3F9A99-934D-DE02-1C92-3ECD239F3B26}"/>
                </a:ext>
              </a:extLst>
            </p:cNvPr>
            <p:cNvSpPr>
              <a:spLocks/>
            </p:cNvSpPr>
            <p:nvPr/>
          </p:nvSpPr>
          <p:spPr>
            <a:xfrm>
              <a:off x="2406424" y="4348761"/>
              <a:ext cx="1300354" cy="92640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kickoff: defined goals, team assembled, and initial scope set.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12" title="þ\#1_2|2||&gt;1|">
              <a:extLst>
                <a:ext uri="{FF2B5EF4-FFF2-40B4-BE49-F238E27FC236}">
                  <a16:creationId xmlns:a16="http://schemas.microsoft.com/office/drawing/2014/main" id="{617DF7F1-8FB5-5EF5-D38F-80C10195DB26}"/>
                </a:ext>
              </a:extLst>
            </p:cNvPr>
            <p:cNvSpPr>
              <a:spLocks/>
            </p:cNvSpPr>
            <p:nvPr/>
          </p:nvSpPr>
          <p:spPr>
            <a:xfrm>
              <a:off x="4245502" y="2107231"/>
              <a:ext cx="1324937" cy="92640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Completed competitor analysis and launched pilot in 2 target markets.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13" title="þ\#1_3|3||&gt;1|">
              <a:extLst>
                <a:ext uri="{FF2B5EF4-FFF2-40B4-BE49-F238E27FC236}">
                  <a16:creationId xmlns:a16="http://schemas.microsoft.com/office/drawing/2014/main" id="{98607631-2490-FDE5-39AA-2E8E9C24FB34}"/>
                </a:ext>
              </a:extLst>
            </p:cNvPr>
            <p:cNvSpPr>
              <a:spLocks/>
            </p:cNvSpPr>
            <p:nvPr/>
          </p:nvSpPr>
          <p:spPr>
            <a:xfrm>
              <a:off x="6699285" y="4348761"/>
              <a:ext cx="1559332" cy="92640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Released first full version of the product; initial customer adoption.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14" title="þ\#1_4|4||&gt;1|">
              <a:extLst>
                <a:ext uri="{FF2B5EF4-FFF2-40B4-BE49-F238E27FC236}">
                  <a16:creationId xmlns:a16="http://schemas.microsoft.com/office/drawing/2014/main" id="{DFD2ED12-C66B-6B4E-24A8-C10D749CB1EB}"/>
                </a:ext>
              </a:extLst>
            </p:cNvPr>
            <p:cNvSpPr>
              <a:spLocks/>
            </p:cNvSpPr>
            <p:nvPr/>
          </p:nvSpPr>
          <p:spPr>
            <a:xfrm>
              <a:off x="8538363" y="2107231"/>
              <a:ext cx="1545409" cy="92640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Expanded to 5 countries, optimized processes and reduced unit costs.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6" name="Shape 15" title="þ\#1_5|5||&gt;1|">
              <a:extLst>
                <a:ext uri="{FF2B5EF4-FFF2-40B4-BE49-F238E27FC236}">
                  <a16:creationId xmlns:a16="http://schemas.microsoft.com/office/drawing/2014/main" id="{B461A0C5-B040-5BF9-9757-7666CCA626BB}"/>
                </a:ext>
              </a:extLst>
            </p:cNvPr>
            <p:cNvSpPr>
              <a:spLocks/>
            </p:cNvSpPr>
            <p:nvPr/>
          </p:nvSpPr>
          <p:spPr>
            <a:xfrm>
              <a:off x="10382478" y="4348761"/>
              <a:ext cx="1336091" cy="92640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Introduced AI-based module; preparing roadmap for next-gen platform.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7" name="Shape 16" title="þ\#1_1|1||&gt;21|">
              <a:extLst>
                <a:ext uri="{FF2B5EF4-FFF2-40B4-BE49-F238E27FC236}">
                  <a16:creationId xmlns:a16="http://schemas.microsoft.com/office/drawing/2014/main" id="{B93F83DE-19B0-1FEE-29FD-C5158D02BB81}"/>
                </a:ext>
              </a:extLst>
            </p:cNvPr>
            <p:cNvSpPr>
              <a:spLocks/>
            </p:cNvSpPr>
            <p:nvPr/>
          </p:nvSpPr>
          <p:spPr>
            <a:xfrm>
              <a:off x="2406424" y="4038600"/>
              <a:ext cx="1300354" cy="2964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Initiation Phase</a:t>
              </a:r>
            </a:p>
          </p:txBody>
        </p:sp>
        <p:sp>
          <p:nvSpPr>
            <p:cNvPr id="298" name="Shape 17" title="þ\#1_2|2||&gt;21|">
              <a:extLst>
                <a:ext uri="{FF2B5EF4-FFF2-40B4-BE49-F238E27FC236}">
                  <a16:creationId xmlns:a16="http://schemas.microsoft.com/office/drawing/2014/main" id="{D29CD0B9-B41D-A93F-42A9-193E75B7EC58}"/>
                </a:ext>
              </a:extLst>
            </p:cNvPr>
            <p:cNvSpPr>
              <a:spLocks/>
            </p:cNvSpPr>
            <p:nvPr/>
          </p:nvSpPr>
          <p:spPr>
            <a:xfrm>
              <a:off x="4245502" y="3047350"/>
              <a:ext cx="1324937" cy="2964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Market Entry Strategy</a:t>
              </a:r>
            </a:p>
          </p:txBody>
        </p:sp>
        <p:sp>
          <p:nvSpPr>
            <p:cNvPr id="299" name="Shape 18" title="þ\#1_3|3||&gt;21|">
              <a:extLst>
                <a:ext uri="{FF2B5EF4-FFF2-40B4-BE49-F238E27FC236}">
                  <a16:creationId xmlns:a16="http://schemas.microsoft.com/office/drawing/2014/main" id="{3BBE6F47-9F89-EB31-29C6-D0BE91585203}"/>
                </a:ext>
              </a:extLst>
            </p:cNvPr>
            <p:cNvSpPr>
              <a:spLocks/>
            </p:cNvSpPr>
            <p:nvPr/>
          </p:nvSpPr>
          <p:spPr>
            <a:xfrm>
              <a:off x="6699285" y="4038600"/>
              <a:ext cx="1559332" cy="2964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Product Launch</a:t>
              </a:r>
            </a:p>
          </p:txBody>
        </p:sp>
        <p:sp>
          <p:nvSpPr>
            <p:cNvPr id="300" name="Shape 19" title="þ\#1_4|4||&gt;21|">
              <a:extLst>
                <a:ext uri="{FF2B5EF4-FFF2-40B4-BE49-F238E27FC236}">
                  <a16:creationId xmlns:a16="http://schemas.microsoft.com/office/drawing/2014/main" id="{E25A53BE-2576-645C-6ED9-E49ACBC1980F}"/>
                </a:ext>
              </a:extLst>
            </p:cNvPr>
            <p:cNvSpPr>
              <a:spLocks/>
            </p:cNvSpPr>
            <p:nvPr/>
          </p:nvSpPr>
          <p:spPr>
            <a:xfrm>
              <a:off x="8538363" y="3047350"/>
              <a:ext cx="1545409" cy="2964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Scale &amp; Optimization</a:t>
              </a:r>
            </a:p>
          </p:txBody>
        </p:sp>
        <p:sp>
          <p:nvSpPr>
            <p:cNvPr id="301" name="Shape 20" title="þ\#1_5|5||&gt;21|">
              <a:extLst>
                <a:ext uri="{FF2B5EF4-FFF2-40B4-BE49-F238E27FC236}">
                  <a16:creationId xmlns:a16="http://schemas.microsoft.com/office/drawing/2014/main" id="{12A0D07D-C390-081C-9F2F-8525252412D3}"/>
                </a:ext>
              </a:extLst>
            </p:cNvPr>
            <p:cNvSpPr>
              <a:spLocks/>
            </p:cNvSpPr>
            <p:nvPr/>
          </p:nvSpPr>
          <p:spPr>
            <a:xfrm>
              <a:off x="10382478" y="4038600"/>
              <a:ext cx="1336091" cy="296451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 b="1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Innovation Acceleration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6721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arla3">
      <a:dk1>
        <a:srgbClr val="000000"/>
      </a:dk1>
      <a:lt1>
        <a:srgbClr val="FFFFFF"/>
      </a:lt1>
      <a:dk2>
        <a:srgbClr val="002060"/>
      </a:dk2>
      <a:lt2>
        <a:srgbClr val="F2F2F2"/>
      </a:lt2>
      <a:accent1>
        <a:srgbClr val="002F8E"/>
      </a:accent1>
      <a:accent2>
        <a:srgbClr val="DFC010"/>
      </a:accent2>
      <a:accent3>
        <a:srgbClr val="5998C5"/>
      </a:accent3>
      <a:accent4>
        <a:srgbClr val="FFB703"/>
      </a:accent4>
      <a:accent5>
        <a:srgbClr val="A22522"/>
      </a:accent5>
      <a:accent6>
        <a:srgbClr val="D76A03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idnigh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E82D883-B67B-4348-A19E-3BA911669DF4}">
  <we:reference id="wa200005566" version="3.0.0.2" store="it-IT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c37eea-80ef-46fe-b250-1e6ca7985c8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920F36B686A094D8705017DD9B92A7C" ma:contentTypeVersion="18" ma:contentTypeDescription="Ein neues Dokument erstellen." ma:contentTypeScope="" ma:versionID="b42e752f5c86d928c1c15811a4424a73">
  <xsd:schema xmlns:xsd="http://www.w3.org/2001/XMLSchema" xmlns:xs="http://www.w3.org/2001/XMLSchema" xmlns:p="http://schemas.microsoft.com/office/2006/metadata/properties" xmlns:ns3="5ec37eea-80ef-46fe-b250-1e6ca7985c82" xmlns:ns4="5db713ab-a514-4986-9877-6089618fcb07" targetNamespace="http://schemas.microsoft.com/office/2006/metadata/properties" ma:root="true" ma:fieldsID="ad27369dbb990f0e75715cfdbc7ee3cf" ns3:_="" ns4:_="">
    <xsd:import namespace="5ec37eea-80ef-46fe-b250-1e6ca7985c82"/>
    <xsd:import namespace="5db713ab-a514-4986-9877-6089618fcb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c37eea-80ef-46fe-b250-1e6ca7985c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713ab-a514-4986-9877-6089618fcb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D4D39F-186F-4A94-BF2A-B02632FBB3C9}">
  <ds:schemaRefs>
    <ds:schemaRef ds:uri="5ec37eea-80ef-46fe-b250-1e6ca7985c82"/>
    <ds:schemaRef ds:uri="http://purl.org/dc/elements/1.1/"/>
    <ds:schemaRef ds:uri="http://schemas.microsoft.com/office/2006/metadata/properties"/>
    <ds:schemaRef ds:uri="http://schemas.microsoft.com/office/2006/documentManagement/types"/>
    <ds:schemaRef ds:uri="5db713ab-a514-4986-9877-6089618fcb0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514453F-0C20-4C80-AA28-906A7677D8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c37eea-80ef-46fe-b250-1e6ca7985c82"/>
    <ds:schemaRef ds:uri="5db713ab-a514-4986-9877-6089618fcb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0B755E-6341-45A9-8019-5F421AA4F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1290</Words>
  <Application>Microsoft Office PowerPoint</Application>
  <PresentationFormat>Widescreen</PresentationFormat>
  <Paragraphs>301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Arial</vt:lpstr>
      <vt:lpstr>Bierstadt</vt:lpstr>
      <vt:lpstr>Calibri</vt:lpstr>
      <vt:lpstr>Calibri Light</vt:lpstr>
      <vt:lpstr>Office Theme</vt:lpstr>
      <vt:lpstr>Midnight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2024-02-04T13:47:50Z</dcterms:created>
  <dcterms:modified xsi:type="dcterms:W3CDTF">2025-08-12T14:21:19Z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0x010100F920F36B686A094D8705017DD9B92A7C</vt:lpwstr>
  </property>
</Properties>
</file>