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71" r:id="rId5"/>
  </p:sldMasterIdLst>
  <p:notesMasterIdLst>
    <p:notesMasterId r:id="rId24"/>
  </p:notesMasterIdLst>
  <p:sldIdLst>
    <p:sldId id="297" r:id="rId6"/>
    <p:sldId id="317" r:id="rId7"/>
    <p:sldId id="318" r:id="rId8"/>
    <p:sldId id="319" r:id="rId9"/>
    <p:sldId id="320" r:id="rId10"/>
    <p:sldId id="321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15" r:id="rId22"/>
    <p:sldId id="316" r:id="rId2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544"/>
    <a:srgbClr val="404040"/>
    <a:srgbClr val="F15E28"/>
    <a:srgbClr val="DFC010"/>
    <a:srgbClr val="7F7F7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41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47C4D-B690-4B8E-8FF9-1FB0B304B1ED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E3AE9-A95C-44C8-AFF1-F3830A66A99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7083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1E3AE9-A95C-44C8-AFF1-F3830A66A99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151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hyperlink" Target="https://smarttemplatepro.com/get-started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smarttemplatepro.com/tutorials" TargetMode="Externa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F58D8-8010-48F2-3993-AF1358C71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BD211C-29F3-FABC-1D18-FA209D22E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6EE09-03AE-F2CA-E286-8FC382CD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AAFFB-CBF8-791F-F111-3E452D4AA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C95CC-0535-FAAA-A3EE-0D5F14AB5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242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607E-E8B2-DB35-2E38-C1D77F1DE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140670-5FCC-7FC9-6C11-2C0CFC7C3D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9CC82-89CB-58EE-88C6-F37AB1730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8B03A7-3EF0-DDB3-C4AF-D3639ACB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EE3C1-BD21-818F-7766-C858FDCDB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A0E0F0-DCA3-0C53-5DC6-9C842E58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250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F80D8-6C67-8961-A439-122260E69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0AC164-4C65-663D-D380-2BD4DCCF3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D9370-E71D-E563-48A7-B054DB96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55EE9-0B10-7473-52AE-61B304093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E636E-B9F7-4447-0BF1-4A463DC8E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3494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A16FF6-CA56-227D-32CD-58EDA07918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7E671-C2C2-6BE3-D520-2F807015F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7931C-BDC6-93A0-D041-239AA2BF2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3E990-7ED5-8881-0A90-1CE6B5B3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D5FB0-E970-AF9A-2CBF-E0D99025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5675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0" y="688288"/>
            <a:ext cx="4433455" cy="3966824"/>
          </a:xfrm>
        </p:spPr>
        <p:txBody>
          <a:bodyPr anchor="t">
            <a:noAutofit/>
          </a:bodyPr>
          <a:lstStyle>
            <a:lvl1pPr>
              <a:defRPr sz="72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6096000" cy="685799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11636" y="5936851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2241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  <p15:guide id="4" orient="horz" pos="542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ection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5801"/>
            <a:ext cx="7661275" cy="2057400"/>
          </a:xfrm>
        </p:spPr>
        <p:txBody>
          <a:bodyPr wrap="square"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2" y="3429000"/>
            <a:ext cx="3283527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AB1C8803-0542-76BB-6DF0-FCC5FE74BCA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54237" y="2819905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16191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54237" y="3429000"/>
            <a:ext cx="3283527" cy="238023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35C6E61-8847-4830-9FF4-365A758995C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16191" y="3429001"/>
            <a:ext cx="3283527" cy="238023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424406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6" y="685804"/>
            <a:ext cx="7661274" cy="2069086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2" y="3429000"/>
            <a:ext cx="3283527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54237" y="2826327"/>
            <a:ext cx="3283527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54237" y="3429000"/>
            <a:ext cx="3283527" cy="238023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53487" y="1153397"/>
            <a:ext cx="2871788" cy="44992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7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689838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61909" y="1030325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61909" y="1632997"/>
            <a:ext cx="4763366" cy="119333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8F14F2A9-59FA-754E-5B1E-11A58CA07A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61909" y="2836716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0B23DCBD-0AA5-7D57-EC78-48DF1E6328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61909" y="3439389"/>
            <a:ext cx="4763366" cy="14115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020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138039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E235B5-1CFD-192F-6EB8-F70885CA89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2281" y="3429000"/>
            <a:ext cx="5143501" cy="238024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5E227211-DEE4-1F0C-C1BA-C744EE226C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2282" y="2826327"/>
            <a:ext cx="5143500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42E324-B3F9-BA8B-E636-0DB5DCF6B8A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6000" y="1153397"/>
            <a:ext cx="5629275" cy="44992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508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s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5FA-A73B-B042-4DB2-FDFE66B5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688289"/>
            <a:ext cx="5629275" cy="2689838"/>
          </a:xfrm>
        </p:spPr>
        <p:txBody>
          <a:bodyPr anchor="t">
            <a:noAutofit/>
          </a:bodyPr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AF4F-C46E-4A7B-AF85-1B8E60C4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4E5E201-FB99-8711-C52C-CBA123864F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61909" y="1030325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94F64B39-6AAB-933F-C46A-07FA43BE05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61909" y="1632997"/>
            <a:ext cx="4763366" cy="119333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CC6E57F-E43B-2EE4-AB08-63909F883D55}"/>
              </a:ext>
            </a:extLst>
          </p:cNvPr>
          <p:cNvSpPr/>
          <p:nvPr userDrawn="1"/>
        </p:nvSpPr>
        <p:spPr>
          <a:xfrm>
            <a:off x="400709" y="5885947"/>
            <a:ext cx="11328458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34289" rIns="34289"/>
          <a:lstStyle/>
          <a:p>
            <a:endParaRPr sz="1350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8F14F2A9-59FA-754E-5B1E-11A58CA07A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61909" y="2836716"/>
            <a:ext cx="4763366" cy="602673"/>
          </a:xfrm>
        </p:spPr>
        <p:txBody>
          <a:bodyPr anchor="b">
            <a:normAutofit/>
          </a:bodyPr>
          <a:lstStyle>
            <a:lvl1pPr marL="0" indent="0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0B23DCBD-0AA5-7D57-EC78-48DF1E6328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61909" y="3439389"/>
            <a:ext cx="4763366" cy="14115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11">
            <a:extLst>
              <a:ext uri="{FF2B5EF4-FFF2-40B4-BE49-F238E27FC236}">
                <a16:creationId xmlns:a16="http://schemas.microsoft.com/office/drawing/2014/main" id="{D96AF8D7-D3E5-B5C6-030A-DFBC5AEC7D0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92282" y="3616037"/>
            <a:ext cx="5503718" cy="207190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68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88">
          <p15:clr>
            <a:srgbClr val="FBAE40"/>
          </p15:clr>
        </p15:guide>
        <p15:guide id="2" pos="9848">
          <p15:clr>
            <a:srgbClr val="FBAE40"/>
          </p15:clr>
        </p15:guide>
        <p15:guide id="3" pos="51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CD049-71FF-411B-BCE5-A051E826B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C7692D-ABCF-997B-650B-266DF91A7F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748"/>
            <a:ext cx="27432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CE306B-148D-CE50-D43B-2DEE13785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748"/>
            <a:ext cx="41148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5411AD-3E1B-501F-B9F8-D0AAF3F5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49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9340C-AFD6-8597-DBD0-01361CC50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D51AD-B7AB-C9A8-20A9-3134336DC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9ED06-A5FF-8E21-AA17-4C21261B0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B13B8-B3D9-76B4-1F1E-996183F4E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F3AA7-BFA7-AAE4-DD65-FB844CC46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33666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E72686-CE9D-3B74-9DE2-86FB708C15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748"/>
            <a:ext cx="27432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D822D6-F437-1E07-DBC9-57FD73212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748"/>
            <a:ext cx="4114800" cy="364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AF305-6821-F7EE-9D30-6FE81EC2B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73946-9152-2148-B286-BEF1B04A8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79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0" y="0"/>
            <a:ext cx="1066667" cy="4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/>
          </a:lstStyle>
          <a:p>
            <a:pPr algn="l"/>
            <a:fld id="{F7021451-1387-4CA6-816F-3879F97B5CBC}" type="slidenum">
              <a:rPr lang="en-US" b="0"/>
              <a:t>‹#›</a:t>
            </a:fld>
            <a:endParaRPr lang="en-US"/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6584B94F-5598-E739-CA9A-03DF6467BA80}"/>
              </a:ext>
            </a:extLst>
          </p:cNvPr>
          <p:cNvCxnSpPr>
            <a:cxnSpLocks/>
          </p:cNvCxnSpPr>
          <p:nvPr userDrawn="1"/>
        </p:nvCxnSpPr>
        <p:spPr>
          <a:xfrm>
            <a:off x="0" y="6229350"/>
            <a:ext cx="12192000" cy="0"/>
          </a:xfrm>
          <a:prstGeom prst="line">
            <a:avLst/>
          </a:prstGeom>
          <a:ln w="25400">
            <a:solidFill>
              <a:srgbClr val="F15E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48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69F8-AA4D-7DC6-8D16-C2E8F2FFD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B019D5-3CB5-84B3-326D-EB1DC4CDC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DB234-8D19-5BF9-5479-095A7E435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8570A-0D5F-E121-DA46-FC8562009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11B45-D848-51BA-D1AA-59E02E10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1829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EF9B3-00FF-6930-2993-5FF7C2F54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53848-985E-B9F6-7033-947EDE0F47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0A9BFC-425B-57C0-02A2-57B66710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045E8-97FC-6645-0AC8-84BD8E086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47806-4B19-BAB1-B2BE-D7686B9CD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8E2371-1AC2-B678-537E-B383D73DE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508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2A67-0B08-E573-69F5-74F089E83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376E37-3C0B-8805-5C41-B249F4843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852F3-1A58-9B94-9509-B23488D6F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38220D-5FF6-A84E-EA41-E46318D913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201A21-13D9-CE75-2AAE-8482344D32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9495D9-485E-F9E8-6DA0-8AA3791FA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8F2D65-31D8-FE15-8898-93FC9C33D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9CCD3A-4463-F92A-6799-5D988AD1A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661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D90F0-0BEA-60CA-756B-2FB9E624F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1C18C1-908D-4279-0668-A1CB3E089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EC8D8-E40E-4EC6-55D2-1527300B3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78E6FE-CA4F-B2AB-1F7B-E9560EFE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6249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389CE338-DF44-E254-B2C4-D7176A6BCD45}"/>
              </a:ext>
            </a:extLst>
          </p:cNvPr>
          <p:cNvSpPr/>
          <p:nvPr userDrawn="1"/>
        </p:nvSpPr>
        <p:spPr>
          <a:xfrm>
            <a:off x="-9529" y="0"/>
            <a:ext cx="3362037" cy="6857999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D5112CD3-53B4-1E82-B9B4-D770CBAA198C}"/>
              </a:ext>
            </a:extLst>
          </p:cNvPr>
          <p:cNvSpPr/>
          <p:nvPr userDrawn="1"/>
        </p:nvSpPr>
        <p:spPr>
          <a:xfrm>
            <a:off x="3352504" y="1"/>
            <a:ext cx="8839496" cy="1047750"/>
          </a:xfrm>
          <a:prstGeom prst="rect">
            <a:avLst/>
          </a:prstGeom>
          <a:solidFill>
            <a:srgbClr val="0C254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BE80501-1543-23DE-A61B-1BC6A1C20707}"/>
              </a:ext>
            </a:extLst>
          </p:cNvPr>
          <p:cNvCxnSpPr>
            <a:cxnSpLocks/>
          </p:cNvCxnSpPr>
          <p:nvPr userDrawn="1"/>
        </p:nvCxnSpPr>
        <p:spPr>
          <a:xfrm>
            <a:off x="14037" y="1047751"/>
            <a:ext cx="5544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magine 4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4840E799-135D-5D1D-9429-03CDA533B6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799"/>
            <a:ext cx="2793708" cy="87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4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D5112CD3-53B4-1E82-B9B4-D770CBAA198C}"/>
              </a:ext>
            </a:extLst>
          </p:cNvPr>
          <p:cNvSpPr/>
          <p:nvPr userDrawn="1"/>
        </p:nvSpPr>
        <p:spPr>
          <a:xfrm>
            <a:off x="-7671" y="1"/>
            <a:ext cx="12199671" cy="104775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4840E799-135D-5D1D-9429-03CDA533B6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7" y="6326332"/>
            <a:ext cx="1714619" cy="538391"/>
          </a:xfrm>
          <a:prstGeom prst="rect">
            <a:avLst/>
          </a:prstGeom>
        </p:spPr>
      </p:pic>
      <p:cxnSp>
        <p:nvCxnSpPr>
          <p:cNvPr id="6" name="Connettore diritto 3">
            <a:extLst>
              <a:ext uri="{FF2B5EF4-FFF2-40B4-BE49-F238E27FC236}">
                <a16:creationId xmlns:a16="http://schemas.microsoft.com/office/drawing/2014/main" id="{E8BBF635-403D-D5B1-77D0-4696356DACD5}"/>
              </a:ext>
            </a:extLst>
          </p:cNvPr>
          <p:cNvCxnSpPr>
            <a:cxnSpLocks/>
          </p:cNvCxnSpPr>
          <p:nvPr userDrawn="1"/>
        </p:nvCxnSpPr>
        <p:spPr>
          <a:xfrm>
            <a:off x="14037" y="6326333"/>
            <a:ext cx="12177963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Note">
            <a:extLst>
              <a:ext uri="{FF2B5EF4-FFF2-40B4-BE49-F238E27FC236}">
                <a16:creationId xmlns:a16="http://schemas.microsoft.com/office/drawing/2014/main" id="{6A5FA910-5F27-8D29-0DFD-E87173072A57}"/>
              </a:ext>
            </a:extLst>
          </p:cNvPr>
          <p:cNvSpPr txBox="1">
            <a:spLocks/>
          </p:cNvSpPr>
          <p:nvPr userDrawn="1"/>
        </p:nvSpPr>
        <p:spPr>
          <a:xfrm>
            <a:off x="2010210" y="6367016"/>
            <a:ext cx="10167753" cy="457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accent2"/>
                </a:solidFill>
                <a:latin typeface="Bierstadt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your time precious? With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SmartTemplatePro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PowerPoint COM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Addin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you can easily customize this template to your specific needs and unlock a range of advanced functionalities to enhance your </a:t>
            </a:r>
            <a:r>
              <a:rPr lang="en-US" sz="800">
                <a:solidFill>
                  <a:schemeClr val="tx1">
                    <a:lumMod val="85000"/>
                    <a:lumOff val="15000"/>
                  </a:schemeClr>
                </a:solidFill>
              </a:rPr>
              <a:t>presentations automatically</a:t>
            </a:r>
            <a:endParaRPr lang="en-US" sz="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en-US" sz="800">
                <a:solidFill>
                  <a:schemeClr val="tx1">
                    <a:lumMod val="85000"/>
                    <a:lumOff val="15000"/>
                  </a:schemeClr>
                </a:solidFill>
              </a:rPr>
              <a:t>Download 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free version of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SmartTemplatePro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and start saving time right away –  </a:t>
            </a:r>
            <a:r>
              <a:rPr lang="en-US" sz="800" u="sng">
                <a:solidFill>
                  <a:schemeClr val="accent1">
                    <a:lumMod val="60000"/>
                    <a:lumOff val="40000"/>
                  </a:schemeClr>
                </a:solidFill>
                <a:hlinkClick r:id="rId3"/>
              </a:rPr>
              <a:t>Download Now</a:t>
            </a:r>
            <a:r>
              <a:rPr lang="en-US" sz="800" u="sng">
                <a:solidFill>
                  <a:schemeClr val="accent1">
                    <a:lumMod val="60000"/>
                    <a:lumOff val="40000"/>
                  </a:schemeClr>
                </a:solidFill>
              </a:rPr>
              <a:t>  | </a:t>
            </a:r>
            <a:r>
              <a:rPr lang="en-US" sz="800">
                <a:solidFill>
                  <a:schemeClr val="tx1">
                    <a:lumMod val="85000"/>
                    <a:lumOff val="15000"/>
                  </a:schemeClr>
                </a:solidFill>
              </a:rPr>
              <a:t>Want 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see how it works? Click </a:t>
            </a:r>
            <a:r>
              <a:rPr lang="en-US" sz="800" u="sng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4"/>
              </a:rPr>
              <a:t>here</a:t>
            </a:r>
            <a:r>
              <a:rPr lang="en-US" sz="800" dirty="0">
                <a:solidFill>
                  <a:srgbClr val="7F7F7F"/>
                </a:solidFill>
              </a:rPr>
              <a:t> 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experience </a:t>
            </a:r>
            <a:r>
              <a:rPr lang="en-U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SmartTemplatePro</a:t>
            </a:r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 action</a:t>
            </a:r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42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CB1B4-0ABF-51FD-1F7A-AB436065B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F12DA-AA9D-BF69-487D-444C58D3C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6C4EB0-3B99-6BA1-4F74-F328DE762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C848A5-3D6B-BEB7-6D4C-8C224F589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9B9CFA-98BE-353D-A224-B4B46CA53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1E73E-E1A5-D7C1-1D96-7D9BC629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024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746C98-9124-B856-4DA5-A69229056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C5565B-BC10-613C-1FEA-2E6F0B712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2D680-849C-2F64-CB88-91D50C777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553A8-43DD-41F9-9807-DA57B17CFA79}" type="datetimeFigureOut">
              <a:rPr lang="it-IT" smtClean="0"/>
              <a:t>12/08/2025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BD5B8-7E28-29BA-FDDC-7BDD3C12F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12171-5B97-D641-3B29-7412FC04F4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EC078-1839-4C04-9DEF-FAE704664E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466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83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BD9625-ED1C-9C68-D8B9-B6502FCCB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523"/>
            <a:ext cx="10515600" cy="13251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293A9-2FAF-A155-DC7A-FE995344A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229"/>
            <a:ext cx="10515600" cy="4351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1B5DE-B15D-9D1C-21D2-953FFCB00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323958"/>
            <a:ext cx="373155" cy="364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E72D20E-321F-EE4C-A76D-7EFD4B1BDA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64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9" r:id="rId7"/>
    <p:sldLayoutId id="2147483680" r:id="rId8"/>
    <p:sldLayoutId id="2147483682" r:id="rId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392">
          <p15:clr>
            <a:srgbClr val="F26B43"/>
          </p15:clr>
        </p15:guide>
        <p15:guide id="3" orient="horz" pos="57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18" Type="http://schemas.openxmlformats.org/officeDocument/2006/relationships/image" Target="../media/image25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4.png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23.png"/><Relationship Id="rId20" Type="http://schemas.openxmlformats.org/officeDocument/2006/relationships/image" Target="../media/image27.png"/><Relationship Id="rId1" Type="http://schemas.openxmlformats.org/officeDocument/2006/relationships/themeOverride" Target="../theme/themeOverride9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19" Type="http://schemas.openxmlformats.org/officeDocument/2006/relationships/image" Target="../media/image26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18" Type="http://schemas.openxmlformats.org/officeDocument/2006/relationships/image" Target="../media/image30.pn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9.png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28.png"/><Relationship Id="rId1" Type="http://schemas.openxmlformats.org/officeDocument/2006/relationships/themeOverride" Target="../theme/themeOverride10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18" Type="http://schemas.openxmlformats.org/officeDocument/2006/relationships/image" Target="../media/image33.pn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32.png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31.png"/><Relationship Id="rId1" Type="http://schemas.openxmlformats.org/officeDocument/2006/relationships/themeOverride" Target="../theme/themeOverride11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5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18" Type="http://schemas.openxmlformats.org/officeDocument/2006/relationships/image" Target="../media/image21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0.svg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19.png"/><Relationship Id="rId1" Type="http://schemas.openxmlformats.org/officeDocument/2006/relationships/themeOverride" Target="../theme/themeOverride8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19" Type="http://schemas.openxmlformats.org/officeDocument/2006/relationships/image" Target="../media/image22.sv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5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884917-2C7C-9EF1-2A72-FDAE6A19C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34"/>
            <a:ext cx="3643558" cy="1265398"/>
          </a:xfrm>
          <a:prstGeom prst="rect">
            <a:avLst/>
          </a:prstGeom>
        </p:spPr>
      </p:pic>
      <p:sp>
        <p:nvSpPr>
          <p:cNvPr id="4" name="Title">
            <a:extLst>
              <a:ext uri="{FF2B5EF4-FFF2-40B4-BE49-F238E27FC236}">
                <a16:creationId xmlns:a16="http://schemas.microsoft.com/office/drawing/2014/main" id="{8581A4F8-7A07-55B1-F4EA-0AB07739E388}"/>
              </a:ext>
            </a:extLst>
          </p:cNvPr>
          <p:cNvSpPr/>
          <p:nvPr/>
        </p:nvSpPr>
        <p:spPr>
          <a:xfrm>
            <a:off x="3429000" y="3081130"/>
            <a:ext cx="4721087" cy="1033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200" b="1">
                <a:latin typeface="Bierstadt" panose="020B0004020202020204" pitchFamily="34" charset="0"/>
              </a:rPr>
              <a:t>GANTT</a:t>
            </a:r>
          </a:p>
        </p:txBody>
      </p:sp>
    </p:spTree>
    <p:extLst>
      <p:ext uri="{BB962C8B-B14F-4D97-AF65-F5344CB8AC3E}">
        <p14:creationId xmlns:p14="http://schemas.microsoft.com/office/powerpoint/2010/main" val="19167470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76" name="GANTT" title="3">
            <a:extLst>
              <a:ext uri="{FF2B5EF4-FFF2-40B4-BE49-F238E27FC236}">
                <a16:creationId xmlns:a16="http://schemas.microsoft.com/office/drawing/2014/main" id="{1109FBF2-439F-FE82-EBE2-3C9CB82BE406}"/>
              </a:ext>
            </a:extLst>
          </p:cNvPr>
          <p:cNvGrpSpPr/>
          <p:nvPr/>
        </p:nvGrpSpPr>
        <p:grpSpPr>
          <a:xfrm>
            <a:off x="1575946" y="1397654"/>
            <a:ext cx="9040109" cy="4418324"/>
            <a:chOff x="1874397" y="757621"/>
            <a:chExt cx="9040109" cy="4418324"/>
          </a:xfrm>
        </p:grpSpPr>
        <p:sp>
          <p:nvSpPr>
            <p:cNvPr id="299" name="Shape 1" descr="1 1" title="|8|">
              <a:extLst>
                <a:ext uri="{FF2B5EF4-FFF2-40B4-BE49-F238E27FC236}">
                  <a16:creationId xmlns:a16="http://schemas.microsoft.com/office/drawing/2014/main" id="{E7316ECE-D205-87F8-67AA-0549B8DA62C4}"/>
                </a:ext>
              </a:extLst>
            </p:cNvPr>
            <p:cNvSpPr/>
            <p:nvPr/>
          </p:nvSpPr>
          <p:spPr>
            <a:xfrm>
              <a:off x="1874397" y="4830279"/>
              <a:ext cx="9040109" cy="345631"/>
            </a:xfrm>
            <a:prstGeom prst="rect">
              <a:avLst/>
            </a:prstGeom>
            <a:solidFill>
              <a:schemeClr val="bg1">
                <a:lumMod val="8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7" name="Shape 2" descr="1 1" title="|7|">
              <a:extLst>
                <a:ext uri="{FF2B5EF4-FFF2-40B4-BE49-F238E27FC236}">
                  <a16:creationId xmlns:a16="http://schemas.microsoft.com/office/drawing/2014/main" id="{0BFCFB1D-2867-A3ED-A066-D0893757CFC8}"/>
                </a:ext>
              </a:extLst>
            </p:cNvPr>
            <p:cNvSpPr/>
            <p:nvPr/>
          </p:nvSpPr>
          <p:spPr>
            <a:xfrm>
              <a:off x="1874397" y="4357648"/>
              <a:ext cx="9040109" cy="345631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3" descr="1 1" title="|6|">
              <a:extLst>
                <a:ext uri="{FF2B5EF4-FFF2-40B4-BE49-F238E27FC236}">
                  <a16:creationId xmlns:a16="http://schemas.microsoft.com/office/drawing/2014/main" id="{0B092A2F-9FBA-4BD0-314E-724586A4CBA1}"/>
                </a:ext>
              </a:extLst>
            </p:cNvPr>
            <p:cNvSpPr/>
            <p:nvPr/>
          </p:nvSpPr>
          <p:spPr>
            <a:xfrm>
              <a:off x="1874397" y="3885017"/>
              <a:ext cx="9040109" cy="345631"/>
            </a:xfrm>
            <a:prstGeom prst="rect">
              <a:avLst/>
            </a:prstGeom>
            <a:solidFill>
              <a:schemeClr val="bg1">
                <a:lumMod val="8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4" descr="1 1" title="|5|">
              <a:extLst>
                <a:ext uri="{FF2B5EF4-FFF2-40B4-BE49-F238E27FC236}">
                  <a16:creationId xmlns:a16="http://schemas.microsoft.com/office/drawing/2014/main" id="{3E588169-D06F-F14B-09DB-74C1E9AD3289}"/>
                </a:ext>
              </a:extLst>
            </p:cNvPr>
            <p:cNvSpPr/>
            <p:nvPr/>
          </p:nvSpPr>
          <p:spPr>
            <a:xfrm>
              <a:off x="1874397" y="3412386"/>
              <a:ext cx="9040109" cy="345631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1" name="Shape 5" descr="1 1" title="|4|">
              <a:extLst>
                <a:ext uri="{FF2B5EF4-FFF2-40B4-BE49-F238E27FC236}">
                  <a16:creationId xmlns:a16="http://schemas.microsoft.com/office/drawing/2014/main" id="{DF0CBED5-B1AD-6B5A-2CFD-A937877DF6F1}"/>
                </a:ext>
              </a:extLst>
            </p:cNvPr>
            <p:cNvSpPr/>
            <p:nvPr/>
          </p:nvSpPr>
          <p:spPr>
            <a:xfrm>
              <a:off x="1874397" y="2939755"/>
              <a:ext cx="9040109" cy="345631"/>
            </a:xfrm>
            <a:prstGeom prst="rect">
              <a:avLst/>
            </a:prstGeom>
            <a:solidFill>
              <a:schemeClr val="bg1">
                <a:lumMod val="8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9" name="Shape 6" descr="1 1" title="|3|">
              <a:extLst>
                <a:ext uri="{FF2B5EF4-FFF2-40B4-BE49-F238E27FC236}">
                  <a16:creationId xmlns:a16="http://schemas.microsoft.com/office/drawing/2014/main" id="{5F6EB57A-BF0F-2B65-EA3D-5EF914F0AB18}"/>
                </a:ext>
              </a:extLst>
            </p:cNvPr>
            <p:cNvSpPr/>
            <p:nvPr/>
          </p:nvSpPr>
          <p:spPr>
            <a:xfrm>
              <a:off x="1874397" y="2467124"/>
              <a:ext cx="9040109" cy="345631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7" name="Shape 7" descr="1 1" title="|2|">
              <a:extLst>
                <a:ext uri="{FF2B5EF4-FFF2-40B4-BE49-F238E27FC236}">
                  <a16:creationId xmlns:a16="http://schemas.microsoft.com/office/drawing/2014/main" id="{9EB33999-EA2D-8E20-7687-7E24C0F36934}"/>
                </a:ext>
              </a:extLst>
            </p:cNvPr>
            <p:cNvSpPr/>
            <p:nvPr/>
          </p:nvSpPr>
          <p:spPr>
            <a:xfrm>
              <a:off x="1874397" y="1994493"/>
              <a:ext cx="9040109" cy="345631"/>
            </a:xfrm>
            <a:prstGeom prst="rect">
              <a:avLst/>
            </a:prstGeom>
            <a:solidFill>
              <a:schemeClr val="bg1">
                <a:lumMod val="8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5" name="Shape 8" descr="1 1" title="|1|">
              <a:extLst>
                <a:ext uri="{FF2B5EF4-FFF2-40B4-BE49-F238E27FC236}">
                  <a16:creationId xmlns:a16="http://schemas.microsoft.com/office/drawing/2014/main" id="{6DE6DBDE-42F1-8BA4-58AB-07276F8AC029}"/>
                </a:ext>
              </a:extLst>
            </p:cNvPr>
            <p:cNvSpPr/>
            <p:nvPr/>
          </p:nvSpPr>
          <p:spPr>
            <a:xfrm>
              <a:off x="1874397" y="1521862"/>
              <a:ext cx="9040109" cy="345631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cxnSp>
          <p:nvCxnSpPr>
            <p:cNvPr id="328" name="Line 1">
              <a:extLst>
                <a:ext uri="{FF2B5EF4-FFF2-40B4-BE49-F238E27FC236}">
                  <a16:creationId xmlns:a16="http://schemas.microsoft.com/office/drawing/2014/main" id="{1A493A4A-4427-F4F1-40D1-A5CB43C9074F}"/>
                </a:ext>
              </a:extLst>
            </p:cNvPr>
            <p:cNvCxnSpPr/>
            <p:nvPr/>
          </p:nvCxnSpPr>
          <p:spPr>
            <a:xfrm>
              <a:off x="9207667" y="1011621"/>
              <a:ext cx="0" cy="4164289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Line 2">
              <a:extLst>
                <a:ext uri="{FF2B5EF4-FFF2-40B4-BE49-F238E27FC236}">
                  <a16:creationId xmlns:a16="http://schemas.microsoft.com/office/drawing/2014/main" id="{5DC2A02B-9F08-59C4-1F23-8B966A406C9E}"/>
                </a:ext>
              </a:extLst>
            </p:cNvPr>
            <p:cNvCxnSpPr/>
            <p:nvPr/>
          </p:nvCxnSpPr>
          <p:spPr>
            <a:xfrm>
              <a:off x="5115276" y="1011621"/>
              <a:ext cx="0" cy="4164289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9" name="Shape 9" title="þ\#1_1">
              <a:extLst>
                <a:ext uri="{FF2B5EF4-FFF2-40B4-BE49-F238E27FC236}">
                  <a16:creationId xmlns:a16="http://schemas.microsoft.com/office/drawing/2014/main" id="{3C4B6CCC-73CE-AB02-FAAB-C1993D8A6E1E}"/>
                </a:ext>
              </a:extLst>
            </p:cNvPr>
            <p:cNvSpPr/>
            <p:nvPr/>
          </p:nvSpPr>
          <p:spPr>
            <a:xfrm>
              <a:off x="5115276" y="1549547"/>
              <a:ext cx="4068049" cy="3179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1" name="Shape 10" title="þ\#1_2">
              <a:extLst>
                <a:ext uri="{FF2B5EF4-FFF2-40B4-BE49-F238E27FC236}">
                  <a16:creationId xmlns:a16="http://schemas.microsoft.com/office/drawing/2014/main" id="{EDD1B886-9FC2-0857-CA09-6C5CF05A4581}"/>
                </a:ext>
              </a:extLst>
            </p:cNvPr>
            <p:cNvSpPr/>
            <p:nvPr/>
          </p:nvSpPr>
          <p:spPr>
            <a:xfrm>
              <a:off x="5115276" y="2022178"/>
              <a:ext cx="4068049" cy="3179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3" name="Shape 11" title="þ\#1_3">
              <a:extLst>
                <a:ext uri="{FF2B5EF4-FFF2-40B4-BE49-F238E27FC236}">
                  <a16:creationId xmlns:a16="http://schemas.microsoft.com/office/drawing/2014/main" id="{3F81F717-0181-E7A0-953A-9AC251D0488F}"/>
                </a:ext>
              </a:extLst>
            </p:cNvPr>
            <p:cNvSpPr/>
            <p:nvPr/>
          </p:nvSpPr>
          <p:spPr>
            <a:xfrm>
              <a:off x="5115276" y="2494809"/>
              <a:ext cx="4068049" cy="3179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5" name="Shape 12" title="þ\#1_4">
              <a:extLst>
                <a:ext uri="{FF2B5EF4-FFF2-40B4-BE49-F238E27FC236}">
                  <a16:creationId xmlns:a16="http://schemas.microsoft.com/office/drawing/2014/main" id="{31367BFA-7E03-E6E5-B310-302F627960A5}"/>
                </a:ext>
              </a:extLst>
            </p:cNvPr>
            <p:cNvSpPr/>
            <p:nvPr/>
          </p:nvSpPr>
          <p:spPr>
            <a:xfrm>
              <a:off x="5115276" y="2967440"/>
              <a:ext cx="4068049" cy="3179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7" name="Shape 13" title="þ\#1_5">
              <a:extLst>
                <a:ext uri="{FF2B5EF4-FFF2-40B4-BE49-F238E27FC236}">
                  <a16:creationId xmlns:a16="http://schemas.microsoft.com/office/drawing/2014/main" id="{86A94C4E-1978-1F5E-FEC2-EB05126F7A36}"/>
                </a:ext>
              </a:extLst>
            </p:cNvPr>
            <p:cNvSpPr/>
            <p:nvPr/>
          </p:nvSpPr>
          <p:spPr>
            <a:xfrm>
              <a:off x="5115276" y="3440071"/>
              <a:ext cx="4068049" cy="3179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9" name="Shape 14" title="þ\#1_6">
              <a:extLst>
                <a:ext uri="{FF2B5EF4-FFF2-40B4-BE49-F238E27FC236}">
                  <a16:creationId xmlns:a16="http://schemas.microsoft.com/office/drawing/2014/main" id="{D63CAFB4-B7BD-9CA3-6FE1-AFEDC59981C4}"/>
                </a:ext>
              </a:extLst>
            </p:cNvPr>
            <p:cNvSpPr/>
            <p:nvPr/>
          </p:nvSpPr>
          <p:spPr>
            <a:xfrm>
              <a:off x="5115276" y="3912702"/>
              <a:ext cx="4068049" cy="3179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1" name="Shape 15" title="þ\#1_7">
              <a:extLst>
                <a:ext uri="{FF2B5EF4-FFF2-40B4-BE49-F238E27FC236}">
                  <a16:creationId xmlns:a16="http://schemas.microsoft.com/office/drawing/2014/main" id="{BA3D286D-D5F9-B68F-BE8E-BA5FC13592D7}"/>
                </a:ext>
              </a:extLst>
            </p:cNvPr>
            <p:cNvSpPr/>
            <p:nvPr/>
          </p:nvSpPr>
          <p:spPr>
            <a:xfrm>
              <a:off x="5115276" y="4385333"/>
              <a:ext cx="4068049" cy="3179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3" name="Shape 16" title="þ\#1_8">
              <a:extLst>
                <a:ext uri="{FF2B5EF4-FFF2-40B4-BE49-F238E27FC236}">
                  <a16:creationId xmlns:a16="http://schemas.microsoft.com/office/drawing/2014/main" id="{99BA3605-FDFE-9628-C0A2-C5E977706D8E}"/>
                </a:ext>
              </a:extLst>
            </p:cNvPr>
            <p:cNvSpPr/>
            <p:nvPr/>
          </p:nvSpPr>
          <p:spPr>
            <a:xfrm>
              <a:off x="5115276" y="4857964"/>
              <a:ext cx="4068049" cy="3179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5" name="Shape 17" title="þGY#|GZ0">
              <a:extLst>
                <a:ext uri="{FF2B5EF4-FFF2-40B4-BE49-F238E27FC236}">
                  <a16:creationId xmlns:a16="http://schemas.microsoft.com/office/drawing/2014/main" id="{724A3EED-DCEB-F546-B013-2FDFFF4610FE}"/>
                </a:ext>
              </a:extLst>
            </p:cNvPr>
            <p:cNvSpPr/>
            <p:nvPr/>
          </p:nvSpPr>
          <p:spPr>
            <a:xfrm>
              <a:off x="5115276" y="1011621"/>
              <a:ext cx="4092391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27" name="Shape 18" title="þGY#|GZ0">
              <a:extLst>
                <a:ext uri="{FF2B5EF4-FFF2-40B4-BE49-F238E27FC236}">
                  <a16:creationId xmlns:a16="http://schemas.microsoft.com/office/drawing/2014/main" id="{EA40EB95-7183-DA8B-103B-917F250C5F67}"/>
                </a:ext>
              </a:extLst>
            </p:cNvPr>
            <p:cNvSpPr/>
            <p:nvPr/>
          </p:nvSpPr>
          <p:spPr>
            <a:xfrm>
              <a:off x="9207667" y="1011621"/>
              <a:ext cx="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29" name="Shape 19" title="þGM#|GZ0">
              <a:extLst>
                <a:ext uri="{FF2B5EF4-FFF2-40B4-BE49-F238E27FC236}">
                  <a16:creationId xmlns:a16="http://schemas.microsoft.com/office/drawing/2014/main" id="{DD91D6A4-82D2-A29F-0882-9279F7863FEE}"/>
                </a:ext>
              </a:extLst>
            </p:cNvPr>
            <p:cNvSpPr/>
            <p:nvPr/>
          </p:nvSpPr>
          <p:spPr>
            <a:xfrm>
              <a:off x="5115276" y="1267862"/>
              <a:ext cx="58462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02</a:t>
              </a:r>
            </a:p>
          </p:txBody>
        </p:sp>
        <p:sp>
          <p:nvSpPr>
            <p:cNvPr id="330" name="Shape 20" title="þGM#|GZ0">
              <a:extLst>
                <a:ext uri="{FF2B5EF4-FFF2-40B4-BE49-F238E27FC236}">
                  <a16:creationId xmlns:a16="http://schemas.microsoft.com/office/drawing/2014/main" id="{ECB455A8-1BD5-7F54-F931-3C0170D9D988}"/>
                </a:ext>
              </a:extLst>
            </p:cNvPr>
            <p:cNvSpPr/>
            <p:nvPr/>
          </p:nvSpPr>
          <p:spPr>
            <a:xfrm>
              <a:off x="5699903" y="1267862"/>
              <a:ext cx="75514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03</a:t>
              </a:r>
            </a:p>
          </p:txBody>
        </p:sp>
        <p:sp>
          <p:nvSpPr>
            <p:cNvPr id="331" name="Shape 21" title="þGM#|GZ0">
              <a:extLst>
                <a:ext uri="{FF2B5EF4-FFF2-40B4-BE49-F238E27FC236}">
                  <a16:creationId xmlns:a16="http://schemas.microsoft.com/office/drawing/2014/main" id="{8C17C974-7341-36DF-494E-C101FE0B3513}"/>
                </a:ext>
              </a:extLst>
            </p:cNvPr>
            <p:cNvSpPr/>
            <p:nvPr/>
          </p:nvSpPr>
          <p:spPr>
            <a:xfrm>
              <a:off x="6455047" y="1267862"/>
              <a:ext cx="73078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04</a:t>
              </a:r>
            </a:p>
          </p:txBody>
        </p:sp>
        <p:sp>
          <p:nvSpPr>
            <p:cNvPr id="332" name="Shape 22" title="þGM#|GZ0">
              <a:extLst>
                <a:ext uri="{FF2B5EF4-FFF2-40B4-BE49-F238E27FC236}">
                  <a16:creationId xmlns:a16="http://schemas.microsoft.com/office/drawing/2014/main" id="{60D059F9-AF84-87DC-83E4-9AA581EDF554}"/>
                </a:ext>
              </a:extLst>
            </p:cNvPr>
            <p:cNvSpPr/>
            <p:nvPr/>
          </p:nvSpPr>
          <p:spPr>
            <a:xfrm>
              <a:off x="7185831" y="1267862"/>
              <a:ext cx="75514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05</a:t>
              </a:r>
            </a:p>
          </p:txBody>
        </p:sp>
        <p:sp>
          <p:nvSpPr>
            <p:cNvPr id="333" name="Shape 23" title="þGM#|GZ0">
              <a:extLst>
                <a:ext uri="{FF2B5EF4-FFF2-40B4-BE49-F238E27FC236}">
                  <a16:creationId xmlns:a16="http://schemas.microsoft.com/office/drawing/2014/main" id="{820F85B5-3D34-9952-3BA0-EF1D45D9B5A0}"/>
                </a:ext>
              </a:extLst>
            </p:cNvPr>
            <p:cNvSpPr/>
            <p:nvPr/>
          </p:nvSpPr>
          <p:spPr>
            <a:xfrm>
              <a:off x="7940975" y="1267862"/>
              <a:ext cx="73078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06</a:t>
              </a:r>
            </a:p>
          </p:txBody>
        </p:sp>
        <p:sp>
          <p:nvSpPr>
            <p:cNvPr id="334" name="Shape 24" title="þGM#|GZ0">
              <a:extLst>
                <a:ext uri="{FF2B5EF4-FFF2-40B4-BE49-F238E27FC236}">
                  <a16:creationId xmlns:a16="http://schemas.microsoft.com/office/drawing/2014/main" id="{075061CE-726D-9459-1B43-63DB4B9F307B}"/>
                </a:ext>
              </a:extLst>
            </p:cNvPr>
            <p:cNvSpPr/>
            <p:nvPr/>
          </p:nvSpPr>
          <p:spPr>
            <a:xfrm>
              <a:off x="8671759" y="1267862"/>
              <a:ext cx="53590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07</a:t>
              </a:r>
            </a:p>
          </p:txBody>
        </p:sp>
        <p:sp>
          <p:nvSpPr>
            <p:cNvPr id="301" name="Shape 25" title="þ\#1_1|1||&gt;21|">
              <a:extLst>
                <a:ext uri="{FF2B5EF4-FFF2-40B4-BE49-F238E27FC236}">
                  <a16:creationId xmlns:a16="http://schemas.microsoft.com/office/drawing/2014/main" id="{80504E52-5788-ED85-F2CA-6731479281C5}"/>
                </a:ext>
              </a:extLst>
            </p:cNvPr>
            <p:cNvSpPr>
              <a:spLocks/>
            </p:cNvSpPr>
            <p:nvPr/>
          </p:nvSpPr>
          <p:spPr>
            <a:xfrm>
              <a:off x="2262218" y="1521862"/>
              <a:ext cx="2802434" cy="15553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Kick-off</a:t>
              </a:r>
            </a:p>
          </p:txBody>
        </p:sp>
        <p:sp>
          <p:nvSpPr>
            <p:cNvPr id="302" name="Shape 26" title="þ\#1_2|2||&gt;21|">
              <a:extLst>
                <a:ext uri="{FF2B5EF4-FFF2-40B4-BE49-F238E27FC236}">
                  <a16:creationId xmlns:a16="http://schemas.microsoft.com/office/drawing/2014/main" id="{A14E53E7-8EE8-BDD6-A645-15E5CED79F0F}"/>
                </a:ext>
              </a:extLst>
            </p:cNvPr>
            <p:cNvSpPr>
              <a:spLocks/>
            </p:cNvSpPr>
            <p:nvPr/>
          </p:nvSpPr>
          <p:spPr>
            <a:xfrm>
              <a:off x="2262218" y="1994493"/>
              <a:ext cx="2802434" cy="15553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Requirements Gathering</a:t>
              </a:r>
            </a:p>
          </p:txBody>
        </p:sp>
        <p:sp>
          <p:nvSpPr>
            <p:cNvPr id="303" name="Shape 27" title="þ\#1_3|3||&gt;21|">
              <a:extLst>
                <a:ext uri="{FF2B5EF4-FFF2-40B4-BE49-F238E27FC236}">
                  <a16:creationId xmlns:a16="http://schemas.microsoft.com/office/drawing/2014/main" id="{1697CA7A-71ED-5ABF-CF58-DD15194C0996}"/>
                </a:ext>
              </a:extLst>
            </p:cNvPr>
            <p:cNvSpPr>
              <a:spLocks/>
            </p:cNvSpPr>
            <p:nvPr/>
          </p:nvSpPr>
          <p:spPr>
            <a:xfrm>
              <a:off x="2262218" y="2467124"/>
              <a:ext cx="2802434" cy="15553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Solution Design</a:t>
              </a:r>
            </a:p>
          </p:txBody>
        </p:sp>
        <p:sp>
          <p:nvSpPr>
            <p:cNvPr id="304" name="Shape 28" title="þ\#1_4|4||&gt;21|">
              <a:extLst>
                <a:ext uri="{FF2B5EF4-FFF2-40B4-BE49-F238E27FC236}">
                  <a16:creationId xmlns:a16="http://schemas.microsoft.com/office/drawing/2014/main" id="{EA1A1798-099F-C60A-C07B-A45D913CB855}"/>
                </a:ext>
              </a:extLst>
            </p:cNvPr>
            <p:cNvSpPr>
              <a:spLocks/>
            </p:cNvSpPr>
            <p:nvPr/>
          </p:nvSpPr>
          <p:spPr>
            <a:xfrm>
              <a:off x="2262218" y="2939755"/>
              <a:ext cx="2802434" cy="15553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1</a:t>
              </a:r>
            </a:p>
          </p:txBody>
        </p:sp>
        <p:sp>
          <p:nvSpPr>
            <p:cNvPr id="305" name="Shape 29" title="þ\#1_5|5||&gt;21|">
              <a:extLst>
                <a:ext uri="{FF2B5EF4-FFF2-40B4-BE49-F238E27FC236}">
                  <a16:creationId xmlns:a16="http://schemas.microsoft.com/office/drawing/2014/main" id="{BC9BDB38-26B5-B2BF-7C36-9FD8F7C2247D}"/>
                </a:ext>
              </a:extLst>
            </p:cNvPr>
            <p:cNvSpPr>
              <a:spLocks/>
            </p:cNvSpPr>
            <p:nvPr/>
          </p:nvSpPr>
          <p:spPr>
            <a:xfrm>
              <a:off x="2262218" y="3412386"/>
              <a:ext cx="2802434" cy="15553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2</a:t>
              </a:r>
            </a:p>
          </p:txBody>
        </p:sp>
        <p:sp>
          <p:nvSpPr>
            <p:cNvPr id="306" name="Shape 30" title="þ\#1_6|6||&gt;21|">
              <a:extLst>
                <a:ext uri="{FF2B5EF4-FFF2-40B4-BE49-F238E27FC236}">
                  <a16:creationId xmlns:a16="http://schemas.microsoft.com/office/drawing/2014/main" id="{C164B1DC-ABC6-B503-C69C-5FC4D9CF7108}"/>
                </a:ext>
              </a:extLst>
            </p:cNvPr>
            <p:cNvSpPr>
              <a:spLocks/>
            </p:cNvSpPr>
            <p:nvPr/>
          </p:nvSpPr>
          <p:spPr>
            <a:xfrm>
              <a:off x="2262218" y="3885017"/>
              <a:ext cx="2802434" cy="15553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System &amp; User Testing</a:t>
              </a:r>
            </a:p>
          </p:txBody>
        </p:sp>
        <p:sp>
          <p:nvSpPr>
            <p:cNvPr id="307" name="Shape 31" title="þ\#1_7|7||&gt;21|">
              <a:extLst>
                <a:ext uri="{FF2B5EF4-FFF2-40B4-BE49-F238E27FC236}">
                  <a16:creationId xmlns:a16="http://schemas.microsoft.com/office/drawing/2014/main" id="{4EA5879F-ED4E-70AD-373F-5CF4E12C1039}"/>
                </a:ext>
              </a:extLst>
            </p:cNvPr>
            <p:cNvSpPr>
              <a:spLocks/>
            </p:cNvSpPr>
            <p:nvPr/>
          </p:nvSpPr>
          <p:spPr>
            <a:xfrm>
              <a:off x="2262218" y="4357648"/>
              <a:ext cx="2802434" cy="15553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Go/No-Go Review</a:t>
              </a:r>
            </a:p>
          </p:txBody>
        </p:sp>
        <p:sp>
          <p:nvSpPr>
            <p:cNvPr id="308" name="Shape 32" title="þ\#1_8|8||&gt;21|">
              <a:extLst>
                <a:ext uri="{FF2B5EF4-FFF2-40B4-BE49-F238E27FC236}">
                  <a16:creationId xmlns:a16="http://schemas.microsoft.com/office/drawing/2014/main" id="{71E58D22-42C9-104F-70F8-FB55F78EB62D}"/>
                </a:ext>
              </a:extLst>
            </p:cNvPr>
            <p:cNvSpPr>
              <a:spLocks/>
            </p:cNvSpPr>
            <p:nvPr/>
          </p:nvSpPr>
          <p:spPr>
            <a:xfrm>
              <a:off x="2262218" y="4830279"/>
              <a:ext cx="2802434" cy="15553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&amp; Handover</a:t>
              </a:r>
            </a:p>
          </p:txBody>
        </p:sp>
        <p:sp>
          <p:nvSpPr>
            <p:cNvPr id="310" name="Shape 33" title="þ\#1_1|1||&gt;22£&gt;22D2|Thursday, 05 February 2026£Saturday, 07 February 2026">
              <a:extLst>
                <a:ext uri="{FF2B5EF4-FFF2-40B4-BE49-F238E27FC236}">
                  <a16:creationId xmlns:a16="http://schemas.microsoft.com/office/drawing/2014/main" id="{575E3C0F-29A1-517A-AA16-2BE699F680D4}"/>
                </a:ext>
              </a:extLst>
            </p:cNvPr>
            <p:cNvSpPr>
              <a:spLocks/>
            </p:cNvSpPr>
            <p:nvPr/>
          </p:nvSpPr>
          <p:spPr>
            <a:xfrm>
              <a:off x="5115276" y="1606784"/>
              <a:ext cx="48736" cy="203508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2" name="Shape 34" title="þ\#1_2|2||&gt;22£&gt;22D2|Sunday, 08 February 2026£Thursday, 19 February 2026">
              <a:extLst>
                <a:ext uri="{FF2B5EF4-FFF2-40B4-BE49-F238E27FC236}">
                  <a16:creationId xmlns:a16="http://schemas.microsoft.com/office/drawing/2014/main" id="{5A5EFDF6-B403-7ADC-D9B4-F442ADD483C7}"/>
                </a:ext>
              </a:extLst>
            </p:cNvPr>
            <p:cNvSpPr>
              <a:spLocks/>
            </p:cNvSpPr>
            <p:nvPr/>
          </p:nvSpPr>
          <p:spPr>
            <a:xfrm>
              <a:off x="5188354" y="2079415"/>
              <a:ext cx="267971" cy="203508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4" name="Shape 35" title="þ\#1_3|3||&gt;22£&gt;22D2|Sunday, 22 February 2026£Wednesday, 18 March 2026">
              <a:extLst>
                <a:ext uri="{FF2B5EF4-FFF2-40B4-BE49-F238E27FC236}">
                  <a16:creationId xmlns:a16="http://schemas.microsoft.com/office/drawing/2014/main" id="{B3FD0970-9029-0582-894E-0F6A91192B65}"/>
                </a:ext>
              </a:extLst>
            </p:cNvPr>
            <p:cNvSpPr>
              <a:spLocks/>
            </p:cNvSpPr>
            <p:nvPr/>
          </p:nvSpPr>
          <p:spPr>
            <a:xfrm>
              <a:off x="5529387" y="2552046"/>
              <a:ext cx="584644" cy="203508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6" name="Shape 36" title="þ\#1_4|4||&gt;22£&gt;22D2|Saturday, 21 March 2026£Wednesday, 29 April 2026">
              <a:extLst>
                <a:ext uri="{FF2B5EF4-FFF2-40B4-BE49-F238E27FC236}">
                  <a16:creationId xmlns:a16="http://schemas.microsoft.com/office/drawing/2014/main" id="{5387DFF3-527A-81E8-030A-3E438AA208C6}"/>
                </a:ext>
              </a:extLst>
            </p:cNvPr>
            <p:cNvSpPr>
              <a:spLocks/>
            </p:cNvSpPr>
            <p:nvPr/>
          </p:nvSpPr>
          <p:spPr>
            <a:xfrm>
              <a:off x="6187093" y="3024677"/>
              <a:ext cx="950036" cy="203508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8" name="Shape 37" title="þ\#1_5|5||&gt;22£&gt;22D2|Saturday, 02 May 2026£Wednesday, 10 June 2026">
              <a:extLst>
                <a:ext uri="{FF2B5EF4-FFF2-40B4-BE49-F238E27FC236}">
                  <a16:creationId xmlns:a16="http://schemas.microsoft.com/office/drawing/2014/main" id="{ED94EF9E-55B7-CA2E-CFE8-6037D6D8C2FA}"/>
                </a:ext>
              </a:extLst>
            </p:cNvPr>
            <p:cNvSpPr>
              <a:spLocks/>
            </p:cNvSpPr>
            <p:nvPr/>
          </p:nvSpPr>
          <p:spPr>
            <a:xfrm>
              <a:off x="7210191" y="3497307"/>
              <a:ext cx="950036" cy="203508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0" name="Shape 38" title="þ\#1_6|6||&gt;22£&gt;22D2|Saturday, 13 June 2026£Wednesday, 08 July 2026">
              <a:extLst>
                <a:ext uri="{FF2B5EF4-FFF2-40B4-BE49-F238E27FC236}">
                  <a16:creationId xmlns:a16="http://schemas.microsoft.com/office/drawing/2014/main" id="{EC3D16F1-71CF-7924-31FA-8120923E1241}"/>
                </a:ext>
              </a:extLst>
            </p:cNvPr>
            <p:cNvSpPr>
              <a:spLocks/>
            </p:cNvSpPr>
            <p:nvPr/>
          </p:nvSpPr>
          <p:spPr>
            <a:xfrm>
              <a:off x="8233288" y="3969939"/>
              <a:ext cx="609004" cy="203508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2" name="Shape 39" title="þ\#1_7|7||&gt;22£&gt;22D2|Saturday, 11 July 2026£Wednesday, 15 July 2026">
              <a:extLst>
                <a:ext uri="{FF2B5EF4-FFF2-40B4-BE49-F238E27FC236}">
                  <a16:creationId xmlns:a16="http://schemas.microsoft.com/office/drawing/2014/main" id="{AA2002AF-F3B9-34F2-9A0C-C3D74E6E7987}"/>
                </a:ext>
              </a:extLst>
            </p:cNvPr>
            <p:cNvSpPr>
              <a:spLocks/>
            </p:cNvSpPr>
            <p:nvPr/>
          </p:nvSpPr>
          <p:spPr>
            <a:xfrm>
              <a:off x="8915353" y="4442570"/>
              <a:ext cx="97455" cy="203508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4" name="Shape 40" title="þ\#1_8|8||&gt;22£&gt;22D2|Saturday, 18 July 2026£Wednesday, 22 July 2026">
              <a:extLst>
                <a:ext uri="{FF2B5EF4-FFF2-40B4-BE49-F238E27FC236}">
                  <a16:creationId xmlns:a16="http://schemas.microsoft.com/office/drawing/2014/main" id="{5A68CD26-3689-AC53-9971-B4A883F59DD4}"/>
                </a:ext>
              </a:extLst>
            </p:cNvPr>
            <p:cNvSpPr>
              <a:spLocks/>
            </p:cNvSpPr>
            <p:nvPr/>
          </p:nvSpPr>
          <p:spPr>
            <a:xfrm>
              <a:off x="9085870" y="4915200"/>
              <a:ext cx="97455" cy="203508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5" name="Shape 41" title="þ\#1_1|1||&gt;23|">
              <a:extLst>
                <a:ext uri="{FF2B5EF4-FFF2-40B4-BE49-F238E27FC236}">
                  <a16:creationId xmlns:a16="http://schemas.microsoft.com/office/drawing/2014/main" id="{0D073FAD-6BBC-6C9F-6D66-8307C522AFBA}"/>
                </a:ext>
              </a:extLst>
            </p:cNvPr>
            <p:cNvSpPr>
              <a:spLocks/>
            </p:cNvSpPr>
            <p:nvPr/>
          </p:nvSpPr>
          <p:spPr>
            <a:xfrm>
              <a:off x="2287530" y="1683272"/>
              <a:ext cx="2892835" cy="15553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Initial alignment and team setup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6" name="Shape 42" title="þ\#1_2|2||&gt;23|">
              <a:extLst>
                <a:ext uri="{FF2B5EF4-FFF2-40B4-BE49-F238E27FC236}">
                  <a16:creationId xmlns:a16="http://schemas.microsoft.com/office/drawing/2014/main" id="{A50319DF-30E9-F93A-F332-86D67EFA11BA}"/>
                </a:ext>
              </a:extLst>
            </p:cNvPr>
            <p:cNvSpPr>
              <a:spLocks/>
            </p:cNvSpPr>
            <p:nvPr/>
          </p:nvSpPr>
          <p:spPr>
            <a:xfrm>
              <a:off x="2287530" y="2155903"/>
              <a:ext cx="2892835" cy="15553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Capture user needs and constraints</a:t>
              </a:r>
              <a:endParaRPr lang="it-IT" sz="1000">
                <a:solidFill>
                  <a:schemeClr val="accent1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7" name="Shape 43" title="þ\#1_3|3||&gt;23|">
              <a:extLst>
                <a:ext uri="{FF2B5EF4-FFF2-40B4-BE49-F238E27FC236}">
                  <a16:creationId xmlns:a16="http://schemas.microsoft.com/office/drawing/2014/main" id="{6BA6DAA9-487B-A5A4-9A1E-FAFDFB8D3415}"/>
                </a:ext>
              </a:extLst>
            </p:cNvPr>
            <p:cNvSpPr>
              <a:spLocks/>
            </p:cNvSpPr>
            <p:nvPr/>
          </p:nvSpPr>
          <p:spPr>
            <a:xfrm>
              <a:off x="2287530" y="2628534"/>
              <a:ext cx="2892835" cy="15553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Define architecture and workflows</a:t>
              </a:r>
            </a:p>
          </p:txBody>
        </p:sp>
        <p:sp>
          <p:nvSpPr>
            <p:cNvPr id="338" name="Shape 44" title="þ\#1_4|4||&gt;23|">
              <a:extLst>
                <a:ext uri="{FF2B5EF4-FFF2-40B4-BE49-F238E27FC236}">
                  <a16:creationId xmlns:a16="http://schemas.microsoft.com/office/drawing/2014/main" id="{CC9BDD9B-6357-2CB6-6C6F-4582EA3CE990}"/>
                </a:ext>
              </a:extLst>
            </p:cNvPr>
            <p:cNvSpPr>
              <a:spLocks/>
            </p:cNvSpPr>
            <p:nvPr/>
          </p:nvSpPr>
          <p:spPr>
            <a:xfrm>
              <a:off x="2287530" y="3101165"/>
              <a:ext cx="2892835" cy="15553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Build core functionality</a:t>
              </a:r>
            </a:p>
          </p:txBody>
        </p:sp>
        <p:sp>
          <p:nvSpPr>
            <p:cNvPr id="339" name="Shape 45" title="þ\#1_5|5||&gt;23|">
              <a:extLst>
                <a:ext uri="{FF2B5EF4-FFF2-40B4-BE49-F238E27FC236}">
                  <a16:creationId xmlns:a16="http://schemas.microsoft.com/office/drawing/2014/main" id="{F3684B76-2B09-9B33-9AB3-B51515CFC399}"/>
                </a:ext>
              </a:extLst>
            </p:cNvPr>
            <p:cNvSpPr>
              <a:spLocks/>
            </p:cNvSpPr>
            <p:nvPr/>
          </p:nvSpPr>
          <p:spPr>
            <a:xfrm>
              <a:off x="2287530" y="3573795"/>
              <a:ext cx="2892835" cy="15553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 remaining features</a:t>
              </a:r>
            </a:p>
          </p:txBody>
        </p:sp>
        <p:sp>
          <p:nvSpPr>
            <p:cNvPr id="340" name="Shape 46" title="þ\#1_6|6||&gt;23|">
              <a:extLst>
                <a:ext uri="{FF2B5EF4-FFF2-40B4-BE49-F238E27FC236}">
                  <a16:creationId xmlns:a16="http://schemas.microsoft.com/office/drawing/2014/main" id="{D547EC01-2C4F-C6D8-08E7-DA5250907942}"/>
                </a:ext>
              </a:extLst>
            </p:cNvPr>
            <p:cNvSpPr>
              <a:spLocks/>
            </p:cNvSpPr>
            <p:nvPr/>
          </p:nvSpPr>
          <p:spPr>
            <a:xfrm>
              <a:off x="2287530" y="4046427"/>
              <a:ext cx="2892835" cy="15553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Validate performance and usability</a:t>
              </a:r>
            </a:p>
          </p:txBody>
        </p:sp>
        <p:sp>
          <p:nvSpPr>
            <p:cNvPr id="341" name="Shape 47" title="þ\#1_7|7||&gt;23|">
              <a:extLst>
                <a:ext uri="{FF2B5EF4-FFF2-40B4-BE49-F238E27FC236}">
                  <a16:creationId xmlns:a16="http://schemas.microsoft.com/office/drawing/2014/main" id="{4A3FD0BC-01E7-7FE6-E8BA-2A6E8B56780A}"/>
                </a:ext>
              </a:extLst>
            </p:cNvPr>
            <p:cNvSpPr>
              <a:spLocks/>
            </p:cNvSpPr>
            <p:nvPr/>
          </p:nvSpPr>
          <p:spPr>
            <a:xfrm>
              <a:off x="2287530" y="4519057"/>
              <a:ext cx="2892835" cy="15553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Final decision before launch</a:t>
              </a:r>
            </a:p>
          </p:txBody>
        </p:sp>
        <p:sp>
          <p:nvSpPr>
            <p:cNvPr id="342" name="Shape 48" title="þ\#1_8|8||&gt;23|">
              <a:extLst>
                <a:ext uri="{FF2B5EF4-FFF2-40B4-BE49-F238E27FC236}">
                  <a16:creationId xmlns:a16="http://schemas.microsoft.com/office/drawing/2014/main" id="{ED62A3C3-0222-56D4-5CEC-31E0A5C08E0B}"/>
                </a:ext>
              </a:extLst>
            </p:cNvPr>
            <p:cNvSpPr>
              <a:spLocks/>
            </p:cNvSpPr>
            <p:nvPr/>
          </p:nvSpPr>
          <p:spPr>
            <a:xfrm>
              <a:off x="2287530" y="4991688"/>
              <a:ext cx="2892835" cy="15553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Deploy and transition to operations</a:t>
              </a:r>
              <a:endParaRPr lang="it-IT" sz="1000">
                <a:solidFill>
                  <a:schemeClr val="accent1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pic>
          <p:nvPicPr>
            <p:cNvPr id="344" name="Picture 1" title="þ\#1_1|1|||1|">
              <a:extLst>
                <a:ext uri="{FF2B5EF4-FFF2-40B4-BE49-F238E27FC236}">
                  <a16:creationId xmlns:a16="http://schemas.microsoft.com/office/drawing/2014/main" id="{C5FF5B26-BE63-6731-69F2-8888FDDF8E3C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-92666" r="-92666"/>
            <a:stretch/>
          </p:blipFill>
          <p:spPr>
            <a:xfrm>
              <a:off x="1874398" y="1608720"/>
              <a:ext cx="542407" cy="190097"/>
            </a:xfrm>
            <a:prstGeom prst="rect">
              <a:avLst/>
            </a:prstGeom>
          </p:spPr>
        </p:pic>
        <p:pic>
          <p:nvPicPr>
            <p:cNvPr id="346" name="Picture 2" title="þ\#1_2|2|||1|">
              <a:extLst>
                <a:ext uri="{FF2B5EF4-FFF2-40B4-BE49-F238E27FC236}">
                  <a16:creationId xmlns:a16="http://schemas.microsoft.com/office/drawing/2014/main" id="{64E0538D-AF5C-EA86-24BA-BE3D40C3FB30}"/>
                </a:ext>
              </a:extLst>
            </p:cNvPr>
            <p:cNvPicPr>
              <a:picLocks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 l="-92666" r="-92666"/>
            <a:stretch/>
          </p:blipFill>
          <p:spPr>
            <a:xfrm>
              <a:off x="1874398" y="2081351"/>
              <a:ext cx="542407" cy="190097"/>
            </a:xfrm>
            <a:prstGeom prst="rect">
              <a:avLst/>
            </a:prstGeom>
          </p:spPr>
        </p:pic>
        <p:pic>
          <p:nvPicPr>
            <p:cNvPr id="348" name="Picture 3" title="þ\#1_3|3|||1|">
              <a:extLst>
                <a:ext uri="{FF2B5EF4-FFF2-40B4-BE49-F238E27FC236}">
                  <a16:creationId xmlns:a16="http://schemas.microsoft.com/office/drawing/2014/main" id="{21365A38-8AF4-8AE5-F9D5-D0B15F480569}"/>
                </a:ext>
              </a:extLst>
            </p:cNvPr>
            <p:cNvPicPr>
              <a:picLocks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-92666" r="-92666"/>
            <a:stretch/>
          </p:blipFill>
          <p:spPr>
            <a:xfrm>
              <a:off x="1874398" y="2553982"/>
              <a:ext cx="542407" cy="190097"/>
            </a:xfrm>
            <a:prstGeom prst="rect">
              <a:avLst/>
            </a:prstGeom>
          </p:spPr>
        </p:pic>
        <p:pic>
          <p:nvPicPr>
            <p:cNvPr id="350" name="Picture 4" title="þ\#1_4|4|||1|">
              <a:extLst>
                <a:ext uri="{FF2B5EF4-FFF2-40B4-BE49-F238E27FC236}">
                  <a16:creationId xmlns:a16="http://schemas.microsoft.com/office/drawing/2014/main" id="{CE68984D-775A-916D-D104-DEECB021A529}"/>
                </a:ext>
              </a:extLst>
            </p:cNvPr>
            <p:cNvPicPr>
              <a:picLocks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 l="-92666" r="-92666"/>
            <a:stretch/>
          </p:blipFill>
          <p:spPr>
            <a:xfrm>
              <a:off x="1874398" y="3026613"/>
              <a:ext cx="542407" cy="190097"/>
            </a:xfrm>
            <a:prstGeom prst="rect">
              <a:avLst/>
            </a:prstGeom>
          </p:spPr>
        </p:pic>
        <p:pic>
          <p:nvPicPr>
            <p:cNvPr id="352" name="Picture 5" title="þ\#1_5|5|||1|">
              <a:extLst>
                <a:ext uri="{FF2B5EF4-FFF2-40B4-BE49-F238E27FC236}">
                  <a16:creationId xmlns:a16="http://schemas.microsoft.com/office/drawing/2014/main" id="{8C1869F3-E0CC-355F-E321-45E40397AC6E}"/>
                </a:ext>
              </a:extLst>
            </p:cNvPr>
            <p:cNvPicPr>
              <a:picLocks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 l="-92666" r="-92666"/>
            <a:stretch/>
          </p:blipFill>
          <p:spPr>
            <a:xfrm>
              <a:off x="1874398" y="3499244"/>
              <a:ext cx="542407" cy="190097"/>
            </a:xfrm>
            <a:prstGeom prst="rect">
              <a:avLst/>
            </a:prstGeom>
          </p:spPr>
        </p:pic>
        <p:pic>
          <p:nvPicPr>
            <p:cNvPr id="354" name="Picture 6" title="þ\#1_6|6|||1|">
              <a:extLst>
                <a:ext uri="{FF2B5EF4-FFF2-40B4-BE49-F238E27FC236}">
                  <a16:creationId xmlns:a16="http://schemas.microsoft.com/office/drawing/2014/main" id="{E88D2376-30AB-548F-F6AE-F168971B0C59}"/>
                </a:ext>
              </a:extLst>
            </p:cNvPr>
            <p:cNvPicPr>
              <a:picLocks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 l="-92666" r="-92666"/>
            <a:stretch/>
          </p:blipFill>
          <p:spPr>
            <a:xfrm>
              <a:off x="1874398" y="3971875"/>
              <a:ext cx="542407" cy="190097"/>
            </a:xfrm>
            <a:prstGeom prst="rect">
              <a:avLst/>
            </a:prstGeom>
          </p:spPr>
        </p:pic>
        <p:pic>
          <p:nvPicPr>
            <p:cNvPr id="356" name="Picture 7" title="þ\#1_7|7|||1|">
              <a:extLst>
                <a:ext uri="{FF2B5EF4-FFF2-40B4-BE49-F238E27FC236}">
                  <a16:creationId xmlns:a16="http://schemas.microsoft.com/office/drawing/2014/main" id="{8CE1BD6A-03FA-ABD0-FFC6-015F55E983D1}"/>
                </a:ext>
              </a:extLst>
            </p:cNvPr>
            <p:cNvPicPr>
              <a:picLocks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rcRect l="-92666" r="-92666"/>
            <a:stretch/>
          </p:blipFill>
          <p:spPr>
            <a:xfrm>
              <a:off x="1874398" y="4444506"/>
              <a:ext cx="542407" cy="190097"/>
            </a:xfrm>
            <a:prstGeom prst="rect">
              <a:avLst/>
            </a:prstGeom>
          </p:spPr>
        </p:pic>
        <p:pic>
          <p:nvPicPr>
            <p:cNvPr id="358" name="Picture 8" title="þ\#1_8|8|||1|">
              <a:extLst>
                <a:ext uri="{FF2B5EF4-FFF2-40B4-BE49-F238E27FC236}">
                  <a16:creationId xmlns:a16="http://schemas.microsoft.com/office/drawing/2014/main" id="{C22A97EE-0B7F-3EBD-8905-CE37AAC6717E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-92666" r="-92666"/>
            <a:stretch/>
          </p:blipFill>
          <p:spPr>
            <a:xfrm>
              <a:off x="1874398" y="4917137"/>
              <a:ext cx="542407" cy="190097"/>
            </a:xfrm>
            <a:prstGeom prst="rect">
              <a:avLst/>
            </a:prstGeom>
          </p:spPr>
        </p:pic>
        <p:sp>
          <p:nvSpPr>
            <p:cNvPr id="360" name="Picture 9" descr="1.00" title="þ\#1_1|1||&gt;25|1.00">
              <a:extLst>
                <a:ext uri="{FF2B5EF4-FFF2-40B4-BE49-F238E27FC236}">
                  <a16:creationId xmlns:a16="http://schemas.microsoft.com/office/drawing/2014/main" id="{6ED2BB41-8DF8-FF10-25E9-4273907ABD57}"/>
                </a:ext>
              </a:extLst>
            </p:cNvPr>
            <p:cNvSpPr>
              <a:spLocks/>
            </p:cNvSpPr>
            <p:nvPr/>
          </p:nvSpPr>
          <p:spPr>
            <a:xfrm>
              <a:off x="10008687" y="1573707"/>
              <a:ext cx="904011" cy="241942"/>
            </a:xfrm>
            <a:prstGeom prst="rect">
              <a:avLst/>
            </a:prstGeom>
            <a:blipFill>
              <a:blip r:embed="rId16"/>
              <a:srcRect/>
              <a:stretch>
                <a:fillRect l="36619" r="36619"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2" name="Picture 10" descr="1.00" title="þ\#1_2|2||&gt;25|1.00">
              <a:extLst>
                <a:ext uri="{FF2B5EF4-FFF2-40B4-BE49-F238E27FC236}">
                  <a16:creationId xmlns:a16="http://schemas.microsoft.com/office/drawing/2014/main" id="{F3B84AAC-85E8-411A-9C00-25EA2093D240}"/>
                </a:ext>
              </a:extLst>
            </p:cNvPr>
            <p:cNvSpPr>
              <a:spLocks/>
            </p:cNvSpPr>
            <p:nvPr/>
          </p:nvSpPr>
          <p:spPr>
            <a:xfrm>
              <a:off x="10008687" y="2046338"/>
              <a:ext cx="904011" cy="241942"/>
            </a:xfrm>
            <a:prstGeom prst="rect">
              <a:avLst/>
            </a:prstGeom>
            <a:blipFill>
              <a:blip r:embed="rId16"/>
              <a:srcRect/>
              <a:stretch>
                <a:fillRect l="36619" r="36619"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4" name="Picture 11" descr="1.00" title="þ\#1_3|3||&gt;25|0.45">
              <a:extLst>
                <a:ext uri="{FF2B5EF4-FFF2-40B4-BE49-F238E27FC236}">
                  <a16:creationId xmlns:a16="http://schemas.microsoft.com/office/drawing/2014/main" id="{E225CF32-09DA-E5F3-22E7-9B1BCDB902DA}"/>
                </a:ext>
              </a:extLst>
            </p:cNvPr>
            <p:cNvSpPr>
              <a:spLocks/>
            </p:cNvSpPr>
            <p:nvPr/>
          </p:nvSpPr>
          <p:spPr>
            <a:xfrm>
              <a:off x="10008687" y="2518969"/>
              <a:ext cx="904011" cy="241942"/>
            </a:xfrm>
            <a:prstGeom prst="rect">
              <a:avLst/>
            </a:prstGeom>
            <a:blipFill>
              <a:blip r:embed="rId17"/>
              <a:srcRect/>
              <a:stretch>
                <a:fillRect l="36619" r="36619"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6" name="Picture 12" descr="1.00" title="þ\#1_4|4||&gt;25|0.30">
              <a:extLst>
                <a:ext uri="{FF2B5EF4-FFF2-40B4-BE49-F238E27FC236}">
                  <a16:creationId xmlns:a16="http://schemas.microsoft.com/office/drawing/2014/main" id="{C2DF7363-B509-F115-93C7-A84A22545A35}"/>
                </a:ext>
              </a:extLst>
            </p:cNvPr>
            <p:cNvSpPr>
              <a:spLocks/>
            </p:cNvSpPr>
            <p:nvPr/>
          </p:nvSpPr>
          <p:spPr>
            <a:xfrm>
              <a:off x="10008687" y="2991600"/>
              <a:ext cx="904011" cy="241942"/>
            </a:xfrm>
            <a:prstGeom prst="rect">
              <a:avLst/>
            </a:prstGeom>
            <a:blipFill>
              <a:blip r:embed="rId18"/>
              <a:srcRect/>
              <a:stretch>
                <a:fillRect l="36619" r="36619"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8" name="Picture 13" descr="1.00" title="þ\#1_5|5||&gt;25|0.70">
              <a:extLst>
                <a:ext uri="{FF2B5EF4-FFF2-40B4-BE49-F238E27FC236}">
                  <a16:creationId xmlns:a16="http://schemas.microsoft.com/office/drawing/2014/main" id="{7CA42D15-8868-5D8D-4EE2-DECC558A017B}"/>
                </a:ext>
              </a:extLst>
            </p:cNvPr>
            <p:cNvSpPr>
              <a:spLocks/>
            </p:cNvSpPr>
            <p:nvPr/>
          </p:nvSpPr>
          <p:spPr>
            <a:xfrm>
              <a:off x="10008687" y="3464230"/>
              <a:ext cx="904011" cy="241942"/>
            </a:xfrm>
            <a:prstGeom prst="rect">
              <a:avLst/>
            </a:prstGeom>
            <a:blipFill>
              <a:blip r:embed="rId19"/>
              <a:srcRect/>
              <a:stretch>
                <a:fillRect l="36619" r="36619"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0" name="Picture 14" descr="1.00" title="þ\#1_6|6||&gt;25|0.30">
              <a:extLst>
                <a:ext uri="{FF2B5EF4-FFF2-40B4-BE49-F238E27FC236}">
                  <a16:creationId xmlns:a16="http://schemas.microsoft.com/office/drawing/2014/main" id="{2D732316-12A9-1429-F340-FA1EA71B8A9F}"/>
                </a:ext>
              </a:extLst>
            </p:cNvPr>
            <p:cNvSpPr>
              <a:spLocks/>
            </p:cNvSpPr>
            <p:nvPr/>
          </p:nvSpPr>
          <p:spPr>
            <a:xfrm>
              <a:off x="10008687" y="3936862"/>
              <a:ext cx="904011" cy="241942"/>
            </a:xfrm>
            <a:prstGeom prst="rect">
              <a:avLst/>
            </a:prstGeom>
            <a:blipFill>
              <a:blip r:embed="rId18"/>
              <a:srcRect/>
              <a:stretch>
                <a:fillRect l="36619" r="36619"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2" name="Picture 15" descr="1.00" title="þ\#1_7|7||&gt;25|0.00">
              <a:extLst>
                <a:ext uri="{FF2B5EF4-FFF2-40B4-BE49-F238E27FC236}">
                  <a16:creationId xmlns:a16="http://schemas.microsoft.com/office/drawing/2014/main" id="{10FB6BAD-CDC7-EC64-79A2-7B0B47549A47}"/>
                </a:ext>
              </a:extLst>
            </p:cNvPr>
            <p:cNvSpPr>
              <a:spLocks/>
            </p:cNvSpPr>
            <p:nvPr/>
          </p:nvSpPr>
          <p:spPr>
            <a:xfrm>
              <a:off x="10008687" y="4409492"/>
              <a:ext cx="904011" cy="241942"/>
            </a:xfrm>
            <a:prstGeom prst="rect">
              <a:avLst/>
            </a:prstGeom>
            <a:blipFill>
              <a:blip r:embed="rId20"/>
              <a:srcRect/>
              <a:stretch>
                <a:fillRect l="36619" r="36619"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4" name="Picture 16" descr="1.00" title="þ\#1_8|8||&gt;25|0.00">
              <a:extLst>
                <a:ext uri="{FF2B5EF4-FFF2-40B4-BE49-F238E27FC236}">
                  <a16:creationId xmlns:a16="http://schemas.microsoft.com/office/drawing/2014/main" id="{589CB8BF-3F54-22E7-55F2-59830254A47A}"/>
                </a:ext>
              </a:extLst>
            </p:cNvPr>
            <p:cNvSpPr>
              <a:spLocks/>
            </p:cNvSpPr>
            <p:nvPr/>
          </p:nvSpPr>
          <p:spPr>
            <a:xfrm>
              <a:off x="10008687" y="4882123"/>
              <a:ext cx="904011" cy="241942"/>
            </a:xfrm>
            <a:prstGeom prst="rect">
              <a:avLst/>
            </a:prstGeom>
            <a:blipFill>
              <a:blip r:embed="rId20"/>
              <a:srcRect/>
              <a:stretch>
                <a:fillRect l="36619" r="36619"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1" name="Shape 49" descr="1#1#1">
              <a:extLst>
                <a:ext uri="{FF2B5EF4-FFF2-40B4-BE49-F238E27FC236}">
                  <a16:creationId xmlns:a16="http://schemas.microsoft.com/office/drawing/2014/main" id="{080CEDB2-720C-58C7-09BC-647C2C8A4FFB}"/>
                </a:ext>
              </a:extLst>
            </p:cNvPr>
            <p:cNvSpPr/>
            <p:nvPr/>
          </p:nvSpPr>
          <p:spPr>
            <a:xfrm>
              <a:off x="10315139" y="1631841"/>
              <a:ext cx="291105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100% </a:t>
              </a:r>
            </a:p>
          </p:txBody>
        </p:sp>
        <p:sp>
          <p:nvSpPr>
            <p:cNvPr id="363" name="Shape 50" descr="1#1#1">
              <a:extLst>
                <a:ext uri="{FF2B5EF4-FFF2-40B4-BE49-F238E27FC236}">
                  <a16:creationId xmlns:a16="http://schemas.microsoft.com/office/drawing/2014/main" id="{31686B9E-2CA6-284F-6FAB-D98D233126CA}"/>
                </a:ext>
              </a:extLst>
            </p:cNvPr>
            <p:cNvSpPr/>
            <p:nvPr/>
          </p:nvSpPr>
          <p:spPr>
            <a:xfrm>
              <a:off x="10315139" y="2104472"/>
              <a:ext cx="291105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100% </a:t>
              </a:r>
            </a:p>
          </p:txBody>
        </p:sp>
        <p:sp>
          <p:nvSpPr>
            <p:cNvPr id="365" name="Shape 51" descr="1#1#1">
              <a:extLst>
                <a:ext uri="{FF2B5EF4-FFF2-40B4-BE49-F238E27FC236}">
                  <a16:creationId xmlns:a16="http://schemas.microsoft.com/office/drawing/2014/main" id="{07C23EF5-1CD5-8F2B-C075-C26853ADFEC3}"/>
                </a:ext>
              </a:extLst>
            </p:cNvPr>
            <p:cNvSpPr/>
            <p:nvPr/>
          </p:nvSpPr>
          <p:spPr>
            <a:xfrm>
              <a:off x="10343993" y="2577102"/>
              <a:ext cx="233397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45% </a:t>
              </a:r>
            </a:p>
          </p:txBody>
        </p:sp>
        <p:sp>
          <p:nvSpPr>
            <p:cNvPr id="367" name="Shape 52" descr="1#1#1">
              <a:extLst>
                <a:ext uri="{FF2B5EF4-FFF2-40B4-BE49-F238E27FC236}">
                  <a16:creationId xmlns:a16="http://schemas.microsoft.com/office/drawing/2014/main" id="{D56BEC81-86E3-5583-B63C-26BB441E6595}"/>
                </a:ext>
              </a:extLst>
            </p:cNvPr>
            <p:cNvSpPr/>
            <p:nvPr/>
          </p:nvSpPr>
          <p:spPr>
            <a:xfrm>
              <a:off x="10343993" y="3049733"/>
              <a:ext cx="233397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30% </a:t>
              </a:r>
            </a:p>
          </p:txBody>
        </p:sp>
        <p:sp>
          <p:nvSpPr>
            <p:cNvPr id="369" name="Shape 53" descr="1#1#1">
              <a:extLst>
                <a:ext uri="{FF2B5EF4-FFF2-40B4-BE49-F238E27FC236}">
                  <a16:creationId xmlns:a16="http://schemas.microsoft.com/office/drawing/2014/main" id="{4CB34D88-471E-8A16-F8BD-420C6F1CEC21}"/>
                </a:ext>
              </a:extLst>
            </p:cNvPr>
            <p:cNvSpPr/>
            <p:nvPr/>
          </p:nvSpPr>
          <p:spPr>
            <a:xfrm>
              <a:off x="10343993" y="3522364"/>
              <a:ext cx="233397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70% </a:t>
              </a:r>
            </a:p>
          </p:txBody>
        </p:sp>
        <p:sp>
          <p:nvSpPr>
            <p:cNvPr id="371" name="Shape 54" descr="1#1#1">
              <a:extLst>
                <a:ext uri="{FF2B5EF4-FFF2-40B4-BE49-F238E27FC236}">
                  <a16:creationId xmlns:a16="http://schemas.microsoft.com/office/drawing/2014/main" id="{2C8E5EB6-DBCA-FE2C-FE24-AA24892BF406}"/>
                </a:ext>
              </a:extLst>
            </p:cNvPr>
            <p:cNvSpPr/>
            <p:nvPr/>
          </p:nvSpPr>
          <p:spPr>
            <a:xfrm>
              <a:off x="10343993" y="3994996"/>
              <a:ext cx="233397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30% </a:t>
              </a:r>
            </a:p>
          </p:txBody>
        </p:sp>
        <p:sp>
          <p:nvSpPr>
            <p:cNvPr id="373" name="Shape 55" descr="1#1#1">
              <a:extLst>
                <a:ext uri="{FF2B5EF4-FFF2-40B4-BE49-F238E27FC236}">
                  <a16:creationId xmlns:a16="http://schemas.microsoft.com/office/drawing/2014/main" id="{93F7950B-C5CA-0558-86E6-BD9581108A72}"/>
                </a:ext>
              </a:extLst>
            </p:cNvPr>
            <p:cNvSpPr/>
            <p:nvPr/>
          </p:nvSpPr>
          <p:spPr>
            <a:xfrm>
              <a:off x="10372847" y="4467626"/>
              <a:ext cx="175689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0% </a:t>
              </a:r>
            </a:p>
          </p:txBody>
        </p:sp>
        <p:sp>
          <p:nvSpPr>
            <p:cNvPr id="375" name="Shape 56" descr="1#1#1">
              <a:extLst>
                <a:ext uri="{FF2B5EF4-FFF2-40B4-BE49-F238E27FC236}">
                  <a16:creationId xmlns:a16="http://schemas.microsoft.com/office/drawing/2014/main" id="{4E8C54CC-05CC-DCDE-5D41-B10B6392CEE1}"/>
                </a:ext>
              </a:extLst>
            </p:cNvPr>
            <p:cNvSpPr/>
            <p:nvPr/>
          </p:nvSpPr>
          <p:spPr>
            <a:xfrm>
              <a:off x="10372847" y="4940257"/>
              <a:ext cx="175689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0% </a:t>
              </a:r>
            </a:p>
          </p:txBody>
        </p:sp>
        <p:sp>
          <p:nvSpPr>
            <p:cNvPr id="359" name="Shape 57">
              <a:extLst>
                <a:ext uri="{FF2B5EF4-FFF2-40B4-BE49-F238E27FC236}">
                  <a16:creationId xmlns:a16="http://schemas.microsoft.com/office/drawing/2014/main" id="{37475B9E-9586-51BC-7692-6B40C0562728}"/>
                </a:ext>
              </a:extLst>
            </p:cNvPr>
            <p:cNvSpPr/>
            <p:nvPr/>
          </p:nvSpPr>
          <p:spPr>
            <a:xfrm>
              <a:off x="10008687" y="757621"/>
              <a:ext cx="904011" cy="2540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92929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9550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88" name="GANTT" title="3">
            <a:extLst>
              <a:ext uri="{FF2B5EF4-FFF2-40B4-BE49-F238E27FC236}">
                <a16:creationId xmlns:a16="http://schemas.microsoft.com/office/drawing/2014/main" id="{14BE08D6-3BB8-907C-FBCF-B1A5E9CFA493}"/>
              </a:ext>
            </a:extLst>
          </p:cNvPr>
          <p:cNvGrpSpPr/>
          <p:nvPr/>
        </p:nvGrpSpPr>
        <p:grpSpPr>
          <a:xfrm>
            <a:off x="803618" y="1380279"/>
            <a:ext cx="10637688" cy="4453041"/>
            <a:chOff x="1102068" y="722870"/>
            <a:chExt cx="10637688" cy="4453041"/>
          </a:xfrm>
        </p:grpSpPr>
        <p:sp>
          <p:nvSpPr>
            <p:cNvPr id="303" name="Shape 1" descr="1 1" title="|8|">
              <a:extLst>
                <a:ext uri="{FF2B5EF4-FFF2-40B4-BE49-F238E27FC236}">
                  <a16:creationId xmlns:a16="http://schemas.microsoft.com/office/drawing/2014/main" id="{BF334139-AA66-50D5-BFD1-9696C5989751}"/>
                </a:ext>
              </a:extLst>
            </p:cNvPr>
            <p:cNvSpPr/>
            <p:nvPr/>
          </p:nvSpPr>
          <p:spPr>
            <a:xfrm>
              <a:off x="1102068" y="4825936"/>
              <a:ext cx="10584764" cy="349975"/>
            </a:xfrm>
            <a:prstGeom prst="rect">
              <a:avLst/>
            </a:prstGeom>
            <a:solidFill>
              <a:schemeClr val="bg1">
                <a:lumMod val="8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1" name="Shape 2" descr="1 1" title="|7|">
              <a:extLst>
                <a:ext uri="{FF2B5EF4-FFF2-40B4-BE49-F238E27FC236}">
                  <a16:creationId xmlns:a16="http://schemas.microsoft.com/office/drawing/2014/main" id="{5F549D71-1AFC-E1F5-B846-FBB87A95CCDA}"/>
                </a:ext>
              </a:extLst>
            </p:cNvPr>
            <p:cNvSpPr/>
            <p:nvPr/>
          </p:nvSpPr>
          <p:spPr>
            <a:xfrm>
              <a:off x="1102068" y="4348961"/>
              <a:ext cx="10584764" cy="349975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9" name="Shape 3" descr="1 1" title="|6|">
              <a:extLst>
                <a:ext uri="{FF2B5EF4-FFF2-40B4-BE49-F238E27FC236}">
                  <a16:creationId xmlns:a16="http://schemas.microsoft.com/office/drawing/2014/main" id="{56972B9D-D97B-5C48-84C1-550C89E5C826}"/>
                </a:ext>
              </a:extLst>
            </p:cNvPr>
            <p:cNvSpPr/>
            <p:nvPr/>
          </p:nvSpPr>
          <p:spPr>
            <a:xfrm>
              <a:off x="1102068" y="3871986"/>
              <a:ext cx="10584764" cy="349975"/>
            </a:xfrm>
            <a:prstGeom prst="rect">
              <a:avLst/>
            </a:prstGeom>
            <a:solidFill>
              <a:schemeClr val="bg1">
                <a:lumMod val="8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7" name="Shape 4" descr="1 1" title="|5|">
              <a:extLst>
                <a:ext uri="{FF2B5EF4-FFF2-40B4-BE49-F238E27FC236}">
                  <a16:creationId xmlns:a16="http://schemas.microsoft.com/office/drawing/2014/main" id="{21EFE577-1D60-791E-9828-82AAE4C49846}"/>
                </a:ext>
              </a:extLst>
            </p:cNvPr>
            <p:cNvSpPr/>
            <p:nvPr/>
          </p:nvSpPr>
          <p:spPr>
            <a:xfrm>
              <a:off x="1102068" y="3395011"/>
              <a:ext cx="10584764" cy="349975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5" descr="1 1" title="|4|">
              <a:extLst>
                <a:ext uri="{FF2B5EF4-FFF2-40B4-BE49-F238E27FC236}">
                  <a16:creationId xmlns:a16="http://schemas.microsoft.com/office/drawing/2014/main" id="{171AFDE7-D518-440C-EB8A-D89068AF4ED4}"/>
                </a:ext>
              </a:extLst>
            </p:cNvPr>
            <p:cNvSpPr/>
            <p:nvPr/>
          </p:nvSpPr>
          <p:spPr>
            <a:xfrm>
              <a:off x="1102068" y="2918036"/>
              <a:ext cx="10584764" cy="349975"/>
            </a:xfrm>
            <a:prstGeom prst="rect">
              <a:avLst/>
            </a:prstGeom>
            <a:solidFill>
              <a:schemeClr val="bg1">
                <a:lumMod val="8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6" descr="1 1" title="|3|">
              <a:extLst>
                <a:ext uri="{FF2B5EF4-FFF2-40B4-BE49-F238E27FC236}">
                  <a16:creationId xmlns:a16="http://schemas.microsoft.com/office/drawing/2014/main" id="{2344E942-367B-8372-8878-09D3596ED9FB}"/>
                </a:ext>
              </a:extLst>
            </p:cNvPr>
            <p:cNvSpPr/>
            <p:nvPr/>
          </p:nvSpPr>
          <p:spPr>
            <a:xfrm>
              <a:off x="1102068" y="2441061"/>
              <a:ext cx="10584764" cy="349975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1" name="Shape 7" descr="1 1" title="|2|">
              <a:extLst>
                <a:ext uri="{FF2B5EF4-FFF2-40B4-BE49-F238E27FC236}">
                  <a16:creationId xmlns:a16="http://schemas.microsoft.com/office/drawing/2014/main" id="{4B88B4B9-562B-EFDD-FBC7-CE640938004A}"/>
                </a:ext>
              </a:extLst>
            </p:cNvPr>
            <p:cNvSpPr/>
            <p:nvPr/>
          </p:nvSpPr>
          <p:spPr>
            <a:xfrm>
              <a:off x="1102068" y="1964086"/>
              <a:ext cx="10584764" cy="349975"/>
            </a:xfrm>
            <a:prstGeom prst="rect">
              <a:avLst/>
            </a:prstGeom>
            <a:solidFill>
              <a:schemeClr val="bg1">
                <a:lumMod val="8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9" name="Shape 8" descr="1 1" title="|1|">
              <a:extLst>
                <a:ext uri="{FF2B5EF4-FFF2-40B4-BE49-F238E27FC236}">
                  <a16:creationId xmlns:a16="http://schemas.microsoft.com/office/drawing/2014/main" id="{BD643F5E-B6F6-EA39-7339-A40776336E12}"/>
                </a:ext>
              </a:extLst>
            </p:cNvPr>
            <p:cNvSpPr/>
            <p:nvPr/>
          </p:nvSpPr>
          <p:spPr>
            <a:xfrm>
              <a:off x="1102068" y="1487111"/>
              <a:ext cx="10584764" cy="349975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cxnSp>
          <p:nvCxnSpPr>
            <p:cNvPr id="332" name="Line 1">
              <a:extLst>
                <a:ext uri="{FF2B5EF4-FFF2-40B4-BE49-F238E27FC236}">
                  <a16:creationId xmlns:a16="http://schemas.microsoft.com/office/drawing/2014/main" id="{8DC0C239-A653-DF98-055D-40CA00218925}"/>
                </a:ext>
              </a:extLst>
            </p:cNvPr>
            <p:cNvCxnSpPr/>
            <p:nvPr/>
          </p:nvCxnSpPr>
          <p:spPr>
            <a:xfrm>
              <a:off x="8495883" y="976870"/>
              <a:ext cx="0" cy="4199041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Line 2">
              <a:extLst>
                <a:ext uri="{FF2B5EF4-FFF2-40B4-BE49-F238E27FC236}">
                  <a16:creationId xmlns:a16="http://schemas.microsoft.com/office/drawing/2014/main" id="{BAB8CF1D-5413-D448-2117-E13E736E8821}"/>
                </a:ext>
              </a:extLst>
            </p:cNvPr>
            <p:cNvCxnSpPr/>
            <p:nvPr/>
          </p:nvCxnSpPr>
          <p:spPr>
            <a:xfrm>
              <a:off x="4343123" y="976870"/>
              <a:ext cx="0" cy="4199041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3" name="Shape 9" title="þ\#1_1">
              <a:extLst>
                <a:ext uri="{FF2B5EF4-FFF2-40B4-BE49-F238E27FC236}">
                  <a16:creationId xmlns:a16="http://schemas.microsoft.com/office/drawing/2014/main" id="{EA470AF3-AB55-8325-0260-CFA4FC9E08E6}"/>
                </a:ext>
              </a:extLst>
            </p:cNvPr>
            <p:cNvSpPr/>
            <p:nvPr/>
          </p:nvSpPr>
          <p:spPr>
            <a:xfrm>
              <a:off x="4343123" y="1521479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5" name="Shape 10" title="þ\#1_2">
              <a:extLst>
                <a:ext uri="{FF2B5EF4-FFF2-40B4-BE49-F238E27FC236}">
                  <a16:creationId xmlns:a16="http://schemas.microsoft.com/office/drawing/2014/main" id="{F7C6F84D-8C44-0DC9-E6FB-411DCD6268FA}"/>
                </a:ext>
              </a:extLst>
            </p:cNvPr>
            <p:cNvSpPr/>
            <p:nvPr/>
          </p:nvSpPr>
          <p:spPr>
            <a:xfrm>
              <a:off x="4343123" y="1998453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7" name="Shape 11" title="þ\#1_3">
              <a:extLst>
                <a:ext uri="{FF2B5EF4-FFF2-40B4-BE49-F238E27FC236}">
                  <a16:creationId xmlns:a16="http://schemas.microsoft.com/office/drawing/2014/main" id="{75597205-674A-DB2B-7520-42EB390C2B11}"/>
                </a:ext>
              </a:extLst>
            </p:cNvPr>
            <p:cNvSpPr/>
            <p:nvPr/>
          </p:nvSpPr>
          <p:spPr>
            <a:xfrm>
              <a:off x="4343123" y="2475429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9" name="Shape 12" title="þ\#1_4">
              <a:extLst>
                <a:ext uri="{FF2B5EF4-FFF2-40B4-BE49-F238E27FC236}">
                  <a16:creationId xmlns:a16="http://schemas.microsoft.com/office/drawing/2014/main" id="{5C0A34C3-8AC7-E22A-5315-8DEB384666DA}"/>
                </a:ext>
              </a:extLst>
            </p:cNvPr>
            <p:cNvSpPr/>
            <p:nvPr/>
          </p:nvSpPr>
          <p:spPr>
            <a:xfrm>
              <a:off x="4343123" y="2952404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1" name="Shape 13" title="þ\#1_5">
              <a:extLst>
                <a:ext uri="{FF2B5EF4-FFF2-40B4-BE49-F238E27FC236}">
                  <a16:creationId xmlns:a16="http://schemas.microsoft.com/office/drawing/2014/main" id="{846FEF66-ECD7-F175-125F-5FE0A811E15D}"/>
                </a:ext>
              </a:extLst>
            </p:cNvPr>
            <p:cNvSpPr/>
            <p:nvPr/>
          </p:nvSpPr>
          <p:spPr>
            <a:xfrm>
              <a:off x="4343123" y="3429379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3" name="Shape 14" title="þ\#1_6">
              <a:extLst>
                <a:ext uri="{FF2B5EF4-FFF2-40B4-BE49-F238E27FC236}">
                  <a16:creationId xmlns:a16="http://schemas.microsoft.com/office/drawing/2014/main" id="{C00828BF-6EEC-CAE2-405D-4F5F79611840}"/>
                </a:ext>
              </a:extLst>
            </p:cNvPr>
            <p:cNvSpPr/>
            <p:nvPr/>
          </p:nvSpPr>
          <p:spPr>
            <a:xfrm>
              <a:off x="4343123" y="3906354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5" name="Shape 15" title="þ\#1_7">
              <a:extLst>
                <a:ext uri="{FF2B5EF4-FFF2-40B4-BE49-F238E27FC236}">
                  <a16:creationId xmlns:a16="http://schemas.microsoft.com/office/drawing/2014/main" id="{053D0C3F-7B35-9379-2DDB-C521BD9E1BC5}"/>
                </a:ext>
              </a:extLst>
            </p:cNvPr>
            <p:cNvSpPr/>
            <p:nvPr/>
          </p:nvSpPr>
          <p:spPr>
            <a:xfrm>
              <a:off x="4343123" y="4383329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7" name="Shape 16" title="þ\#1_8">
              <a:extLst>
                <a:ext uri="{FF2B5EF4-FFF2-40B4-BE49-F238E27FC236}">
                  <a16:creationId xmlns:a16="http://schemas.microsoft.com/office/drawing/2014/main" id="{E4971777-7EB9-C295-F5C5-4B85E69819F1}"/>
                </a:ext>
              </a:extLst>
            </p:cNvPr>
            <p:cNvSpPr/>
            <p:nvPr/>
          </p:nvSpPr>
          <p:spPr>
            <a:xfrm>
              <a:off x="4343123" y="4860304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9" name="Shape 17" title="þGY#|GZ0">
              <a:extLst>
                <a:ext uri="{FF2B5EF4-FFF2-40B4-BE49-F238E27FC236}">
                  <a16:creationId xmlns:a16="http://schemas.microsoft.com/office/drawing/2014/main" id="{86554FE1-4944-47AB-522A-EE0F842729A6}"/>
                </a:ext>
              </a:extLst>
            </p:cNvPr>
            <p:cNvSpPr/>
            <p:nvPr/>
          </p:nvSpPr>
          <p:spPr>
            <a:xfrm>
              <a:off x="4343123" y="976870"/>
              <a:ext cx="415276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31" name="Shape 18" title="þGY#|GZ0">
              <a:extLst>
                <a:ext uri="{FF2B5EF4-FFF2-40B4-BE49-F238E27FC236}">
                  <a16:creationId xmlns:a16="http://schemas.microsoft.com/office/drawing/2014/main" id="{1A9F96EB-02F6-AE72-5D27-B50234D9E953}"/>
                </a:ext>
              </a:extLst>
            </p:cNvPr>
            <p:cNvSpPr/>
            <p:nvPr/>
          </p:nvSpPr>
          <p:spPr>
            <a:xfrm>
              <a:off x="8495883" y="976870"/>
              <a:ext cx="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33" name="Shape 19" title="þGM#|GZ0">
              <a:extLst>
                <a:ext uri="{FF2B5EF4-FFF2-40B4-BE49-F238E27FC236}">
                  <a16:creationId xmlns:a16="http://schemas.microsoft.com/office/drawing/2014/main" id="{D4725FDE-C0A9-3B71-505B-21A9D7A8C21D}"/>
                </a:ext>
              </a:extLst>
            </p:cNvPr>
            <p:cNvSpPr/>
            <p:nvPr/>
          </p:nvSpPr>
          <p:spPr>
            <a:xfrm>
              <a:off x="4343123" y="1233111"/>
              <a:ext cx="593251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02</a:t>
              </a:r>
            </a:p>
          </p:txBody>
        </p:sp>
        <p:sp>
          <p:nvSpPr>
            <p:cNvPr id="334" name="Shape 20" title="þGM#|GZ0">
              <a:extLst>
                <a:ext uri="{FF2B5EF4-FFF2-40B4-BE49-F238E27FC236}">
                  <a16:creationId xmlns:a16="http://schemas.microsoft.com/office/drawing/2014/main" id="{F1303C28-FC5E-B13C-E5B7-F13A1378A6F8}"/>
                </a:ext>
              </a:extLst>
            </p:cNvPr>
            <p:cNvSpPr/>
            <p:nvPr/>
          </p:nvSpPr>
          <p:spPr>
            <a:xfrm>
              <a:off x="4936374" y="1233111"/>
              <a:ext cx="76628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03</a:t>
              </a:r>
            </a:p>
          </p:txBody>
        </p:sp>
        <p:sp>
          <p:nvSpPr>
            <p:cNvPr id="335" name="Shape 21" title="þGM#|GZ0">
              <a:extLst>
                <a:ext uri="{FF2B5EF4-FFF2-40B4-BE49-F238E27FC236}">
                  <a16:creationId xmlns:a16="http://schemas.microsoft.com/office/drawing/2014/main" id="{6B76F78D-6F2F-D708-9DFC-09C661F195E5}"/>
                </a:ext>
              </a:extLst>
            </p:cNvPr>
            <p:cNvSpPr/>
            <p:nvPr/>
          </p:nvSpPr>
          <p:spPr>
            <a:xfrm>
              <a:off x="5702657" y="1233111"/>
              <a:ext cx="74156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04</a:t>
              </a:r>
            </a:p>
          </p:txBody>
        </p:sp>
        <p:sp>
          <p:nvSpPr>
            <p:cNvPr id="336" name="Shape 22" title="þGM#|GZ0">
              <a:extLst>
                <a:ext uri="{FF2B5EF4-FFF2-40B4-BE49-F238E27FC236}">
                  <a16:creationId xmlns:a16="http://schemas.microsoft.com/office/drawing/2014/main" id="{8C58B0F5-4F78-90D3-D9F8-F313EB73EE7E}"/>
                </a:ext>
              </a:extLst>
            </p:cNvPr>
            <p:cNvSpPr/>
            <p:nvPr/>
          </p:nvSpPr>
          <p:spPr>
            <a:xfrm>
              <a:off x="6444221" y="1233111"/>
              <a:ext cx="76628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05</a:t>
              </a:r>
            </a:p>
          </p:txBody>
        </p:sp>
        <p:sp>
          <p:nvSpPr>
            <p:cNvPr id="337" name="Shape 23" title="þGM#|GZ0">
              <a:extLst>
                <a:ext uri="{FF2B5EF4-FFF2-40B4-BE49-F238E27FC236}">
                  <a16:creationId xmlns:a16="http://schemas.microsoft.com/office/drawing/2014/main" id="{6E4E5672-C3E4-A475-EC30-B9B22F329202}"/>
                </a:ext>
              </a:extLst>
            </p:cNvPr>
            <p:cNvSpPr/>
            <p:nvPr/>
          </p:nvSpPr>
          <p:spPr>
            <a:xfrm>
              <a:off x="7210504" y="1233111"/>
              <a:ext cx="74156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06</a:t>
              </a:r>
            </a:p>
          </p:txBody>
        </p:sp>
        <p:sp>
          <p:nvSpPr>
            <p:cNvPr id="338" name="Shape 24" title="þGM#|GZ0">
              <a:extLst>
                <a:ext uri="{FF2B5EF4-FFF2-40B4-BE49-F238E27FC236}">
                  <a16:creationId xmlns:a16="http://schemas.microsoft.com/office/drawing/2014/main" id="{E01C8BAE-CB53-6424-0F7E-0EF5786B3B41}"/>
                </a:ext>
              </a:extLst>
            </p:cNvPr>
            <p:cNvSpPr/>
            <p:nvPr/>
          </p:nvSpPr>
          <p:spPr>
            <a:xfrm>
              <a:off x="7952068" y="1233111"/>
              <a:ext cx="54381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07</a:t>
              </a:r>
            </a:p>
          </p:txBody>
        </p:sp>
        <p:sp>
          <p:nvSpPr>
            <p:cNvPr id="305" name="Shape 25" title="þ\#1_1|1||&gt;21|">
              <a:extLst>
                <a:ext uri="{FF2B5EF4-FFF2-40B4-BE49-F238E27FC236}">
                  <a16:creationId xmlns:a16="http://schemas.microsoft.com/office/drawing/2014/main" id="{F9E19EB6-5180-644A-3BF7-B26B057B2A1A}"/>
                </a:ext>
              </a:extLst>
            </p:cNvPr>
            <p:cNvSpPr>
              <a:spLocks/>
            </p:cNvSpPr>
            <p:nvPr/>
          </p:nvSpPr>
          <p:spPr>
            <a:xfrm>
              <a:off x="1489470" y="1493970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Kick-off</a:t>
              </a:r>
            </a:p>
          </p:txBody>
        </p:sp>
        <p:sp>
          <p:nvSpPr>
            <p:cNvPr id="306" name="Shape 26" title="þ\#1_2|2||&gt;21|">
              <a:extLst>
                <a:ext uri="{FF2B5EF4-FFF2-40B4-BE49-F238E27FC236}">
                  <a16:creationId xmlns:a16="http://schemas.microsoft.com/office/drawing/2014/main" id="{8264D966-4BC6-FA14-05CA-C358B70CFCE8}"/>
                </a:ext>
              </a:extLst>
            </p:cNvPr>
            <p:cNvSpPr>
              <a:spLocks/>
            </p:cNvSpPr>
            <p:nvPr/>
          </p:nvSpPr>
          <p:spPr>
            <a:xfrm>
              <a:off x="1489470" y="1970945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Requirements Gathering</a:t>
              </a:r>
            </a:p>
          </p:txBody>
        </p:sp>
        <p:sp>
          <p:nvSpPr>
            <p:cNvPr id="307" name="Shape 27" title="þ\#1_3|3||&gt;21|">
              <a:extLst>
                <a:ext uri="{FF2B5EF4-FFF2-40B4-BE49-F238E27FC236}">
                  <a16:creationId xmlns:a16="http://schemas.microsoft.com/office/drawing/2014/main" id="{26C1E619-FB95-5E6E-C47E-CD1208F2175F}"/>
                </a:ext>
              </a:extLst>
            </p:cNvPr>
            <p:cNvSpPr>
              <a:spLocks/>
            </p:cNvSpPr>
            <p:nvPr/>
          </p:nvSpPr>
          <p:spPr>
            <a:xfrm>
              <a:off x="1489470" y="2447921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Solution Design</a:t>
              </a:r>
            </a:p>
          </p:txBody>
        </p:sp>
        <p:sp>
          <p:nvSpPr>
            <p:cNvPr id="308" name="Shape 28" title="þ\#1_4|4||&gt;21|">
              <a:extLst>
                <a:ext uri="{FF2B5EF4-FFF2-40B4-BE49-F238E27FC236}">
                  <a16:creationId xmlns:a16="http://schemas.microsoft.com/office/drawing/2014/main" id="{6B561100-E25D-E1AD-B631-E0B9BFD22497}"/>
                </a:ext>
              </a:extLst>
            </p:cNvPr>
            <p:cNvSpPr>
              <a:spLocks/>
            </p:cNvSpPr>
            <p:nvPr/>
          </p:nvSpPr>
          <p:spPr>
            <a:xfrm>
              <a:off x="1489470" y="2924895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1</a:t>
              </a:r>
            </a:p>
          </p:txBody>
        </p:sp>
        <p:sp>
          <p:nvSpPr>
            <p:cNvPr id="309" name="Shape 29" title="þ\#1_5|5||&gt;21|">
              <a:extLst>
                <a:ext uri="{FF2B5EF4-FFF2-40B4-BE49-F238E27FC236}">
                  <a16:creationId xmlns:a16="http://schemas.microsoft.com/office/drawing/2014/main" id="{E8341A4C-D9B7-6508-A103-93B73148A3B1}"/>
                </a:ext>
              </a:extLst>
            </p:cNvPr>
            <p:cNvSpPr>
              <a:spLocks/>
            </p:cNvSpPr>
            <p:nvPr/>
          </p:nvSpPr>
          <p:spPr>
            <a:xfrm>
              <a:off x="1489470" y="3401871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2</a:t>
              </a:r>
            </a:p>
          </p:txBody>
        </p:sp>
        <p:sp>
          <p:nvSpPr>
            <p:cNvPr id="310" name="Shape 30" title="þ\#1_6|6||&gt;21|">
              <a:extLst>
                <a:ext uri="{FF2B5EF4-FFF2-40B4-BE49-F238E27FC236}">
                  <a16:creationId xmlns:a16="http://schemas.microsoft.com/office/drawing/2014/main" id="{5BEF1FCA-0E1F-6376-6192-FFEEC3BFCFE5}"/>
                </a:ext>
              </a:extLst>
            </p:cNvPr>
            <p:cNvSpPr>
              <a:spLocks/>
            </p:cNvSpPr>
            <p:nvPr/>
          </p:nvSpPr>
          <p:spPr>
            <a:xfrm>
              <a:off x="1489470" y="3878846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System &amp; User Testing</a:t>
              </a:r>
            </a:p>
          </p:txBody>
        </p:sp>
        <p:sp>
          <p:nvSpPr>
            <p:cNvPr id="311" name="Shape 31" title="þ\#1_7|7||&gt;21|">
              <a:extLst>
                <a:ext uri="{FF2B5EF4-FFF2-40B4-BE49-F238E27FC236}">
                  <a16:creationId xmlns:a16="http://schemas.microsoft.com/office/drawing/2014/main" id="{39593723-0FD6-EE98-DC9A-0289A8CC1777}"/>
                </a:ext>
              </a:extLst>
            </p:cNvPr>
            <p:cNvSpPr>
              <a:spLocks/>
            </p:cNvSpPr>
            <p:nvPr/>
          </p:nvSpPr>
          <p:spPr>
            <a:xfrm>
              <a:off x="1489470" y="4355821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Go/No-Go Review</a:t>
              </a:r>
            </a:p>
          </p:txBody>
        </p:sp>
        <p:sp>
          <p:nvSpPr>
            <p:cNvPr id="312" name="Shape 32" title="þ\#1_8|8||&gt;21|">
              <a:extLst>
                <a:ext uri="{FF2B5EF4-FFF2-40B4-BE49-F238E27FC236}">
                  <a16:creationId xmlns:a16="http://schemas.microsoft.com/office/drawing/2014/main" id="{5BCD70AF-0D75-9308-D37A-45D9C63BF824}"/>
                </a:ext>
              </a:extLst>
            </p:cNvPr>
            <p:cNvSpPr>
              <a:spLocks/>
            </p:cNvSpPr>
            <p:nvPr/>
          </p:nvSpPr>
          <p:spPr>
            <a:xfrm>
              <a:off x="1489470" y="4832796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&amp; Handover</a:t>
              </a:r>
            </a:p>
          </p:txBody>
        </p:sp>
        <p:sp>
          <p:nvSpPr>
            <p:cNvPr id="314" name="Shape 33" title="þ\#1_1|1||&gt;22£&gt;22D2|Thursday, 05 February 2026£Saturday, 07 February 2026">
              <a:extLst>
                <a:ext uri="{FF2B5EF4-FFF2-40B4-BE49-F238E27FC236}">
                  <a16:creationId xmlns:a16="http://schemas.microsoft.com/office/drawing/2014/main" id="{4FBCCEC4-D6C7-6B74-B48D-CCD1A7B63781}"/>
                </a:ext>
              </a:extLst>
            </p:cNvPr>
            <p:cNvSpPr>
              <a:spLocks/>
            </p:cNvSpPr>
            <p:nvPr/>
          </p:nvSpPr>
          <p:spPr>
            <a:xfrm>
              <a:off x="4343123" y="1578175"/>
              <a:ext cx="49455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6" name="Shape 34" title="þ\#1_2|2||&gt;22£&gt;22D2|Sunday, 08 February 2026£Thursday, 19 February 2026">
              <a:extLst>
                <a:ext uri="{FF2B5EF4-FFF2-40B4-BE49-F238E27FC236}">
                  <a16:creationId xmlns:a16="http://schemas.microsoft.com/office/drawing/2014/main" id="{8FCDE26C-6B32-9A84-2D73-FC7CA7897779}"/>
                </a:ext>
              </a:extLst>
            </p:cNvPr>
            <p:cNvSpPr>
              <a:spLocks/>
            </p:cNvSpPr>
            <p:nvPr/>
          </p:nvSpPr>
          <p:spPr>
            <a:xfrm>
              <a:off x="4417279" y="2055149"/>
              <a:ext cx="271924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8" name="Shape 35" title="þ\#1_3|3||&gt;22£&gt;22D2|Sunday, 22 February 2026£Wednesday, 18 March 2026">
              <a:extLst>
                <a:ext uri="{FF2B5EF4-FFF2-40B4-BE49-F238E27FC236}">
                  <a16:creationId xmlns:a16="http://schemas.microsoft.com/office/drawing/2014/main" id="{729ADE72-1B95-3304-9E7F-6E5F15E61C9B}"/>
                </a:ext>
              </a:extLst>
            </p:cNvPr>
            <p:cNvSpPr>
              <a:spLocks/>
            </p:cNvSpPr>
            <p:nvPr/>
          </p:nvSpPr>
          <p:spPr>
            <a:xfrm>
              <a:off x="4763343" y="2532125"/>
              <a:ext cx="593269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0" name="Shape 36" title="þ\#1_4|4||&gt;22£&gt;22D2|Saturday, 21 March 2026£Wednesday, 29 April 2026">
              <a:extLst>
                <a:ext uri="{FF2B5EF4-FFF2-40B4-BE49-F238E27FC236}">
                  <a16:creationId xmlns:a16="http://schemas.microsoft.com/office/drawing/2014/main" id="{4B68C9A0-8690-2D61-7C56-8C992442C181}"/>
                </a:ext>
              </a:extLst>
            </p:cNvPr>
            <p:cNvSpPr>
              <a:spLocks/>
            </p:cNvSpPr>
            <p:nvPr/>
          </p:nvSpPr>
          <p:spPr>
            <a:xfrm>
              <a:off x="5430750" y="3009099"/>
              <a:ext cx="964051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2" name="Shape 37" title="þ\#1_5|5||&gt;22£&gt;22D2|Saturday, 02 May 2026£Wednesday, 10 June 2026">
              <a:extLst>
                <a:ext uri="{FF2B5EF4-FFF2-40B4-BE49-F238E27FC236}">
                  <a16:creationId xmlns:a16="http://schemas.microsoft.com/office/drawing/2014/main" id="{843A0C88-ACC7-434C-9125-F7079343E8D3}"/>
                </a:ext>
              </a:extLst>
            </p:cNvPr>
            <p:cNvSpPr>
              <a:spLocks/>
            </p:cNvSpPr>
            <p:nvPr/>
          </p:nvSpPr>
          <p:spPr>
            <a:xfrm>
              <a:off x="6468940" y="3486074"/>
              <a:ext cx="964051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4" name="Shape 38" title="þ\#1_6|6||&gt;22£&gt;22D2|Saturday, 13 June 2026£Wednesday, 08 July 2026">
              <a:extLst>
                <a:ext uri="{FF2B5EF4-FFF2-40B4-BE49-F238E27FC236}">
                  <a16:creationId xmlns:a16="http://schemas.microsoft.com/office/drawing/2014/main" id="{86D354F5-9B04-51C9-789A-72ACA61D29C6}"/>
                </a:ext>
              </a:extLst>
            </p:cNvPr>
            <p:cNvSpPr>
              <a:spLocks/>
            </p:cNvSpPr>
            <p:nvPr/>
          </p:nvSpPr>
          <p:spPr>
            <a:xfrm>
              <a:off x="7507130" y="3963050"/>
              <a:ext cx="617987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6" name="Shape 39" title="þ\#1_7|7||&gt;22£&gt;22D2|Saturday, 11 July 2026£Wednesday, 15 July 2026">
              <a:extLst>
                <a:ext uri="{FF2B5EF4-FFF2-40B4-BE49-F238E27FC236}">
                  <a16:creationId xmlns:a16="http://schemas.microsoft.com/office/drawing/2014/main" id="{CE8A8DD6-86C4-31F8-AF43-29E9A3A92D30}"/>
                </a:ext>
              </a:extLst>
            </p:cNvPr>
            <p:cNvSpPr>
              <a:spLocks/>
            </p:cNvSpPr>
            <p:nvPr/>
          </p:nvSpPr>
          <p:spPr>
            <a:xfrm>
              <a:off x="8199257" y="4440024"/>
              <a:ext cx="98892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8" name="Shape 40" title="þ\#1_8|8||&gt;22£&gt;22D2|Saturday, 18 July 2026£Wednesday, 22 July 2026">
              <a:extLst>
                <a:ext uri="{FF2B5EF4-FFF2-40B4-BE49-F238E27FC236}">
                  <a16:creationId xmlns:a16="http://schemas.microsoft.com/office/drawing/2014/main" id="{2FD9E0C6-FCB1-BD77-57D4-73911D3CA1C3}"/>
                </a:ext>
              </a:extLst>
            </p:cNvPr>
            <p:cNvSpPr>
              <a:spLocks/>
            </p:cNvSpPr>
            <p:nvPr/>
          </p:nvSpPr>
          <p:spPr>
            <a:xfrm>
              <a:off x="8372288" y="4916999"/>
              <a:ext cx="98892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9" name="Shape 41" title="þ\#1_1|1||&gt;23|">
              <a:extLst>
                <a:ext uri="{FF2B5EF4-FFF2-40B4-BE49-F238E27FC236}">
                  <a16:creationId xmlns:a16="http://schemas.microsoft.com/office/drawing/2014/main" id="{421FAFC9-7755-DEA9-643A-EA207EDE8E95}"/>
                </a:ext>
              </a:extLst>
            </p:cNvPr>
            <p:cNvSpPr>
              <a:spLocks/>
            </p:cNvSpPr>
            <p:nvPr/>
          </p:nvSpPr>
          <p:spPr>
            <a:xfrm>
              <a:off x="1514874" y="1654189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Initial alignment and team setup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40" name="Shape 42" title="þ\#1_2|2||&gt;23|">
              <a:extLst>
                <a:ext uri="{FF2B5EF4-FFF2-40B4-BE49-F238E27FC236}">
                  <a16:creationId xmlns:a16="http://schemas.microsoft.com/office/drawing/2014/main" id="{B6EFF500-BBFD-D079-D2AA-AFC0D6530136}"/>
                </a:ext>
              </a:extLst>
            </p:cNvPr>
            <p:cNvSpPr>
              <a:spLocks/>
            </p:cNvSpPr>
            <p:nvPr/>
          </p:nvSpPr>
          <p:spPr>
            <a:xfrm>
              <a:off x="1514874" y="2131164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Capture user needs and constraints</a:t>
              </a:r>
              <a:endParaRPr lang="it-IT" sz="1000">
                <a:solidFill>
                  <a:schemeClr val="accent1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41" name="Shape 43" title="þ\#1_3|3||&gt;23|">
              <a:extLst>
                <a:ext uri="{FF2B5EF4-FFF2-40B4-BE49-F238E27FC236}">
                  <a16:creationId xmlns:a16="http://schemas.microsoft.com/office/drawing/2014/main" id="{F9A90321-48B4-D2ED-C853-9AE99B51D7D3}"/>
                </a:ext>
              </a:extLst>
            </p:cNvPr>
            <p:cNvSpPr>
              <a:spLocks/>
            </p:cNvSpPr>
            <p:nvPr/>
          </p:nvSpPr>
          <p:spPr>
            <a:xfrm>
              <a:off x="1514874" y="2608139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Define architecture and workflows</a:t>
              </a:r>
            </a:p>
          </p:txBody>
        </p:sp>
        <p:sp>
          <p:nvSpPr>
            <p:cNvPr id="342" name="Shape 44" title="þ\#1_4|4||&gt;23|">
              <a:extLst>
                <a:ext uri="{FF2B5EF4-FFF2-40B4-BE49-F238E27FC236}">
                  <a16:creationId xmlns:a16="http://schemas.microsoft.com/office/drawing/2014/main" id="{09DC689E-F928-849C-E72D-F7DF583D4884}"/>
                </a:ext>
              </a:extLst>
            </p:cNvPr>
            <p:cNvSpPr>
              <a:spLocks/>
            </p:cNvSpPr>
            <p:nvPr/>
          </p:nvSpPr>
          <p:spPr>
            <a:xfrm>
              <a:off x="1514874" y="3085114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Build core functionality</a:t>
              </a:r>
            </a:p>
          </p:txBody>
        </p:sp>
        <p:sp>
          <p:nvSpPr>
            <p:cNvPr id="343" name="Shape 45" title="þ\#1_5|5||&gt;23|">
              <a:extLst>
                <a:ext uri="{FF2B5EF4-FFF2-40B4-BE49-F238E27FC236}">
                  <a16:creationId xmlns:a16="http://schemas.microsoft.com/office/drawing/2014/main" id="{13945ED3-ECB8-1701-DB1D-6E7A62CDA9E0}"/>
                </a:ext>
              </a:extLst>
            </p:cNvPr>
            <p:cNvSpPr>
              <a:spLocks/>
            </p:cNvSpPr>
            <p:nvPr/>
          </p:nvSpPr>
          <p:spPr>
            <a:xfrm>
              <a:off x="1514874" y="3562089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 remaining features</a:t>
              </a:r>
            </a:p>
          </p:txBody>
        </p:sp>
        <p:sp>
          <p:nvSpPr>
            <p:cNvPr id="344" name="Shape 46" title="þ\#1_6|6||&gt;23|">
              <a:extLst>
                <a:ext uri="{FF2B5EF4-FFF2-40B4-BE49-F238E27FC236}">
                  <a16:creationId xmlns:a16="http://schemas.microsoft.com/office/drawing/2014/main" id="{6ECA05BD-7516-1A0D-B5E0-A8AA9A05FD22}"/>
                </a:ext>
              </a:extLst>
            </p:cNvPr>
            <p:cNvSpPr>
              <a:spLocks/>
            </p:cNvSpPr>
            <p:nvPr/>
          </p:nvSpPr>
          <p:spPr>
            <a:xfrm>
              <a:off x="1514874" y="4039064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Validate performance and usability</a:t>
              </a:r>
            </a:p>
          </p:txBody>
        </p:sp>
        <p:sp>
          <p:nvSpPr>
            <p:cNvPr id="345" name="Shape 47" title="þ\#1_7|7||&gt;23|">
              <a:extLst>
                <a:ext uri="{FF2B5EF4-FFF2-40B4-BE49-F238E27FC236}">
                  <a16:creationId xmlns:a16="http://schemas.microsoft.com/office/drawing/2014/main" id="{91B85471-9ED8-70D9-B90D-EBBF2ED5727A}"/>
                </a:ext>
              </a:extLst>
            </p:cNvPr>
            <p:cNvSpPr>
              <a:spLocks/>
            </p:cNvSpPr>
            <p:nvPr/>
          </p:nvSpPr>
          <p:spPr>
            <a:xfrm>
              <a:off x="1514874" y="4516039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Final decision before launch</a:t>
              </a:r>
            </a:p>
          </p:txBody>
        </p:sp>
        <p:sp>
          <p:nvSpPr>
            <p:cNvPr id="346" name="Shape 48" title="þ\#1_8|8||&gt;23|">
              <a:extLst>
                <a:ext uri="{FF2B5EF4-FFF2-40B4-BE49-F238E27FC236}">
                  <a16:creationId xmlns:a16="http://schemas.microsoft.com/office/drawing/2014/main" id="{DCDE5C56-3D82-9BB7-2357-100413F02029}"/>
                </a:ext>
              </a:extLst>
            </p:cNvPr>
            <p:cNvSpPr>
              <a:spLocks/>
            </p:cNvSpPr>
            <p:nvPr/>
          </p:nvSpPr>
          <p:spPr>
            <a:xfrm>
              <a:off x="1514874" y="4993014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Deploy and transition to operations</a:t>
              </a:r>
              <a:endParaRPr lang="it-IT" sz="1000">
                <a:solidFill>
                  <a:schemeClr val="accent1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pic>
          <p:nvPicPr>
            <p:cNvPr id="348" name="Picture 1" title="þ\#1_1|1|||1|">
              <a:extLst>
                <a:ext uri="{FF2B5EF4-FFF2-40B4-BE49-F238E27FC236}">
                  <a16:creationId xmlns:a16="http://schemas.microsoft.com/office/drawing/2014/main" id="{3C2770B7-243F-F2FC-B11B-FABAF9845CE6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-90020" r="-90020"/>
            <a:stretch/>
          </p:blipFill>
          <p:spPr>
            <a:xfrm>
              <a:off x="1102068" y="1580205"/>
              <a:ext cx="529238" cy="188987"/>
            </a:xfrm>
            <a:prstGeom prst="rect">
              <a:avLst/>
            </a:prstGeom>
          </p:spPr>
        </p:pic>
        <p:pic>
          <p:nvPicPr>
            <p:cNvPr id="350" name="Picture 2" title="þ\#1_2|2|||1|">
              <a:extLst>
                <a:ext uri="{FF2B5EF4-FFF2-40B4-BE49-F238E27FC236}">
                  <a16:creationId xmlns:a16="http://schemas.microsoft.com/office/drawing/2014/main" id="{65D5BB06-EEEE-CEB1-994D-7DBD444CC86C}"/>
                </a:ext>
              </a:extLst>
            </p:cNvPr>
            <p:cNvPicPr>
              <a:picLocks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 l="-90020" r="-90020"/>
            <a:stretch/>
          </p:blipFill>
          <p:spPr>
            <a:xfrm>
              <a:off x="1102068" y="2057180"/>
              <a:ext cx="529238" cy="188987"/>
            </a:xfrm>
            <a:prstGeom prst="rect">
              <a:avLst/>
            </a:prstGeom>
          </p:spPr>
        </p:pic>
        <p:pic>
          <p:nvPicPr>
            <p:cNvPr id="352" name="Picture 3" title="þ\#1_3|3|||1|">
              <a:extLst>
                <a:ext uri="{FF2B5EF4-FFF2-40B4-BE49-F238E27FC236}">
                  <a16:creationId xmlns:a16="http://schemas.microsoft.com/office/drawing/2014/main" id="{3C149485-C26F-2098-3867-04836BE7BC1B}"/>
                </a:ext>
              </a:extLst>
            </p:cNvPr>
            <p:cNvPicPr>
              <a:picLocks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-90020" r="-90020"/>
            <a:stretch/>
          </p:blipFill>
          <p:spPr>
            <a:xfrm>
              <a:off x="1102068" y="2534155"/>
              <a:ext cx="529238" cy="188987"/>
            </a:xfrm>
            <a:prstGeom prst="rect">
              <a:avLst/>
            </a:prstGeom>
          </p:spPr>
        </p:pic>
        <p:pic>
          <p:nvPicPr>
            <p:cNvPr id="354" name="Picture 4" title="þ\#1_4|4|||1|">
              <a:extLst>
                <a:ext uri="{FF2B5EF4-FFF2-40B4-BE49-F238E27FC236}">
                  <a16:creationId xmlns:a16="http://schemas.microsoft.com/office/drawing/2014/main" id="{58DB6A4A-2EC2-F783-0013-2670DA6C51AD}"/>
                </a:ext>
              </a:extLst>
            </p:cNvPr>
            <p:cNvPicPr>
              <a:picLocks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 l="-90020" r="-90020"/>
            <a:stretch/>
          </p:blipFill>
          <p:spPr>
            <a:xfrm>
              <a:off x="1102068" y="3011130"/>
              <a:ext cx="529238" cy="188987"/>
            </a:xfrm>
            <a:prstGeom prst="rect">
              <a:avLst/>
            </a:prstGeom>
          </p:spPr>
        </p:pic>
        <p:pic>
          <p:nvPicPr>
            <p:cNvPr id="356" name="Picture 5" title="þ\#1_5|5|||1|">
              <a:extLst>
                <a:ext uri="{FF2B5EF4-FFF2-40B4-BE49-F238E27FC236}">
                  <a16:creationId xmlns:a16="http://schemas.microsoft.com/office/drawing/2014/main" id="{D048AFD4-0CFB-C48C-C547-6D439B2EE4D5}"/>
                </a:ext>
              </a:extLst>
            </p:cNvPr>
            <p:cNvPicPr>
              <a:picLocks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 l="-90020" r="-90020"/>
            <a:stretch/>
          </p:blipFill>
          <p:spPr>
            <a:xfrm>
              <a:off x="1102068" y="3488106"/>
              <a:ext cx="529238" cy="188987"/>
            </a:xfrm>
            <a:prstGeom prst="rect">
              <a:avLst/>
            </a:prstGeom>
          </p:spPr>
        </p:pic>
        <p:pic>
          <p:nvPicPr>
            <p:cNvPr id="358" name="Picture 6" title="þ\#1_6|6|||1|">
              <a:extLst>
                <a:ext uri="{FF2B5EF4-FFF2-40B4-BE49-F238E27FC236}">
                  <a16:creationId xmlns:a16="http://schemas.microsoft.com/office/drawing/2014/main" id="{00136FA7-0BCC-C329-E5F1-C152B538C4C7}"/>
                </a:ext>
              </a:extLst>
            </p:cNvPr>
            <p:cNvPicPr>
              <a:picLocks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 l="-90020" r="-90020"/>
            <a:stretch/>
          </p:blipFill>
          <p:spPr>
            <a:xfrm>
              <a:off x="1102068" y="3965081"/>
              <a:ext cx="529238" cy="188987"/>
            </a:xfrm>
            <a:prstGeom prst="rect">
              <a:avLst/>
            </a:prstGeom>
          </p:spPr>
        </p:pic>
        <p:pic>
          <p:nvPicPr>
            <p:cNvPr id="360" name="Picture 7" title="þ\#1_7|7|||1|">
              <a:extLst>
                <a:ext uri="{FF2B5EF4-FFF2-40B4-BE49-F238E27FC236}">
                  <a16:creationId xmlns:a16="http://schemas.microsoft.com/office/drawing/2014/main" id="{8D8716D7-BD9D-1CAD-9125-7DC323C84678}"/>
                </a:ext>
              </a:extLst>
            </p:cNvPr>
            <p:cNvPicPr>
              <a:picLocks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rcRect l="-90020" r="-90020"/>
            <a:stretch/>
          </p:blipFill>
          <p:spPr>
            <a:xfrm>
              <a:off x="1102068" y="4442055"/>
              <a:ext cx="529238" cy="188987"/>
            </a:xfrm>
            <a:prstGeom prst="rect">
              <a:avLst/>
            </a:prstGeom>
          </p:spPr>
        </p:pic>
        <p:pic>
          <p:nvPicPr>
            <p:cNvPr id="362" name="Picture 8" title="þ\#1_8|8|||1|">
              <a:extLst>
                <a:ext uri="{FF2B5EF4-FFF2-40B4-BE49-F238E27FC236}">
                  <a16:creationId xmlns:a16="http://schemas.microsoft.com/office/drawing/2014/main" id="{C779BC87-C9CB-952F-9C39-D7E39FD41433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-90020" r="-90020"/>
            <a:stretch/>
          </p:blipFill>
          <p:spPr>
            <a:xfrm>
              <a:off x="1102068" y="4919031"/>
              <a:ext cx="529238" cy="188987"/>
            </a:xfrm>
            <a:prstGeom prst="rect">
              <a:avLst/>
            </a:prstGeom>
          </p:spPr>
        </p:pic>
        <p:sp>
          <p:nvSpPr>
            <p:cNvPr id="363" name="Picture 9" title="þ\#1_1|1||&gt;26|1">
              <a:extLst>
                <a:ext uri="{FF2B5EF4-FFF2-40B4-BE49-F238E27FC236}">
                  <a16:creationId xmlns:a16="http://schemas.microsoft.com/office/drawing/2014/main" id="{B9EA48FD-D262-D816-C8A1-753A2559DDA5}"/>
                </a:ext>
              </a:extLst>
            </p:cNvPr>
            <p:cNvSpPr/>
            <p:nvPr/>
          </p:nvSpPr>
          <p:spPr>
            <a:xfrm>
              <a:off x="9493669" y="1487111"/>
              <a:ext cx="635086" cy="290479"/>
            </a:xfrm>
            <a:prstGeom prst="rect">
              <a:avLst/>
            </a:prstGeom>
            <a:blipFill dpi="0" rotWithShape="1">
              <a:blip r:embed="rId16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5" name="Picture 10" title="þ\#1_2|2||&gt;26|1">
              <a:extLst>
                <a:ext uri="{FF2B5EF4-FFF2-40B4-BE49-F238E27FC236}">
                  <a16:creationId xmlns:a16="http://schemas.microsoft.com/office/drawing/2014/main" id="{CBE829FB-62D5-4AF2-C5DA-4DF496C93467}"/>
                </a:ext>
              </a:extLst>
            </p:cNvPr>
            <p:cNvSpPr/>
            <p:nvPr/>
          </p:nvSpPr>
          <p:spPr>
            <a:xfrm>
              <a:off x="9493669" y="1964086"/>
              <a:ext cx="635086" cy="290479"/>
            </a:xfrm>
            <a:prstGeom prst="rect">
              <a:avLst/>
            </a:prstGeom>
            <a:blipFill dpi="0" rotWithShape="1">
              <a:blip r:embed="rId16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7" name="Picture 11" title="þ\#1_3|3||&gt;26|1">
              <a:extLst>
                <a:ext uri="{FF2B5EF4-FFF2-40B4-BE49-F238E27FC236}">
                  <a16:creationId xmlns:a16="http://schemas.microsoft.com/office/drawing/2014/main" id="{6F870E8A-DC7C-7C7D-0FDE-39BE524B536F}"/>
                </a:ext>
              </a:extLst>
            </p:cNvPr>
            <p:cNvSpPr/>
            <p:nvPr/>
          </p:nvSpPr>
          <p:spPr>
            <a:xfrm>
              <a:off x="9493669" y="2441061"/>
              <a:ext cx="635086" cy="290479"/>
            </a:xfrm>
            <a:prstGeom prst="rect">
              <a:avLst/>
            </a:prstGeom>
            <a:blipFill dpi="0" rotWithShape="1">
              <a:blip r:embed="rId16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9" name="Picture 12" title="þ\#1_4|4||&gt;26|0.65">
              <a:extLst>
                <a:ext uri="{FF2B5EF4-FFF2-40B4-BE49-F238E27FC236}">
                  <a16:creationId xmlns:a16="http://schemas.microsoft.com/office/drawing/2014/main" id="{16B1E55B-2F94-847A-935A-0D99F2961A06}"/>
                </a:ext>
              </a:extLst>
            </p:cNvPr>
            <p:cNvSpPr/>
            <p:nvPr/>
          </p:nvSpPr>
          <p:spPr>
            <a:xfrm>
              <a:off x="9493669" y="2918036"/>
              <a:ext cx="635086" cy="290479"/>
            </a:xfrm>
            <a:prstGeom prst="rect">
              <a:avLst/>
            </a:prstGeom>
            <a:blipFill dpi="0" rotWithShape="1">
              <a:blip r:embed="rId17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1" name="Picture 13" title="þ\#1_5|5||&gt;26|0">
              <a:extLst>
                <a:ext uri="{FF2B5EF4-FFF2-40B4-BE49-F238E27FC236}">
                  <a16:creationId xmlns:a16="http://schemas.microsoft.com/office/drawing/2014/main" id="{BD061EDC-0525-5C74-3508-6CDAF854B176}"/>
                </a:ext>
              </a:extLst>
            </p:cNvPr>
            <p:cNvSpPr/>
            <p:nvPr/>
          </p:nvSpPr>
          <p:spPr>
            <a:xfrm>
              <a:off x="9493669" y="3395011"/>
              <a:ext cx="635086" cy="290479"/>
            </a:xfrm>
            <a:prstGeom prst="rect">
              <a:avLst/>
            </a:prstGeom>
            <a:blipFill dpi="0" rotWithShape="1">
              <a:blip r:embed="rId1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3" name="Picture 14" title="þ\#1_6|6||&gt;26|0">
              <a:extLst>
                <a:ext uri="{FF2B5EF4-FFF2-40B4-BE49-F238E27FC236}">
                  <a16:creationId xmlns:a16="http://schemas.microsoft.com/office/drawing/2014/main" id="{D40F4135-3E1F-DD11-FEDB-E15418D1E741}"/>
                </a:ext>
              </a:extLst>
            </p:cNvPr>
            <p:cNvSpPr/>
            <p:nvPr/>
          </p:nvSpPr>
          <p:spPr>
            <a:xfrm>
              <a:off x="9493669" y="3871986"/>
              <a:ext cx="635086" cy="290479"/>
            </a:xfrm>
            <a:prstGeom prst="rect">
              <a:avLst/>
            </a:prstGeom>
            <a:blipFill dpi="0" rotWithShape="1">
              <a:blip r:embed="rId1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5" name="Picture 15" title="þ\#1_7|7||&gt;26|0">
              <a:extLst>
                <a:ext uri="{FF2B5EF4-FFF2-40B4-BE49-F238E27FC236}">
                  <a16:creationId xmlns:a16="http://schemas.microsoft.com/office/drawing/2014/main" id="{1E93BED1-DC3B-BED2-91B6-EE72D7D689C5}"/>
                </a:ext>
              </a:extLst>
            </p:cNvPr>
            <p:cNvSpPr/>
            <p:nvPr/>
          </p:nvSpPr>
          <p:spPr>
            <a:xfrm>
              <a:off x="9493669" y="4348961"/>
              <a:ext cx="635086" cy="290479"/>
            </a:xfrm>
            <a:prstGeom prst="rect">
              <a:avLst/>
            </a:prstGeom>
            <a:blipFill dpi="0" rotWithShape="1">
              <a:blip r:embed="rId1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7" name="Picture 16" title="þ\#1_8|8||&gt;26|0">
              <a:extLst>
                <a:ext uri="{FF2B5EF4-FFF2-40B4-BE49-F238E27FC236}">
                  <a16:creationId xmlns:a16="http://schemas.microsoft.com/office/drawing/2014/main" id="{66870916-E623-18EB-33AE-D190B221DD33}"/>
                </a:ext>
              </a:extLst>
            </p:cNvPr>
            <p:cNvSpPr/>
            <p:nvPr/>
          </p:nvSpPr>
          <p:spPr>
            <a:xfrm>
              <a:off x="9493669" y="4825936"/>
              <a:ext cx="635086" cy="290479"/>
            </a:xfrm>
            <a:prstGeom prst="rect">
              <a:avLst/>
            </a:prstGeom>
            <a:blipFill dpi="0" rotWithShape="1">
              <a:blip r:embed="rId1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4" name="Shape 49" descr="1#1#1" title="þ\#1_1|1||&gt;26|1">
              <a:extLst>
                <a:ext uri="{FF2B5EF4-FFF2-40B4-BE49-F238E27FC236}">
                  <a16:creationId xmlns:a16="http://schemas.microsoft.com/office/drawing/2014/main" id="{1E6A14A8-C88F-C8BA-A127-BF4E2EDA03A9}"/>
                </a:ext>
              </a:extLst>
            </p:cNvPr>
            <p:cNvSpPr/>
            <p:nvPr/>
          </p:nvSpPr>
          <p:spPr>
            <a:xfrm>
              <a:off x="9681628" y="1575863"/>
              <a:ext cx="271869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ptos" panose="020B0004020202020204" pitchFamily="34" charset="0"/>
                </a:rPr>
                <a:t>100% </a:t>
              </a:r>
            </a:p>
          </p:txBody>
        </p:sp>
        <p:sp>
          <p:nvSpPr>
            <p:cNvPr id="366" name="Shape 50" descr="1#1#1" title="þ\#1_2|2||&gt;26|1">
              <a:extLst>
                <a:ext uri="{FF2B5EF4-FFF2-40B4-BE49-F238E27FC236}">
                  <a16:creationId xmlns:a16="http://schemas.microsoft.com/office/drawing/2014/main" id="{882D20BF-B5FD-297A-EA00-F4FD4354D6A8}"/>
                </a:ext>
              </a:extLst>
            </p:cNvPr>
            <p:cNvSpPr/>
            <p:nvPr/>
          </p:nvSpPr>
          <p:spPr>
            <a:xfrm>
              <a:off x="9681628" y="2052838"/>
              <a:ext cx="271869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ptos" panose="020B0004020202020204" pitchFamily="34" charset="0"/>
                </a:rPr>
                <a:t>100% </a:t>
              </a:r>
            </a:p>
          </p:txBody>
        </p:sp>
        <p:sp>
          <p:nvSpPr>
            <p:cNvPr id="368" name="Shape 51" descr="1#1#1" title="þ\#1_3|3||&gt;26|1">
              <a:extLst>
                <a:ext uri="{FF2B5EF4-FFF2-40B4-BE49-F238E27FC236}">
                  <a16:creationId xmlns:a16="http://schemas.microsoft.com/office/drawing/2014/main" id="{A03229A0-4A44-2587-944A-C2AC092BD387}"/>
                </a:ext>
              </a:extLst>
            </p:cNvPr>
            <p:cNvSpPr/>
            <p:nvPr/>
          </p:nvSpPr>
          <p:spPr>
            <a:xfrm>
              <a:off x="9681628" y="2529813"/>
              <a:ext cx="271869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ptos" panose="020B0004020202020204" pitchFamily="34" charset="0"/>
                </a:rPr>
                <a:t>100% </a:t>
              </a:r>
            </a:p>
          </p:txBody>
        </p:sp>
        <p:sp>
          <p:nvSpPr>
            <p:cNvPr id="370" name="Shape 52" descr="1#1#1" title="þ\#1_4|4||&gt;26|0.65">
              <a:extLst>
                <a:ext uri="{FF2B5EF4-FFF2-40B4-BE49-F238E27FC236}">
                  <a16:creationId xmlns:a16="http://schemas.microsoft.com/office/drawing/2014/main" id="{BA7A64B8-C82E-ADED-6BBD-CCA7D5F2FB96}"/>
                </a:ext>
              </a:extLst>
            </p:cNvPr>
            <p:cNvSpPr/>
            <p:nvPr/>
          </p:nvSpPr>
          <p:spPr>
            <a:xfrm>
              <a:off x="9708879" y="3006788"/>
              <a:ext cx="217368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ptos" panose="020B0004020202020204" pitchFamily="34" charset="0"/>
                </a:rPr>
                <a:t>65% </a:t>
              </a:r>
            </a:p>
          </p:txBody>
        </p:sp>
        <p:sp>
          <p:nvSpPr>
            <p:cNvPr id="372" name="Shape 53" descr="1#1#1" title="þ\#1_5|5||&gt;26|0">
              <a:extLst>
                <a:ext uri="{FF2B5EF4-FFF2-40B4-BE49-F238E27FC236}">
                  <a16:creationId xmlns:a16="http://schemas.microsoft.com/office/drawing/2014/main" id="{D1C426DC-ABE9-F942-62EB-CC969DE44690}"/>
                </a:ext>
              </a:extLst>
            </p:cNvPr>
            <p:cNvSpPr/>
            <p:nvPr/>
          </p:nvSpPr>
          <p:spPr>
            <a:xfrm>
              <a:off x="9736130" y="3483763"/>
              <a:ext cx="162865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ptos" panose="020B0004020202020204" pitchFamily="34" charset="0"/>
                </a:rPr>
                <a:t>0% </a:t>
              </a:r>
            </a:p>
          </p:txBody>
        </p:sp>
        <p:sp>
          <p:nvSpPr>
            <p:cNvPr id="374" name="Shape 54" descr="1#1#1" title="þ\#1_6|6||&gt;26|0">
              <a:extLst>
                <a:ext uri="{FF2B5EF4-FFF2-40B4-BE49-F238E27FC236}">
                  <a16:creationId xmlns:a16="http://schemas.microsoft.com/office/drawing/2014/main" id="{0BCB7C85-6276-47F6-54D6-209A05B29C0E}"/>
                </a:ext>
              </a:extLst>
            </p:cNvPr>
            <p:cNvSpPr/>
            <p:nvPr/>
          </p:nvSpPr>
          <p:spPr>
            <a:xfrm>
              <a:off x="9736130" y="3960738"/>
              <a:ext cx="162865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ptos" panose="020B0004020202020204" pitchFamily="34" charset="0"/>
                </a:rPr>
                <a:t>0% </a:t>
              </a:r>
            </a:p>
          </p:txBody>
        </p:sp>
        <p:sp>
          <p:nvSpPr>
            <p:cNvPr id="376" name="Shape 55" descr="1#1#1" title="þ\#1_7|7||&gt;26|0">
              <a:extLst>
                <a:ext uri="{FF2B5EF4-FFF2-40B4-BE49-F238E27FC236}">
                  <a16:creationId xmlns:a16="http://schemas.microsoft.com/office/drawing/2014/main" id="{3B36FBDB-1131-3C16-4029-F103EC079D3B}"/>
                </a:ext>
              </a:extLst>
            </p:cNvPr>
            <p:cNvSpPr/>
            <p:nvPr/>
          </p:nvSpPr>
          <p:spPr>
            <a:xfrm>
              <a:off x="9736130" y="4437713"/>
              <a:ext cx="162865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ptos" panose="020B0004020202020204" pitchFamily="34" charset="0"/>
                </a:rPr>
                <a:t>0% </a:t>
              </a:r>
            </a:p>
          </p:txBody>
        </p:sp>
        <p:sp>
          <p:nvSpPr>
            <p:cNvPr id="378" name="Shape 56" descr="1#1#1" title="þ\#1_8|8||&gt;26|0">
              <a:extLst>
                <a:ext uri="{FF2B5EF4-FFF2-40B4-BE49-F238E27FC236}">
                  <a16:creationId xmlns:a16="http://schemas.microsoft.com/office/drawing/2014/main" id="{2314BC50-D33F-8FBB-0F2B-25E41C33C0C8}"/>
                </a:ext>
              </a:extLst>
            </p:cNvPr>
            <p:cNvSpPr/>
            <p:nvPr/>
          </p:nvSpPr>
          <p:spPr>
            <a:xfrm>
              <a:off x="9736130" y="4914688"/>
              <a:ext cx="162865" cy="12567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800">
                  <a:solidFill>
                    <a:srgbClr val="000000">
                      <a:lumMod val="100000"/>
                    </a:srgbClr>
                  </a:solidFill>
                  <a:latin typeface="Aptos" panose="020B0004020202020204" pitchFamily="34" charset="0"/>
                </a:rPr>
                <a:t>0% </a:t>
              </a:r>
            </a:p>
          </p:txBody>
        </p:sp>
        <p:sp>
          <p:nvSpPr>
            <p:cNvPr id="380" name="Shape 57" title="þ\#1_1|1||&gt;25|">
              <a:extLst>
                <a:ext uri="{FF2B5EF4-FFF2-40B4-BE49-F238E27FC236}">
                  <a16:creationId xmlns:a16="http://schemas.microsoft.com/office/drawing/2014/main" id="{56C3B850-33BD-F438-3A1A-9CA4E9C08695}"/>
                </a:ext>
              </a:extLst>
            </p:cNvPr>
            <p:cNvSpPr>
              <a:spLocks/>
            </p:cNvSpPr>
            <p:nvPr/>
          </p:nvSpPr>
          <p:spPr>
            <a:xfrm>
              <a:off x="10257889" y="1487111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Completed on schedule</a:t>
              </a:r>
            </a:p>
          </p:txBody>
        </p:sp>
        <p:sp>
          <p:nvSpPr>
            <p:cNvPr id="381" name="Shape 58" title="þ\#1_2|2||&gt;25|">
              <a:extLst>
                <a:ext uri="{FF2B5EF4-FFF2-40B4-BE49-F238E27FC236}">
                  <a16:creationId xmlns:a16="http://schemas.microsoft.com/office/drawing/2014/main" id="{1B476A7A-6346-5E66-F5B3-88187E4E7219}"/>
                </a:ext>
              </a:extLst>
            </p:cNvPr>
            <p:cNvSpPr>
              <a:spLocks/>
            </p:cNvSpPr>
            <p:nvPr/>
          </p:nvSpPr>
          <p:spPr>
            <a:xfrm>
              <a:off x="10257889" y="1964086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Final deliverables validated</a:t>
              </a:r>
            </a:p>
          </p:txBody>
        </p:sp>
        <p:sp>
          <p:nvSpPr>
            <p:cNvPr id="382" name="Shape 59" title="þ\#1_3|3||&gt;25|">
              <a:extLst>
                <a:ext uri="{FF2B5EF4-FFF2-40B4-BE49-F238E27FC236}">
                  <a16:creationId xmlns:a16="http://schemas.microsoft.com/office/drawing/2014/main" id="{DBA985B6-56AB-CC33-8510-3CA322CD1853}"/>
                </a:ext>
              </a:extLst>
            </p:cNvPr>
            <p:cNvSpPr>
              <a:spLocks/>
            </p:cNvSpPr>
            <p:nvPr/>
          </p:nvSpPr>
          <p:spPr>
            <a:xfrm>
              <a:off x="10257889" y="2441061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Design approved</a:t>
              </a:r>
            </a:p>
          </p:txBody>
        </p:sp>
        <p:sp>
          <p:nvSpPr>
            <p:cNvPr id="383" name="Shape 60" title="þ\#1_4|4||&gt;25|">
              <a:extLst>
                <a:ext uri="{FF2B5EF4-FFF2-40B4-BE49-F238E27FC236}">
                  <a16:creationId xmlns:a16="http://schemas.microsoft.com/office/drawing/2014/main" id="{37CF5D67-D948-FDDB-6490-BC5B662207A6}"/>
                </a:ext>
              </a:extLst>
            </p:cNvPr>
            <p:cNvSpPr>
              <a:spLocks/>
            </p:cNvSpPr>
            <p:nvPr/>
          </p:nvSpPr>
          <p:spPr>
            <a:xfrm>
              <a:off x="10257889" y="2918036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 b="1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On track, some backlog remains</a:t>
              </a:r>
              <a:endParaRPr lang="it-IT" sz="1000" b="1">
                <a:solidFill>
                  <a:schemeClr val="accent1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84" name="Shape 61" title="þ\#1_5|5||&gt;25|">
              <a:extLst>
                <a:ext uri="{FF2B5EF4-FFF2-40B4-BE49-F238E27FC236}">
                  <a16:creationId xmlns:a16="http://schemas.microsoft.com/office/drawing/2014/main" id="{109F6A81-E57E-3427-7E16-FCA4DC512ED3}"/>
                </a:ext>
              </a:extLst>
            </p:cNvPr>
            <p:cNvSpPr>
              <a:spLocks/>
            </p:cNvSpPr>
            <p:nvPr/>
          </p:nvSpPr>
          <p:spPr>
            <a:xfrm>
              <a:off x="10257889" y="3395011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Scheduled</a:t>
              </a:r>
            </a:p>
          </p:txBody>
        </p:sp>
        <p:sp>
          <p:nvSpPr>
            <p:cNvPr id="385" name="Shape 62" title="þ\#1_6|6||&gt;25|">
              <a:extLst>
                <a:ext uri="{FF2B5EF4-FFF2-40B4-BE49-F238E27FC236}">
                  <a16:creationId xmlns:a16="http://schemas.microsoft.com/office/drawing/2014/main" id="{4BC9B63D-42E2-6AD0-4399-90A41CE362FD}"/>
                </a:ext>
              </a:extLst>
            </p:cNvPr>
            <p:cNvSpPr>
              <a:spLocks/>
            </p:cNvSpPr>
            <p:nvPr/>
          </p:nvSpPr>
          <p:spPr>
            <a:xfrm>
              <a:off x="10257889" y="3871986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Not started</a:t>
              </a:r>
            </a:p>
          </p:txBody>
        </p:sp>
        <p:sp>
          <p:nvSpPr>
            <p:cNvPr id="386" name="Shape 63" title="þ\#1_7|7||&gt;25|">
              <a:extLst>
                <a:ext uri="{FF2B5EF4-FFF2-40B4-BE49-F238E27FC236}">
                  <a16:creationId xmlns:a16="http://schemas.microsoft.com/office/drawing/2014/main" id="{3A8A6A85-4A90-2742-5CBD-38727664B3B3}"/>
                </a:ext>
              </a:extLst>
            </p:cNvPr>
            <p:cNvSpPr>
              <a:spLocks/>
            </p:cNvSpPr>
            <p:nvPr/>
          </p:nvSpPr>
          <p:spPr>
            <a:xfrm>
              <a:off x="10257889" y="4348961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Planning phase</a:t>
              </a:r>
            </a:p>
          </p:txBody>
        </p:sp>
        <p:sp>
          <p:nvSpPr>
            <p:cNvPr id="387" name="Shape 64" title="þ\#1_8|8||&gt;25|">
              <a:extLst>
                <a:ext uri="{FF2B5EF4-FFF2-40B4-BE49-F238E27FC236}">
                  <a16:creationId xmlns:a16="http://schemas.microsoft.com/office/drawing/2014/main" id="{436A4C73-E495-5987-F5E8-41DCB588199F}"/>
                </a:ext>
              </a:extLst>
            </p:cNvPr>
            <p:cNvSpPr>
              <a:spLocks/>
            </p:cNvSpPr>
            <p:nvPr/>
          </p:nvSpPr>
          <p:spPr>
            <a:xfrm>
              <a:off x="10257889" y="4825936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accent1">
                      <a:lumMod val="100000"/>
                    </a:schemeClr>
                  </a:solidFill>
                  <a:latin typeface="Bierstadt" panose="020B0004020202020204" pitchFamily="34" charset="0"/>
                </a:rPr>
                <a:t>Pending decision</a:t>
              </a:r>
            </a:p>
          </p:txBody>
        </p:sp>
        <p:sp>
          <p:nvSpPr>
            <p:cNvPr id="379" name="Shape 65">
              <a:extLst>
                <a:ext uri="{FF2B5EF4-FFF2-40B4-BE49-F238E27FC236}">
                  <a16:creationId xmlns:a16="http://schemas.microsoft.com/office/drawing/2014/main" id="{210100BB-4399-9829-310B-1254A2362BFE}"/>
                </a:ext>
              </a:extLst>
            </p:cNvPr>
            <p:cNvSpPr/>
            <p:nvPr/>
          </p:nvSpPr>
          <p:spPr>
            <a:xfrm>
              <a:off x="10257889" y="722870"/>
              <a:ext cx="1481867" cy="2540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92929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43746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88" name="GANTT" title="3">
            <a:extLst>
              <a:ext uri="{FF2B5EF4-FFF2-40B4-BE49-F238E27FC236}">
                <a16:creationId xmlns:a16="http://schemas.microsoft.com/office/drawing/2014/main" id="{CC719922-681A-7C26-6388-AC09740ECC2C}"/>
              </a:ext>
            </a:extLst>
          </p:cNvPr>
          <p:cNvGrpSpPr/>
          <p:nvPr/>
        </p:nvGrpSpPr>
        <p:grpSpPr>
          <a:xfrm>
            <a:off x="803618" y="1380279"/>
            <a:ext cx="10637688" cy="4453041"/>
            <a:chOff x="1102068" y="722870"/>
            <a:chExt cx="10637688" cy="4453041"/>
          </a:xfrm>
        </p:grpSpPr>
        <p:cxnSp>
          <p:nvCxnSpPr>
            <p:cNvPr id="332" name="Line 1">
              <a:extLst>
                <a:ext uri="{FF2B5EF4-FFF2-40B4-BE49-F238E27FC236}">
                  <a16:creationId xmlns:a16="http://schemas.microsoft.com/office/drawing/2014/main" id="{3DA00193-D4E3-89B7-5CEF-8C15700F3CEB}"/>
                </a:ext>
              </a:extLst>
            </p:cNvPr>
            <p:cNvCxnSpPr/>
            <p:nvPr/>
          </p:nvCxnSpPr>
          <p:spPr>
            <a:xfrm>
              <a:off x="8495883" y="976870"/>
              <a:ext cx="0" cy="4199041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Line 2">
              <a:extLst>
                <a:ext uri="{FF2B5EF4-FFF2-40B4-BE49-F238E27FC236}">
                  <a16:creationId xmlns:a16="http://schemas.microsoft.com/office/drawing/2014/main" id="{711F5F1B-919A-4F35-5A52-CE70A55E75BE}"/>
                </a:ext>
              </a:extLst>
            </p:cNvPr>
            <p:cNvCxnSpPr/>
            <p:nvPr/>
          </p:nvCxnSpPr>
          <p:spPr>
            <a:xfrm>
              <a:off x="4343123" y="976870"/>
              <a:ext cx="0" cy="4199041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3" name="Shape 1" title="þ\#1_1">
              <a:extLst>
                <a:ext uri="{FF2B5EF4-FFF2-40B4-BE49-F238E27FC236}">
                  <a16:creationId xmlns:a16="http://schemas.microsoft.com/office/drawing/2014/main" id="{22BEF2AB-CE0F-8FE1-7A0B-3555AAA53336}"/>
                </a:ext>
              </a:extLst>
            </p:cNvPr>
            <p:cNvSpPr/>
            <p:nvPr/>
          </p:nvSpPr>
          <p:spPr>
            <a:xfrm>
              <a:off x="4343123" y="1521479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5" name="Shape 2" title="þ\#1_2">
              <a:extLst>
                <a:ext uri="{FF2B5EF4-FFF2-40B4-BE49-F238E27FC236}">
                  <a16:creationId xmlns:a16="http://schemas.microsoft.com/office/drawing/2014/main" id="{7ADDB162-BB6B-8094-2FFE-203FA9D6F9F4}"/>
                </a:ext>
              </a:extLst>
            </p:cNvPr>
            <p:cNvSpPr/>
            <p:nvPr/>
          </p:nvSpPr>
          <p:spPr>
            <a:xfrm>
              <a:off x="4343123" y="1998453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7" name="Shape 3" title="þ\#1_3">
              <a:extLst>
                <a:ext uri="{FF2B5EF4-FFF2-40B4-BE49-F238E27FC236}">
                  <a16:creationId xmlns:a16="http://schemas.microsoft.com/office/drawing/2014/main" id="{13135881-3E1C-0A8B-9314-EF1895EE122C}"/>
                </a:ext>
              </a:extLst>
            </p:cNvPr>
            <p:cNvSpPr/>
            <p:nvPr/>
          </p:nvSpPr>
          <p:spPr>
            <a:xfrm>
              <a:off x="4343123" y="2475429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9" name="Shape 4" title="þ\#1_4">
              <a:extLst>
                <a:ext uri="{FF2B5EF4-FFF2-40B4-BE49-F238E27FC236}">
                  <a16:creationId xmlns:a16="http://schemas.microsoft.com/office/drawing/2014/main" id="{CCBA279C-3F26-E1FE-456D-F90C23E242F3}"/>
                </a:ext>
              </a:extLst>
            </p:cNvPr>
            <p:cNvSpPr/>
            <p:nvPr/>
          </p:nvSpPr>
          <p:spPr>
            <a:xfrm>
              <a:off x="4343123" y="2952404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1" name="Shape 5" title="þ\#1_5">
              <a:extLst>
                <a:ext uri="{FF2B5EF4-FFF2-40B4-BE49-F238E27FC236}">
                  <a16:creationId xmlns:a16="http://schemas.microsoft.com/office/drawing/2014/main" id="{95C8AA1B-019A-A2DD-2F81-FD43478C7E6A}"/>
                </a:ext>
              </a:extLst>
            </p:cNvPr>
            <p:cNvSpPr/>
            <p:nvPr/>
          </p:nvSpPr>
          <p:spPr>
            <a:xfrm>
              <a:off x="4343123" y="3429379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3" name="Shape 6" title="þ\#1_6">
              <a:extLst>
                <a:ext uri="{FF2B5EF4-FFF2-40B4-BE49-F238E27FC236}">
                  <a16:creationId xmlns:a16="http://schemas.microsoft.com/office/drawing/2014/main" id="{9292C769-ADE2-CAFE-9629-2366AE76A7A1}"/>
                </a:ext>
              </a:extLst>
            </p:cNvPr>
            <p:cNvSpPr/>
            <p:nvPr/>
          </p:nvSpPr>
          <p:spPr>
            <a:xfrm>
              <a:off x="4343123" y="3906354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5" name="Shape 7" title="þ\#1_7">
              <a:extLst>
                <a:ext uri="{FF2B5EF4-FFF2-40B4-BE49-F238E27FC236}">
                  <a16:creationId xmlns:a16="http://schemas.microsoft.com/office/drawing/2014/main" id="{6FF6581D-38DC-D1BD-7F88-F40E921CEA9E}"/>
                </a:ext>
              </a:extLst>
            </p:cNvPr>
            <p:cNvSpPr/>
            <p:nvPr/>
          </p:nvSpPr>
          <p:spPr>
            <a:xfrm>
              <a:off x="4343123" y="4383329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7" name="Shape 8" title="þ\#1_8">
              <a:extLst>
                <a:ext uri="{FF2B5EF4-FFF2-40B4-BE49-F238E27FC236}">
                  <a16:creationId xmlns:a16="http://schemas.microsoft.com/office/drawing/2014/main" id="{6B6ACDAB-BC09-E426-7E54-6BA7DE34154C}"/>
                </a:ext>
              </a:extLst>
            </p:cNvPr>
            <p:cNvSpPr/>
            <p:nvPr/>
          </p:nvSpPr>
          <p:spPr>
            <a:xfrm>
              <a:off x="4343123" y="4860304"/>
              <a:ext cx="4128058" cy="31497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9" name="Shape 9" title="þGY#|GZ0">
              <a:extLst>
                <a:ext uri="{FF2B5EF4-FFF2-40B4-BE49-F238E27FC236}">
                  <a16:creationId xmlns:a16="http://schemas.microsoft.com/office/drawing/2014/main" id="{4B2212B4-D86F-D628-EFA6-16A126BA599A}"/>
                </a:ext>
              </a:extLst>
            </p:cNvPr>
            <p:cNvSpPr/>
            <p:nvPr/>
          </p:nvSpPr>
          <p:spPr>
            <a:xfrm>
              <a:off x="4343123" y="976870"/>
              <a:ext cx="415276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31" name="Shape 10" title="þGY#|GZ0">
              <a:extLst>
                <a:ext uri="{FF2B5EF4-FFF2-40B4-BE49-F238E27FC236}">
                  <a16:creationId xmlns:a16="http://schemas.microsoft.com/office/drawing/2014/main" id="{D8A6E73F-E031-8E6A-E899-33A3135F4F09}"/>
                </a:ext>
              </a:extLst>
            </p:cNvPr>
            <p:cNvSpPr/>
            <p:nvPr/>
          </p:nvSpPr>
          <p:spPr>
            <a:xfrm>
              <a:off x="8495883" y="976870"/>
              <a:ext cx="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33" name="Shape 11" title="þGM#|GZ0">
              <a:extLst>
                <a:ext uri="{FF2B5EF4-FFF2-40B4-BE49-F238E27FC236}">
                  <a16:creationId xmlns:a16="http://schemas.microsoft.com/office/drawing/2014/main" id="{6059E739-2E37-6F4E-031D-4EEA8B1BFFDE}"/>
                </a:ext>
              </a:extLst>
            </p:cNvPr>
            <p:cNvSpPr/>
            <p:nvPr/>
          </p:nvSpPr>
          <p:spPr>
            <a:xfrm>
              <a:off x="4343123" y="1233111"/>
              <a:ext cx="593251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02</a:t>
              </a:r>
            </a:p>
          </p:txBody>
        </p:sp>
        <p:sp>
          <p:nvSpPr>
            <p:cNvPr id="334" name="Shape 12" title="þGM#|GZ0">
              <a:extLst>
                <a:ext uri="{FF2B5EF4-FFF2-40B4-BE49-F238E27FC236}">
                  <a16:creationId xmlns:a16="http://schemas.microsoft.com/office/drawing/2014/main" id="{C0D68256-CDF9-EADC-97E3-0477A336A11D}"/>
                </a:ext>
              </a:extLst>
            </p:cNvPr>
            <p:cNvSpPr/>
            <p:nvPr/>
          </p:nvSpPr>
          <p:spPr>
            <a:xfrm>
              <a:off x="4936374" y="1233111"/>
              <a:ext cx="76628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03</a:t>
              </a:r>
            </a:p>
          </p:txBody>
        </p:sp>
        <p:sp>
          <p:nvSpPr>
            <p:cNvPr id="335" name="Shape 13" title="þGM#|GZ0">
              <a:extLst>
                <a:ext uri="{FF2B5EF4-FFF2-40B4-BE49-F238E27FC236}">
                  <a16:creationId xmlns:a16="http://schemas.microsoft.com/office/drawing/2014/main" id="{34121C07-99E4-D3D1-E3D4-99260C18E42F}"/>
                </a:ext>
              </a:extLst>
            </p:cNvPr>
            <p:cNvSpPr/>
            <p:nvPr/>
          </p:nvSpPr>
          <p:spPr>
            <a:xfrm>
              <a:off x="5702657" y="1233111"/>
              <a:ext cx="74156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04</a:t>
              </a:r>
            </a:p>
          </p:txBody>
        </p:sp>
        <p:sp>
          <p:nvSpPr>
            <p:cNvPr id="336" name="Shape 14" title="þGM#|GZ0">
              <a:extLst>
                <a:ext uri="{FF2B5EF4-FFF2-40B4-BE49-F238E27FC236}">
                  <a16:creationId xmlns:a16="http://schemas.microsoft.com/office/drawing/2014/main" id="{3145FBDA-F6E3-612A-9AB0-5FFDC848EA4D}"/>
                </a:ext>
              </a:extLst>
            </p:cNvPr>
            <p:cNvSpPr/>
            <p:nvPr/>
          </p:nvSpPr>
          <p:spPr>
            <a:xfrm>
              <a:off x="6444221" y="1233111"/>
              <a:ext cx="76628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05</a:t>
              </a:r>
            </a:p>
          </p:txBody>
        </p:sp>
        <p:sp>
          <p:nvSpPr>
            <p:cNvPr id="337" name="Shape 15" title="þGM#|GZ0">
              <a:extLst>
                <a:ext uri="{FF2B5EF4-FFF2-40B4-BE49-F238E27FC236}">
                  <a16:creationId xmlns:a16="http://schemas.microsoft.com/office/drawing/2014/main" id="{4FFD4CD9-DA46-4779-B02D-2F6E9AF10F0E}"/>
                </a:ext>
              </a:extLst>
            </p:cNvPr>
            <p:cNvSpPr/>
            <p:nvPr/>
          </p:nvSpPr>
          <p:spPr>
            <a:xfrm>
              <a:off x="7210504" y="1233111"/>
              <a:ext cx="74156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06</a:t>
              </a:r>
            </a:p>
          </p:txBody>
        </p:sp>
        <p:sp>
          <p:nvSpPr>
            <p:cNvPr id="338" name="Shape 16" title="þGM#|GZ0">
              <a:extLst>
                <a:ext uri="{FF2B5EF4-FFF2-40B4-BE49-F238E27FC236}">
                  <a16:creationId xmlns:a16="http://schemas.microsoft.com/office/drawing/2014/main" id="{F3887706-0283-67C7-AA4D-430E7A9EA9F8}"/>
                </a:ext>
              </a:extLst>
            </p:cNvPr>
            <p:cNvSpPr/>
            <p:nvPr/>
          </p:nvSpPr>
          <p:spPr>
            <a:xfrm>
              <a:off x="7952068" y="1233111"/>
              <a:ext cx="54381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07</a:t>
              </a:r>
            </a:p>
          </p:txBody>
        </p:sp>
        <p:sp>
          <p:nvSpPr>
            <p:cNvPr id="305" name="Shape 17" title="þ\#1_1|1||&gt;21|">
              <a:extLst>
                <a:ext uri="{FF2B5EF4-FFF2-40B4-BE49-F238E27FC236}">
                  <a16:creationId xmlns:a16="http://schemas.microsoft.com/office/drawing/2014/main" id="{C67525AD-F927-555D-580B-78461D842322}"/>
                </a:ext>
              </a:extLst>
            </p:cNvPr>
            <p:cNvSpPr>
              <a:spLocks/>
            </p:cNvSpPr>
            <p:nvPr/>
          </p:nvSpPr>
          <p:spPr>
            <a:xfrm>
              <a:off x="1489470" y="1493970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Kick-off</a:t>
              </a:r>
            </a:p>
          </p:txBody>
        </p:sp>
        <p:sp>
          <p:nvSpPr>
            <p:cNvPr id="306" name="Shape 18" title="þ\#1_2|2||&gt;21|">
              <a:extLst>
                <a:ext uri="{FF2B5EF4-FFF2-40B4-BE49-F238E27FC236}">
                  <a16:creationId xmlns:a16="http://schemas.microsoft.com/office/drawing/2014/main" id="{498C0F73-8ACC-C587-B125-4F4B70321E42}"/>
                </a:ext>
              </a:extLst>
            </p:cNvPr>
            <p:cNvSpPr>
              <a:spLocks/>
            </p:cNvSpPr>
            <p:nvPr/>
          </p:nvSpPr>
          <p:spPr>
            <a:xfrm>
              <a:off x="1489470" y="1970945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Requirements Gathering</a:t>
              </a:r>
            </a:p>
          </p:txBody>
        </p:sp>
        <p:sp>
          <p:nvSpPr>
            <p:cNvPr id="307" name="Shape 19" title="þ\#1_3|3||&gt;21|">
              <a:extLst>
                <a:ext uri="{FF2B5EF4-FFF2-40B4-BE49-F238E27FC236}">
                  <a16:creationId xmlns:a16="http://schemas.microsoft.com/office/drawing/2014/main" id="{E1ECB6DF-8276-DDCF-416B-1501A427A680}"/>
                </a:ext>
              </a:extLst>
            </p:cNvPr>
            <p:cNvSpPr>
              <a:spLocks/>
            </p:cNvSpPr>
            <p:nvPr/>
          </p:nvSpPr>
          <p:spPr>
            <a:xfrm>
              <a:off x="1489470" y="2447921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Solution Design</a:t>
              </a:r>
            </a:p>
          </p:txBody>
        </p:sp>
        <p:sp>
          <p:nvSpPr>
            <p:cNvPr id="308" name="Shape 20" title="þ\#1_4|4||&gt;21|">
              <a:extLst>
                <a:ext uri="{FF2B5EF4-FFF2-40B4-BE49-F238E27FC236}">
                  <a16:creationId xmlns:a16="http://schemas.microsoft.com/office/drawing/2014/main" id="{0952F446-AC52-57D4-FA2B-2588BD1B6971}"/>
                </a:ext>
              </a:extLst>
            </p:cNvPr>
            <p:cNvSpPr>
              <a:spLocks/>
            </p:cNvSpPr>
            <p:nvPr/>
          </p:nvSpPr>
          <p:spPr>
            <a:xfrm>
              <a:off x="1489470" y="2924895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1</a:t>
              </a:r>
            </a:p>
          </p:txBody>
        </p:sp>
        <p:sp>
          <p:nvSpPr>
            <p:cNvPr id="309" name="Shape 21" title="þ\#1_5|5||&gt;21|">
              <a:extLst>
                <a:ext uri="{FF2B5EF4-FFF2-40B4-BE49-F238E27FC236}">
                  <a16:creationId xmlns:a16="http://schemas.microsoft.com/office/drawing/2014/main" id="{4696AF69-94E7-4F38-0932-E2322494F1B1}"/>
                </a:ext>
              </a:extLst>
            </p:cNvPr>
            <p:cNvSpPr>
              <a:spLocks/>
            </p:cNvSpPr>
            <p:nvPr/>
          </p:nvSpPr>
          <p:spPr>
            <a:xfrm>
              <a:off x="1489470" y="3401871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2</a:t>
              </a:r>
            </a:p>
          </p:txBody>
        </p:sp>
        <p:sp>
          <p:nvSpPr>
            <p:cNvPr id="310" name="Shape 22" title="þ\#1_6|6||&gt;21|">
              <a:extLst>
                <a:ext uri="{FF2B5EF4-FFF2-40B4-BE49-F238E27FC236}">
                  <a16:creationId xmlns:a16="http://schemas.microsoft.com/office/drawing/2014/main" id="{C322527A-2F06-ABBF-4CAE-36A959A1411F}"/>
                </a:ext>
              </a:extLst>
            </p:cNvPr>
            <p:cNvSpPr>
              <a:spLocks/>
            </p:cNvSpPr>
            <p:nvPr/>
          </p:nvSpPr>
          <p:spPr>
            <a:xfrm>
              <a:off x="1489470" y="3878846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System &amp; User Testing</a:t>
              </a:r>
            </a:p>
          </p:txBody>
        </p:sp>
        <p:sp>
          <p:nvSpPr>
            <p:cNvPr id="311" name="Shape 23" title="þ\#1_7|7||&gt;21|">
              <a:extLst>
                <a:ext uri="{FF2B5EF4-FFF2-40B4-BE49-F238E27FC236}">
                  <a16:creationId xmlns:a16="http://schemas.microsoft.com/office/drawing/2014/main" id="{8D01AE98-096B-312E-E1A2-B850C9C16044}"/>
                </a:ext>
              </a:extLst>
            </p:cNvPr>
            <p:cNvSpPr>
              <a:spLocks/>
            </p:cNvSpPr>
            <p:nvPr/>
          </p:nvSpPr>
          <p:spPr>
            <a:xfrm>
              <a:off x="1489470" y="4355821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Go/No-Go Review</a:t>
              </a:r>
            </a:p>
          </p:txBody>
        </p:sp>
        <p:sp>
          <p:nvSpPr>
            <p:cNvPr id="312" name="Shape 24" title="þ\#1_8|8||&gt;21|">
              <a:extLst>
                <a:ext uri="{FF2B5EF4-FFF2-40B4-BE49-F238E27FC236}">
                  <a16:creationId xmlns:a16="http://schemas.microsoft.com/office/drawing/2014/main" id="{F2D43C5E-F069-A453-6ED4-C8BE657DBE86}"/>
                </a:ext>
              </a:extLst>
            </p:cNvPr>
            <p:cNvSpPr>
              <a:spLocks/>
            </p:cNvSpPr>
            <p:nvPr/>
          </p:nvSpPr>
          <p:spPr>
            <a:xfrm>
              <a:off x="1489470" y="4832796"/>
              <a:ext cx="2752039" cy="153989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&amp; Handover</a:t>
              </a:r>
            </a:p>
          </p:txBody>
        </p:sp>
        <p:sp>
          <p:nvSpPr>
            <p:cNvPr id="314" name="Shape 25" title="þ\#1_1|1||&gt;22£&gt;22D2|Thursday, 05 February 2026£Saturday, 07 February 2026">
              <a:extLst>
                <a:ext uri="{FF2B5EF4-FFF2-40B4-BE49-F238E27FC236}">
                  <a16:creationId xmlns:a16="http://schemas.microsoft.com/office/drawing/2014/main" id="{3FB57194-1548-1B03-B8F7-C273858083DD}"/>
                </a:ext>
              </a:extLst>
            </p:cNvPr>
            <p:cNvSpPr>
              <a:spLocks/>
            </p:cNvSpPr>
            <p:nvPr/>
          </p:nvSpPr>
          <p:spPr>
            <a:xfrm>
              <a:off x="4343123" y="1578175"/>
              <a:ext cx="49455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6" name="Shape 26" title="þ\#1_2|2||&gt;22£&gt;22D2|Sunday, 08 February 2026£Thursday, 19 February 2026">
              <a:extLst>
                <a:ext uri="{FF2B5EF4-FFF2-40B4-BE49-F238E27FC236}">
                  <a16:creationId xmlns:a16="http://schemas.microsoft.com/office/drawing/2014/main" id="{E01DF8DB-26D0-D58E-5BF2-E758816A628A}"/>
                </a:ext>
              </a:extLst>
            </p:cNvPr>
            <p:cNvSpPr>
              <a:spLocks/>
            </p:cNvSpPr>
            <p:nvPr/>
          </p:nvSpPr>
          <p:spPr>
            <a:xfrm>
              <a:off x="4417279" y="2055149"/>
              <a:ext cx="271924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8" name="Shape 27" title="þ\#1_3|3||&gt;22£&gt;22D2|Sunday, 22 February 2026£Wednesday, 18 March 2026">
              <a:extLst>
                <a:ext uri="{FF2B5EF4-FFF2-40B4-BE49-F238E27FC236}">
                  <a16:creationId xmlns:a16="http://schemas.microsoft.com/office/drawing/2014/main" id="{4553B377-84CE-0AA5-1A9B-CCA80A599487}"/>
                </a:ext>
              </a:extLst>
            </p:cNvPr>
            <p:cNvSpPr>
              <a:spLocks/>
            </p:cNvSpPr>
            <p:nvPr/>
          </p:nvSpPr>
          <p:spPr>
            <a:xfrm>
              <a:off x="4763343" y="2532125"/>
              <a:ext cx="593269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0" name="Shape 28" title="þ\#1_4|4||&gt;22£&gt;22D2|Saturday, 21 March 2026£Wednesday, 29 April 2026">
              <a:extLst>
                <a:ext uri="{FF2B5EF4-FFF2-40B4-BE49-F238E27FC236}">
                  <a16:creationId xmlns:a16="http://schemas.microsoft.com/office/drawing/2014/main" id="{FC07AA11-7C4A-71ED-7FCF-7CCC110B7C61}"/>
                </a:ext>
              </a:extLst>
            </p:cNvPr>
            <p:cNvSpPr>
              <a:spLocks/>
            </p:cNvSpPr>
            <p:nvPr/>
          </p:nvSpPr>
          <p:spPr>
            <a:xfrm>
              <a:off x="5430750" y="3009099"/>
              <a:ext cx="964051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2" name="Shape 29" title="þ\#1_5|5||&gt;22£&gt;22D2|Saturday, 02 May 2026£Wednesday, 10 June 2026">
              <a:extLst>
                <a:ext uri="{FF2B5EF4-FFF2-40B4-BE49-F238E27FC236}">
                  <a16:creationId xmlns:a16="http://schemas.microsoft.com/office/drawing/2014/main" id="{CB8B09D7-0AE7-A317-C335-62487DD012F9}"/>
                </a:ext>
              </a:extLst>
            </p:cNvPr>
            <p:cNvSpPr>
              <a:spLocks/>
            </p:cNvSpPr>
            <p:nvPr/>
          </p:nvSpPr>
          <p:spPr>
            <a:xfrm>
              <a:off x="6468940" y="3486074"/>
              <a:ext cx="964051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4" name="Shape 30" title="þ\#1_6|6||&gt;22£&gt;22D2|Saturday, 13 June 2026£Wednesday, 08 July 2026">
              <a:extLst>
                <a:ext uri="{FF2B5EF4-FFF2-40B4-BE49-F238E27FC236}">
                  <a16:creationId xmlns:a16="http://schemas.microsoft.com/office/drawing/2014/main" id="{1CDBCE39-9402-79FC-9903-A0BAF82269AB}"/>
                </a:ext>
              </a:extLst>
            </p:cNvPr>
            <p:cNvSpPr>
              <a:spLocks/>
            </p:cNvSpPr>
            <p:nvPr/>
          </p:nvSpPr>
          <p:spPr>
            <a:xfrm>
              <a:off x="7507130" y="3963050"/>
              <a:ext cx="617987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6" name="Shape 31" title="þ\#1_7|7||&gt;22£&gt;22D2|Saturday, 11 July 2026£Wednesday, 15 July 2026">
              <a:extLst>
                <a:ext uri="{FF2B5EF4-FFF2-40B4-BE49-F238E27FC236}">
                  <a16:creationId xmlns:a16="http://schemas.microsoft.com/office/drawing/2014/main" id="{23A602F0-9DE4-4CEE-B62D-055DE3F14F44}"/>
                </a:ext>
              </a:extLst>
            </p:cNvPr>
            <p:cNvSpPr>
              <a:spLocks/>
            </p:cNvSpPr>
            <p:nvPr/>
          </p:nvSpPr>
          <p:spPr>
            <a:xfrm>
              <a:off x="8199257" y="4440024"/>
              <a:ext cx="98892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8" name="Shape 32" title="þ\#1_8|8||&gt;22£&gt;22D2|Saturday, 18 July 2026£Wednesday, 22 July 2026">
              <a:extLst>
                <a:ext uri="{FF2B5EF4-FFF2-40B4-BE49-F238E27FC236}">
                  <a16:creationId xmlns:a16="http://schemas.microsoft.com/office/drawing/2014/main" id="{E2A00628-AA69-C79E-74B3-400EC31F8AC3}"/>
                </a:ext>
              </a:extLst>
            </p:cNvPr>
            <p:cNvSpPr>
              <a:spLocks/>
            </p:cNvSpPr>
            <p:nvPr/>
          </p:nvSpPr>
          <p:spPr>
            <a:xfrm>
              <a:off x="8372288" y="4916999"/>
              <a:ext cx="98892" cy="20158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9" name="Shape 33" title="þ\#1_1|1||&gt;23|">
              <a:extLst>
                <a:ext uri="{FF2B5EF4-FFF2-40B4-BE49-F238E27FC236}">
                  <a16:creationId xmlns:a16="http://schemas.microsoft.com/office/drawing/2014/main" id="{D06E216B-C55E-640C-EB21-1CAFF873B8E3}"/>
                </a:ext>
              </a:extLst>
            </p:cNvPr>
            <p:cNvSpPr>
              <a:spLocks/>
            </p:cNvSpPr>
            <p:nvPr/>
          </p:nvSpPr>
          <p:spPr>
            <a:xfrm>
              <a:off x="1514874" y="1654189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Initial alignment and team setup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40" name="Shape 34" title="þ\#1_2|2||&gt;23|">
              <a:extLst>
                <a:ext uri="{FF2B5EF4-FFF2-40B4-BE49-F238E27FC236}">
                  <a16:creationId xmlns:a16="http://schemas.microsoft.com/office/drawing/2014/main" id="{22557E85-CA5A-96E5-3787-3FDB33B75E56}"/>
                </a:ext>
              </a:extLst>
            </p:cNvPr>
            <p:cNvSpPr>
              <a:spLocks/>
            </p:cNvSpPr>
            <p:nvPr/>
          </p:nvSpPr>
          <p:spPr>
            <a:xfrm>
              <a:off x="1514874" y="2131164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Capture user needs and constraints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41" name="Shape 35" title="þ\#1_3|3||&gt;23|">
              <a:extLst>
                <a:ext uri="{FF2B5EF4-FFF2-40B4-BE49-F238E27FC236}">
                  <a16:creationId xmlns:a16="http://schemas.microsoft.com/office/drawing/2014/main" id="{0927E126-7794-C99E-2C39-BD4F70E63E76}"/>
                </a:ext>
              </a:extLst>
            </p:cNvPr>
            <p:cNvSpPr>
              <a:spLocks/>
            </p:cNvSpPr>
            <p:nvPr/>
          </p:nvSpPr>
          <p:spPr>
            <a:xfrm>
              <a:off x="1514874" y="2608139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Define architecture and workflows</a:t>
              </a:r>
            </a:p>
          </p:txBody>
        </p:sp>
        <p:sp>
          <p:nvSpPr>
            <p:cNvPr id="342" name="Shape 36" title="þ\#1_4|4||&gt;23|">
              <a:extLst>
                <a:ext uri="{FF2B5EF4-FFF2-40B4-BE49-F238E27FC236}">
                  <a16:creationId xmlns:a16="http://schemas.microsoft.com/office/drawing/2014/main" id="{672237DB-C1BD-291E-FCBB-CD6BC4FC6B1C}"/>
                </a:ext>
              </a:extLst>
            </p:cNvPr>
            <p:cNvSpPr>
              <a:spLocks/>
            </p:cNvSpPr>
            <p:nvPr/>
          </p:nvSpPr>
          <p:spPr>
            <a:xfrm>
              <a:off x="1514874" y="3085114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Build core functionality</a:t>
              </a:r>
            </a:p>
          </p:txBody>
        </p:sp>
        <p:sp>
          <p:nvSpPr>
            <p:cNvPr id="343" name="Shape 37" title="þ\#1_5|5||&gt;23|">
              <a:extLst>
                <a:ext uri="{FF2B5EF4-FFF2-40B4-BE49-F238E27FC236}">
                  <a16:creationId xmlns:a16="http://schemas.microsoft.com/office/drawing/2014/main" id="{72113341-A84D-CC7C-53DE-E213A58745D6}"/>
                </a:ext>
              </a:extLst>
            </p:cNvPr>
            <p:cNvSpPr>
              <a:spLocks/>
            </p:cNvSpPr>
            <p:nvPr/>
          </p:nvSpPr>
          <p:spPr>
            <a:xfrm>
              <a:off x="1514874" y="3562089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 remaining features</a:t>
              </a:r>
            </a:p>
          </p:txBody>
        </p:sp>
        <p:sp>
          <p:nvSpPr>
            <p:cNvPr id="344" name="Shape 38" title="þ\#1_6|6||&gt;23|">
              <a:extLst>
                <a:ext uri="{FF2B5EF4-FFF2-40B4-BE49-F238E27FC236}">
                  <a16:creationId xmlns:a16="http://schemas.microsoft.com/office/drawing/2014/main" id="{4E2BDC53-F27C-2910-6754-C949861983C3}"/>
                </a:ext>
              </a:extLst>
            </p:cNvPr>
            <p:cNvSpPr>
              <a:spLocks/>
            </p:cNvSpPr>
            <p:nvPr/>
          </p:nvSpPr>
          <p:spPr>
            <a:xfrm>
              <a:off x="1514874" y="4039064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Validate performance and usability</a:t>
              </a:r>
            </a:p>
          </p:txBody>
        </p:sp>
        <p:sp>
          <p:nvSpPr>
            <p:cNvPr id="345" name="Shape 39" title="þ\#1_7|7||&gt;23|">
              <a:extLst>
                <a:ext uri="{FF2B5EF4-FFF2-40B4-BE49-F238E27FC236}">
                  <a16:creationId xmlns:a16="http://schemas.microsoft.com/office/drawing/2014/main" id="{72F84C11-E6D3-3491-0109-ADECB94A86FE}"/>
                </a:ext>
              </a:extLst>
            </p:cNvPr>
            <p:cNvSpPr>
              <a:spLocks/>
            </p:cNvSpPr>
            <p:nvPr/>
          </p:nvSpPr>
          <p:spPr>
            <a:xfrm>
              <a:off x="1514874" y="4516039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Final decision before launch</a:t>
              </a:r>
            </a:p>
          </p:txBody>
        </p:sp>
        <p:sp>
          <p:nvSpPr>
            <p:cNvPr id="346" name="Shape 40" title="þ\#1_8|8||&gt;23|">
              <a:extLst>
                <a:ext uri="{FF2B5EF4-FFF2-40B4-BE49-F238E27FC236}">
                  <a16:creationId xmlns:a16="http://schemas.microsoft.com/office/drawing/2014/main" id="{DFF42F24-6487-6232-6FCC-524438ABE368}"/>
                </a:ext>
              </a:extLst>
            </p:cNvPr>
            <p:cNvSpPr>
              <a:spLocks/>
            </p:cNvSpPr>
            <p:nvPr/>
          </p:nvSpPr>
          <p:spPr>
            <a:xfrm>
              <a:off x="1514874" y="4993014"/>
              <a:ext cx="2857886" cy="153989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Deploy and transition to operations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pic>
          <p:nvPicPr>
            <p:cNvPr id="348" name="Picture 1" title="þ\#1_1|1|||1|">
              <a:extLst>
                <a:ext uri="{FF2B5EF4-FFF2-40B4-BE49-F238E27FC236}">
                  <a16:creationId xmlns:a16="http://schemas.microsoft.com/office/drawing/2014/main" id="{02ECFB2B-6A9A-9A6F-25F1-C992492086EC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-90020" r="-90020"/>
            <a:stretch/>
          </p:blipFill>
          <p:spPr>
            <a:xfrm>
              <a:off x="1102068" y="1580205"/>
              <a:ext cx="529238" cy="188987"/>
            </a:xfrm>
            <a:prstGeom prst="rect">
              <a:avLst/>
            </a:prstGeom>
          </p:spPr>
        </p:pic>
        <p:pic>
          <p:nvPicPr>
            <p:cNvPr id="350" name="Picture 2" title="þ\#1_2|2|||1|">
              <a:extLst>
                <a:ext uri="{FF2B5EF4-FFF2-40B4-BE49-F238E27FC236}">
                  <a16:creationId xmlns:a16="http://schemas.microsoft.com/office/drawing/2014/main" id="{540AC8E8-2023-7C5F-3AF8-D18BC971881A}"/>
                </a:ext>
              </a:extLst>
            </p:cNvPr>
            <p:cNvPicPr>
              <a:picLocks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 l="-90020" r="-90020"/>
            <a:stretch/>
          </p:blipFill>
          <p:spPr>
            <a:xfrm>
              <a:off x="1102068" y="2057180"/>
              <a:ext cx="529238" cy="188987"/>
            </a:xfrm>
            <a:prstGeom prst="rect">
              <a:avLst/>
            </a:prstGeom>
          </p:spPr>
        </p:pic>
        <p:pic>
          <p:nvPicPr>
            <p:cNvPr id="352" name="Picture 3" title="þ\#1_3|3|||1|">
              <a:extLst>
                <a:ext uri="{FF2B5EF4-FFF2-40B4-BE49-F238E27FC236}">
                  <a16:creationId xmlns:a16="http://schemas.microsoft.com/office/drawing/2014/main" id="{D14A7B16-D95C-FC60-0BD4-62BAB5834759}"/>
                </a:ext>
              </a:extLst>
            </p:cNvPr>
            <p:cNvPicPr>
              <a:picLocks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-90020" r="-90020"/>
            <a:stretch/>
          </p:blipFill>
          <p:spPr>
            <a:xfrm>
              <a:off x="1102068" y="2534155"/>
              <a:ext cx="529238" cy="188987"/>
            </a:xfrm>
            <a:prstGeom prst="rect">
              <a:avLst/>
            </a:prstGeom>
          </p:spPr>
        </p:pic>
        <p:pic>
          <p:nvPicPr>
            <p:cNvPr id="354" name="Picture 4" title="þ\#1_4|4|||1|">
              <a:extLst>
                <a:ext uri="{FF2B5EF4-FFF2-40B4-BE49-F238E27FC236}">
                  <a16:creationId xmlns:a16="http://schemas.microsoft.com/office/drawing/2014/main" id="{9739E499-FC53-273F-BACE-7EF94D5D499A}"/>
                </a:ext>
              </a:extLst>
            </p:cNvPr>
            <p:cNvPicPr>
              <a:picLocks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 l="-90020" r="-90020"/>
            <a:stretch/>
          </p:blipFill>
          <p:spPr>
            <a:xfrm>
              <a:off x="1102068" y="3011130"/>
              <a:ext cx="529238" cy="188987"/>
            </a:xfrm>
            <a:prstGeom prst="rect">
              <a:avLst/>
            </a:prstGeom>
          </p:spPr>
        </p:pic>
        <p:pic>
          <p:nvPicPr>
            <p:cNvPr id="356" name="Picture 5" title="þ\#1_5|5|||1|">
              <a:extLst>
                <a:ext uri="{FF2B5EF4-FFF2-40B4-BE49-F238E27FC236}">
                  <a16:creationId xmlns:a16="http://schemas.microsoft.com/office/drawing/2014/main" id="{3C204AB9-32A6-F7A1-6DDB-00EB33BFA0E9}"/>
                </a:ext>
              </a:extLst>
            </p:cNvPr>
            <p:cNvPicPr>
              <a:picLocks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 l="-90020" r="-90020"/>
            <a:stretch/>
          </p:blipFill>
          <p:spPr>
            <a:xfrm>
              <a:off x="1102068" y="3488106"/>
              <a:ext cx="529238" cy="188987"/>
            </a:xfrm>
            <a:prstGeom prst="rect">
              <a:avLst/>
            </a:prstGeom>
          </p:spPr>
        </p:pic>
        <p:pic>
          <p:nvPicPr>
            <p:cNvPr id="358" name="Picture 6" title="þ\#1_6|6|||1|">
              <a:extLst>
                <a:ext uri="{FF2B5EF4-FFF2-40B4-BE49-F238E27FC236}">
                  <a16:creationId xmlns:a16="http://schemas.microsoft.com/office/drawing/2014/main" id="{633339A2-4567-DE9A-9246-21F0E0F10B8E}"/>
                </a:ext>
              </a:extLst>
            </p:cNvPr>
            <p:cNvPicPr>
              <a:picLocks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 l="-90020" r="-90020"/>
            <a:stretch/>
          </p:blipFill>
          <p:spPr>
            <a:xfrm>
              <a:off x="1102068" y="3965081"/>
              <a:ext cx="529238" cy="188987"/>
            </a:xfrm>
            <a:prstGeom prst="rect">
              <a:avLst/>
            </a:prstGeom>
          </p:spPr>
        </p:pic>
        <p:pic>
          <p:nvPicPr>
            <p:cNvPr id="360" name="Picture 7" title="þ\#1_7|7|||1|">
              <a:extLst>
                <a:ext uri="{FF2B5EF4-FFF2-40B4-BE49-F238E27FC236}">
                  <a16:creationId xmlns:a16="http://schemas.microsoft.com/office/drawing/2014/main" id="{5E83E65A-2AB3-47D5-7D22-13D117B94697}"/>
                </a:ext>
              </a:extLst>
            </p:cNvPr>
            <p:cNvPicPr>
              <a:picLocks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rcRect l="-90020" r="-90020"/>
            <a:stretch/>
          </p:blipFill>
          <p:spPr>
            <a:xfrm>
              <a:off x="1102068" y="4442055"/>
              <a:ext cx="529238" cy="188987"/>
            </a:xfrm>
            <a:prstGeom prst="rect">
              <a:avLst/>
            </a:prstGeom>
          </p:spPr>
        </p:pic>
        <p:pic>
          <p:nvPicPr>
            <p:cNvPr id="362" name="Picture 8" title="þ\#1_8|8|||1|">
              <a:extLst>
                <a:ext uri="{FF2B5EF4-FFF2-40B4-BE49-F238E27FC236}">
                  <a16:creationId xmlns:a16="http://schemas.microsoft.com/office/drawing/2014/main" id="{604C9385-6800-A8E3-8209-D04CC7E9173E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-90020" r="-90020"/>
            <a:stretch/>
          </p:blipFill>
          <p:spPr>
            <a:xfrm>
              <a:off x="1102068" y="4919031"/>
              <a:ext cx="529238" cy="188987"/>
            </a:xfrm>
            <a:prstGeom prst="rect">
              <a:avLst/>
            </a:prstGeom>
          </p:spPr>
        </p:pic>
        <p:sp>
          <p:nvSpPr>
            <p:cNvPr id="363" name="Picture 9" title="þ\#1_1|1||&gt;26|1">
              <a:extLst>
                <a:ext uri="{FF2B5EF4-FFF2-40B4-BE49-F238E27FC236}">
                  <a16:creationId xmlns:a16="http://schemas.microsoft.com/office/drawing/2014/main" id="{8861D92F-5F7E-219C-E29B-65B7473469EE}"/>
                </a:ext>
              </a:extLst>
            </p:cNvPr>
            <p:cNvSpPr/>
            <p:nvPr/>
          </p:nvSpPr>
          <p:spPr>
            <a:xfrm>
              <a:off x="9493669" y="1487111"/>
              <a:ext cx="635086" cy="290479"/>
            </a:xfrm>
            <a:prstGeom prst="rect">
              <a:avLst/>
            </a:prstGeom>
            <a:blipFill dpi="0" rotWithShape="1">
              <a:blip r:embed="rId16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5" name="Picture 10" title="þ\#1_2|2||&gt;26|1">
              <a:extLst>
                <a:ext uri="{FF2B5EF4-FFF2-40B4-BE49-F238E27FC236}">
                  <a16:creationId xmlns:a16="http://schemas.microsoft.com/office/drawing/2014/main" id="{F6B6A93A-CCE3-892E-D9EC-16638398CF4E}"/>
                </a:ext>
              </a:extLst>
            </p:cNvPr>
            <p:cNvSpPr/>
            <p:nvPr/>
          </p:nvSpPr>
          <p:spPr>
            <a:xfrm>
              <a:off x="9493669" y="1964086"/>
              <a:ext cx="635086" cy="290479"/>
            </a:xfrm>
            <a:prstGeom prst="rect">
              <a:avLst/>
            </a:prstGeom>
            <a:blipFill dpi="0" rotWithShape="1">
              <a:blip r:embed="rId16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7" name="Picture 11" title="þ\#1_3|3||&gt;26|1">
              <a:extLst>
                <a:ext uri="{FF2B5EF4-FFF2-40B4-BE49-F238E27FC236}">
                  <a16:creationId xmlns:a16="http://schemas.microsoft.com/office/drawing/2014/main" id="{4AEF6BD1-86E1-15FF-936E-BC83FBC00527}"/>
                </a:ext>
              </a:extLst>
            </p:cNvPr>
            <p:cNvSpPr/>
            <p:nvPr/>
          </p:nvSpPr>
          <p:spPr>
            <a:xfrm>
              <a:off x="9493669" y="2441061"/>
              <a:ext cx="635086" cy="290479"/>
            </a:xfrm>
            <a:prstGeom prst="rect">
              <a:avLst/>
            </a:prstGeom>
            <a:blipFill dpi="0" rotWithShape="1">
              <a:blip r:embed="rId16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9" name="Picture 12" title="þ\#1_4|4||&gt;26|0.65">
              <a:extLst>
                <a:ext uri="{FF2B5EF4-FFF2-40B4-BE49-F238E27FC236}">
                  <a16:creationId xmlns:a16="http://schemas.microsoft.com/office/drawing/2014/main" id="{D1B474A9-3F40-C9F4-3147-4BBDC5A88D1E}"/>
                </a:ext>
              </a:extLst>
            </p:cNvPr>
            <p:cNvSpPr/>
            <p:nvPr/>
          </p:nvSpPr>
          <p:spPr>
            <a:xfrm>
              <a:off x="9493669" y="2918036"/>
              <a:ext cx="635086" cy="290479"/>
            </a:xfrm>
            <a:prstGeom prst="rect">
              <a:avLst/>
            </a:prstGeom>
            <a:blipFill dpi="0" rotWithShape="1">
              <a:blip r:embed="rId17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1" name="Picture 13" title="þ\#1_5|5||&gt;26|0">
              <a:extLst>
                <a:ext uri="{FF2B5EF4-FFF2-40B4-BE49-F238E27FC236}">
                  <a16:creationId xmlns:a16="http://schemas.microsoft.com/office/drawing/2014/main" id="{C4E58592-31F0-F320-7E9E-16ABB12CE5AE}"/>
                </a:ext>
              </a:extLst>
            </p:cNvPr>
            <p:cNvSpPr/>
            <p:nvPr/>
          </p:nvSpPr>
          <p:spPr>
            <a:xfrm>
              <a:off x="9493669" y="3395011"/>
              <a:ext cx="635086" cy="290479"/>
            </a:xfrm>
            <a:prstGeom prst="rect">
              <a:avLst/>
            </a:prstGeom>
            <a:blipFill dpi="0" rotWithShape="1">
              <a:blip r:embed="rId1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3" name="Picture 14" title="þ\#1_6|6||&gt;26|0">
              <a:extLst>
                <a:ext uri="{FF2B5EF4-FFF2-40B4-BE49-F238E27FC236}">
                  <a16:creationId xmlns:a16="http://schemas.microsoft.com/office/drawing/2014/main" id="{075A4D7A-99B6-5548-4C18-59463AF2AA9B}"/>
                </a:ext>
              </a:extLst>
            </p:cNvPr>
            <p:cNvSpPr/>
            <p:nvPr/>
          </p:nvSpPr>
          <p:spPr>
            <a:xfrm>
              <a:off x="9493669" y="3871986"/>
              <a:ext cx="635086" cy="290479"/>
            </a:xfrm>
            <a:prstGeom prst="rect">
              <a:avLst/>
            </a:prstGeom>
            <a:blipFill dpi="0" rotWithShape="1">
              <a:blip r:embed="rId1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5" name="Picture 15" title="þ\#1_7|7||&gt;26|0">
              <a:extLst>
                <a:ext uri="{FF2B5EF4-FFF2-40B4-BE49-F238E27FC236}">
                  <a16:creationId xmlns:a16="http://schemas.microsoft.com/office/drawing/2014/main" id="{9B8C4730-9DE5-5F3E-38D0-7D3950817FFF}"/>
                </a:ext>
              </a:extLst>
            </p:cNvPr>
            <p:cNvSpPr/>
            <p:nvPr/>
          </p:nvSpPr>
          <p:spPr>
            <a:xfrm>
              <a:off x="9493669" y="4348961"/>
              <a:ext cx="635086" cy="290479"/>
            </a:xfrm>
            <a:prstGeom prst="rect">
              <a:avLst/>
            </a:prstGeom>
            <a:blipFill dpi="0" rotWithShape="1">
              <a:blip r:embed="rId1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7" name="Picture 16" title="þ\#1_8|8||&gt;26|0">
              <a:extLst>
                <a:ext uri="{FF2B5EF4-FFF2-40B4-BE49-F238E27FC236}">
                  <a16:creationId xmlns:a16="http://schemas.microsoft.com/office/drawing/2014/main" id="{D3600D8B-4F42-C3FF-1A4C-BC41D2D619A2}"/>
                </a:ext>
              </a:extLst>
            </p:cNvPr>
            <p:cNvSpPr/>
            <p:nvPr/>
          </p:nvSpPr>
          <p:spPr>
            <a:xfrm>
              <a:off x="9493669" y="4825936"/>
              <a:ext cx="635086" cy="290479"/>
            </a:xfrm>
            <a:prstGeom prst="rect">
              <a:avLst/>
            </a:prstGeom>
            <a:blipFill dpi="0" rotWithShape="1">
              <a:blip r:embed="rId1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4" name="Shape 41" descr="1#1#1" title="þ\#1_1|1||&gt;26|1">
              <a:extLst>
                <a:ext uri="{FF2B5EF4-FFF2-40B4-BE49-F238E27FC236}">
                  <a16:creationId xmlns:a16="http://schemas.microsoft.com/office/drawing/2014/main" id="{54C969C5-41C8-8EDD-9A6C-C8E85A36889A}"/>
                </a:ext>
              </a:extLst>
            </p:cNvPr>
            <p:cNvSpPr/>
            <p:nvPr/>
          </p:nvSpPr>
          <p:spPr>
            <a:xfrm>
              <a:off x="9005613" y="1546429"/>
              <a:ext cx="395301" cy="1718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100% </a:t>
              </a:r>
            </a:p>
          </p:txBody>
        </p:sp>
        <p:sp>
          <p:nvSpPr>
            <p:cNvPr id="366" name="Shape 42" descr="1#1#1" title="þ\#1_2|2||&gt;26|1">
              <a:extLst>
                <a:ext uri="{FF2B5EF4-FFF2-40B4-BE49-F238E27FC236}">
                  <a16:creationId xmlns:a16="http://schemas.microsoft.com/office/drawing/2014/main" id="{D68F49A9-BBC1-4D16-5524-6A983520344E}"/>
                </a:ext>
              </a:extLst>
            </p:cNvPr>
            <p:cNvSpPr/>
            <p:nvPr/>
          </p:nvSpPr>
          <p:spPr>
            <a:xfrm>
              <a:off x="9005613" y="2023404"/>
              <a:ext cx="395301" cy="1718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100% </a:t>
              </a:r>
            </a:p>
          </p:txBody>
        </p:sp>
        <p:sp>
          <p:nvSpPr>
            <p:cNvPr id="368" name="Shape 43" descr="1#1#1" title="þ\#1_3|3||&gt;26|1">
              <a:extLst>
                <a:ext uri="{FF2B5EF4-FFF2-40B4-BE49-F238E27FC236}">
                  <a16:creationId xmlns:a16="http://schemas.microsoft.com/office/drawing/2014/main" id="{68856B14-091D-32D1-431F-5C3EC0CF8826}"/>
                </a:ext>
              </a:extLst>
            </p:cNvPr>
            <p:cNvSpPr/>
            <p:nvPr/>
          </p:nvSpPr>
          <p:spPr>
            <a:xfrm>
              <a:off x="9005613" y="2500380"/>
              <a:ext cx="395301" cy="1718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100% </a:t>
              </a:r>
            </a:p>
          </p:txBody>
        </p:sp>
        <p:sp>
          <p:nvSpPr>
            <p:cNvPr id="370" name="Shape 44" descr="1#1#1" title="þ\#1_4|4||&gt;26|0.65">
              <a:extLst>
                <a:ext uri="{FF2B5EF4-FFF2-40B4-BE49-F238E27FC236}">
                  <a16:creationId xmlns:a16="http://schemas.microsoft.com/office/drawing/2014/main" id="{87FC7FB0-D084-0070-2D3D-0BDA6EBC2F4B}"/>
                </a:ext>
              </a:extLst>
            </p:cNvPr>
            <p:cNvSpPr/>
            <p:nvPr/>
          </p:nvSpPr>
          <p:spPr>
            <a:xfrm>
              <a:off x="9044887" y="2977355"/>
              <a:ext cx="316753" cy="1718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65% </a:t>
              </a:r>
            </a:p>
          </p:txBody>
        </p:sp>
        <p:sp>
          <p:nvSpPr>
            <p:cNvPr id="372" name="Shape 45" descr="1#1#1" title="þ\#1_5|5||&gt;26|0">
              <a:extLst>
                <a:ext uri="{FF2B5EF4-FFF2-40B4-BE49-F238E27FC236}">
                  <a16:creationId xmlns:a16="http://schemas.microsoft.com/office/drawing/2014/main" id="{5DDD6AA4-808B-8BDF-9EAC-0AA8132CC06F}"/>
                </a:ext>
              </a:extLst>
            </p:cNvPr>
            <p:cNvSpPr/>
            <p:nvPr/>
          </p:nvSpPr>
          <p:spPr>
            <a:xfrm>
              <a:off x="9084159" y="3454329"/>
              <a:ext cx="238207" cy="1718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0% </a:t>
              </a:r>
            </a:p>
          </p:txBody>
        </p:sp>
        <p:sp>
          <p:nvSpPr>
            <p:cNvPr id="374" name="Shape 46" descr="1#1#1" title="þ\#1_6|6||&gt;26|0">
              <a:extLst>
                <a:ext uri="{FF2B5EF4-FFF2-40B4-BE49-F238E27FC236}">
                  <a16:creationId xmlns:a16="http://schemas.microsoft.com/office/drawing/2014/main" id="{59FF6BD7-9EF5-B046-7709-1E860065F26D}"/>
                </a:ext>
              </a:extLst>
            </p:cNvPr>
            <p:cNvSpPr/>
            <p:nvPr/>
          </p:nvSpPr>
          <p:spPr>
            <a:xfrm>
              <a:off x="9084159" y="3931305"/>
              <a:ext cx="238207" cy="1718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0% </a:t>
              </a:r>
            </a:p>
          </p:txBody>
        </p:sp>
        <p:sp>
          <p:nvSpPr>
            <p:cNvPr id="376" name="Shape 47" descr="1#1#1" title="þ\#1_7|7||&gt;26|0">
              <a:extLst>
                <a:ext uri="{FF2B5EF4-FFF2-40B4-BE49-F238E27FC236}">
                  <a16:creationId xmlns:a16="http://schemas.microsoft.com/office/drawing/2014/main" id="{9E5734A1-8313-3DDD-476A-507E934DCB0E}"/>
                </a:ext>
              </a:extLst>
            </p:cNvPr>
            <p:cNvSpPr/>
            <p:nvPr/>
          </p:nvSpPr>
          <p:spPr>
            <a:xfrm>
              <a:off x="9084159" y="4408279"/>
              <a:ext cx="238207" cy="1718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0% </a:t>
              </a:r>
            </a:p>
          </p:txBody>
        </p:sp>
        <p:sp>
          <p:nvSpPr>
            <p:cNvPr id="378" name="Shape 48" descr="1#1#1" title="þ\#1_8|8||&gt;26|0">
              <a:extLst>
                <a:ext uri="{FF2B5EF4-FFF2-40B4-BE49-F238E27FC236}">
                  <a16:creationId xmlns:a16="http://schemas.microsoft.com/office/drawing/2014/main" id="{2D48F7AE-C22D-5E0D-B630-6187CC36AE86}"/>
                </a:ext>
              </a:extLst>
            </p:cNvPr>
            <p:cNvSpPr/>
            <p:nvPr/>
          </p:nvSpPr>
          <p:spPr>
            <a:xfrm>
              <a:off x="9084159" y="4885255"/>
              <a:ext cx="238207" cy="17184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0% </a:t>
              </a:r>
            </a:p>
          </p:txBody>
        </p:sp>
        <p:sp>
          <p:nvSpPr>
            <p:cNvPr id="380" name="Shape 49" title="þ\#1_1|1||&gt;25|">
              <a:extLst>
                <a:ext uri="{FF2B5EF4-FFF2-40B4-BE49-F238E27FC236}">
                  <a16:creationId xmlns:a16="http://schemas.microsoft.com/office/drawing/2014/main" id="{145E7009-8E32-7A0F-B303-3D2053EA1942}"/>
                </a:ext>
              </a:extLst>
            </p:cNvPr>
            <p:cNvSpPr>
              <a:spLocks/>
            </p:cNvSpPr>
            <p:nvPr/>
          </p:nvSpPr>
          <p:spPr>
            <a:xfrm>
              <a:off x="10257889" y="1487111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Completed on schedule</a:t>
              </a:r>
            </a:p>
          </p:txBody>
        </p:sp>
        <p:sp>
          <p:nvSpPr>
            <p:cNvPr id="381" name="Shape 50" title="þ\#1_2|2||&gt;25|">
              <a:extLst>
                <a:ext uri="{FF2B5EF4-FFF2-40B4-BE49-F238E27FC236}">
                  <a16:creationId xmlns:a16="http://schemas.microsoft.com/office/drawing/2014/main" id="{B72634F8-21AC-C6BC-B195-691DE047F31D}"/>
                </a:ext>
              </a:extLst>
            </p:cNvPr>
            <p:cNvSpPr>
              <a:spLocks/>
            </p:cNvSpPr>
            <p:nvPr/>
          </p:nvSpPr>
          <p:spPr>
            <a:xfrm>
              <a:off x="10257889" y="1964086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Final deliverables validated</a:t>
              </a:r>
            </a:p>
          </p:txBody>
        </p:sp>
        <p:sp>
          <p:nvSpPr>
            <p:cNvPr id="382" name="Shape 51" title="þ\#1_3|3||&gt;25|">
              <a:extLst>
                <a:ext uri="{FF2B5EF4-FFF2-40B4-BE49-F238E27FC236}">
                  <a16:creationId xmlns:a16="http://schemas.microsoft.com/office/drawing/2014/main" id="{61162FD5-C969-12DD-1A2F-D25D8F0BAC04}"/>
                </a:ext>
              </a:extLst>
            </p:cNvPr>
            <p:cNvSpPr>
              <a:spLocks/>
            </p:cNvSpPr>
            <p:nvPr/>
          </p:nvSpPr>
          <p:spPr>
            <a:xfrm>
              <a:off x="10257889" y="2441061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Design approved</a:t>
              </a:r>
            </a:p>
          </p:txBody>
        </p:sp>
        <p:sp>
          <p:nvSpPr>
            <p:cNvPr id="383" name="Shape 52" title="þ\#1_4|4||&gt;25|">
              <a:extLst>
                <a:ext uri="{FF2B5EF4-FFF2-40B4-BE49-F238E27FC236}">
                  <a16:creationId xmlns:a16="http://schemas.microsoft.com/office/drawing/2014/main" id="{34B2E412-8564-2BB1-DF50-F1AE7FB1BE5A}"/>
                </a:ext>
              </a:extLst>
            </p:cNvPr>
            <p:cNvSpPr>
              <a:spLocks/>
            </p:cNvSpPr>
            <p:nvPr/>
          </p:nvSpPr>
          <p:spPr>
            <a:xfrm>
              <a:off x="10257889" y="2918036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On track, some backlog remains</a:t>
              </a:r>
              <a:endParaRPr lang="it-IT" sz="1000" b="1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84" name="Shape 53" title="þ\#1_5|5||&gt;25|">
              <a:extLst>
                <a:ext uri="{FF2B5EF4-FFF2-40B4-BE49-F238E27FC236}">
                  <a16:creationId xmlns:a16="http://schemas.microsoft.com/office/drawing/2014/main" id="{3BAD0C09-D4C7-2394-512E-57B7198AE6CC}"/>
                </a:ext>
              </a:extLst>
            </p:cNvPr>
            <p:cNvSpPr>
              <a:spLocks/>
            </p:cNvSpPr>
            <p:nvPr/>
          </p:nvSpPr>
          <p:spPr>
            <a:xfrm>
              <a:off x="10257889" y="3395011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Scheduled</a:t>
              </a:r>
            </a:p>
          </p:txBody>
        </p:sp>
        <p:sp>
          <p:nvSpPr>
            <p:cNvPr id="385" name="Shape 54" title="þ\#1_6|6||&gt;25|">
              <a:extLst>
                <a:ext uri="{FF2B5EF4-FFF2-40B4-BE49-F238E27FC236}">
                  <a16:creationId xmlns:a16="http://schemas.microsoft.com/office/drawing/2014/main" id="{A3D03149-DAD6-6DEA-A688-D73260460C71}"/>
                </a:ext>
              </a:extLst>
            </p:cNvPr>
            <p:cNvSpPr>
              <a:spLocks/>
            </p:cNvSpPr>
            <p:nvPr/>
          </p:nvSpPr>
          <p:spPr>
            <a:xfrm>
              <a:off x="10257889" y="3871986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Not started</a:t>
              </a:r>
            </a:p>
          </p:txBody>
        </p:sp>
        <p:sp>
          <p:nvSpPr>
            <p:cNvPr id="386" name="Shape 55" title="þ\#1_7|7||&gt;25|">
              <a:extLst>
                <a:ext uri="{FF2B5EF4-FFF2-40B4-BE49-F238E27FC236}">
                  <a16:creationId xmlns:a16="http://schemas.microsoft.com/office/drawing/2014/main" id="{ED147641-BC32-FB10-EEE9-3BE8716F9543}"/>
                </a:ext>
              </a:extLst>
            </p:cNvPr>
            <p:cNvSpPr>
              <a:spLocks/>
            </p:cNvSpPr>
            <p:nvPr/>
          </p:nvSpPr>
          <p:spPr>
            <a:xfrm>
              <a:off x="10257889" y="4348961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Planning phase</a:t>
              </a:r>
            </a:p>
          </p:txBody>
        </p:sp>
        <p:sp>
          <p:nvSpPr>
            <p:cNvPr id="387" name="Shape 56" title="þ\#1_8|8||&gt;25|">
              <a:extLst>
                <a:ext uri="{FF2B5EF4-FFF2-40B4-BE49-F238E27FC236}">
                  <a16:creationId xmlns:a16="http://schemas.microsoft.com/office/drawing/2014/main" id="{D37922EA-D565-739E-8DF5-2A93AFA500FD}"/>
                </a:ext>
              </a:extLst>
            </p:cNvPr>
            <p:cNvSpPr>
              <a:spLocks/>
            </p:cNvSpPr>
            <p:nvPr/>
          </p:nvSpPr>
          <p:spPr>
            <a:xfrm>
              <a:off x="10257889" y="4825936"/>
              <a:ext cx="1481867" cy="349975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Pending decision</a:t>
              </a:r>
            </a:p>
          </p:txBody>
        </p:sp>
        <p:sp>
          <p:nvSpPr>
            <p:cNvPr id="379" name="Shape 57">
              <a:extLst>
                <a:ext uri="{FF2B5EF4-FFF2-40B4-BE49-F238E27FC236}">
                  <a16:creationId xmlns:a16="http://schemas.microsoft.com/office/drawing/2014/main" id="{CE4F338A-8232-5C47-DE70-5B82F37E76A4}"/>
                </a:ext>
              </a:extLst>
            </p:cNvPr>
            <p:cNvSpPr/>
            <p:nvPr/>
          </p:nvSpPr>
          <p:spPr>
            <a:xfrm>
              <a:off x="10257889" y="722870"/>
              <a:ext cx="1481867" cy="2540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92929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6184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69" name="GANTT" title="3">
            <a:extLst>
              <a:ext uri="{FF2B5EF4-FFF2-40B4-BE49-F238E27FC236}">
                <a16:creationId xmlns:a16="http://schemas.microsoft.com/office/drawing/2014/main" id="{5D34F982-D65F-A8A3-433A-5971DAB1BD0B}"/>
              </a:ext>
            </a:extLst>
          </p:cNvPr>
          <p:cNvGrpSpPr/>
          <p:nvPr/>
        </p:nvGrpSpPr>
        <p:grpSpPr>
          <a:xfrm>
            <a:off x="2347263" y="1504870"/>
            <a:ext cx="7497474" cy="4241962"/>
            <a:chOff x="2645713" y="972053"/>
            <a:chExt cx="7497474" cy="4241962"/>
          </a:xfrm>
        </p:grpSpPr>
        <p:sp>
          <p:nvSpPr>
            <p:cNvPr id="277" name="Shape 1" descr="1 1" title="|4|">
              <a:extLst>
                <a:ext uri="{FF2B5EF4-FFF2-40B4-BE49-F238E27FC236}">
                  <a16:creationId xmlns:a16="http://schemas.microsoft.com/office/drawing/2014/main" id="{C7E19862-1DC5-DB9C-DEC8-DA2A3B130F70}"/>
                </a:ext>
              </a:extLst>
            </p:cNvPr>
            <p:cNvSpPr/>
            <p:nvPr/>
          </p:nvSpPr>
          <p:spPr>
            <a:xfrm>
              <a:off x="2645713" y="4256666"/>
              <a:ext cx="7497474" cy="957349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5" name="Shape 2" descr="1 1" title="|3|">
              <a:extLst>
                <a:ext uri="{FF2B5EF4-FFF2-40B4-BE49-F238E27FC236}">
                  <a16:creationId xmlns:a16="http://schemas.microsoft.com/office/drawing/2014/main" id="{62D173DB-1A46-A3CB-6CAF-6CA9A5047DD9}"/>
                </a:ext>
              </a:extLst>
            </p:cNvPr>
            <p:cNvSpPr/>
            <p:nvPr/>
          </p:nvSpPr>
          <p:spPr>
            <a:xfrm>
              <a:off x="2645713" y="3172317"/>
              <a:ext cx="7497474" cy="957349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3" name="Shape 3" descr="1 1" title="|2|">
              <a:extLst>
                <a:ext uri="{FF2B5EF4-FFF2-40B4-BE49-F238E27FC236}">
                  <a16:creationId xmlns:a16="http://schemas.microsoft.com/office/drawing/2014/main" id="{798F2636-D07C-4769-B14D-1727C92977D1}"/>
                </a:ext>
              </a:extLst>
            </p:cNvPr>
            <p:cNvSpPr/>
            <p:nvPr/>
          </p:nvSpPr>
          <p:spPr>
            <a:xfrm>
              <a:off x="2645713" y="2087968"/>
              <a:ext cx="7497474" cy="957349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1" name="Shape 4" descr="1 1" title="|1|">
              <a:extLst>
                <a:ext uri="{FF2B5EF4-FFF2-40B4-BE49-F238E27FC236}">
                  <a16:creationId xmlns:a16="http://schemas.microsoft.com/office/drawing/2014/main" id="{350F46C7-1328-7D87-0FF5-9F0F60307F58}"/>
                </a:ext>
              </a:extLst>
            </p:cNvPr>
            <p:cNvSpPr/>
            <p:nvPr/>
          </p:nvSpPr>
          <p:spPr>
            <a:xfrm>
              <a:off x="2645713" y="1482294"/>
              <a:ext cx="7497474" cy="478674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 sx="102000" sy="102000" rotWithShape="0">
                <a:srgbClr val="D9D9D9"/>
              </a:outerShdw>
            </a:effectLst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cxnSp>
          <p:nvCxnSpPr>
            <p:cNvPr id="368" name="Line 1">
              <a:extLst>
                <a:ext uri="{FF2B5EF4-FFF2-40B4-BE49-F238E27FC236}">
                  <a16:creationId xmlns:a16="http://schemas.microsoft.com/office/drawing/2014/main" id="{B4798AC4-0381-9CAF-A4A7-108D8CB4CA06}"/>
                </a:ext>
              </a:extLst>
            </p:cNvPr>
            <p:cNvCxnSpPr/>
            <p:nvPr/>
          </p:nvCxnSpPr>
          <p:spPr>
            <a:xfrm>
              <a:off x="9935092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Line 2">
              <a:extLst>
                <a:ext uri="{FF2B5EF4-FFF2-40B4-BE49-F238E27FC236}">
                  <a16:creationId xmlns:a16="http://schemas.microsoft.com/office/drawing/2014/main" id="{343D7E12-C488-64BB-91D2-2C439A14C9B9}"/>
                </a:ext>
              </a:extLst>
            </p:cNvPr>
            <p:cNvCxnSpPr/>
            <p:nvPr/>
          </p:nvCxnSpPr>
          <p:spPr>
            <a:xfrm>
              <a:off x="9704082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Line 3">
              <a:extLst>
                <a:ext uri="{FF2B5EF4-FFF2-40B4-BE49-F238E27FC236}">
                  <a16:creationId xmlns:a16="http://schemas.microsoft.com/office/drawing/2014/main" id="{620D977B-5B8A-EE7D-8284-53E97DECFA87}"/>
                </a:ext>
              </a:extLst>
            </p:cNvPr>
            <p:cNvCxnSpPr/>
            <p:nvPr/>
          </p:nvCxnSpPr>
          <p:spPr>
            <a:xfrm>
              <a:off x="9480524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Line 4">
              <a:extLst>
                <a:ext uri="{FF2B5EF4-FFF2-40B4-BE49-F238E27FC236}">
                  <a16:creationId xmlns:a16="http://schemas.microsoft.com/office/drawing/2014/main" id="{34342463-3C1E-E07C-EC46-CBEC52F7AEC3}"/>
                </a:ext>
              </a:extLst>
            </p:cNvPr>
            <p:cNvCxnSpPr/>
            <p:nvPr/>
          </p:nvCxnSpPr>
          <p:spPr>
            <a:xfrm>
              <a:off x="9249514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Line 5">
              <a:extLst>
                <a:ext uri="{FF2B5EF4-FFF2-40B4-BE49-F238E27FC236}">
                  <a16:creationId xmlns:a16="http://schemas.microsoft.com/office/drawing/2014/main" id="{D46434E4-F498-8419-A3C1-2D1D7C54E7F1}"/>
                </a:ext>
              </a:extLst>
            </p:cNvPr>
            <p:cNvCxnSpPr/>
            <p:nvPr/>
          </p:nvCxnSpPr>
          <p:spPr>
            <a:xfrm>
              <a:off x="9040861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Line 6">
              <a:extLst>
                <a:ext uri="{FF2B5EF4-FFF2-40B4-BE49-F238E27FC236}">
                  <a16:creationId xmlns:a16="http://schemas.microsoft.com/office/drawing/2014/main" id="{B619AE49-6477-DB1A-252A-083B6B14DD6D}"/>
                </a:ext>
              </a:extLst>
            </p:cNvPr>
            <p:cNvCxnSpPr/>
            <p:nvPr/>
          </p:nvCxnSpPr>
          <p:spPr>
            <a:xfrm>
              <a:off x="8809850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Line 7">
              <a:extLst>
                <a:ext uri="{FF2B5EF4-FFF2-40B4-BE49-F238E27FC236}">
                  <a16:creationId xmlns:a16="http://schemas.microsoft.com/office/drawing/2014/main" id="{7621613F-C3D4-66F2-7405-2B5F8CC43152}"/>
                </a:ext>
              </a:extLst>
            </p:cNvPr>
            <p:cNvCxnSpPr/>
            <p:nvPr/>
          </p:nvCxnSpPr>
          <p:spPr>
            <a:xfrm>
              <a:off x="8578840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Line 8">
              <a:extLst>
                <a:ext uri="{FF2B5EF4-FFF2-40B4-BE49-F238E27FC236}">
                  <a16:creationId xmlns:a16="http://schemas.microsoft.com/office/drawing/2014/main" id="{5CFFE011-7B1C-7887-84BE-9FDC7C563BD2}"/>
                </a:ext>
              </a:extLst>
            </p:cNvPr>
            <p:cNvCxnSpPr/>
            <p:nvPr/>
          </p:nvCxnSpPr>
          <p:spPr>
            <a:xfrm>
              <a:off x="8355282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Line 9">
              <a:extLst>
                <a:ext uri="{FF2B5EF4-FFF2-40B4-BE49-F238E27FC236}">
                  <a16:creationId xmlns:a16="http://schemas.microsoft.com/office/drawing/2014/main" id="{CC525D72-D72E-B993-FD08-C2874BF09B97}"/>
                </a:ext>
              </a:extLst>
            </p:cNvPr>
            <p:cNvCxnSpPr/>
            <p:nvPr/>
          </p:nvCxnSpPr>
          <p:spPr>
            <a:xfrm>
              <a:off x="8124272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Line 10">
              <a:extLst>
                <a:ext uri="{FF2B5EF4-FFF2-40B4-BE49-F238E27FC236}">
                  <a16:creationId xmlns:a16="http://schemas.microsoft.com/office/drawing/2014/main" id="{DA3CAD23-92A2-E0FC-8647-426080BCA319}"/>
                </a:ext>
              </a:extLst>
            </p:cNvPr>
            <p:cNvCxnSpPr/>
            <p:nvPr/>
          </p:nvCxnSpPr>
          <p:spPr>
            <a:xfrm>
              <a:off x="7900714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Line 11">
              <a:extLst>
                <a:ext uri="{FF2B5EF4-FFF2-40B4-BE49-F238E27FC236}">
                  <a16:creationId xmlns:a16="http://schemas.microsoft.com/office/drawing/2014/main" id="{00A8618D-4349-D5B7-0A71-71421DC241B7}"/>
                </a:ext>
              </a:extLst>
            </p:cNvPr>
            <p:cNvCxnSpPr/>
            <p:nvPr/>
          </p:nvCxnSpPr>
          <p:spPr>
            <a:xfrm>
              <a:off x="7669704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Line 12">
              <a:extLst>
                <a:ext uri="{FF2B5EF4-FFF2-40B4-BE49-F238E27FC236}">
                  <a16:creationId xmlns:a16="http://schemas.microsoft.com/office/drawing/2014/main" id="{ABDACEF0-C9E1-1F7F-C047-D63306A5B293}"/>
                </a:ext>
              </a:extLst>
            </p:cNvPr>
            <p:cNvCxnSpPr/>
            <p:nvPr/>
          </p:nvCxnSpPr>
          <p:spPr>
            <a:xfrm>
              <a:off x="7438694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Line 13">
              <a:extLst>
                <a:ext uri="{FF2B5EF4-FFF2-40B4-BE49-F238E27FC236}">
                  <a16:creationId xmlns:a16="http://schemas.microsoft.com/office/drawing/2014/main" id="{12B37F6A-4EA4-E1C0-A475-42D341D92091}"/>
                </a:ext>
              </a:extLst>
            </p:cNvPr>
            <p:cNvCxnSpPr/>
            <p:nvPr/>
          </p:nvCxnSpPr>
          <p:spPr>
            <a:xfrm>
              <a:off x="7215136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Line 14">
              <a:extLst>
                <a:ext uri="{FF2B5EF4-FFF2-40B4-BE49-F238E27FC236}">
                  <a16:creationId xmlns:a16="http://schemas.microsoft.com/office/drawing/2014/main" id="{3257B24D-DDE0-21C9-8186-512D61F6786D}"/>
                </a:ext>
              </a:extLst>
            </p:cNvPr>
            <p:cNvCxnSpPr/>
            <p:nvPr/>
          </p:nvCxnSpPr>
          <p:spPr>
            <a:xfrm>
              <a:off x="6984126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Line 15">
              <a:extLst>
                <a:ext uri="{FF2B5EF4-FFF2-40B4-BE49-F238E27FC236}">
                  <a16:creationId xmlns:a16="http://schemas.microsoft.com/office/drawing/2014/main" id="{2CD5B743-1704-153F-DDC4-A6047DB6EB48}"/>
                </a:ext>
              </a:extLst>
            </p:cNvPr>
            <p:cNvCxnSpPr/>
            <p:nvPr/>
          </p:nvCxnSpPr>
          <p:spPr>
            <a:xfrm>
              <a:off x="6760568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Line 16">
              <a:extLst>
                <a:ext uri="{FF2B5EF4-FFF2-40B4-BE49-F238E27FC236}">
                  <a16:creationId xmlns:a16="http://schemas.microsoft.com/office/drawing/2014/main" id="{9B943ECE-693E-3BC1-570A-95B78F24BEF6}"/>
                </a:ext>
              </a:extLst>
            </p:cNvPr>
            <p:cNvCxnSpPr/>
            <p:nvPr/>
          </p:nvCxnSpPr>
          <p:spPr>
            <a:xfrm>
              <a:off x="6529558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Line 17">
              <a:extLst>
                <a:ext uri="{FF2B5EF4-FFF2-40B4-BE49-F238E27FC236}">
                  <a16:creationId xmlns:a16="http://schemas.microsoft.com/office/drawing/2014/main" id="{831BF9A7-0E98-C20D-7D43-35EB267A32E8}"/>
                </a:ext>
              </a:extLst>
            </p:cNvPr>
            <p:cNvCxnSpPr/>
            <p:nvPr/>
          </p:nvCxnSpPr>
          <p:spPr>
            <a:xfrm>
              <a:off x="6313452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Line 18">
              <a:extLst>
                <a:ext uri="{FF2B5EF4-FFF2-40B4-BE49-F238E27FC236}">
                  <a16:creationId xmlns:a16="http://schemas.microsoft.com/office/drawing/2014/main" id="{F8C2010F-CB8A-E1D5-E24D-F72143784DB2}"/>
                </a:ext>
              </a:extLst>
            </p:cNvPr>
            <p:cNvCxnSpPr/>
            <p:nvPr/>
          </p:nvCxnSpPr>
          <p:spPr>
            <a:xfrm>
              <a:off x="6082442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Line 19">
              <a:extLst>
                <a:ext uri="{FF2B5EF4-FFF2-40B4-BE49-F238E27FC236}">
                  <a16:creationId xmlns:a16="http://schemas.microsoft.com/office/drawing/2014/main" id="{58A9DA9F-E170-961E-7C65-4D41F8DA33FE}"/>
                </a:ext>
              </a:extLst>
            </p:cNvPr>
            <p:cNvCxnSpPr/>
            <p:nvPr/>
          </p:nvCxnSpPr>
          <p:spPr>
            <a:xfrm>
              <a:off x="5851432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Line 20">
              <a:extLst>
                <a:ext uri="{FF2B5EF4-FFF2-40B4-BE49-F238E27FC236}">
                  <a16:creationId xmlns:a16="http://schemas.microsoft.com/office/drawing/2014/main" id="{6C1FFFBA-37B8-B3C2-AA95-10477BEBDD71}"/>
                </a:ext>
              </a:extLst>
            </p:cNvPr>
            <p:cNvCxnSpPr/>
            <p:nvPr/>
          </p:nvCxnSpPr>
          <p:spPr>
            <a:xfrm>
              <a:off x="5627874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Line 21">
              <a:extLst>
                <a:ext uri="{FF2B5EF4-FFF2-40B4-BE49-F238E27FC236}">
                  <a16:creationId xmlns:a16="http://schemas.microsoft.com/office/drawing/2014/main" id="{A5070187-B3B0-D0D4-0E54-A5D189215580}"/>
                </a:ext>
              </a:extLst>
            </p:cNvPr>
            <p:cNvCxnSpPr/>
            <p:nvPr/>
          </p:nvCxnSpPr>
          <p:spPr>
            <a:xfrm>
              <a:off x="5396864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Line 22">
              <a:extLst>
                <a:ext uri="{FF2B5EF4-FFF2-40B4-BE49-F238E27FC236}">
                  <a16:creationId xmlns:a16="http://schemas.microsoft.com/office/drawing/2014/main" id="{905204E0-CD1D-31C4-8F9C-604D2A61DB34}"/>
                </a:ext>
              </a:extLst>
            </p:cNvPr>
            <p:cNvCxnSpPr/>
            <p:nvPr/>
          </p:nvCxnSpPr>
          <p:spPr>
            <a:xfrm>
              <a:off x="5173306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Line 23">
              <a:extLst>
                <a:ext uri="{FF2B5EF4-FFF2-40B4-BE49-F238E27FC236}">
                  <a16:creationId xmlns:a16="http://schemas.microsoft.com/office/drawing/2014/main" id="{50C8A9CC-907E-3D09-FCD5-1625E22809C3}"/>
                </a:ext>
              </a:extLst>
            </p:cNvPr>
            <p:cNvCxnSpPr/>
            <p:nvPr/>
          </p:nvCxnSpPr>
          <p:spPr>
            <a:xfrm>
              <a:off x="4942296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Line 24">
              <a:extLst>
                <a:ext uri="{FF2B5EF4-FFF2-40B4-BE49-F238E27FC236}">
                  <a16:creationId xmlns:a16="http://schemas.microsoft.com/office/drawing/2014/main" id="{5A058777-CEE5-169E-5931-692EF405350D}"/>
                </a:ext>
              </a:extLst>
            </p:cNvPr>
            <p:cNvCxnSpPr/>
            <p:nvPr/>
          </p:nvCxnSpPr>
          <p:spPr>
            <a:xfrm>
              <a:off x="4808161" y="1228294"/>
              <a:ext cx="0" cy="3985721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Line 25">
              <a:extLst>
                <a:ext uri="{FF2B5EF4-FFF2-40B4-BE49-F238E27FC236}">
                  <a16:creationId xmlns:a16="http://schemas.microsoft.com/office/drawing/2014/main" id="{E8A395FD-8F68-431E-36C3-7756058B8C69}"/>
                </a:ext>
              </a:extLst>
            </p:cNvPr>
            <p:cNvCxnSpPr/>
            <p:nvPr/>
          </p:nvCxnSpPr>
          <p:spPr>
            <a:xfrm>
              <a:off x="8809848" y="972053"/>
              <a:ext cx="0" cy="4241962"/>
            </a:xfrm>
            <a:prstGeom prst="straightConnector1">
              <a:avLst/>
            </a:prstGeom>
            <a:ln w="1270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Line 26">
              <a:extLst>
                <a:ext uri="{FF2B5EF4-FFF2-40B4-BE49-F238E27FC236}">
                  <a16:creationId xmlns:a16="http://schemas.microsoft.com/office/drawing/2014/main" id="{C5DE404C-0E18-3E00-8BD0-85B913F32585}"/>
                </a:ext>
              </a:extLst>
            </p:cNvPr>
            <p:cNvCxnSpPr/>
            <p:nvPr/>
          </p:nvCxnSpPr>
          <p:spPr>
            <a:xfrm>
              <a:off x="6082441" y="972053"/>
              <a:ext cx="0" cy="4241962"/>
            </a:xfrm>
            <a:prstGeom prst="straightConnector1">
              <a:avLst/>
            </a:prstGeom>
            <a:ln w="1270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Line 27">
              <a:extLst>
                <a:ext uri="{FF2B5EF4-FFF2-40B4-BE49-F238E27FC236}">
                  <a16:creationId xmlns:a16="http://schemas.microsoft.com/office/drawing/2014/main" id="{CDB9FEF1-DD22-4407-DD39-A758C9750385}"/>
                </a:ext>
              </a:extLst>
            </p:cNvPr>
            <p:cNvCxnSpPr/>
            <p:nvPr/>
          </p:nvCxnSpPr>
          <p:spPr>
            <a:xfrm>
              <a:off x="4808161" y="972053"/>
              <a:ext cx="0" cy="4241962"/>
            </a:xfrm>
            <a:prstGeom prst="straightConnector1">
              <a:avLst/>
            </a:prstGeom>
            <a:ln w="1270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9" name="Shape 5" title="þ\#1_1|1||&gt;21|">
              <a:extLst>
                <a:ext uri="{FF2B5EF4-FFF2-40B4-BE49-F238E27FC236}">
                  <a16:creationId xmlns:a16="http://schemas.microsoft.com/office/drawing/2014/main" id="{3F25222C-EA96-3156-2B4D-7E95405D5458}"/>
                </a:ext>
              </a:extLst>
            </p:cNvPr>
            <p:cNvSpPr>
              <a:spLocks/>
            </p:cNvSpPr>
            <p:nvPr/>
          </p:nvSpPr>
          <p:spPr>
            <a:xfrm>
              <a:off x="2645713" y="1482294"/>
              <a:ext cx="1548903" cy="47867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Project A</a:t>
              </a:r>
            </a:p>
          </p:txBody>
        </p:sp>
        <p:sp>
          <p:nvSpPr>
            <p:cNvPr id="280" name="Shape 6" title="þ\#1_2|2||&gt;21|">
              <a:extLst>
                <a:ext uri="{FF2B5EF4-FFF2-40B4-BE49-F238E27FC236}">
                  <a16:creationId xmlns:a16="http://schemas.microsoft.com/office/drawing/2014/main" id="{93D140EC-339D-0B74-2970-18FA124BA363}"/>
                </a:ext>
              </a:extLst>
            </p:cNvPr>
            <p:cNvSpPr>
              <a:spLocks/>
            </p:cNvSpPr>
            <p:nvPr/>
          </p:nvSpPr>
          <p:spPr>
            <a:xfrm>
              <a:off x="2645713" y="2087968"/>
              <a:ext cx="1548903" cy="95734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Project B</a:t>
              </a:r>
            </a:p>
          </p:txBody>
        </p:sp>
        <p:sp>
          <p:nvSpPr>
            <p:cNvPr id="281" name="Shape 7" title="þ\#1_3|3||&gt;21|">
              <a:extLst>
                <a:ext uri="{FF2B5EF4-FFF2-40B4-BE49-F238E27FC236}">
                  <a16:creationId xmlns:a16="http://schemas.microsoft.com/office/drawing/2014/main" id="{839EA43D-C75A-BE91-21AD-4FA66B86838B}"/>
                </a:ext>
              </a:extLst>
            </p:cNvPr>
            <p:cNvSpPr>
              <a:spLocks/>
            </p:cNvSpPr>
            <p:nvPr/>
          </p:nvSpPr>
          <p:spPr>
            <a:xfrm>
              <a:off x="2645713" y="3172317"/>
              <a:ext cx="1548903" cy="95734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Project C</a:t>
              </a:r>
            </a:p>
          </p:txBody>
        </p:sp>
        <p:sp>
          <p:nvSpPr>
            <p:cNvPr id="282" name="Shape 8" title="þ\#1_4|4||&gt;21|">
              <a:extLst>
                <a:ext uri="{FF2B5EF4-FFF2-40B4-BE49-F238E27FC236}">
                  <a16:creationId xmlns:a16="http://schemas.microsoft.com/office/drawing/2014/main" id="{6478F834-CB3A-B95C-9CEF-6BE550CD8EFE}"/>
                </a:ext>
              </a:extLst>
            </p:cNvPr>
            <p:cNvSpPr>
              <a:spLocks/>
            </p:cNvSpPr>
            <p:nvPr/>
          </p:nvSpPr>
          <p:spPr>
            <a:xfrm>
              <a:off x="2645713" y="4256666"/>
              <a:ext cx="1548903" cy="957349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Project D</a:t>
              </a:r>
            </a:p>
          </p:txBody>
        </p:sp>
        <p:sp>
          <p:nvSpPr>
            <p:cNvPr id="284" name="Shape 9" descr="^" title="þ\#1_1|1|þGanttTotal|&gt;22|0|Total|0|18,8454322814941">
              <a:extLst>
                <a:ext uri="{FF2B5EF4-FFF2-40B4-BE49-F238E27FC236}">
                  <a16:creationId xmlns:a16="http://schemas.microsoft.com/office/drawing/2014/main" id="{543FA791-E9DA-30FF-BAB5-A06F24E68227}"/>
                </a:ext>
              </a:extLst>
            </p:cNvPr>
            <p:cNvSpPr>
              <a:spLocks/>
            </p:cNvSpPr>
            <p:nvPr/>
          </p:nvSpPr>
          <p:spPr>
            <a:xfrm>
              <a:off x="6976668" y="1529139"/>
              <a:ext cx="2719960" cy="145647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5" name="Shape 10" title="þ\#1_1|1|þGanttTotal|&gt;22|0|Total|0|18,8454322814941">
              <a:extLst>
                <a:ext uri="{FF2B5EF4-FFF2-40B4-BE49-F238E27FC236}">
                  <a16:creationId xmlns:a16="http://schemas.microsoft.com/office/drawing/2014/main" id="{6BE10316-673A-5F6F-DF2B-A790439FDA88}"/>
                </a:ext>
              </a:extLst>
            </p:cNvPr>
            <p:cNvSpPr/>
            <p:nvPr/>
          </p:nvSpPr>
          <p:spPr>
            <a:xfrm>
              <a:off x="4194616" y="1482294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286" name="Shape 11" title="þ\#1_1|1|1|&gt;22|0|Phase 1|0|18,8454322814941">
              <a:extLst>
                <a:ext uri="{FF2B5EF4-FFF2-40B4-BE49-F238E27FC236}">
                  <a16:creationId xmlns:a16="http://schemas.microsoft.com/office/drawing/2014/main" id="{94585190-E86E-7B66-E533-A7A911968791}"/>
                </a:ext>
              </a:extLst>
            </p:cNvPr>
            <p:cNvSpPr>
              <a:spLocks/>
            </p:cNvSpPr>
            <p:nvPr/>
          </p:nvSpPr>
          <p:spPr>
            <a:xfrm>
              <a:off x="6976668" y="1768476"/>
              <a:ext cx="2719960" cy="145647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7" name="Shape 12" title="þ\#1_1|1|1|&gt;22|0|Phase 1|0|18,8454322814941">
              <a:extLst>
                <a:ext uri="{FF2B5EF4-FFF2-40B4-BE49-F238E27FC236}">
                  <a16:creationId xmlns:a16="http://schemas.microsoft.com/office/drawing/2014/main" id="{ABAF1639-4081-7A48-607F-45B476477004}"/>
                </a:ext>
              </a:extLst>
            </p:cNvPr>
            <p:cNvSpPr/>
            <p:nvPr/>
          </p:nvSpPr>
          <p:spPr>
            <a:xfrm>
              <a:off x="4194616" y="1721631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Phase 1</a:t>
              </a:r>
            </a:p>
          </p:txBody>
        </p:sp>
        <p:sp>
          <p:nvSpPr>
            <p:cNvPr id="289" name="Shape 13" descr="^" title="þ\#1_2|2|þGanttTotal|&gt;22|0|Total|0|18,8454532623291">
              <a:extLst>
                <a:ext uri="{FF2B5EF4-FFF2-40B4-BE49-F238E27FC236}">
                  <a16:creationId xmlns:a16="http://schemas.microsoft.com/office/drawing/2014/main" id="{13002B53-4C13-FD66-AA41-3EF556C69927}"/>
                </a:ext>
              </a:extLst>
            </p:cNvPr>
            <p:cNvSpPr>
              <a:spLocks/>
            </p:cNvSpPr>
            <p:nvPr/>
          </p:nvSpPr>
          <p:spPr>
            <a:xfrm>
              <a:off x="5329796" y="2134813"/>
              <a:ext cx="2325008" cy="145647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0" name="Shape 14" title="þ\#1_2|2|þGanttTotal|&gt;22|0|Total|0|18,8454532623291">
              <a:extLst>
                <a:ext uri="{FF2B5EF4-FFF2-40B4-BE49-F238E27FC236}">
                  <a16:creationId xmlns:a16="http://schemas.microsoft.com/office/drawing/2014/main" id="{8651F23F-DE67-E3CE-4836-BF3D5B014D82}"/>
                </a:ext>
              </a:extLst>
            </p:cNvPr>
            <p:cNvSpPr/>
            <p:nvPr/>
          </p:nvSpPr>
          <p:spPr>
            <a:xfrm>
              <a:off x="4194616" y="2087968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291" name="Shape 15" title="þ\#1_2|2|1|&gt;22|0|Phase 2|0|18,8454532623291">
              <a:extLst>
                <a:ext uri="{FF2B5EF4-FFF2-40B4-BE49-F238E27FC236}">
                  <a16:creationId xmlns:a16="http://schemas.microsoft.com/office/drawing/2014/main" id="{A58835E5-6F44-C6F0-BD97-56DE6122A15C}"/>
                </a:ext>
              </a:extLst>
            </p:cNvPr>
            <p:cNvSpPr>
              <a:spLocks/>
            </p:cNvSpPr>
            <p:nvPr/>
          </p:nvSpPr>
          <p:spPr>
            <a:xfrm>
              <a:off x="5948307" y="2374151"/>
              <a:ext cx="1706497" cy="145647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2" name="Shape 16" title="þ\#1_2|2|1|&gt;22|0|Phase 2|0|18,8454532623291">
              <a:extLst>
                <a:ext uri="{FF2B5EF4-FFF2-40B4-BE49-F238E27FC236}">
                  <a16:creationId xmlns:a16="http://schemas.microsoft.com/office/drawing/2014/main" id="{9A76D5C9-7229-F055-B2A6-010B8EE28893}"/>
                </a:ext>
              </a:extLst>
            </p:cNvPr>
            <p:cNvSpPr/>
            <p:nvPr/>
          </p:nvSpPr>
          <p:spPr>
            <a:xfrm>
              <a:off x="4194616" y="2327305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Phase 2</a:t>
              </a:r>
            </a:p>
          </p:txBody>
        </p:sp>
        <p:sp>
          <p:nvSpPr>
            <p:cNvPr id="293" name="Shape 17" title="þ\#1_2|2|2|&gt;22|0|Phase 3|0|18,8454532623291">
              <a:extLst>
                <a:ext uri="{FF2B5EF4-FFF2-40B4-BE49-F238E27FC236}">
                  <a16:creationId xmlns:a16="http://schemas.microsoft.com/office/drawing/2014/main" id="{3C53B9C2-7E0E-8399-C075-8BD782044838}"/>
                </a:ext>
              </a:extLst>
            </p:cNvPr>
            <p:cNvSpPr>
              <a:spLocks/>
            </p:cNvSpPr>
            <p:nvPr/>
          </p:nvSpPr>
          <p:spPr>
            <a:xfrm>
              <a:off x="5329796" y="2613488"/>
              <a:ext cx="1348805" cy="145647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4" name="Shape 18" title="þ\#1_2|2|2|&gt;22|0|Phase 3|0|18,8454532623291">
              <a:extLst>
                <a:ext uri="{FF2B5EF4-FFF2-40B4-BE49-F238E27FC236}">
                  <a16:creationId xmlns:a16="http://schemas.microsoft.com/office/drawing/2014/main" id="{59357CE5-9BA4-BF3B-E425-EF8465AEC51D}"/>
                </a:ext>
              </a:extLst>
            </p:cNvPr>
            <p:cNvSpPr/>
            <p:nvPr/>
          </p:nvSpPr>
          <p:spPr>
            <a:xfrm>
              <a:off x="4194616" y="2566643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Phase 3</a:t>
              </a:r>
            </a:p>
          </p:txBody>
        </p:sp>
        <p:sp>
          <p:nvSpPr>
            <p:cNvPr id="295" name="Shape 19" title="þ\#1_2|2|3|&gt;22|0|Phase 4|0|18,8454532623291">
              <a:extLst>
                <a:ext uri="{FF2B5EF4-FFF2-40B4-BE49-F238E27FC236}">
                  <a16:creationId xmlns:a16="http://schemas.microsoft.com/office/drawing/2014/main" id="{8FEA86ED-FD39-D4E0-C44C-4F3E8018F23F}"/>
                </a:ext>
              </a:extLst>
            </p:cNvPr>
            <p:cNvSpPr>
              <a:spLocks/>
            </p:cNvSpPr>
            <p:nvPr/>
          </p:nvSpPr>
          <p:spPr>
            <a:xfrm>
              <a:off x="5940855" y="2852825"/>
              <a:ext cx="752650" cy="145647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6" name="Shape 20" title="þ\#1_2|2|3|&gt;22|0|Phase 4|0|18,8454532623291">
              <a:extLst>
                <a:ext uri="{FF2B5EF4-FFF2-40B4-BE49-F238E27FC236}">
                  <a16:creationId xmlns:a16="http://schemas.microsoft.com/office/drawing/2014/main" id="{BA199D7E-3B96-30DC-4CC5-DFF1833A0F05}"/>
                </a:ext>
              </a:extLst>
            </p:cNvPr>
            <p:cNvSpPr/>
            <p:nvPr/>
          </p:nvSpPr>
          <p:spPr>
            <a:xfrm>
              <a:off x="4194616" y="2805980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Phase 4</a:t>
              </a:r>
            </a:p>
          </p:txBody>
        </p:sp>
        <p:sp>
          <p:nvSpPr>
            <p:cNvPr id="298" name="Shape 21" descr="^" title="þ\#1_3|3|þGanttTotal|&gt;22|0|Total|0|18,8454532623291">
              <a:extLst>
                <a:ext uri="{FF2B5EF4-FFF2-40B4-BE49-F238E27FC236}">
                  <a16:creationId xmlns:a16="http://schemas.microsoft.com/office/drawing/2014/main" id="{3FB3B270-FC03-79F1-784A-8A10097E0FBE}"/>
                </a:ext>
              </a:extLst>
            </p:cNvPr>
            <p:cNvSpPr>
              <a:spLocks/>
            </p:cNvSpPr>
            <p:nvPr/>
          </p:nvSpPr>
          <p:spPr>
            <a:xfrm>
              <a:off x="5590614" y="3219162"/>
              <a:ext cx="3822846" cy="145647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9" name="Shape 22" title="þ\#1_3|3|þGanttTotal|&gt;22|0|Total|0|18,8454532623291">
              <a:extLst>
                <a:ext uri="{FF2B5EF4-FFF2-40B4-BE49-F238E27FC236}">
                  <a16:creationId xmlns:a16="http://schemas.microsoft.com/office/drawing/2014/main" id="{A1E845BE-6860-C0EA-02A5-C3F96F9E06E3}"/>
                </a:ext>
              </a:extLst>
            </p:cNvPr>
            <p:cNvSpPr/>
            <p:nvPr/>
          </p:nvSpPr>
          <p:spPr>
            <a:xfrm>
              <a:off x="4194616" y="3172317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00" name="Shape 23" title="þ\#1_3|3|1|&gt;22|0|Phase 1|0|18,8454532623291">
              <a:extLst>
                <a:ext uri="{FF2B5EF4-FFF2-40B4-BE49-F238E27FC236}">
                  <a16:creationId xmlns:a16="http://schemas.microsoft.com/office/drawing/2014/main" id="{36B395E7-93D9-88D4-6D5D-037DE375195D}"/>
                </a:ext>
              </a:extLst>
            </p:cNvPr>
            <p:cNvSpPr>
              <a:spLocks/>
            </p:cNvSpPr>
            <p:nvPr/>
          </p:nvSpPr>
          <p:spPr>
            <a:xfrm>
              <a:off x="5948307" y="3458499"/>
              <a:ext cx="1028372" cy="145647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1" name="Shape 24" title="þ\#1_3|3|1|&gt;22|0|Phase 1|0|18,8454532623291">
              <a:extLst>
                <a:ext uri="{FF2B5EF4-FFF2-40B4-BE49-F238E27FC236}">
                  <a16:creationId xmlns:a16="http://schemas.microsoft.com/office/drawing/2014/main" id="{85E5E8AE-62B1-8A13-C62E-20C9A5D90950}"/>
                </a:ext>
              </a:extLst>
            </p:cNvPr>
            <p:cNvSpPr/>
            <p:nvPr/>
          </p:nvSpPr>
          <p:spPr>
            <a:xfrm>
              <a:off x="4194616" y="3411654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Phase 1</a:t>
              </a:r>
            </a:p>
          </p:txBody>
        </p:sp>
        <p:sp>
          <p:nvSpPr>
            <p:cNvPr id="302" name="Shape 25" title="þ\#1_3|3|2|&gt;22|0|Phase 2|0|18,8454532623291">
              <a:extLst>
                <a:ext uri="{FF2B5EF4-FFF2-40B4-BE49-F238E27FC236}">
                  <a16:creationId xmlns:a16="http://schemas.microsoft.com/office/drawing/2014/main" id="{5897BCDF-6E5F-7AD4-8DCE-2B9D379CEDDB}"/>
                </a:ext>
              </a:extLst>
            </p:cNvPr>
            <p:cNvSpPr>
              <a:spLocks/>
            </p:cNvSpPr>
            <p:nvPr/>
          </p:nvSpPr>
          <p:spPr>
            <a:xfrm>
              <a:off x="5590614" y="3697837"/>
              <a:ext cx="3532220" cy="145647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3" name="Shape 26" title="þ\#1_3|3|2|&gt;22|0|Phase 2|0|18,8454532623291">
              <a:extLst>
                <a:ext uri="{FF2B5EF4-FFF2-40B4-BE49-F238E27FC236}">
                  <a16:creationId xmlns:a16="http://schemas.microsoft.com/office/drawing/2014/main" id="{47E52DCB-7EF8-732A-B852-28ACE5BE0CF2}"/>
                </a:ext>
              </a:extLst>
            </p:cNvPr>
            <p:cNvSpPr/>
            <p:nvPr/>
          </p:nvSpPr>
          <p:spPr>
            <a:xfrm>
              <a:off x="4194616" y="3650991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Phase 2</a:t>
              </a:r>
            </a:p>
          </p:txBody>
        </p:sp>
        <p:sp>
          <p:nvSpPr>
            <p:cNvPr id="304" name="Shape 27" title="þ\#1_3|3|3|&gt;22|0|Phase 3|0|18,8454532623291">
              <a:extLst>
                <a:ext uri="{FF2B5EF4-FFF2-40B4-BE49-F238E27FC236}">
                  <a16:creationId xmlns:a16="http://schemas.microsoft.com/office/drawing/2014/main" id="{C4A79D21-E01D-56B9-25FE-9A01850945AA}"/>
                </a:ext>
              </a:extLst>
            </p:cNvPr>
            <p:cNvSpPr>
              <a:spLocks/>
            </p:cNvSpPr>
            <p:nvPr/>
          </p:nvSpPr>
          <p:spPr>
            <a:xfrm>
              <a:off x="8772589" y="3937174"/>
              <a:ext cx="640871" cy="145647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5" name="Shape 28" title="þ\#1_3|3|3|&gt;22|0|Phase 3|0|18,8454532623291">
              <a:extLst>
                <a:ext uri="{FF2B5EF4-FFF2-40B4-BE49-F238E27FC236}">
                  <a16:creationId xmlns:a16="http://schemas.microsoft.com/office/drawing/2014/main" id="{1A1D3F1E-3F95-8987-9A0C-A4191DB1373B}"/>
                </a:ext>
              </a:extLst>
            </p:cNvPr>
            <p:cNvSpPr/>
            <p:nvPr/>
          </p:nvSpPr>
          <p:spPr>
            <a:xfrm>
              <a:off x="4194616" y="3890329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Phase 3</a:t>
              </a:r>
            </a:p>
          </p:txBody>
        </p:sp>
        <p:sp>
          <p:nvSpPr>
            <p:cNvPr id="307" name="Shape 29" descr="^" title="þ\#1_4|4|þGanttTotal|&gt;22|0|Total|0|18,8454532623291">
              <a:extLst>
                <a:ext uri="{FF2B5EF4-FFF2-40B4-BE49-F238E27FC236}">
                  <a16:creationId xmlns:a16="http://schemas.microsoft.com/office/drawing/2014/main" id="{0A38D101-D0CD-BC67-BCDD-A2785A76D20A}"/>
                </a:ext>
              </a:extLst>
            </p:cNvPr>
            <p:cNvSpPr>
              <a:spLocks/>
            </p:cNvSpPr>
            <p:nvPr/>
          </p:nvSpPr>
          <p:spPr>
            <a:xfrm>
              <a:off x="4808161" y="4303511"/>
              <a:ext cx="5208905" cy="145647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8" name="Shape 30" title="þ\#1_4|4|þGanttTotal|&gt;22|0|Total|0|18,8454532623291">
              <a:extLst>
                <a:ext uri="{FF2B5EF4-FFF2-40B4-BE49-F238E27FC236}">
                  <a16:creationId xmlns:a16="http://schemas.microsoft.com/office/drawing/2014/main" id="{DF823568-8988-241E-CD57-63C6E15E2447}"/>
                </a:ext>
              </a:extLst>
            </p:cNvPr>
            <p:cNvSpPr/>
            <p:nvPr/>
          </p:nvSpPr>
          <p:spPr>
            <a:xfrm>
              <a:off x="4194616" y="4256666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09" name="Shape 31" title="þ\#1_4|4|1|&gt;22|0|Phase 1|0|18,8454532623291">
              <a:extLst>
                <a:ext uri="{FF2B5EF4-FFF2-40B4-BE49-F238E27FC236}">
                  <a16:creationId xmlns:a16="http://schemas.microsoft.com/office/drawing/2014/main" id="{BCC4EE87-1A36-AA0E-B40E-E4CF3F7B3A15}"/>
                </a:ext>
              </a:extLst>
            </p:cNvPr>
            <p:cNvSpPr>
              <a:spLocks/>
            </p:cNvSpPr>
            <p:nvPr/>
          </p:nvSpPr>
          <p:spPr>
            <a:xfrm>
              <a:off x="4808161" y="4542849"/>
              <a:ext cx="4053856" cy="145647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0" name="Shape 32" title="þ\#1_4|4|1|&gt;22|0|Phase 1|0|18,8454532623291">
              <a:extLst>
                <a:ext uri="{FF2B5EF4-FFF2-40B4-BE49-F238E27FC236}">
                  <a16:creationId xmlns:a16="http://schemas.microsoft.com/office/drawing/2014/main" id="{46033BA8-F58A-82FA-C1D5-0564C2ED68D8}"/>
                </a:ext>
              </a:extLst>
            </p:cNvPr>
            <p:cNvSpPr/>
            <p:nvPr/>
          </p:nvSpPr>
          <p:spPr>
            <a:xfrm>
              <a:off x="4194616" y="4496003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Phase 1</a:t>
              </a:r>
            </a:p>
          </p:txBody>
        </p:sp>
        <p:sp>
          <p:nvSpPr>
            <p:cNvPr id="311" name="Shape 33" title="þ\#1_4|4|2|&gt;22|0|Phase 2|0|18,8454532623291">
              <a:extLst>
                <a:ext uri="{FF2B5EF4-FFF2-40B4-BE49-F238E27FC236}">
                  <a16:creationId xmlns:a16="http://schemas.microsoft.com/office/drawing/2014/main" id="{38AA66B4-0141-DE20-9127-FE5FFC6E240F}"/>
                </a:ext>
              </a:extLst>
            </p:cNvPr>
            <p:cNvSpPr>
              <a:spLocks/>
            </p:cNvSpPr>
            <p:nvPr/>
          </p:nvSpPr>
          <p:spPr>
            <a:xfrm>
              <a:off x="7364174" y="4782186"/>
              <a:ext cx="2652893" cy="145647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2" name="Shape 34" title="þ\#1_4|4|2|&gt;22|0|Phase 2|0|18,8454532623291">
              <a:extLst>
                <a:ext uri="{FF2B5EF4-FFF2-40B4-BE49-F238E27FC236}">
                  <a16:creationId xmlns:a16="http://schemas.microsoft.com/office/drawing/2014/main" id="{127C5C45-BE1D-F1A5-4EB8-C0156D0EEB65}"/>
                </a:ext>
              </a:extLst>
            </p:cNvPr>
            <p:cNvSpPr/>
            <p:nvPr/>
          </p:nvSpPr>
          <p:spPr>
            <a:xfrm>
              <a:off x="4194616" y="4735341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Phase 2</a:t>
              </a:r>
            </a:p>
          </p:txBody>
        </p:sp>
        <p:sp>
          <p:nvSpPr>
            <p:cNvPr id="313" name="Shape 35" title="þ\#1_4|4|3|&gt;22|0|Phase 3|0|18,8454532623291">
              <a:extLst>
                <a:ext uri="{FF2B5EF4-FFF2-40B4-BE49-F238E27FC236}">
                  <a16:creationId xmlns:a16="http://schemas.microsoft.com/office/drawing/2014/main" id="{2BB98D4C-2B16-9242-9A93-DEA10DABFF01}"/>
                </a:ext>
              </a:extLst>
            </p:cNvPr>
            <p:cNvSpPr>
              <a:spLocks/>
            </p:cNvSpPr>
            <p:nvPr/>
          </p:nvSpPr>
          <p:spPr>
            <a:xfrm>
              <a:off x="7088452" y="5021523"/>
              <a:ext cx="2921162" cy="145647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4" name="Shape 36" title="þ\#1_4|4|3|&gt;22|0|Phase 3|0|18,8454532623291">
              <a:extLst>
                <a:ext uri="{FF2B5EF4-FFF2-40B4-BE49-F238E27FC236}">
                  <a16:creationId xmlns:a16="http://schemas.microsoft.com/office/drawing/2014/main" id="{53F10153-EE38-C4CD-4B78-8A734FD080A8}"/>
                </a:ext>
              </a:extLst>
            </p:cNvPr>
            <p:cNvSpPr/>
            <p:nvPr/>
          </p:nvSpPr>
          <p:spPr>
            <a:xfrm>
              <a:off x="4194616" y="4974678"/>
              <a:ext cx="613545" cy="23933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Phase 3</a:t>
              </a:r>
            </a:p>
          </p:txBody>
        </p:sp>
        <p:sp>
          <p:nvSpPr>
            <p:cNvPr id="283" name="Shape 37" title="þ\#1_1">
              <a:extLst>
                <a:ext uri="{FF2B5EF4-FFF2-40B4-BE49-F238E27FC236}">
                  <a16:creationId xmlns:a16="http://schemas.microsoft.com/office/drawing/2014/main" id="{65D26181-8B58-6E85-5527-A0344356DF92}"/>
                </a:ext>
              </a:extLst>
            </p:cNvPr>
            <p:cNvSpPr/>
            <p:nvPr/>
          </p:nvSpPr>
          <p:spPr>
            <a:xfrm>
              <a:off x="4194616" y="1482294"/>
              <a:ext cx="5822450" cy="478674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8" name="Shape 38" title="þ\#1_2">
              <a:extLst>
                <a:ext uri="{FF2B5EF4-FFF2-40B4-BE49-F238E27FC236}">
                  <a16:creationId xmlns:a16="http://schemas.microsoft.com/office/drawing/2014/main" id="{04A69419-B50F-6F7A-487C-4537E580FFF3}"/>
                </a:ext>
              </a:extLst>
            </p:cNvPr>
            <p:cNvSpPr/>
            <p:nvPr/>
          </p:nvSpPr>
          <p:spPr>
            <a:xfrm>
              <a:off x="4194616" y="2087968"/>
              <a:ext cx="5822450" cy="957349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7" name="Shape 39" title="þ\#1_3">
              <a:extLst>
                <a:ext uri="{FF2B5EF4-FFF2-40B4-BE49-F238E27FC236}">
                  <a16:creationId xmlns:a16="http://schemas.microsoft.com/office/drawing/2014/main" id="{6A9F1155-6CF9-EF90-A9A7-9DF021EF2170}"/>
                </a:ext>
              </a:extLst>
            </p:cNvPr>
            <p:cNvSpPr/>
            <p:nvPr/>
          </p:nvSpPr>
          <p:spPr>
            <a:xfrm>
              <a:off x="4194616" y="3172317"/>
              <a:ext cx="5822450" cy="957349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6" name="Shape 40" title="þ\#1_4">
              <a:extLst>
                <a:ext uri="{FF2B5EF4-FFF2-40B4-BE49-F238E27FC236}">
                  <a16:creationId xmlns:a16="http://schemas.microsoft.com/office/drawing/2014/main" id="{9752D868-56DC-7AEA-372B-BFD28C7AC079}"/>
                </a:ext>
              </a:extLst>
            </p:cNvPr>
            <p:cNvSpPr/>
            <p:nvPr/>
          </p:nvSpPr>
          <p:spPr>
            <a:xfrm>
              <a:off x="4194616" y="4256666"/>
              <a:ext cx="5822450" cy="957349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5" name="Shape 41" title="þGY#|GZ0">
              <a:extLst>
                <a:ext uri="{FF2B5EF4-FFF2-40B4-BE49-F238E27FC236}">
                  <a16:creationId xmlns:a16="http://schemas.microsoft.com/office/drawing/2014/main" id="{2E2314D2-3666-6543-41A4-32CD009C83A0}"/>
                </a:ext>
              </a:extLst>
            </p:cNvPr>
            <p:cNvSpPr/>
            <p:nvPr/>
          </p:nvSpPr>
          <p:spPr>
            <a:xfrm>
              <a:off x="4808161" y="972053"/>
              <a:ext cx="127428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2023</a:t>
              </a:r>
            </a:p>
          </p:txBody>
        </p:sp>
        <p:sp>
          <p:nvSpPr>
            <p:cNvPr id="317" name="Shape 42" title="þGY#|GZ0">
              <a:extLst>
                <a:ext uri="{FF2B5EF4-FFF2-40B4-BE49-F238E27FC236}">
                  <a16:creationId xmlns:a16="http://schemas.microsoft.com/office/drawing/2014/main" id="{BF498681-B26C-06FE-73D3-BDCE082F199F}"/>
                </a:ext>
              </a:extLst>
            </p:cNvPr>
            <p:cNvSpPr/>
            <p:nvPr/>
          </p:nvSpPr>
          <p:spPr>
            <a:xfrm>
              <a:off x="6082441" y="972053"/>
              <a:ext cx="2727407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2024</a:t>
              </a:r>
            </a:p>
          </p:txBody>
        </p:sp>
        <p:sp>
          <p:nvSpPr>
            <p:cNvPr id="319" name="Shape 43" title="þGY#|GZ0">
              <a:extLst>
                <a:ext uri="{FF2B5EF4-FFF2-40B4-BE49-F238E27FC236}">
                  <a16:creationId xmlns:a16="http://schemas.microsoft.com/office/drawing/2014/main" id="{090498CB-252C-A7C3-3D84-3ABE9FE7E1A6}"/>
                </a:ext>
              </a:extLst>
            </p:cNvPr>
            <p:cNvSpPr/>
            <p:nvPr/>
          </p:nvSpPr>
          <p:spPr>
            <a:xfrm>
              <a:off x="8809848" y="972053"/>
              <a:ext cx="1214665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2025</a:t>
              </a:r>
            </a:p>
          </p:txBody>
        </p:sp>
        <p:sp>
          <p:nvSpPr>
            <p:cNvPr id="321" name="Shape 44" title="þGM#|GZ0">
              <a:extLst>
                <a:ext uri="{FF2B5EF4-FFF2-40B4-BE49-F238E27FC236}">
                  <a16:creationId xmlns:a16="http://schemas.microsoft.com/office/drawing/2014/main" id="{3708E0B5-DE08-DACA-063A-C772E4752B7A}"/>
                </a:ext>
              </a:extLst>
            </p:cNvPr>
            <p:cNvSpPr/>
            <p:nvPr/>
          </p:nvSpPr>
          <p:spPr>
            <a:xfrm>
              <a:off x="4808161" y="1228294"/>
              <a:ext cx="134135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07</a:t>
              </a:r>
            </a:p>
          </p:txBody>
        </p:sp>
        <p:sp>
          <p:nvSpPr>
            <p:cNvPr id="323" name="Shape 45" title="þGM#|GZ0">
              <a:extLst>
                <a:ext uri="{FF2B5EF4-FFF2-40B4-BE49-F238E27FC236}">
                  <a16:creationId xmlns:a16="http://schemas.microsoft.com/office/drawing/2014/main" id="{A7B992D1-05AF-11B2-28EC-A8BF779E3CCA}"/>
                </a:ext>
              </a:extLst>
            </p:cNvPr>
            <p:cNvSpPr/>
            <p:nvPr/>
          </p:nvSpPr>
          <p:spPr>
            <a:xfrm>
              <a:off x="4942296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08</a:t>
              </a:r>
            </a:p>
          </p:txBody>
        </p:sp>
        <p:sp>
          <p:nvSpPr>
            <p:cNvPr id="325" name="Shape 46" title="þGM#|GZ0">
              <a:extLst>
                <a:ext uri="{FF2B5EF4-FFF2-40B4-BE49-F238E27FC236}">
                  <a16:creationId xmlns:a16="http://schemas.microsoft.com/office/drawing/2014/main" id="{4871E432-891B-D9E0-A359-D9724E9EA5B1}"/>
                </a:ext>
              </a:extLst>
            </p:cNvPr>
            <p:cNvSpPr/>
            <p:nvPr/>
          </p:nvSpPr>
          <p:spPr>
            <a:xfrm>
              <a:off x="5173306" y="1228294"/>
              <a:ext cx="22355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09</a:t>
              </a:r>
            </a:p>
          </p:txBody>
        </p:sp>
        <p:sp>
          <p:nvSpPr>
            <p:cNvPr id="327" name="Shape 47" title="þGM#|GZ0">
              <a:extLst>
                <a:ext uri="{FF2B5EF4-FFF2-40B4-BE49-F238E27FC236}">
                  <a16:creationId xmlns:a16="http://schemas.microsoft.com/office/drawing/2014/main" id="{C33D437B-B877-901A-5906-36D797420D8C}"/>
                </a:ext>
              </a:extLst>
            </p:cNvPr>
            <p:cNvSpPr/>
            <p:nvPr/>
          </p:nvSpPr>
          <p:spPr>
            <a:xfrm>
              <a:off x="5396864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329" name="Shape 48" title="þGM#|GZ0">
              <a:extLst>
                <a:ext uri="{FF2B5EF4-FFF2-40B4-BE49-F238E27FC236}">
                  <a16:creationId xmlns:a16="http://schemas.microsoft.com/office/drawing/2014/main" id="{CF90A4FF-FC25-D97D-374A-39A9DC999246}"/>
                </a:ext>
              </a:extLst>
            </p:cNvPr>
            <p:cNvSpPr/>
            <p:nvPr/>
          </p:nvSpPr>
          <p:spPr>
            <a:xfrm>
              <a:off x="5627874" y="1228294"/>
              <a:ext cx="22355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331" name="Shape 49" title="þGM#|GZ0">
              <a:extLst>
                <a:ext uri="{FF2B5EF4-FFF2-40B4-BE49-F238E27FC236}">
                  <a16:creationId xmlns:a16="http://schemas.microsoft.com/office/drawing/2014/main" id="{B18D7B76-CD24-1445-BFC9-AAFABF9BC474}"/>
                </a:ext>
              </a:extLst>
            </p:cNvPr>
            <p:cNvSpPr/>
            <p:nvPr/>
          </p:nvSpPr>
          <p:spPr>
            <a:xfrm>
              <a:off x="5851432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333" name="Shape 50" title="þGM#|GZ0">
              <a:extLst>
                <a:ext uri="{FF2B5EF4-FFF2-40B4-BE49-F238E27FC236}">
                  <a16:creationId xmlns:a16="http://schemas.microsoft.com/office/drawing/2014/main" id="{C568C606-9167-0AB2-0F00-CC1038DBB956}"/>
                </a:ext>
              </a:extLst>
            </p:cNvPr>
            <p:cNvSpPr/>
            <p:nvPr/>
          </p:nvSpPr>
          <p:spPr>
            <a:xfrm>
              <a:off x="6082442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01</a:t>
              </a:r>
            </a:p>
          </p:txBody>
        </p:sp>
        <p:sp>
          <p:nvSpPr>
            <p:cNvPr id="335" name="Shape 51" title="þGM#|GZ0">
              <a:extLst>
                <a:ext uri="{FF2B5EF4-FFF2-40B4-BE49-F238E27FC236}">
                  <a16:creationId xmlns:a16="http://schemas.microsoft.com/office/drawing/2014/main" id="{23877FD1-BBB8-4752-D011-8A4E65D95558}"/>
                </a:ext>
              </a:extLst>
            </p:cNvPr>
            <p:cNvSpPr/>
            <p:nvPr/>
          </p:nvSpPr>
          <p:spPr>
            <a:xfrm>
              <a:off x="6313452" y="1228294"/>
              <a:ext cx="21610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02</a:t>
              </a:r>
            </a:p>
          </p:txBody>
        </p:sp>
        <p:sp>
          <p:nvSpPr>
            <p:cNvPr id="337" name="Shape 52" title="þGM#|GZ0">
              <a:extLst>
                <a:ext uri="{FF2B5EF4-FFF2-40B4-BE49-F238E27FC236}">
                  <a16:creationId xmlns:a16="http://schemas.microsoft.com/office/drawing/2014/main" id="{6A1D7DD7-D9EC-D532-EEFA-1DDFB8489C5D}"/>
                </a:ext>
              </a:extLst>
            </p:cNvPr>
            <p:cNvSpPr/>
            <p:nvPr/>
          </p:nvSpPr>
          <p:spPr>
            <a:xfrm>
              <a:off x="6529558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03</a:t>
              </a:r>
            </a:p>
          </p:txBody>
        </p:sp>
        <p:sp>
          <p:nvSpPr>
            <p:cNvPr id="339" name="Shape 53" title="þGM#|GZ0">
              <a:extLst>
                <a:ext uri="{FF2B5EF4-FFF2-40B4-BE49-F238E27FC236}">
                  <a16:creationId xmlns:a16="http://schemas.microsoft.com/office/drawing/2014/main" id="{3A099AE1-6A31-A41D-11E7-EA359A2569CC}"/>
                </a:ext>
              </a:extLst>
            </p:cNvPr>
            <p:cNvSpPr/>
            <p:nvPr/>
          </p:nvSpPr>
          <p:spPr>
            <a:xfrm>
              <a:off x="6760568" y="1228294"/>
              <a:ext cx="22355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04</a:t>
              </a:r>
            </a:p>
          </p:txBody>
        </p:sp>
        <p:sp>
          <p:nvSpPr>
            <p:cNvPr id="341" name="Shape 54" title="þGM#|GZ0">
              <a:extLst>
                <a:ext uri="{FF2B5EF4-FFF2-40B4-BE49-F238E27FC236}">
                  <a16:creationId xmlns:a16="http://schemas.microsoft.com/office/drawing/2014/main" id="{F0F8318F-96A2-FE26-A9EC-5246EAF94219}"/>
                </a:ext>
              </a:extLst>
            </p:cNvPr>
            <p:cNvSpPr/>
            <p:nvPr/>
          </p:nvSpPr>
          <p:spPr>
            <a:xfrm>
              <a:off x="6984126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05</a:t>
              </a:r>
            </a:p>
          </p:txBody>
        </p:sp>
        <p:sp>
          <p:nvSpPr>
            <p:cNvPr id="343" name="Shape 55" title="þGM#|GZ0">
              <a:extLst>
                <a:ext uri="{FF2B5EF4-FFF2-40B4-BE49-F238E27FC236}">
                  <a16:creationId xmlns:a16="http://schemas.microsoft.com/office/drawing/2014/main" id="{776EE0E9-F12A-E34D-EFB7-0D51A0966E42}"/>
                </a:ext>
              </a:extLst>
            </p:cNvPr>
            <p:cNvSpPr/>
            <p:nvPr/>
          </p:nvSpPr>
          <p:spPr>
            <a:xfrm>
              <a:off x="7215136" y="1228294"/>
              <a:ext cx="22355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06</a:t>
              </a:r>
            </a:p>
          </p:txBody>
        </p:sp>
        <p:sp>
          <p:nvSpPr>
            <p:cNvPr id="345" name="Shape 56" title="þGM#|GZ0">
              <a:extLst>
                <a:ext uri="{FF2B5EF4-FFF2-40B4-BE49-F238E27FC236}">
                  <a16:creationId xmlns:a16="http://schemas.microsoft.com/office/drawing/2014/main" id="{670D4EC0-270E-CCFD-EA4A-0DF528B988C0}"/>
                </a:ext>
              </a:extLst>
            </p:cNvPr>
            <p:cNvSpPr/>
            <p:nvPr/>
          </p:nvSpPr>
          <p:spPr>
            <a:xfrm>
              <a:off x="7438694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07</a:t>
              </a:r>
            </a:p>
          </p:txBody>
        </p:sp>
        <p:sp>
          <p:nvSpPr>
            <p:cNvPr id="347" name="Shape 57" title="þGM#|GZ0">
              <a:extLst>
                <a:ext uri="{FF2B5EF4-FFF2-40B4-BE49-F238E27FC236}">
                  <a16:creationId xmlns:a16="http://schemas.microsoft.com/office/drawing/2014/main" id="{87CA7439-3B70-B9B9-9EF5-3809FA4FE6D7}"/>
                </a:ext>
              </a:extLst>
            </p:cNvPr>
            <p:cNvSpPr/>
            <p:nvPr/>
          </p:nvSpPr>
          <p:spPr>
            <a:xfrm>
              <a:off x="7669704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08</a:t>
              </a:r>
            </a:p>
          </p:txBody>
        </p:sp>
        <p:sp>
          <p:nvSpPr>
            <p:cNvPr id="349" name="Shape 58" title="þGM#|GZ0">
              <a:extLst>
                <a:ext uri="{FF2B5EF4-FFF2-40B4-BE49-F238E27FC236}">
                  <a16:creationId xmlns:a16="http://schemas.microsoft.com/office/drawing/2014/main" id="{79505434-D5C3-A8CD-8D32-7285AE6E863D}"/>
                </a:ext>
              </a:extLst>
            </p:cNvPr>
            <p:cNvSpPr/>
            <p:nvPr/>
          </p:nvSpPr>
          <p:spPr>
            <a:xfrm>
              <a:off x="7900714" y="1228294"/>
              <a:ext cx="22355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09</a:t>
              </a:r>
            </a:p>
          </p:txBody>
        </p:sp>
        <p:sp>
          <p:nvSpPr>
            <p:cNvPr id="351" name="Shape 59" title="þGM#|GZ0">
              <a:extLst>
                <a:ext uri="{FF2B5EF4-FFF2-40B4-BE49-F238E27FC236}">
                  <a16:creationId xmlns:a16="http://schemas.microsoft.com/office/drawing/2014/main" id="{4BA5B3C7-E154-287B-7FE0-DB7984F88317}"/>
                </a:ext>
              </a:extLst>
            </p:cNvPr>
            <p:cNvSpPr/>
            <p:nvPr/>
          </p:nvSpPr>
          <p:spPr>
            <a:xfrm>
              <a:off x="8124272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353" name="Shape 60" title="þGM#|GZ0">
              <a:extLst>
                <a:ext uri="{FF2B5EF4-FFF2-40B4-BE49-F238E27FC236}">
                  <a16:creationId xmlns:a16="http://schemas.microsoft.com/office/drawing/2014/main" id="{4F82A4E0-6386-1D28-07CB-FD58BC008E5B}"/>
                </a:ext>
              </a:extLst>
            </p:cNvPr>
            <p:cNvSpPr/>
            <p:nvPr/>
          </p:nvSpPr>
          <p:spPr>
            <a:xfrm>
              <a:off x="8355282" y="1228294"/>
              <a:ext cx="22355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355" name="Shape 61" title="þGM#|GZ0">
              <a:extLst>
                <a:ext uri="{FF2B5EF4-FFF2-40B4-BE49-F238E27FC236}">
                  <a16:creationId xmlns:a16="http://schemas.microsoft.com/office/drawing/2014/main" id="{CF4B0944-808F-B74A-9E3F-16D672E8DA82}"/>
                </a:ext>
              </a:extLst>
            </p:cNvPr>
            <p:cNvSpPr/>
            <p:nvPr/>
          </p:nvSpPr>
          <p:spPr>
            <a:xfrm>
              <a:off x="8578840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357" name="Shape 62" title="þGM#|GZ0">
              <a:extLst>
                <a:ext uri="{FF2B5EF4-FFF2-40B4-BE49-F238E27FC236}">
                  <a16:creationId xmlns:a16="http://schemas.microsoft.com/office/drawing/2014/main" id="{C6D01F01-498E-0D67-55CC-4D40AE9A31EF}"/>
                </a:ext>
              </a:extLst>
            </p:cNvPr>
            <p:cNvSpPr/>
            <p:nvPr/>
          </p:nvSpPr>
          <p:spPr>
            <a:xfrm>
              <a:off x="8809850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01</a:t>
              </a:r>
            </a:p>
          </p:txBody>
        </p:sp>
        <p:sp>
          <p:nvSpPr>
            <p:cNvPr id="359" name="Shape 63" title="þGM#|GZ0">
              <a:extLst>
                <a:ext uri="{FF2B5EF4-FFF2-40B4-BE49-F238E27FC236}">
                  <a16:creationId xmlns:a16="http://schemas.microsoft.com/office/drawing/2014/main" id="{10F6E03C-F769-B57B-7B4D-D94C46846A38}"/>
                </a:ext>
              </a:extLst>
            </p:cNvPr>
            <p:cNvSpPr/>
            <p:nvPr/>
          </p:nvSpPr>
          <p:spPr>
            <a:xfrm>
              <a:off x="9040861" y="1228294"/>
              <a:ext cx="20865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02</a:t>
              </a:r>
            </a:p>
          </p:txBody>
        </p:sp>
        <p:sp>
          <p:nvSpPr>
            <p:cNvPr id="361" name="Shape 64" title="þGM#|GZ0">
              <a:extLst>
                <a:ext uri="{FF2B5EF4-FFF2-40B4-BE49-F238E27FC236}">
                  <a16:creationId xmlns:a16="http://schemas.microsoft.com/office/drawing/2014/main" id="{2FC24131-2822-0BF6-8490-70E0AD05AB50}"/>
                </a:ext>
              </a:extLst>
            </p:cNvPr>
            <p:cNvSpPr/>
            <p:nvPr/>
          </p:nvSpPr>
          <p:spPr>
            <a:xfrm>
              <a:off x="9249514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03</a:t>
              </a:r>
            </a:p>
          </p:txBody>
        </p:sp>
        <p:sp>
          <p:nvSpPr>
            <p:cNvPr id="363" name="Shape 65" title="þGM#|GZ0">
              <a:extLst>
                <a:ext uri="{FF2B5EF4-FFF2-40B4-BE49-F238E27FC236}">
                  <a16:creationId xmlns:a16="http://schemas.microsoft.com/office/drawing/2014/main" id="{80DB81A2-F433-C35A-E125-BB0270C76C03}"/>
                </a:ext>
              </a:extLst>
            </p:cNvPr>
            <p:cNvSpPr/>
            <p:nvPr/>
          </p:nvSpPr>
          <p:spPr>
            <a:xfrm>
              <a:off x="9480524" y="1228294"/>
              <a:ext cx="22355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04</a:t>
              </a:r>
            </a:p>
          </p:txBody>
        </p:sp>
        <p:sp>
          <p:nvSpPr>
            <p:cNvPr id="365" name="Shape 66" title="þGM#|GZ0">
              <a:extLst>
                <a:ext uri="{FF2B5EF4-FFF2-40B4-BE49-F238E27FC236}">
                  <a16:creationId xmlns:a16="http://schemas.microsoft.com/office/drawing/2014/main" id="{3231D3E8-FBBE-FA67-A255-3B4827559B0D}"/>
                </a:ext>
              </a:extLst>
            </p:cNvPr>
            <p:cNvSpPr/>
            <p:nvPr/>
          </p:nvSpPr>
          <p:spPr>
            <a:xfrm>
              <a:off x="9704082" y="1228294"/>
              <a:ext cx="2310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05</a:t>
              </a:r>
            </a:p>
          </p:txBody>
        </p:sp>
        <p:sp>
          <p:nvSpPr>
            <p:cNvPr id="367" name="Shape 67" title="þGM#|GZ0">
              <a:extLst>
                <a:ext uri="{FF2B5EF4-FFF2-40B4-BE49-F238E27FC236}">
                  <a16:creationId xmlns:a16="http://schemas.microsoft.com/office/drawing/2014/main" id="{8298EA5A-17B0-EB19-CBCD-C4D4AEB14ED5}"/>
                </a:ext>
              </a:extLst>
            </p:cNvPr>
            <p:cNvSpPr/>
            <p:nvPr/>
          </p:nvSpPr>
          <p:spPr>
            <a:xfrm>
              <a:off x="9935092" y="1228294"/>
              <a:ext cx="89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894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53" name="GANTT" title="3">
            <a:extLst>
              <a:ext uri="{FF2B5EF4-FFF2-40B4-BE49-F238E27FC236}">
                <a16:creationId xmlns:a16="http://schemas.microsoft.com/office/drawing/2014/main" id="{6881D6B2-B3EE-7B01-9871-F017379EAE13}"/>
              </a:ext>
            </a:extLst>
          </p:cNvPr>
          <p:cNvGrpSpPr/>
          <p:nvPr/>
        </p:nvGrpSpPr>
        <p:grpSpPr>
          <a:xfrm>
            <a:off x="783895" y="1430717"/>
            <a:ext cx="10624314" cy="4390267"/>
            <a:chOff x="1082345" y="823748"/>
            <a:chExt cx="10624314" cy="4390267"/>
          </a:xfrm>
        </p:grpSpPr>
        <p:sp>
          <p:nvSpPr>
            <p:cNvPr id="283" name="Shape 1" descr="1 1" title="|7|">
              <a:extLst>
                <a:ext uri="{FF2B5EF4-FFF2-40B4-BE49-F238E27FC236}">
                  <a16:creationId xmlns:a16="http://schemas.microsoft.com/office/drawing/2014/main" id="{285E8F65-B6CB-8C1F-DF85-F1ADBF26C77B}"/>
                </a:ext>
              </a:extLst>
            </p:cNvPr>
            <p:cNvSpPr/>
            <p:nvPr/>
          </p:nvSpPr>
          <p:spPr>
            <a:xfrm>
              <a:off x="1082345" y="4930558"/>
              <a:ext cx="10624210" cy="283457"/>
            </a:xfrm>
            <a:prstGeom prst="rect">
              <a:avLst/>
            </a:prstGeom>
            <a:solidFill>
              <a:srgbClr val="E1F4FF"/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1" name="Shape 2" descr="1 1" title="|6|">
              <a:extLst>
                <a:ext uri="{FF2B5EF4-FFF2-40B4-BE49-F238E27FC236}">
                  <a16:creationId xmlns:a16="http://schemas.microsoft.com/office/drawing/2014/main" id="{CE8F8904-3F8A-1B43-4C41-E1F0769D6A9D}"/>
                </a:ext>
              </a:extLst>
            </p:cNvPr>
            <p:cNvSpPr/>
            <p:nvPr/>
          </p:nvSpPr>
          <p:spPr>
            <a:xfrm>
              <a:off x="1082345" y="4378373"/>
              <a:ext cx="10624210" cy="425185"/>
            </a:xfrm>
            <a:prstGeom prst="rect">
              <a:avLst/>
            </a:prstGeom>
            <a:solidFill>
              <a:schemeClr val="bg2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9" name="Shape 3" descr="1 1" title="|5|">
              <a:extLst>
                <a:ext uri="{FF2B5EF4-FFF2-40B4-BE49-F238E27FC236}">
                  <a16:creationId xmlns:a16="http://schemas.microsoft.com/office/drawing/2014/main" id="{6663810D-BCBA-0A96-DAB2-FDAD659F6FD7}"/>
                </a:ext>
              </a:extLst>
            </p:cNvPr>
            <p:cNvSpPr/>
            <p:nvPr/>
          </p:nvSpPr>
          <p:spPr>
            <a:xfrm>
              <a:off x="1082345" y="3684459"/>
              <a:ext cx="10624210" cy="566914"/>
            </a:xfrm>
            <a:prstGeom prst="rect">
              <a:avLst/>
            </a:prstGeom>
            <a:solidFill>
              <a:srgbClr val="E1F4FF"/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4" descr="1 1" title="|4|">
              <a:extLst>
                <a:ext uri="{FF2B5EF4-FFF2-40B4-BE49-F238E27FC236}">
                  <a16:creationId xmlns:a16="http://schemas.microsoft.com/office/drawing/2014/main" id="{37DC0920-3F9F-C96E-3BD4-F16F22B046DB}"/>
                </a:ext>
              </a:extLst>
            </p:cNvPr>
            <p:cNvSpPr/>
            <p:nvPr/>
          </p:nvSpPr>
          <p:spPr>
            <a:xfrm>
              <a:off x="1082345" y="2990545"/>
              <a:ext cx="10624210" cy="566914"/>
            </a:xfrm>
            <a:prstGeom prst="rect">
              <a:avLst/>
            </a:prstGeom>
            <a:solidFill>
              <a:schemeClr val="bg2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5" name="Shape 5" descr="1 1" title="|3|">
              <a:extLst>
                <a:ext uri="{FF2B5EF4-FFF2-40B4-BE49-F238E27FC236}">
                  <a16:creationId xmlns:a16="http://schemas.microsoft.com/office/drawing/2014/main" id="{65AD622E-2CFF-41D0-12CF-C32636ADA5B1}"/>
                </a:ext>
              </a:extLst>
            </p:cNvPr>
            <p:cNvSpPr/>
            <p:nvPr/>
          </p:nvSpPr>
          <p:spPr>
            <a:xfrm>
              <a:off x="1082345" y="2296631"/>
              <a:ext cx="10624210" cy="566914"/>
            </a:xfrm>
            <a:prstGeom prst="rect">
              <a:avLst/>
            </a:prstGeom>
            <a:solidFill>
              <a:srgbClr val="E1F4FF"/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3" name="Shape 6" descr="1 1" title="|2|">
              <a:extLst>
                <a:ext uri="{FF2B5EF4-FFF2-40B4-BE49-F238E27FC236}">
                  <a16:creationId xmlns:a16="http://schemas.microsoft.com/office/drawing/2014/main" id="{FB85CA5B-FF9C-585A-B95F-6DDD75166939}"/>
                </a:ext>
              </a:extLst>
            </p:cNvPr>
            <p:cNvSpPr/>
            <p:nvPr/>
          </p:nvSpPr>
          <p:spPr>
            <a:xfrm>
              <a:off x="1082345" y="1744446"/>
              <a:ext cx="10624210" cy="425185"/>
            </a:xfrm>
            <a:prstGeom prst="rect">
              <a:avLst/>
            </a:prstGeom>
            <a:solidFill>
              <a:schemeClr val="bg2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1" name="Shape 7" descr="1 1" title="|1|">
              <a:extLst>
                <a:ext uri="{FF2B5EF4-FFF2-40B4-BE49-F238E27FC236}">
                  <a16:creationId xmlns:a16="http://schemas.microsoft.com/office/drawing/2014/main" id="{7769EDD2-1B56-802A-5F7B-ECA4BCABA9B4}"/>
                </a:ext>
              </a:extLst>
            </p:cNvPr>
            <p:cNvSpPr/>
            <p:nvPr/>
          </p:nvSpPr>
          <p:spPr>
            <a:xfrm>
              <a:off x="1082345" y="1333989"/>
              <a:ext cx="10624210" cy="283457"/>
            </a:xfrm>
            <a:prstGeom prst="rect">
              <a:avLst/>
            </a:prstGeom>
            <a:solidFill>
              <a:srgbClr val="E1F4FF"/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cxnSp>
          <p:nvCxnSpPr>
            <p:cNvPr id="346" name="Line 1">
              <a:extLst>
                <a:ext uri="{FF2B5EF4-FFF2-40B4-BE49-F238E27FC236}">
                  <a16:creationId xmlns:a16="http://schemas.microsoft.com/office/drawing/2014/main" id="{29D6D224-65EE-DEB9-51A6-420D51506FBB}"/>
                </a:ext>
              </a:extLst>
            </p:cNvPr>
            <p:cNvCxnSpPr/>
            <p:nvPr/>
          </p:nvCxnSpPr>
          <p:spPr>
            <a:xfrm>
              <a:off x="11706658" y="823748"/>
              <a:ext cx="0" cy="4390267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Line 2">
              <a:extLst>
                <a:ext uri="{FF2B5EF4-FFF2-40B4-BE49-F238E27FC236}">
                  <a16:creationId xmlns:a16="http://schemas.microsoft.com/office/drawing/2014/main" id="{39C1F9CE-1B16-C83D-0888-386D6220B9DA}"/>
                </a:ext>
              </a:extLst>
            </p:cNvPr>
            <p:cNvCxnSpPr/>
            <p:nvPr/>
          </p:nvCxnSpPr>
          <p:spPr>
            <a:xfrm>
              <a:off x="6152260" y="823748"/>
              <a:ext cx="0" cy="4390267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Shape 8" title="þ\#1_1">
              <a:extLst>
                <a:ext uri="{FF2B5EF4-FFF2-40B4-BE49-F238E27FC236}">
                  <a16:creationId xmlns:a16="http://schemas.microsoft.com/office/drawing/2014/main" id="{C078085E-35D1-30D0-62FE-A308FDDE9A78}"/>
                </a:ext>
              </a:extLst>
            </p:cNvPr>
            <p:cNvSpPr/>
            <p:nvPr/>
          </p:nvSpPr>
          <p:spPr>
            <a:xfrm>
              <a:off x="4024188" y="1333989"/>
              <a:ext cx="7649431" cy="28345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7" name="Shape 9" title="þ\#1_2">
              <a:extLst>
                <a:ext uri="{FF2B5EF4-FFF2-40B4-BE49-F238E27FC236}">
                  <a16:creationId xmlns:a16="http://schemas.microsoft.com/office/drawing/2014/main" id="{50C60E67-D171-C9B3-2AF4-8F2B9D6041F3}"/>
                </a:ext>
              </a:extLst>
            </p:cNvPr>
            <p:cNvSpPr/>
            <p:nvPr/>
          </p:nvSpPr>
          <p:spPr>
            <a:xfrm>
              <a:off x="4024188" y="1744446"/>
              <a:ext cx="7649431" cy="42518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4" name="Shape 10" title="þ\#1_3">
              <a:extLst>
                <a:ext uri="{FF2B5EF4-FFF2-40B4-BE49-F238E27FC236}">
                  <a16:creationId xmlns:a16="http://schemas.microsoft.com/office/drawing/2014/main" id="{33EFFE8E-205C-39C0-5A27-57EE6328D0EC}"/>
                </a:ext>
              </a:extLst>
            </p:cNvPr>
            <p:cNvSpPr/>
            <p:nvPr/>
          </p:nvSpPr>
          <p:spPr>
            <a:xfrm>
              <a:off x="4024188" y="2296631"/>
              <a:ext cx="7649431" cy="566914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3" name="Shape 11" title="þ\#1_4">
              <a:extLst>
                <a:ext uri="{FF2B5EF4-FFF2-40B4-BE49-F238E27FC236}">
                  <a16:creationId xmlns:a16="http://schemas.microsoft.com/office/drawing/2014/main" id="{AB103D34-1CF4-08A5-54C2-C81F57A06CAA}"/>
                </a:ext>
              </a:extLst>
            </p:cNvPr>
            <p:cNvSpPr/>
            <p:nvPr/>
          </p:nvSpPr>
          <p:spPr>
            <a:xfrm>
              <a:off x="4024188" y="2990545"/>
              <a:ext cx="7649431" cy="566914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2" name="Shape 12" title="þ\#1_5">
              <a:extLst>
                <a:ext uri="{FF2B5EF4-FFF2-40B4-BE49-F238E27FC236}">
                  <a16:creationId xmlns:a16="http://schemas.microsoft.com/office/drawing/2014/main" id="{C52B7FE6-E2C9-ACC0-1C0F-C1B885596E49}"/>
                </a:ext>
              </a:extLst>
            </p:cNvPr>
            <p:cNvSpPr/>
            <p:nvPr/>
          </p:nvSpPr>
          <p:spPr>
            <a:xfrm>
              <a:off x="4024188" y="3684459"/>
              <a:ext cx="7649431" cy="566914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1" name="Shape 13" title="þ\#1_6">
              <a:extLst>
                <a:ext uri="{FF2B5EF4-FFF2-40B4-BE49-F238E27FC236}">
                  <a16:creationId xmlns:a16="http://schemas.microsoft.com/office/drawing/2014/main" id="{4B26CDCF-57F0-2551-82CC-197CB2FD8019}"/>
                </a:ext>
              </a:extLst>
            </p:cNvPr>
            <p:cNvSpPr/>
            <p:nvPr/>
          </p:nvSpPr>
          <p:spPr>
            <a:xfrm>
              <a:off x="4024188" y="4378373"/>
              <a:ext cx="7649431" cy="425185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8" name="Shape 14" title="þ\#1_7">
              <a:extLst>
                <a:ext uri="{FF2B5EF4-FFF2-40B4-BE49-F238E27FC236}">
                  <a16:creationId xmlns:a16="http://schemas.microsoft.com/office/drawing/2014/main" id="{4E45C9A1-1441-2061-840C-40A94063F365}"/>
                </a:ext>
              </a:extLst>
            </p:cNvPr>
            <p:cNvSpPr/>
            <p:nvPr/>
          </p:nvSpPr>
          <p:spPr>
            <a:xfrm>
              <a:off x="4024188" y="4930558"/>
              <a:ext cx="7649431" cy="28345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3" name="Shape 15" title="þGY#|GZ0">
              <a:extLst>
                <a:ext uri="{FF2B5EF4-FFF2-40B4-BE49-F238E27FC236}">
                  <a16:creationId xmlns:a16="http://schemas.microsoft.com/office/drawing/2014/main" id="{2341D4B2-C953-1A27-17B0-5112E09E4B7A}"/>
                </a:ext>
              </a:extLst>
            </p:cNvPr>
            <p:cNvSpPr/>
            <p:nvPr/>
          </p:nvSpPr>
          <p:spPr>
            <a:xfrm>
              <a:off x="6152260" y="823748"/>
              <a:ext cx="5554398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45" name="Shape 16" title="þGY#|GZ0">
              <a:extLst>
                <a:ext uri="{FF2B5EF4-FFF2-40B4-BE49-F238E27FC236}">
                  <a16:creationId xmlns:a16="http://schemas.microsoft.com/office/drawing/2014/main" id="{7D5E8CFA-B77D-9BA3-7871-9A81446D3A22}"/>
                </a:ext>
              </a:extLst>
            </p:cNvPr>
            <p:cNvSpPr/>
            <p:nvPr/>
          </p:nvSpPr>
          <p:spPr>
            <a:xfrm>
              <a:off x="11706658" y="823748"/>
              <a:ext cx="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47" name="Shape 17" title="þGM#|GZ0">
              <a:extLst>
                <a:ext uri="{FF2B5EF4-FFF2-40B4-BE49-F238E27FC236}">
                  <a16:creationId xmlns:a16="http://schemas.microsoft.com/office/drawing/2014/main" id="{2FC5C235-28E7-5E05-1B11-8E9077922472}"/>
                </a:ext>
              </a:extLst>
            </p:cNvPr>
            <p:cNvSpPr/>
            <p:nvPr/>
          </p:nvSpPr>
          <p:spPr>
            <a:xfrm>
              <a:off x="6152260" y="1079989"/>
              <a:ext cx="793485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febbraio</a:t>
              </a:r>
            </a:p>
          </p:txBody>
        </p:sp>
        <p:sp>
          <p:nvSpPr>
            <p:cNvPr id="348" name="Shape 18" title="þGM#|GZ0">
              <a:extLst>
                <a:ext uri="{FF2B5EF4-FFF2-40B4-BE49-F238E27FC236}">
                  <a16:creationId xmlns:a16="http://schemas.microsoft.com/office/drawing/2014/main" id="{30BB3691-F211-8B35-EC24-933FDB201B18}"/>
                </a:ext>
              </a:extLst>
            </p:cNvPr>
            <p:cNvSpPr/>
            <p:nvPr/>
          </p:nvSpPr>
          <p:spPr>
            <a:xfrm>
              <a:off x="6945745" y="1079989"/>
              <a:ext cx="1024919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marzo</a:t>
              </a:r>
            </a:p>
          </p:txBody>
        </p:sp>
        <p:sp>
          <p:nvSpPr>
            <p:cNvPr id="349" name="Shape 19" title="þGM#|GZ0">
              <a:extLst>
                <a:ext uri="{FF2B5EF4-FFF2-40B4-BE49-F238E27FC236}">
                  <a16:creationId xmlns:a16="http://schemas.microsoft.com/office/drawing/2014/main" id="{F11AA774-DB51-E9DB-E024-8ADC5BBD22B4}"/>
                </a:ext>
              </a:extLst>
            </p:cNvPr>
            <p:cNvSpPr/>
            <p:nvPr/>
          </p:nvSpPr>
          <p:spPr>
            <a:xfrm>
              <a:off x="7970664" y="1079989"/>
              <a:ext cx="99185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aprile</a:t>
              </a:r>
            </a:p>
          </p:txBody>
        </p:sp>
        <p:sp>
          <p:nvSpPr>
            <p:cNvPr id="350" name="Shape 20" title="þGM#|GZ0">
              <a:extLst>
                <a:ext uri="{FF2B5EF4-FFF2-40B4-BE49-F238E27FC236}">
                  <a16:creationId xmlns:a16="http://schemas.microsoft.com/office/drawing/2014/main" id="{9572E117-D567-AFC9-A9E5-791B8D8BC7E5}"/>
                </a:ext>
              </a:extLst>
            </p:cNvPr>
            <p:cNvSpPr/>
            <p:nvPr/>
          </p:nvSpPr>
          <p:spPr>
            <a:xfrm>
              <a:off x="8962520" y="1079989"/>
              <a:ext cx="1024919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maggio</a:t>
              </a:r>
            </a:p>
          </p:txBody>
        </p:sp>
        <p:sp>
          <p:nvSpPr>
            <p:cNvPr id="351" name="Shape 21" title="þGM#|GZ0">
              <a:extLst>
                <a:ext uri="{FF2B5EF4-FFF2-40B4-BE49-F238E27FC236}">
                  <a16:creationId xmlns:a16="http://schemas.microsoft.com/office/drawing/2014/main" id="{82E8C04E-52F8-3BB8-293E-E83E8947D24F}"/>
                </a:ext>
              </a:extLst>
            </p:cNvPr>
            <p:cNvSpPr/>
            <p:nvPr/>
          </p:nvSpPr>
          <p:spPr>
            <a:xfrm>
              <a:off x="9987440" y="1079989"/>
              <a:ext cx="99185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giugno</a:t>
              </a:r>
            </a:p>
          </p:txBody>
        </p:sp>
        <p:sp>
          <p:nvSpPr>
            <p:cNvPr id="352" name="Shape 22" title="þGM#|GZ0">
              <a:extLst>
                <a:ext uri="{FF2B5EF4-FFF2-40B4-BE49-F238E27FC236}">
                  <a16:creationId xmlns:a16="http://schemas.microsoft.com/office/drawing/2014/main" id="{023F24D4-56DA-23EB-7FAC-8901BA589B4F}"/>
                </a:ext>
              </a:extLst>
            </p:cNvPr>
            <p:cNvSpPr/>
            <p:nvPr/>
          </p:nvSpPr>
          <p:spPr>
            <a:xfrm>
              <a:off x="10979297" y="1079989"/>
              <a:ext cx="72736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luglio</a:t>
              </a:r>
            </a:p>
          </p:txBody>
        </p:sp>
        <p:sp>
          <p:nvSpPr>
            <p:cNvPr id="285" name="Shape 23" title="þ\#1_1|1||&gt;21|">
              <a:extLst>
                <a:ext uri="{FF2B5EF4-FFF2-40B4-BE49-F238E27FC236}">
                  <a16:creationId xmlns:a16="http://schemas.microsoft.com/office/drawing/2014/main" id="{FE0881C3-72CD-4234-8F30-4A597DFB3A46}"/>
                </a:ext>
              </a:extLst>
            </p:cNvPr>
            <p:cNvSpPr>
              <a:spLocks/>
            </p:cNvSpPr>
            <p:nvPr/>
          </p:nvSpPr>
          <p:spPr>
            <a:xfrm>
              <a:off x="1082345" y="1333989"/>
              <a:ext cx="2656052" cy="28345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Project Kick-off</a:t>
              </a:r>
            </a:p>
          </p:txBody>
        </p:sp>
        <p:sp>
          <p:nvSpPr>
            <p:cNvPr id="286" name="Shape 24" title="þ\#1_2|2||&gt;21|">
              <a:extLst>
                <a:ext uri="{FF2B5EF4-FFF2-40B4-BE49-F238E27FC236}">
                  <a16:creationId xmlns:a16="http://schemas.microsoft.com/office/drawing/2014/main" id="{16AAA68F-BB6D-8BE2-51B8-0D11D462ABB7}"/>
                </a:ext>
              </a:extLst>
            </p:cNvPr>
            <p:cNvSpPr>
              <a:spLocks/>
            </p:cNvSpPr>
            <p:nvPr/>
          </p:nvSpPr>
          <p:spPr>
            <a:xfrm>
              <a:off x="1082345" y="1744446"/>
              <a:ext cx="2656052" cy="42518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Requirements Gathering</a:t>
              </a:r>
            </a:p>
          </p:txBody>
        </p:sp>
        <p:sp>
          <p:nvSpPr>
            <p:cNvPr id="287" name="Shape 25" title="þ\#1_3|3||&gt;21|">
              <a:extLst>
                <a:ext uri="{FF2B5EF4-FFF2-40B4-BE49-F238E27FC236}">
                  <a16:creationId xmlns:a16="http://schemas.microsoft.com/office/drawing/2014/main" id="{6AE98AE3-8DF2-D338-3732-9C66518AC635}"/>
                </a:ext>
              </a:extLst>
            </p:cNvPr>
            <p:cNvSpPr>
              <a:spLocks/>
            </p:cNvSpPr>
            <p:nvPr/>
          </p:nvSpPr>
          <p:spPr>
            <a:xfrm>
              <a:off x="1082345" y="2296631"/>
              <a:ext cx="2656052" cy="56691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Solution Design</a:t>
              </a:r>
            </a:p>
          </p:txBody>
        </p:sp>
        <p:sp>
          <p:nvSpPr>
            <p:cNvPr id="288" name="Shape 26" title="þ\#1_4|4||&gt;21|">
              <a:extLst>
                <a:ext uri="{FF2B5EF4-FFF2-40B4-BE49-F238E27FC236}">
                  <a16:creationId xmlns:a16="http://schemas.microsoft.com/office/drawing/2014/main" id="{20CD03BB-1CBD-D691-1D65-06CACDAEED1F}"/>
                </a:ext>
              </a:extLst>
            </p:cNvPr>
            <p:cNvSpPr>
              <a:spLocks/>
            </p:cNvSpPr>
            <p:nvPr/>
          </p:nvSpPr>
          <p:spPr>
            <a:xfrm>
              <a:off x="1082345" y="2990545"/>
              <a:ext cx="2656052" cy="56691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Development Sprint 1</a:t>
              </a:r>
            </a:p>
          </p:txBody>
        </p:sp>
        <p:sp>
          <p:nvSpPr>
            <p:cNvPr id="289" name="Shape 27" title="þ\#1_5|5||&gt;21|">
              <a:extLst>
                <a:ext uri="{FF2B5EF4-FFF2-40B4-BE49-F238E27FC236}">
                  <a16:creationId xmlns:a16="http://schemas.microsoft.com/office/drawing/2014/main" id="{95A18CDE-CBE1-1AB3-1AD6-E22A5030940E}"/>
                </a:ext>
              </a:extLst>
            </p:cNvPr>
            <p:cNvSpPr>
              <a:spLocks/>
            </p:cNvSpPr>
            <p:nvPr/>
          </p:nvSpPr>
          <p:spPr>
            <a:xfrm>
              <a:off x="1082345" y="3684459"/>
              <a:ext cx="2656052" cy="56691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Development Sprint 2</a:t>
              </a:r>
            </a:p>
          </p:txBody>
        </p:sp>
        <p:sp>
          <p:nvSpPr>
            <p:cNvPr id="290" name="Shape 28" title="þ\#1_6|6||&gt;21|">
              <a:extLst>
                <a:ext uri="{FF2B5EF4-FFF2-40B4-BE49-F238E27FC236}">
                  <a16:creationId xmlns:a16="http://schemas.microsoft.com/office/drawing/2014/main" id="{1631319B-DB4A-F9CC-FB83-ADD2BD8BE858}"/>
                </a:ext>
              </a:extLst>
            </p:cNvPr>
            <p:cNvSpPr>
              <a:spLocks/>
            </p:cNvSpPr>
            <p:nvPr/>
          </p:nvSpPr>
          <p:spPr>
            <a:xfrm>
              <a:off x="1082345" y="4378373"/>
              <a:ext cx="2656052" cy="425185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System &amp; User Testing</a:t>
              </a:r>
            </a:p>
          </p:txBody>
        </p:sp>
        <p:sp>
          <p:nvSpPr>
            <p:cNvPr id="291" name="Shape 29" title="þ\#1_7|7||&gt;21|">
              <a:extLst>
                <a:ext uri="{FF2B5EF4-FFF2-40B4-BE49-F238E27FC236}">
                  <a16:creationId xmlns:a16="http://schemas.microsoft.com/office/drawing/2014/main" id="{E3810931-5C4E-2AF4-B661-0F3B7C4B92D7}"/>
                </a:ext>
              </a:extLst>
            </p:cNvPr>
            <p:cNvSpPr>
              <a:spLocks/>
            </p:cNvSpPr>
            <p:nvPr/>
          </p:nvSpPr>
          <p:spPr>
            <a:xfrm>
              <a:off x="1082345" y="4930558"/>
              <a:ext cx="2656052" cy="28345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Launch &amp; Handover</a:t>
              </a:r>
            </a:p>
          </p:txBody>
        </p:sp>
        <p:sp>
          <p:nvSpPr>
            <p:cNvPr id="294" name="Shape 30" title="þ\#1_1|1|þGanttTotal|&gt;22|0|Total|0|11,1597242355347">
              <a:extLst>
                <a:ext uri="{FF2B5EF4-FFF2-40B4-BE49-F238E27FC236}">
                  <a16:creationId xmlns:a16="http://schemas.microsoft.com/office/drawing/2014/main" id="{0ECD8130-CF5F-2F69-1CDB-98DD7AD67917}"/>
                </a:ext>
              </a:extLst>
            </p:cNvPr>
            <p:cNvSpPr/>
            <p:nvPr/>
          </p:nvSpPr>
          <p:spPr>
            <a:xfrm>
              <a:off x="4024188" y="1333989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296" name="Shape 31" title="þ\#1_1|1|1|&gt;22|0|Stakeholder setup|0|11,1597242355347">
              <a:extLst>
                <a:ext uri="{FF2B5EF4-FFF2-40B4-BE49-F238E27FC236}">
                  <a16:creationId xmlns:a16="http://schemas.microsoft.com/office/drawing/2014/main" id="{1B9C91D3-39C8-0B22-57E1-499A739757C1}"/>
                </a:ext>
              </a:extLst>
            </p:cNvPr>
            <p:cNvSpPr/>
            <p:nvPr/>
          </p:nvSpPr>
          <p:spPr>
            <a:xfrm>
              <a:off x="4024188" y="1475717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Stakeholder setup</a:t>
              </a:r>
            </a:p>
          </p:txBody>
        </p:sp>
        <p:sp>
          <p:nvSpPr>
            <p:cNvPr id="299" name="Shape 32" title="þ\#1_2|2|þGanttTotal|&gt;22|0|Total|0|11,1597112019857">
              <a:extLst>
                <a:ext uri="{FF2B5EF4-FFF2-40B4-BE49-F238E27FC236}">
                  <a16:creationId xmlns:a16="http://schemas.microsoft.com/office/drawing/2014/main" id="{51A99B73-1027-14D9-0F90-8771F5047F2D}"/>
                </a:ext>
              </a:extLst>
            </p:cNvPr>
            <p:cNvSpPr/>
            <p:nvPr/>
          </p:nvSpPr>
          <p:spPr>
            <a:xfrm>
              <a:off x="4024188" y="1744446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01" name="Shape 33" title="þ\#1_2|2|1|&gt;22|0|User interviews|0|11,1597112019857">
              <a:extLst>
                <a:ext uri="{FF2B5EF4-FFF2-40B4-BE49-F238E27FC236}">
                  <a16:creationId xmlns:a16="http://schemas.microsoft.com/office/drawing/2014/main" id="{6E6F6592-231D-F0B3-6776-2D8A96F230EA}"/>
                </a:ext>
              </a:extLst>
            </p:cNvPr>
            <p:cNvSpPr/>
            <p:nvPr/>
          </p:nvSpPr>
          <p:spPr>
            <a:xfrm>
              <a:off x="4024188" y="1886174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User interviews</a:t>
              </a:r>
            </a:p>
          </p:txBody>
        </p:sp>
        <p:sp>
          <p:nvSpPr>
            <p:cNvPr id="303" name="Shape 34" title="þ\#1_2|2|2|&gt;22|0|Document analysis &amp; benchmarks|0|11,1597112019857">
              <a:extLst>
                <a:ext uri="{FF2B5EF4-FFF2-40B4-BE49-F238E27FC236}">
                  <a16:creationId xmlns:a16="http://schemas.microsoft.com/office/drawing/2014/main" id="{B68665CF-A0D3-4C38-4F4E-E8A6287944B2}"/>
                </a:ext>
              </a:extLst>
            </p:cNvPr>
            <p:cNvSpPr/>
            <p:nvPr/>
          </p:nvSpPr>
          <p:spPr>
            <a:xfrm>
              <a:off x="4024188" y="2027903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Document analysis &amp; benchmarks</a:t>
              </a:r>
            </a:p>
          </p:txBody>
        </p:sp>
        <p:sp>
          <p:nvSpPr>
            <p:cNvPr id="306" name="Shape 35" title="þ\#1_3|3|þGanttTotal|&gt;22|0|Total|0|11,1597242355347">
              <a:extLst>
                <a:ext uri="{FF2B5EF4-FFF2-40B4-BE49-F238E27FC236}">
                  <a16:creationId xmlns:a16="http://schemas.microsoft.com/office/drawing/2014/main" id="{8A3E88C3-F7AE-5D81-B96B-FB8DBC98B087}"/>
                </a:ext>
              </a:extLst>
            </p:cNvPr>
            <p:cNvSpPr/>
            <p:nvPr/>
          </p:nvSpPr>
          <p:spPr>
            <a:xfrm>
              <a:off x="4024188" y="2296631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08" name="Shape 36" title="þ\#1_3|3|1|&gt;22|0|Architecture definition|0|11,1597242355347">
              <a:extLst>
                <a:ext uri="{FF2B5EF4-FFF2-40B4-BE49-F238E27FC236}">
                  <a16:creationId xmlns:a16="http://schemas.microsoft.com/office/drawing/2014/main" id="{1C9A2EB8-E912-FD00-6737-77702D6C5B82}"/>
                </a:ext>
              </a:extLst>
            </p:cNvPr>
            <p:cNvSpPr/>
            <p:nvPr/>
          </p:nvSpPr>
          <p:spPr>
            <a:xfrm>
              <a:off x="4024188" y="2438359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Architecture definition</a:t>
              </a:r>
            </a:p>
          </p:txBody>
        </p:sp>
        <p:sp>
          <p:nvSpPr>
            <p:cNvPr id="310" name="Shape 37" title="þ\#1_3|3|2|&gt;22|0|Wireframe / UI mockup|0|11,1597242355347">
              <a:extLst>
                <a:ext uri="{FF2B5EF4-FFF2-40B4-BE49-F238E27FC236}">
                  <a16:creationId xmlns:a16="http://schemas.microsoft.com/office/drawing/2014/main" id="{7F5668C8-F5FA-5276-B13D-B35E9D7B13C3}"/>
                </a:ext>
              </a:extLst>
            </p:cNvPr>
            <p:cNvSpPr/>
            <p:nvPr/>
          </p:nvSpPr>
          <p:spPr>
            <a:xfrm>
              <a:off x="4024188" y="2580088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Wireframe / UI mockup</a:t>
              </a:r>
            </a:p>
          </p:txBody>
        </p:sp>
        <p:sp>
          <p:nvSpPr>
            <p:cNvPr id="312" name="Shape 38" title="þ\#1_3|3|3|&gt;22|0|Stakeholder validation|0|11,1597242355347">
              <a:extLst>
                <a:ext uri="{FF2B5EF4-FFF2-40B4-BE49-F238E27FC236}">
                  <a16:creationId xmlns:a16="http://schemas.microsoft.com/office/drawing/2014/main" id="{44D053DC-452F-5670-0887-260017F5E999}"/>
                </a:ext>
              </a:extLst>
            </p:cNvPr>
            <p:cNvSpPr/>
            <p:nvPr/>
          </p:nvSpPr>
          <p:spPr>
            <a:xfrm>
              <a:off x="4024188" y="2721816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Stakeholder validation</a:t>
              </a:r>
            </a:p>
          </p:txBody>
        </p:sp>
        <p:sp>
          <p:nvSpPr>
            <p:cNvPr id="315" name="Shape 39" title="þ\#1_4|4|þGanttTotal|&gt;22|0|Total|0|11,1597242355347">
              <a:extLst>
                <a:ext uri="{FF2B5EF4-FFF2-40B4-BE49-F238E27FC236}">
                  <a16:creationId xmlns:a16="http://schemas.microsoft.com/office/drawing/2014/main" id="{ACB2553E-ECAE-D9F6-2B24-94741C83C8E3}"/>
                </a:ext>
              </a:extLst>
            </p:cNvPr>
            <p:cNvSpPr/>
            <p:nvPr/>
          </p:nvSpPr>
          <p:spPr>
            <a:xfrm>
              <a:off x="4024188" y="2990545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17" name="Shape 40" title="þ\#1_4|4|1|&gt;22|0|Feature set A implementation|0|11,1597242355347">
              <a:extLst>
                <a:ext uri="{FF2B5EF4-FFF2-40B4-BE49-F238E27FC236}">
                  <a16:creationId xmlns:a16="http://schemas.microsoft.com/office/drawing/2014/main" id="{5BE4EC51-1645-E2F3-C236-1ADBDA6C247F}"/>
                </a:ext>
              </a:extLst>
            </p:cNvPr>
            <p:cNvSpPr/>
            <p:nvPr/>
          </p:nvSpPr>
          <p:spPr>
            <a:xfrm>
              <a:off x="4024188" y="3132274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Feature set A implementation</a:t>
              </a:r>
            </a:p>
          </p:txBody>
        </p:sp>
        <p:sp>
          <p:nvSpPr>
            <p:cNvPr id="319" name="Shape 41" title="þ\#1_4|4|2|&gt;22|0|Code review &amp; unit testing|0|11,1597242355347">
              <a:extLst>
                <a:ext uri="{FF2B5EF4-FFF2-40B4-BE49-F238E27FC236}">
                  <a16:creationId xmlns:a16="http://schemas.microsoft.com/office/drawing/2014/main" id="{9E3A40DC-E1C1-25BA-D600-FF509F445C17}"/>
                </a:ext>
              </a:extLst>
            </p:cNvPr>
            <p:cNvSpPr/>
            <p:nvPr/>
          </p:nvSpPr>
          <p:spPr>
            <a:xfrm>
              <a:off x="4024188" y="3274002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Code review &amp; unit testing</a:t>
              </a:r>
            </a:p>
          </p:txBody>
        </p:sp>
        <p:sp>
          <p:nvSpPr>
            <p:cNvPr id="321" name="Shape 42" title="þ\#1_4|4|3|&gt;22|0|Sprint retrospective|0|11,1597242355347">
              <a:extLst>
                <a:ext uri="{FF2B5EF4-FFF2-40B4-BE49-F238E27FC236}">
                  <a16:creationId xmlns:a16="http://schemas.microsoft.com/office/drawing/2014/main" id="{3B3025A3-1874-E695-6FB9-5EFA20F1ABA4}"/>
                </a:ext>
              </a:extLst>
            </p:cNvPr>
            <p:cNvSpPr/>
            <p:nvPr/>
          </p:nvSpPr>
          <p:spPr>
            <a:xfrm>
              <a:off x="4024188" y="3415731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Sprint retrospective</a:t>
              </a:r>
            </a:p>
          </p:txBody>
        </p:sp>
        <p:sp>
          <p:nvSpPr>
            <p:cNvPr id="324" name="Shape 43" title="þ\#1_5|5|þGanttTotal|&gt;22|0|Total|0|11,1597242355347">
              <a:extLst>
                <a:ext uri="{FF2B5EF4-FFF2-40B4-BE49-F238E27FC236}">
                  <a16:creationId xmlns:a16="http://schemas.microsoft.com/office/drawing/2014/main" id="{30D9E07B-8CF6-A2A6-7C42-0919BF72F58F}"/>
                </a:ext>
              </a:extLst>
            </p:cNvPr>
            <p:cNvSpPr/>
            <p:nvPr/>
          </p:nvSpPr>
          <p:spPr>
            <a:xfrm>
              <a:off x="4024188" y="3684459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26" name="Shape 44" title="þ\#1_5|5|1|&gt;22|0|Feature set B implementation|0|11,1597242355347">
              <a:extLst>
                <a:ext uri="{FF2B5EF4-FFF2-40B4-BE49-F238E27FC236}">
                  <a16:creationId xmlns:a16="http://schemas.microsoft.com/office/drawing/2014/main" id="{EF67397A-E97A-899B-C802-7201B82CE281}"/>
                </a:ext>
              </a:extLst>
            </p:cNvPr>
            <p:cNvSpPr/>
            <p:nvPr/>
          </p:nvSpPr>
          <p:spPr>
            <a:xfrm>
              <a:off x="4024188" y="3826187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Feature set B implementation</a:t>
              </a:r>
            </a:p>
          </p:txBody>
        </p:sp>
        <p:sp>
          <p:nvSpPr>
            <p:cNvPr id="328" name="Shape 45" title="þ\#1_5|5|2|&gt;22|0|Code optimization|0|11,1597242355347">
              <a:extLst>
                <a:ext uri="{FF2B5EF4-FFF2-40B4-BE49-F238E27FC236}">
                  <a16:creationId xmlns:a16="http://schemas.microsoft.com/office/drawing/2014/main" id="{39E6D6B2-EF72-B4EE-9958-6F49FBA49194}"/>
                </a:ext>
              </a:extLst>
            </p:cNvPr>
            <p:cNvSpPr/>
            <p:nvPr/>
          </p:nvSpPr>
          <p:spPr>
            <a:xfrm>
              <a:off x="4024188" y="3967916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Code optimization</a:t>
              </a:r>
            </a:p>
          </p:txBody>
        </p:sp>
        <p:sp>
          <p:nvSpPr>
            <p:cNvPr id="330" name="Shape 46" title="þ\#1_5|5|3|&gt;22|0|Integration testing|0|11,1597242355347">
              <a:extLst>
                <a:ext uri="{FF2B5EF4-FFF2-40B4-BE49-F238E27FC236}">
                  <a16:creationId xmlns:a16="http://schemas.microsoft.com/office/drawing/2014/main" id="{4AEB7486-21A8-6C31-8411-1C2CE2B41FB8}"/>
                </a:ext>
              </a:extLst>
            </p:cNvPr>
            <p:cNvSpPr/>
            <p:nvPr/>
          </p:nvSpPr>
          <p:spPr>
            <a:xfrm>
              <a:off x="4024188" y="4109645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Integration testing</a:t>
              </a:r>
            </a:p>
          </p:txBody>
        </p:sp>
        <p:sp>
          <p:nvSpPr>
            <p:cNvPr id="333" name="Shape 47" title="þ\#1_6|6|þGanttTotal|&gt;22|0|Total|0|11,1597112019857">
              <a:extLst>
                <a:ext uri="{FF2B5EF4-FFF2-40B4-BE49-F238E27FC236}">
                  <a16:creationId xmlns:a16="http://schemas.microsoft.com/office/drawing/2014/main" id="{79F290C5-375E-FB80-3655-3A45F41C50AD}"/>
                </a:ext>
              </a:extLst>
            </p:cNvPr>
            <p:cNvSpPr/>
            <p:nvPr/>
          </p:nvSpPr>
          <p:spPr>
            <a:xfrm>
              <a:off x="4024188" y="4378373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35" name="Shape 48" title="þ\#1_6|6|1|&gt;22|0|Internal system testing|0|11,1597112019857">
              <a:extLst>
                <a:ext uri="{FF2B5EF4-FFF2-40B4-BE49-F238E27FC236}">
                  <a16:creationId xmlns:a16="http://schemas.microsoft.com/office/drawing/2014/main" id="{6BCD3EEF-B535-DB54-06F3-508ECB0A4017}"/>
                </a:ext>
              </a:extLst>
            </p:cNvPr>
            <p:cNvSpPr/>
            <p:nvPr/>
          </p:nvSpPr>
          <p:spPr>
            <a:xfrm>
              <a:off x="4024188" y="4520101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Internal system testing</a:t>
              </a:r>
            </a:p>
          </p:txBody>
        </p:sp>
        <p:sp>
          <p:nvSpPr>
            <p:cNvPr id="337" name="Shape 49" title="þ\#1_6|6|2|&gt;22|0|End-user acceptance testing (UAT)|0|11,1597112019857">
              <a:extLst>
                <a:ext uri="{FF2B5EF4-FFF2-40B4-BE49-F238E27FC236}">
                  <a16:creationId xmlns:a16="http://schemas.microsoft.com/office/drawing/2014/main" id="{D030B91C-7091-F2DA-EC42-0B52504A43CB}"/>
                </a:ext>
              </a:extLst>
            </p:cNvPr>
            <p:cNvSpPr/>
            <p:nvPr/>
          </p:nvSpPr>
          <p:spPr>
            <a:xfrm>
              <a:off x="4024188" y="4661830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End-user acceptance testing (UAT)</a:t>
              </a:r>
            </a:p>
          </p:txBody>
        </p:sp>
        <p:sp>
          <p:nvSpPr>
            <p:cNvPr id="340" name="Shape 50" title="þ\#1_7|7|þGanttTotal|&gt;22|0|Total|0|11,1597242355347">
              <a:extLst>
                <a:ext uri="{FF2B5EF4-FFF2-40B4-BE49-F238E27FC236}">
                  <a16:creationId xmlns:a16="http://schemas.microsoft.com/office/drawing/2014/main" id="{A3FB7A60-806C-9ECF-CD8F-E90DD6223774}"/>
                </a:ext>
              </a:extLst>
            </p:cNvPr>
            <p:cNvSpPr/>
            <p:nvPr/>
          </p:nvSpPr>
          <p:spPr>
            <a:xfrm>
              <a:off x="4024188" y="4930558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42" name="Shape 51" title="þ\#1_7|7|1|&gt;22|0|Final deployment &amp; documentation|0|11,1597242355347">
              <a:extLst>
                <a:ext uri="{FF2B5EF4-FFF2-40B4-BE49-F238E27FC236}">
                  <a16:creationId xmlns:a16="http://schemas.microsoft.com/office/drawing/2014/main" id="{C98D7615-01C4-4887-435D-1D6322759279}"/>
                </a:ext>
              </a:extLst>
            </p:cNvPr>
            <p:cNvSpPr/>
            <p:nvPr/>
          </p:nvSpPr>
          <p:spPr>
            <a:xfrm>
              <a:off x="4024188" y="5072287"/>
              <a:ext cx="2128072" cy="14172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Final deployment &amp; documentation</a:t>
              </a:r>
            </a:p>
          </p:txBody>
        </p:sp>
        <p:sp>
          <p:nvSpPr>
            <p:cNvPr id="293" name="Shape 52" descr="^" title="þ\#1_1|1|þGanttTotal|&gt;22|0|Total|0|11,1597242355347">
              <a:extLst>
                <a:ext uri="{FF2B5EF4-FFF2-40B4-BE49-F238E27FC236}">
                  <a16:creationId xmlns:a16="http://schemas.microsoft.com/office/drawing/2014/main" id="{6D9AF9B3-1D8A-20D2-91B0-4E4B38B865E3}"/>
                </a:ext>
              </a:extLst>
            </p:cNvPr>
            <p:cNvSpPr>
              <a:spLocks/>
            </p:cNvSpPr>
            <p:nvPr/>
          </p:nvSpPr>
          <p:spPr>
            <a:xfrm>
              <a:off x="6152260" y="1361626"/>
              <a:ext cx="66147" cy="864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53" title="þ\#1_1|1|1|&gt;22|0|Stakeholder setup|0|11,1597242355347">
              <a:extLst>
                <a:ext uri="{FF2B5EF4-FFF2-40B4-BE49-F238E27FC236}">
                  <a16:creationId xmlns:a16="http://schemas.microsoft.com/office/drawing/2014/main" id="{FAB30C1B-4403-CF5A-42EA-8AD0DD192BFA}"/>
                </a:ext>
              </a:extLst>
            </p:cNvPr>
            <p:cNvSpPr>
              <a:spLocks/>
            </p:cNvSpPr>
            <p:nvPr/>
          </p:nvSpPr>
          <p:spPr>
            <a:xfrm>
              <a:off x="6152260" y="1503355"/>
              <a:ext cx="66147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8" name="Shape 54" descr="^" title="þ\#1_2|2|þGanttTotal|&gt;22|0|Total|0|11,1597112019857">
              <a:extLst>
                <a:ext uri="{FF2B5EF4-FFF2-40B4-BE49-F238E27FC236}">
                  <a16:creationId xmlns:a16="http://schemas.microsoft.com/office/drawing/2014/main" id="{540171C8-4728-A21B-0663-E2690941068E}"/>
                </a:ext>
              </a:extLst>
            </p:cNvPr>
            <p:cNvSpPr>
              <a:spLocks/>
            </p:cNvSpPr>
            <p:nvPr/>
          </p:nvSpPr>
          <p:spPr>
            <a:xfrm>
              <a:off x="6251446" y="1772083"/>
              <a:ext cx="264518" cy="864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0" name="Shape 55" title="þ\#1_2|2|1|&gt;22|0|User interviews|0|11,1597112019857">
              <a:extLst>
                <a:ext uri="{FF2B5EF4-FFF2-40B4-BE49-F238E27FC236}">
                  <a16:creationId xmlns:a16="http://schemas.microsoft.com/office/drawing/2014/main" id="{E57DA15A-7010-0EF0-0119-DDE5B040ADD6}"/>
                </a:ext>
              </a:extLst>
            </p:cNvPr>
            <p:cNvSpPr>
              <a:spLocks/>
            </p:cNvSpPr>
            <p:nvPr/>
          </p:nvSpPr>
          <p:spPr>
            <a:xfrm>
              <a:off x="6251446" y="1913811"/>
              <a:ext cx="132271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2" name="Shape 56" title="þ\#1_2|2|2|&gt;22|0|Document analysis &amp; benchmarks|0|11,1597112019857">
              <a:extLst>
                <a:ext uri="{FF2B5EF4-FFF2-40B4-BE49-F238E27FC236}">
                  <a16:creationId xmlns:a16="http://schemas.microsoft.com/office/drawing/2014/main" id="{83C02D35-F756-A6EC-6C5D-7BC9A9380BCB}"/>
                </a:ext>
              </a:extLst>
            </p:cNvPr>
            <p:cNvSpPr>
              <a:spLocks/>
            </p:cNvSpPr>
            <p:nvPr/>
          </p:nvSpPr>
          <p:spPr>
            <a:xfrm>
              <a:off x="6416755" y="2055540"/>
              <a:ext cx="99209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5" name="Shape 57" descr="^" title="þ\#1_3|3|þGanttTotal|&gt;22|0|Total|0|11,1597242355347">
              <a:extLst>
                <a:ext uri="{FF2B5EF4-FFF2-40B4-BE49-F238E27FC236}">
                  <a16:creationId xmlns:a16="http://schemas.microsoft.com/office/drawing/2014/main" id="{000701A9-0925-6F13-2026-0BCC60C87BA8}"/>
                </a:ext>
              </a:extLst>
            </p:cNvPr>
            <p:cNvSpPr>
              <a:spLocks/>
            </p:cNvSpPr>
            <p:nvPr/>
          </p:nvSpPr>
          <p:spPr>
            <a:xfrm>
              <a:off x="6714312" y="2324268"/>
              <a:ext cx="793508" cy="864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7" name="Shape 58" title="þ\#1_3|3|1|&gt;22|0|Architecture definition|0|11,1597242355347">
              <a:extLst>
                <a:ext uri="{FF2B5EF4-FFF2-40B4-BE49-F238E27FC236}">
                  <a16:creationId xmlns:a16="http://schemas.microsoft.com/office/drawing/2014/main" id="{B9D0FB2A-31C4-14D5-1574-2D07D4C00875}"/>
                </a:ext>
              </a:extLst>
            </p:cNvPr>
            <p:cNvSpPr>
              <a:spLocks/>
            </p:cNvSpPr>
            <p:nvPr/>
          </p:nvSpPr>
          <p:spPr>
            <a:xfrm>
              <a:off x="6714312" y="2465997"/>
              <a:ext cx="198394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9" name="Shape 59" title="þ\#1_3|3|2|&gt;22|0|Wireframe / UI mockup|0|11,1597242355347">
              <a:extLst>
                <a:ext uri="{FF2B5EF4-FFF2-40B4-BE49-F238E27FC236}">
                  <a16:creationId xmlns:a16="http://schemas.microsoft.com/office/drawing/2014/main" id="{B4654C1B-4710-98EF-918F-520495353DC0}"/>
                </a:ext>
              </a:extLst>
            </p:cNvPr>
            <p:cNvSpPr>
              <a:spLocks/>
            </p:cNvSpPr>
            <p:nvPr/>
          </p:nvSpPr>
          <p:spPr>
            <a:xfrm>
              <a:off x="6879599" y="2607725"/>
              <a:ext cx="264541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1" name="Shape 60" title="þ\#1_3|3|3|&gt;22|0|Stakeholder validation|0|11,1597242355347">
              <a:extLst>
                <a:ext uri="{FF2B5EF4-FFF2-40B4-BE49-F238E27FC236}">
                  <a16:creationId xmlns:a16="http://schemas.microsoft.com/office/drawing/2014/main" id="{1A944246-9AFD-B70F-1D94-CE8142B5CEEA}"/>
                </a:ext>
              </a:extLst>
            </p:cNvPr>
            <p:cNvSpPr>
              <a:spLocks/>
            </p:cNvSpPr>
            <p:nvPr/>
          </p:nvSpPr>
          <p:spPr>
            <a:xfrm>
              <a:off x="7243302" y="2749453"/>
              <a:ext cx="264518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4" name="Shape 61" descr="^" title="þ\#1_4|4|þGanttTotal|&gt;22|0|Total|0|11,1597242355347">
              <a:extLst>
                <a:ext uri="{FF2B5EF4-FFF2-40B4-BE49-F238E27FC236}">
                  <a16:creationId xmlns:a16="http://schemas.microsoft.com/office/drawing/2014/main" id="{E730AAC7-E01E-7246-6AA5-5833CFD06D18}"/>
                </a:ext>
              </a:extLst>
            </p:cNvPr>
            <p:cNvSpPr>
              <a:spLocks/>
            </p:cNvSpPr>
            <p:nvPr/>
          </p:nvSpPr>
          <p:spPr>
            <a:xfrm>
              <a:off x="7606983" y="3018182"/>
              <a:ext cx="1124127" cy="864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6" name="Shape 62" title="þ\#1_4|4|1|&gt;22|0|Feature set A implementation|0|11,1597242355347">
              <a:extLst>
                <a:ext uri="{FF2B5EF4-FFF2-40B4-BE49-F238E27FC236}">
                  <a16:creationId xmlns:a16="http://schemas.microsoft.com/office/drawing/2014/main" id="{A63BCD61-68EA-E620-72F7-E02B9C5B4823}"/>
                </a:ext>
              </a:extLst>
            </p:cNvPr>
            <p:cNvSpPr>
              <a:spLocks/>
            </p:cNvSpPr>
            <p:nvPr/>
          </p:nvSpPr>
          <p:spPr>
            <a:xfrm>
              <a:off x="7606983" y="3159911"/>
              <a:ext cx="595137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8" name="Shape 63" title="þ\#1_4|4|2|&gt;22|0|Code review &amp; unit testing|0|11,1597242355347">
              <a:extLst>
                <a:ext uri="{FF2B5EF4-FFF2-40B4-BE49-F238E27FC236}">
                  <a16:creationId xmlns:a16="http://schemas.microsoft.com/office/drawing/2014/main" id="{F97822A5-792D-12DD-B12D-61514159E62D}"/>
                </a:ext>
              </a:extLst>
            </p:cNvPr>
            <p:cNvSpPr>
              <a:spLocks/>
            </p:cNvSpPr>
            <p:nvPr/>
          </p:nvSpPr>
          <p:spPr>
            <a:xfrm>
              <a:off x="8235159" y="3301639"/>
              <a:ext cx="264518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0" name="Shape 64" title="þ\#1_4|4|3|&gt;22|0|Sprint retrospective|0|11,1597242355347">
              <a:extLst>
                <a:ext uri="{FF2B5EF4-FFF2-40B4-BE49-F238E27FC236}">
                  <a16:creationId xmlns:a16="http://schemas.microsoft.com/office/drawing/2014/main" id="{94E9DCC5-6FDA-99EB-3C69-E044661D68A2}"/>
                </a:ext>
              </a:extLst>
            </p:cNvPr>
            <p:cNvSpPr>
              <a:spLocks/>
            </p:cNvSpPr>
            <p:nvPr/>
          </p:nvSpPr>
          <p:spPr>
            <a:xfrm>
              <a:off x="8598839" y="3443367"/>
              <a:ext cx="132271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3" name="Shape 65" descr="^" title="þ\#1_5|5|þGanttTotal|&gt;22|0|Total|0|11,1597242355347">
              <a:extLst>
                <a:ext uri="{FF2B5EF4-FFF2-40B4-BE49-F238E27FC236}">
                  <a16:creationId xmlns:a16="http://schemas.microsoft.com/office/drawing/2014/main" id="{ED283095-B94A-C701-FABE-CF7230A5CC67}"/>
                </a:ext>
              </a:extLst>
            </p:cNvPr>
            <p:cNvSpPr>
              <a:spLocks/>
            </p:cNvSpPr>
            <p:nvPr/>
          </p:nvSpPr>
          <p:spPr>
            <a:xfrm>
              <a:off x="8995583" y="3712096"/>
              <a:ext cx="1289437" cy="864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5" name="Shape 66" title="þ\#1_5|5|1|&gt;22|0|Feature set B implementation|0|11,1597242355347">
              <a:extLst>
                <a:ext uri="{FF2B5EF4-FFF2-40B4-BE49-F238E27FC236}">
                  <a16:creationId xmlns:a16="http://schemas.microsoft.com/office/drawing/2014/main" id="{D1DF1006-58D3-7AC3-A2B4-9FC8C11C49B3}"/>
                </a:ext>
              </a:extLst>
            </p:cNvPr>
            <p:cNvSpPr>
              <a:spLocks/>
            </p:cNvSpPr>
            <p:nvPr/>
          </p:nvSpPr>
          <p:spPr>
            <a:xfrm>
              <a:off x="8995583" y="3853824"/>
              <a:ext cx="529013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7" name="Shape 67" title="þ\#1_5|5|2|&gt;22|0|Code optimization|0|11,1597242355347">
              <a:extLst>
                <a:ext uri="{FF2B5EF4-FFF2-40B4-BE49-F238E27FC236}">
                  <a16:creationId xmlns:a16="http://schemas.microsoft.com/office/drawing/2014/main" id="{08D4D3BF-199B-369D-F86A-68CD5C353D54}"/>
                </a:ext>
              </a:extLst>
            </p:cNvPr>
            <p:cNvSpPr>
              <a:spLocks/>
            </p:cNvSpPr>
            <p:nvPr/>
          </p:nvSpPr>
          <p:spPr>
            <a:xfrm>
              <a:off x="9557634" y="3995553"/>
              <a:ext cx="264518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9" name="Shape 68" title="þ\#1_5|5|3|&gt;22|0|Integration testing|0|11,1597242355347">
              <a:extLst>
                <a:ext uri="{FF2B5EF4-FFF2-40B4-BE49-F238E27FC236}">
                  <a16:creationId xmlns:a16="http://schemas.microsoft.com/office/drawing/2014/main" id="{CE028EC3-CE91-CB0F-50B5-56EC328D5EA3}"/>
                </a:ext>
              </a:extLst>
            </p:cNvPr>
            <p:cNvSpPr>
              <a:spLocks/>
            </p:cNvSpPr>
            <p:nvPr/>
          </p:nvSpPr>
          <p:spPr>
            <a:xfrm>
              <a:off x="9855191" y="4137281"/>
              <a:ext cx="429828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2" name="Shape 69" descr="^" title="þ\#1_6|6|þGanttTotal|&gt;22|0|Total|0|11,1597112019857">
              <a:extLst>
                <a:ext uri="{FF2B5EF4-FFF2-40B4-BE49-F238E27FC236}">
                  <a16:creationId xmlns:a16="http://schemas.microsoft.com/office/drawing/2014/main" id="{B218BE9D-4FF5-87C3-30E8-82DC8FDE5B62}"/>
                </a:ext>
              </a:extLst>
            </p:cNvPr>
            <p:cNvSpPr>
              <a:spLocks/>
            </p:cNvSpPr>
            <p:nvPr/>
          </p:nvSpPr>
          <p:spPr>
            <a:xfrm>
              <a:off x="10384182" y="4406010"/>
              <a:ext cx="826570" cy="864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4" name="Shape 70" title="þ\#1_6|6|1|&gt;22|0|Internal system testing|0|11,1597112019857">
              <a:extLst>
                <a:ext uri="{FF2B5EF4-FFF2-40B4-BE49-F238E27FC236}">
                  <a16:creationId xmlns:a16="http://schemas.microsoft.com/office/drawing/2014/main" id="{3C84367C-E420-CA51-8333-F582B58D4672}"/>
                </a:ext>
              </a:extLst>
            </p:cNvPr>
            <p:cNvSpPr>
              <a:spLocks/>
            </p:cNvSpPr>
            <p:nvPr/>
          </p:nvSpPr>
          <p:spPr>
            <a:xfrm>
              <a:off x="10384182" y="4547738"/>
              <a:ext cx="363704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6" name="Shape 71" title="þ\#1_6|6|2|&gt;22|0|End-user acceptance testing (UAT)|0|11,1597112019857">
              <a:extLst>
                <a:ext uri="{FF2B5EF4-FFF2-40B4-BE49-F238E27FC236}">
                  <a16:creationId xmlns:a16="http://schemas.microsoft.com/office/drawing/2014/main" id="{E8ED0998-9EB7-751B-E263-6748BDB56B4D}"/>
                </a:ext>
              </a:extLst>
            </p:cNvPr>
            <p:cNvSpPr>
              <a:spLocks/>
            </p:cNvSpPr>
            <p:nvPr/>
          </p:nvSpPr>
          <p:spPr>
            <a:xfrm>
              <a:off x="10780925" y="4689467"/>
              <a:ext cx="429828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9" name="Shape 72" descr="^" title="þ\#1_7|7|þGanttTotal|&gt;22|0|Total|0|11,1597242355347">
              <a:extLst>
                <a:ext uri="{FF2B5EF4-FFF2-40B4-BE49-F238E27FC236}">
                  <a16:creationId xmlns:a16="http://schemas.microsoft.com/office/drawing/2014/main" id="{4A195934-7E0E-2A49-DCEE-031D0C5F9E2F}"/>
                </a:ext>
              </a:extLst>
            </p:cNvPr>
            <p:cNvSpPr>
              <a:spLocks/>
            </p:cNvSpPr>
            <p:nvPr/>
          </p:nvSpPr>
          <p:spPr>
            <a:xfrm>
              <a:off x="11541348" y="4958195"/>
              <a:ext cx="132271" cy="864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41" name="Shape 73" title="þ\#1_7|7|1|&gt;22|0|Final deployment &amp; documentation|0|11,1597242355347">
              <a:extLst>
                <a:ext uri="{FF2B5EF4-FFF2-40B4-BE49-F238E27FC236}">
                  <a16:creationId xmlns:a16="http://schemas.microsoft.com/office/drawing/2014/main" id="{685A6BF2-815D-9D19-0728-323CA42E5219}"/>
                </a:ext>
              </a:extLst>
            </p:cNvPr>
            <p:cNvSpPr>
              <a:spLocks/>
            </p:cNvSpPr>
            <p:nvPr/>
          </p:nvSpPr>
          <p:spPr>
            <a:xfrm>
              <a:off x="11541348" y="5099924"/>
              <a:ext cx="132271" cy="8645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1671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75" name="GANTT" title="3">
            <a:extLst>
              <a:ext uri="{FF2B5EF4-FFF2-40B4-BE49-F238E27FC236}">
                <a16:creationId xmlns:a16="http://schemas.microsoft.com/office/drawing/2014/main" id="{89B74BFF-BD2D-04D9-E4B0-46CF27A7FAD2}"/>
              </a:ext>
            </a:extLst>
          </p:cNvPr>
          <p:cNvGrpSpPr/>
          <p:nvPr/>
        </p:nvGrpSpPr>
        <p:grpSpPr>
          <a:xfrm>
            <a:off x="1813952" y="1486319"/>
            <a:ext cx="8574372" cy="4323513"/>
            <a:chOff x="2112403" y="934950"/>
            <a:chExt cx="8574372" cy="4323513"/>
          </a:xfrm>
        </p:grpSpPr>
        <p:cxnSp>
          <p:nvCxnSpPr>
            <p:cNvPr id="370" name="Line 1">
              <a:extLst>
                <a:ext uri="{FF2B5EF4-FFF2-40B4-BE49-F238E27FC236}">
                  <a16:creationId xmlns:a16="http://schemas.microsoft.com/office/drawing/2014/main" id="{CD7D0A9D-7E97-ACB1-ADED-33A23A0FD768}"/>
                </a:ext>
              </a:extLst>
            </p:cNvPr>
            <p:cNvCxnSpPr/>
            <p:nvPr/>
          </p:nvCxnSpPr>
          <p:spPr>
            <a:xfrm>
              <a:off x="8726537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Line 2">
              <a:extLst>
                <a:ext uri="{FF2B5EF4-FFF2-40B4-BE49-F238E27FC236}">
                  <a16:creationId xmlns:a16="http://schemas.microsoft.com/office/drawing/2014/main" id="{4B395D56-C78A-C016-DC99-0141C96EC6F9}"/>
                </a:ext>
              </a:extLst>
            </p:cNvPr>
            <p:cNvCxnSpPr/>
            <p:nvPr/>
          </p:nvCxnSpPr>
          <p:spPr>
            <a:xfrm>
              <a:off x="8546798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Line 3">
              <a:extLst>
                <a:ext uri="{FF2B5EF4-FFF2-40B4-BE49-F238E27FC236}">
                  <a16:creationId xmlns:a16="http://schemas.microsoft.com/office/drawing/2014/main" id="{843DF892-386E-17C4-9279-915D228D3B7D}"/>
                </a:ext>
              </a:extLst>
            </p:cNvPr>
            <p:cNvCxnSpPr/>
            <p:nvPr/>
          </p:nvCxnSpPr>
          <p:spPr>
            <a:xfrm>
              <a:off x="8347803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Line 4">
              <a:extLst>
                <a:ext uri="{FF2B5EF4-FFF2-40B4-BE49-F238E27FC236}">
                  <a16:creationId xmlns:a16="http://schemas.microsoft.com/office/drawing/2014/main" id="{A9A3E207-41C9-A7D9-93E3-21ED14ADE625}"/>
                </a:ext>
              </a:extLst>
            </p:cNvPr>
            <p:cNvCxnSpPr/>
            <p:nvPr/>
          </p:nvCxnSpPr>
          <p:spPr>
            <a:xfrm>
              <a:off x="8148806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Line 5">
              <a:extLst>
                <a:ext uri="{FF2B5EF4-FFF2-40B4-BE49-F238E27FC236}">
                  <a16:creationId xmlns:a16="http://schemas.microsoft.com/office/drawing/2014/main" id="{5E321A94-FE3F-9F78-DAB7-2E5B73C90FF3}"/>
                </a:ext>
              </a:extLst>
            </p:cNvPr>
            <p:cNvCxnSpPr/>
            <p:nvPr/>
          </p:nvCxnSpPr>
          <p:spPr>
            <a:xfrm>
              <a:off x="7956231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Line 6">
              <a:extLst>
                <a:ext uri="{FF2B5EF4-FFF2-40B4-BE49-F238E27FC236}">
                  <a16:creationId xmlns:a16="http://schemas.microsoft.com/office/drawing/2014/main" id="{BC5A1E21-E830-DE6F-AC02-6E316ACF37C7}"/>
                </a:ext>
              </a:extLst>
            </p:cNvPr>
            <p:cNvCxnSpPr/>
            <p:nvPr/>
          </p:nvCxnSpPr>
          <p:spPr>
            <a:xfrm>
              <a:off x="7757235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Line 7">
              <a:extLst>
                <a:ext uri="{FF2B5EF4-FFF2-40B4-BE49-F238E27FC236}">
                  <a16:creationId xmlns:a16="http://schemas.microsoft.com/office/drawing/2014/main" id="{1DED7D6C-2169-C88A-2752-5C076FB65CB1}"/>
                </a:ext>
              </a:extLst>
            </p:cNvPr>
            <p:cNvCxnSpPr/>
            <p:nvPr/>
          </p:nvCxnSpPr>
          <p:spPr>
            <a:xfrm>
              <a:off x="7564658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Line 8">
              <a:extLst>
                <a:ext uri="{FF2B5EF4-FFF2-40B4-BE49-F238E27FC236}">
                  <a16:creationId xmlns:a16="http://schemas.microsoft.com/office/drawing/2014/main" id="{2E0E5578-FD40-9B30-7D59-A7DB03FE1F33}"/>
                </a:ext>
              </a:extLst>
            </p:cNvPr>
            <p:cNvCxnSpPr/>
            <p:nvPr/>
          </p:nvCxnSpPr>
          <p:spPr>
            <a:xfrm>
              <a:off x="7365663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Line 9">
              <a:extLst>
                <a:ext uri="{FF2B5EF4-FFF2-40B4-BE49-F238E27FC236}">
                  <a16:creationId xmlns:a16="http://schemas.microsoft.com/office/drawing/2014/main" id="{94352E2A-4A3F-15DA-3DE4-AA8474CE9622}"/>
                </a:ext>
              </a:extLst>
            </p:cNvPr>
            <p:cNvCxnSpPr/>
            <p:nvPr/>
          </p:nvCxnSpPr>
          <p:spPr>
            <a:xfrm>
              <a:off x="7166666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Line 10">
              <a:extLst>
                <a:ext uri="{FF2B5EF4-FFF2-40B4-BE49-F238E27FC236}">
                  <a16:creationId xmlns:a16="http://schemas.microsoft.com/office/drawing/2014/main" id="{1E6D582F-A84F-C10E-4FE7-5042B6C018CE}"/>
                </a:ext>
              </a:extLst>
            </p:cNvPr>
            <p:cNvCxnSpPr/>
            <p:nvPr/>
          </p:nvCxnSpPr>
          <p:spPr>
            <a:xfrm>
              <a:off x="6974091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Line 11">
              <a:extLst>
                <a:ext uri="{FF2B5EF4-FFF2-40B4-BE49-F238E27FC236}">
                  <a16:creationId xmlns:a16="http://schemas.microsoft.com/office/drawing/2014/main" id="{62B40FAD-9829-3AB4-FD3B-3BE93484A745}"/>
                </a:ext>
              </a:extLst>
            </p:cNvPr>
            <p:cNvCxnSpPr/>
            <p:nvPr/>
          </p:nvCxnSpPr>
          <p:spPr>
            <a:xfrm>
              <a:off x="6775095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Line 12">
              <a:extLst>
                <a:ext uri="{FF2B5EF4-FFF2-40B4-BE49-F238E27FC236}">
                  <a16:creationId xmlns:a16="http://schemas.microsoft.com/office/drawing/2014/main" id="{C8F9F607-B043-DF2F-FBAE-E7461F78BDD9}"/>
                </a:ext>
              </a:extLst>
            </p:cNvPr>
            <p:cNvCxnSpPr/>
            <p:nvPr/>
          </p:nvCxnSpPr>
          <p:spPr>
            <a:xfrm>
              <a:off x="6582519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Line 13">
              <a:extLst>
                <a:ext uri="{FF2B5EF4-FFF2-40B4-BE49-F238E27FC236}">
                  <a16:creationId xmlns:a16="http://schemas.microsoft.com/office/drawing/2014/main" id="{E0DC2966-352B-B744-F186-EECDA0A4578B}"/>
                </a:ext>
              </a:extLst>
            </p:cNvPr>
            <p:cNvCxnSpPr/>
            <p:nvPr/>
          </p:nvCxnSpPr>
          <p:spPr>
            <a:xfrm>
              <a:off x="6383523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Line 14">
              <a:extLst>
                <a:ext uri="{FF2B5EF4-FFF2-40B4-BE49-F238E27FC236}">
                  <a16:creationId xmlns:a16="http://schemas.microsoft.com/office/drawing/2014/main" id="{40BFEC83-38D4-98AD-B45D-BF83F45DD6F9}"/>
                </a:ext>
              </a:extLst>
            </p:cNvPr>
            <p:cNvCxnSpPr/>
            <p:nvPr/>
          </p:nvCxnSpPr>
          <p:spPr>
            <a:xfrm>
              <a:off x="6197366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Line 15">
              <a:extLst>
                <a:ext uri="{FF2B5EF4-FFF2-40B4-BE49-F238E27FC236}">
                  <a16:creationId xmlns:a16="http://schemas.microsoft.com/office/drawing/2014/main" id="{90B03A22-4FC7-A461-A36F-01494E456DEC}"/>
                </a:ext>
              </a:extLst>
            </p:cNvPr>
            <p:cNvCxnSpPr/>
            <p:nvPr/>
          </p:nvCxnSpPr>
          <p:spPr>
            <a:xfrm>
              <a:off x="5998370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Line 16">
              <a:extLst>
                <a:ext uri="{FF2B5EF4-FFF2-40B4-BE49-F238E27FC236}">
                  <a16:creationId xmlns:a16="http://schemas.microsoft.com/office/drawing/2014/main" id="{CE50893B-1B08-59CA-ABA1-44472C5D7786}"/>
                </a:ext>
              </a:extLst>
            </p:cNvPr>
            <p:cNvCxnSpPr/>
            <p:nvPr/>
          </p:nvCxnSpPr>
          <p:spPr>
            <a:xfrm>
              <a:off x="5799374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Line 17">
              <a:extLst>
                <a:ext uri="{FF2B5EF4-FFF2-40B4-BE49-F238E27FC236}">
                  <a16:creationId xmlns:a16="http://schemas.microsoft.com/office/drawing/2014/main" id="{3111FAB1-F320-5558-E5E6-CF4BDFB06CA2}"/>
                </a:ext>
              </a:extLst>
            </p:cNvPr>
            <p:cNvCxnSpPr/>
            <p:nvPr/>
          </p:nvCxnSpPr>
          <p:spPr>
            <a:xfrm>
              <a:off x="5606798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Line 18">
              <a:extLst>
                <a:ext uri="{FF2B5EF4-FFF2-40B4-BE49-F238E27FC236}">
                  <a16:creationId xmlns:a16="http://schemas.microsoft.com/office/drawing/2014/main" id="{E11197DA-306C-2BE5-EE9D-65E10AFF3E14}"/>
                </a:ext>
              </a:extLst>
            </p:cNvPr>
            <p:cNvCxnSpPr/>
            <p:nvPr/>
          </p:nvCxnSpPr>
          <p:spPr>
            <a:xfrm>
              <a:off x="5407802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Line 19">
              <a:extLst>
                <a:ext uri="{FF2B5EF4-FFF2-40B4-BE49-F238E27FC236}">
                  <a16:creationId xmlns:a16="http://schemas.microsoft.com/office/drawing/2014/main" id="{272891C3-66B8-46D1-302F-C843635C398A}"/>
                </a:ext>
              </a:extLst>
            </p:cNvPr>
            <p:cNvCxnSpPr/>
            <p:nvPr/>
          </p:nvCxnSpPr>
          <p:spPr>
            <a:xfrm>
              <a:off x="5215226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Line 20">
              <a:extLst>
                <a:ext uri="{FF2B5EF4-FFF2-40B4-BE49-F238E27FC236}">
                  <a16:creationId xmlns:a16="http://schemas.microsoft.com/office/drawing/2014/main" id="{4EBE326E-CCA8-1BE0-F93A-55FA5B0BC52D}"/>
                </a:ext>
              </a:extLst>
            </p:cNvPr>
            <p:cNvCxnSpPr/>
            <p:nvPr/>
          </p:nvCxnSpPr>
          <p:spPr>
            <a:xfrm>
              <a:off x="5016230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Line 21">
              <a:extLst>
                <a:ext uri="{FF2B5EF4-FFF2-40B4-BE49-F238E27FC236}">
                  <a16:creationId xmlns:a16="http://schemas.microsoft.com/office/drawing/2014/main" id="{A6EB1DD3-74ED-4214-974C-68407DAC9A39}"/>
                </a:ext>
              </a:extLst>
            </p:cNvPr>
            <p:cNvCxnSpPr/>
            <p:nvPr/>
          </p:nvCxnSpPr>
          <p:spPr>
            <a:xfrm>
              <a:off x="4817234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Line 22">
              <a:extLst>
                <a:ext uri="{FF2B5EF4-FFF2-40B4-BE49-F238E27FC236}">
                  <a16:creationId xmlns:a16="http://schemas.microsoft.com/office/drawing/2014/main" id="{592836EB-DCD6-68C5-0C96-BFBDD0E64C06}"/>
                </a:ext>
              </a:extLst>
            </p:cNvPr>
            <p:cNvCxnSpPr/>
            <p:nvPr/>
          </p:nvCxnSpPr>
          <p:spPr>
            <a:xfrm>
              <a:off x="4624658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Line 23">
              <a:extLst>
                <a:ext uri="{FF2B5EF4-FFF2-40B4-BE49-F238E27FC236}">
                  <a16:creationId xmlns:a16="http://schemas.microsoft.com/office/drawing/2014/main" id="{529690CA-D757-BF84-D404-289223DAE453}"/>
                </a:ext>
              </a:extLst>
            </p:cNvPr>
            <p:cNvCxnSpPr/>
            <p:nvPr/>
          </p:nvCxnSpPr>
          <p:spPr>
            <a:xfrm>
              <a:off x="4425662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Line 24">
              <a:extLst>
                <a:ext uri="{FF2B5EF4-FFF2-40B4-BE49-F238E27FC236}">
                  <a16:creationId xmlns:a16="http://schemas.microsoft.com/office/drawing/2014/main" id="{60D2B139-5370-448F-7561-063A4D7762A6}"/>
                </a:ext>
              </a:extLst>
            </p:cNvPr>
            <p:cNvCxnSpPr/>
            <p:nvPr/>
          </p:nvCxnSpPr>
          <p:spPr>
            <a:xfrm>
              <a:off x="4233086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Line 25">
              <a:extLst>
                <a:ext uri="{FF2B5EF4-FFF2-40B4-BE49-F238E27FC236}">
                  <a16:creationId xmlns:a16="http://schemas.microsoft.com/office/drawing/2014/main" id="{522ADA85-4C79-C63E-03B8-F563EDE3025C}"/>
                </a:ext>
              </a:extLst>
            </p:cNvPr>
            <p:cNvCxnSpPr/>
            <p:nvPr/>
          </p:nvCxnSpPr>
          <p:spPr>
            <a:xfrm>
              <a:off x="4117540" y="1191191"/>
              <a:ext cx="0" cy="4067272"/>
            </a:xfrm>
            <a:prstGeom prst="straightConnector1">
              <a:avLst/>
            </a:prstGeom>
            <a:ln w="12700" cmpd="sng">
              <a:solidFill>
                <a:srgbClr val="F2F2F2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Line 26">
              <a:extLst>
                <a:ext uri="{FF2B5EF4-FFF2-40B4-BE49-F238E27FC236}">
                  <a16:creationId xmlns:a16="http://schemas.microsoft.com/office/drawing/2014/main" id="{655A6E67-8999-1D8B-D3E6-DA65E0B77BEC}"/>
                </a:ext>
              </a:extLst>
            </p:cNvPr>
            <p:cNvCxnSpPr/>
            <p:nvPr/>
          </p:nvCxnSpPr>
          <p:spPr>
            <a:xfrm>
              <a:off x="8347801" y="934950"/>
              <a:ext cx="0" cy="4323513"/>
            </a:xfrm>
            <a:prstGeom prst="straightConnector1">
              <a:avLst/>
            </a:prstGeom>
            <a:ln w="1270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Line 27">
              <a:extLst>
                <a:ext uri="{FF2B5EF4-FFF2-40B4-BE49-F238E27FC236}">
                  <a16:creationId xmlns:a16="http://schemas.microsoft.com/office/drawing/2014/main" id="{E9CF0547-7E0D-71BD-5B02-77D209EA86C8}"/>
                </a:ext>
              </a:extLst>
            </p:cNvPr>
            <p:cNvCxnSpPr/>
            <p:nvPr/>
          </p:nvCxnSpPr>
          <p:spPr>
            <a:xfrm>
              <a:off x="5998369" y="934950"/>
              <a:ext cx="0" cy="4323513"/>
            </a:xfrm>
            <a:prstGeom prst="straightConnector1">
              <a:avLst/>
            </a:prstGeom>
            <a:ln w="1270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Line 28">
              <a:extLst>
                <a:ext uri="{FF2B5EF4-FFF2-40B4-BE49-F238E27FC236}">
                  <a16:creationId xmlns:a16="http://schemas.microsoft.com/office/drawing/2014/main" id="{FD08759B-CA92-0D49-028E-991B1B07B63A}"/>
                </a:ext>
              </a:extLst>
            </p:cNvPr>
            <p:cNvCxnSpPr/>
            <p:nvPr/>
          </p:nvCxnSpPr>
          <p:spPr>
            <a:xfrm>
              <a:off x="4117540" y="934950"/>
              <a:ext cx="0" cy="4323513"/>
            </a:xfrm>
            <a:prstGeom prst="straightConnector1">
              <a:avLst/>
            </a:prstGeom>
            <a:ln w="12700" cmpd="sng">
              <a:solidFill>
                <a:srgbClr val="D9D9D9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3" name="Shape 1" title="þ\#1_1">
              <a:extLst>
                <a:ext uri="{FF2B5EF4-FFF2-40B4-BE49-F238E27FC236}">
                  <a16:creationId xmlns:a16="http://schemas.microsoft.com/office/drawing/2014/main" id="{73C58708-0039-6989-CD09-A4CA37F3A45E}"/>
                </a:ext>
              </a:extLst>
            </p:cNvPr>
            <p:cNvSpPr/>
            <p:nvPr/>
          </p:nvSpPr>
          <p:spPr>
            <a:xfrm>
              <a:off x="3558022" y="1416570"/>
              <a:ext cx="5309739" cy="518732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8" name="Shape 2" title="þ\#1_2">
              <a:extLst>
                <a:ext uri="{FF2B5EF4-FFF2-40B4-BE49-F238E27FC236}">
                  <a16:creationId xmlns:a16="http://schemas.microsoft.com/office/drawing/2014/main" id="{B7D51200-0283-CD91-D7C3-CE0035A1E2CB}"/>
                </a:ext>
              </a:extLst>
            </p:cNvPr>
            <p:cNvSpPr/>
            <p:nvPr/>
          </p:nvSpPr>
          <p:spPr>
            <a:xfrm>
              <a:off x="3558022" y="2005275"/>
              <a:ext cx="5309739" cy="1037462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7" name="Shape 3" title="þ\#1_3">
              <a:extLst>
                <a:ext uri="{FF2B5EF4-FFF2-40B4-BE49-F238E27FC236}">
                  <a16:creationId xmlns:a16="http://schemas.microsoft.com/office/drawing/2014/main" id="{54B0AC01-C280-60CA-CCAF-24687AB940DA}"/>
                </a:ext>
              </a:extLst>
            </p:cNvPr>
            <p:cNvSpPr/>
            <p:nvPr/>
          </p:nvSpPr>
          <p:spPr>
            <a:xfrm>
              <a:off x="3558022" y="3112924"/>
              <a:ext cx="5309739" cy="1037462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6" name="Shape 4" title="þ\#1_4">
              <a:extLst>
                <a:ext uri="{FF2B5EF4-FFF2-40B4-BE49-F238E27FC236}">
                  <a16:creationId xmlns:a16="http://schemas.microsoft.com/office/drawing/2014/main" id="{966A6F3A-1D79-5749-6FDA-9BCDADBB7088}"/>
                </a:ext>
              </a:extLst>
            </p:cNvPr>
            <p:cNvSpPr/>
            <p:nvPr/>
          </p:nvSpPr>
          <p:spPr>
            <a:xfrm>
              <a:off x="3558022" y="4220573"/>
              <a:ext cx="5309739" cy="1037462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5" name="Shape 5" title="þGY#|GZ0">
              <a:extLst>
                <a:ext uri="{FF2B5EF4-FFF2-40B4-BE49-F238E27FC236}">
                  <a16:creationId xmlns:a16="http://schemas.microsoft.com/office/drawing/2014/main" id="{02D9CCF5-6BD7-6D7A-29C1-F42FF16F6A0A}"/>
                </a:ext>
              </a:extLst>
            </p:cNvPr>
            <p:cNvSpPr/>
            <p:nvPr/>
          </p:nvSpPr>
          <p:spPr>
            <a:xfrm>
              <a:off x="4117540" y="934950"/>
              <a:ext cx="1880829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1">
                      <a:lumMod val="100000"/>
                    </a:schemeClr>
                  </a:solidFill>
                  <a:latin typeface="Arial" panose="020B0604020202020204" pitchFamily="34" charset="0"/>
                </a:rPr>
                <a:t>2023</a:t>
              </a:r>
            </a:p>
          </p:txBody>
        </p:sp>
        <p:sp>
          <p:nvSpPr>
            <p:cNvPr id="317" name="Shape 6" title="þGY#|GZ0">
              <a:extLst>
                <a:ext uri="{FF2B5EF4-FFF2-40B4-BE49-F238E27FC236}">
                  <a16:creationId xmlns:a16="http://schemas.microsoft.com/office/drawing/2014/main" id="{34B56B48-7812-7804-484A-914878230BD1}"/>
                </a:ext>
              </a:extLst>
            </p:cNvPr>
            <p:cNvSpPr/>
            <p:nvPr/>
          </p:nvSpPr>
          <p:spPr>
            <a:xfrm>
              <a:off x="5998369" y="934950"/>
              <a:ext cx="2349432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1">
                      <a:lumMod val="100000"/>
                    </a:schemeClr>
                  </a:solidFill>
                  <a:latin typeface="Arial" panose="020B0604020202020204" pitchFamily="34" charset="0"/>
                </a:rPr>
                <a:t>2024</a:t>
              </a:r>
            </a:p>
          </p:txBody>
        </p:sp>
        <p:sp>
          <p:nvSpPr>
            <p:cNvPr id="319" name="Shape 7" title="þGY#|GZ0">
              <a:extLst>
                <a:ext uri="{FF2B5EF4-FFF2-40B4-BE49-F238E27FC236}">
                  <a16:creationId xmlns:a16="http://schemas.microsoft.com/office/drawing/2014/main" id="{A7CB835B-F258-E00D-BA38-1D32D3685BFA}"/>
                </a:ext>
              </a:extLst>
            </p:cNvPr>
            <p:cNvSpPr/>
            <p:nvPr/>
          </p:nvSpPr>
          <p:spPr>
            <a:xfrm>
              <a:off x="8347801" y="934950"/>
              <a:ext cx="526375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1400">
                  <a:solidFill>
                    <a:schemeClr val="tx1">
                      <a:lumMod val="100000"/>
                    </a:schemeClr>
                  </a:solidFill>
                  <a:latin typeface="Arial" panose="020B0604020202020204" pitchFamily="34" charset="0"/>
                </a:rPr>
                <a:t>2025</a:t>
              </a:r>
            </a:p>
          </p:txBody>
        </p:sp>
        <p:sp>
          <p:nvSpPr>
            <p:cNvPr id="321" name="Shape 8" title="þGM#|GZ0">
              <a:extLst>
                <a:ext uri="{FF2B5EF4-FFF2-40B4-BE49-F238E27FC236}">
                  <a16:creationId xmlns:a16="http://schemas.microsoft.com/office/drawing/2014/main" id="{7AD4341B-7DFC-1763-85D9-83A31EB9FCDE}"/>
                </a:ext>
              </a:extLst>
            </p:cNvPr>
            <p:cNvSpPr/>
            <p:nvPr/>
          </p:nvSpPr>
          <p:spPr>
            <a:xfrm>
              <a:off x="4117540" y="1191191"/>
              <a:ext cx="11554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03</a:t>
              </a:r>
            </a:p>
          </p:txBody>
        </p:sp>
        <p:sp>
          <p:nvSpPr>
            <p:cNvPr id="323" name="Shape 9" title="þGM#|GZ0">
              <a:extLst>
                <a:ext uri="{FF2B5EF4-FFF2-40B4-BE49-F238E27FC236}">
                  <a16:creationId xmlns:a16="http://schemas.microsoft.com/office/drawing/2014/main" id="{5F0B8B42-A2DC-37BA-6A66-3C225C6895F8}"/>
                </a:ext>
              </a:extLst>
            </p:cNvPr>
            <p:cNvSpPr/>
            <p:nvPr/>
          </p:nvSpPr>
          <p:spPr>
            <a:xfrm>
              <a:off x="4233086" y="1191191"/>
              <a:ext cx="19257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04</a:t>
              </a:r>
            </a:p>
          </p:txBody>
        </p:sp>
        <p:sp>
          <p:nvSpPr>
            <p:cNvPr id="325" name="Shape 10" title="þGM#|GZ0">
              <a:extLst>
                <a:ext uri="{FF2B5EF4-FFF2-40B4-BE49-F238E27FC236}">
                  <a16:creationId xmlns:a16="http://schemas.microsoft.com/office/drawing/2014/main" id="{1555752F-3BCA-8866-E649-6EE0ADD182D1}"/>
                </a:ext>
              </a:extLst>
            </p:cNvPr>
            <p:cNvSpPr/>
            <p:nvPr/>
          </p:nvSpPr>
          <p:spPr>
            <a:xfrm>
              <a:off x="4425662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05</a:t>
              </a:r>
            </a:p>
          </p:txBody>
        </p:sp>
        <p:sp>
          <p:nvSpPr>
            <p:cNvPr id="327" name="Shape 11" title="þGM#|GZ0">
              <a:extLst>
                <a:ext uri="{FF2B5EF4-FFF2-40B4-BE49-F238E27FC236}">
                  <a16:creationId xmlns:a16="http://schemas.microsoft.com/office/drawing/2014/main" id="{5260D06B-2B52-E407-425C-F27639A2A4E6}"/>
                </a:ext>
              </a:extLst>
            </p:cNvPr>
            <p:cNvSpPr/>
            <p:nvPr/>
          </p:nvSpPr>
          <p:spPr>
            <a:xfrm>
              <a:off x="4624658" y="1191191"/>
              <a:ext cx="19257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06</a:t>
              </a:r>
            </a:p>
          </p:txBody>
        </p:sp>
        <p:sp>
          <p:nvSpPr>
            <p:cNvPr id="329" name="Shape 12" title="þGM#|GZ0">
              <a:extLst>
                <a:ext uri="{FF2B5EF4-FFF2-40B4-BE49-F238E27FC236}">
                  <a16:creationId xmlns:a16="http://schemas.microsoft.com/office/drawing/2014/main" id="{E40B7BF8-2131-751F-98BB-615D9FDC11AD}"/>
                </a:ext>
              </a:extLst>
            </p:cNvPr>
            <p:cNvSpPr/>
            <p:nvPr/>
          </p:nvSpPr>
          <p:spPr>
            <a:xfrm>
              <a:off x="4817234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07</a:t>
              </a:r>
            </a:p>
          </p:txBody>
        </p:sp>
        <p:sp>
          <p:nvSpPr>
            <p:cNvPr id="331" name="Shape 13" title="þGM#|GZ0">
              <a:extLst>
                <a:ext uri="{FF2B5EF4-FFF2-40B4-BE49-F238E27FC236}">
                  <a16:creationId xmlns:a16="http://schemas.microsoft.com/office/drawing/2014/main" id="{8F3238AA-D4A2-3C80-B28D-5C9E674E39A5}"/>
                </a:ext>
              </a:extLst>
            </p:cNvPr>
            <p:cNvSpPr/>
            <p:nvPr/>
          </p:nvSpPr>
          <p:spPr>
            <a:xfrm>
              <a:off x="5016230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08</a:t>
              </a:r>
            </a:p>
          </p:txBody>
        </p:sp>
        <p:sp>
          <p:nvSpPr>
            <p:cNvPr id="333" name="Shape 14" title="þGM#|GZ0">
              <a:extLst>
                <a:ext uri="{FF2B5EF4-FFF2-40B4-BE49-F238E27FC236}">
                  <a16:creationId xmlns:a16="http://schemas.microsoft.com/office/drawing/2014/main" id="{316D6BA2-254F-7A57-31D0-4A006905596A}"/>
                </a:ext>
              </a:extLst>
            </p:cNvPr>
            <p:cNvSpPr/>
            <p:nvPr/>
          </p:nvSpPr>
          <p:spPr>
            <a:xfrm>
              <a:off x="5215226" y="1191191"/>
              <a:ext cx="19257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09</a:t>
              </a:r>
            </a:p>
          </p:txBody>
        </p:sp>
        <p:sp>
          <p:nvSpPr>
            <p:cNvPr id="335" name="Shape 15" title="þGM#|GZ0">
              <a:extLst>
                <a:ext uri="{FF2B5EF4-FFF2-40B4-BE49-F238E27FC236}">
                  <a16:creationId xmlns:a16="http://schemas.microsoft.com/office/drawing/2014/main" id="{6FF9FFC3-3877-0D03-119A-B2234AC50E7D}"/>
                </a:ext>
              </a:extLst>
            </p:cNvPr>
            <p:cNvSpPr/>
            <p:nvPr/>
          </p:nvSpPr>
          <p:spPr>
            <a:xfrm>
              <a:off x="5407802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337" name="Shape 16" title="þGM#|GZ0">
              <a:extLst>
                <a:ext uri="{FF2B5EF4-FFF2-40B4-BE49-F238E27FC236}">
                  <a16:creationId xmlns:a16="http://schemas.microsoft.com/office/drawing/2014/main" id="{AE8E55C0-EFF5-F601-B5CE-8020316086AD}"/>
                </a:ext>
              </a:extLst>
            </p:cNvPr>
            <p:cNvSpPr/>
            <p:nvPr/>
          </p:nvSpPr>
          <p:spPr>
            <a:xfrm>
              <a:off x="5606798" y="1191191"/>
              <a:ext cx="19257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339" name="Shape 17" title="þGM#|GZ0">
              <a:extLst>
                <a:ext uri="{FF2B5EF4-FFF2-40B4-BE49-F238E27FC236}">
                  <a16:creationId xmlns:a16="http://schemas.microsoft.com/office/drawing/2014/main" id="{9AAE1EC0-85B0-B888-C7E9-659E65D4FEF1}"/>
                </a:ext>
              </a:extLst>
            </p:cNvPr>
            <p:cNvSpPr/>
            <p:nvPr/>
          </p:nvSpPr>
          <p:spPr>
            <a:xfrm>
              <a:off x="5799374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341" name="Shape 18" title="þGM#|GZ0">
              <a:extLst>
                <a:ext uri="{FF2B5EF4-FFF2-40B4-BE49-F238E27FC236}">
                  <a16:creationId xmlns:a16="http://schemas.microsoft.com/office/drawing/2014/main" id="{7808FAB7-59C2-2045-1BD6-EC348262A9BA}"/>
                </a:ext>
              </a:extLst>
            </p:cNvPr>
            <p:cNvSpPr/>
            <p:nvPr/>
          </p:nvSpPr>
          <p:spPr>
            <a:xfrm>
              <a:off x="5998370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01</a:t>
              </a:r>
            </a:p>
          </p:txBody>
        </p:sp>
        <p:sp>
          <p:nvSpPr>
            <p:cNvPr id="343" name="Shape 19" title="þGM#|GZ0">
              <a:extLst>
                <a:ext uri="{FF2B5EF4-FFF2-40B4-BE49-F238E27FC236}">
                  <a16:creationId xmlns:a16="http://schemas.microsoft.com/office/drawing/2014/main" id="{537BFAA7-ACCE-77FA-27C2-2712584DE709}"/>
                </a:ext>
              </a:extLst>
            </p:cNvPr>
            <p:cNvSpPr/>
            <p:nvPr/>
          </p:nvSpPr>
          <p:spPr>
            <a:xfrm>
              <a:off x="6197366" y="1191191"/>
              <a:ext cx="18615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02</a:t>
              </a:r>
            </a:p>
          </p:txBody>
        </p:sp>
        <p:sp>
          <p:nvSpPr>
            <p:cNvPr id="345" name="Shape 20" title="þGM#|GZ0">
              <a:extLst>
                <a:ext uri="{FF2B5EF4-FFF2-40B4-BE49-F238E27FC236}">
                  <a16:creationId xmlns:a16="http://schemas.microsoft.com/office/drawing/2014/main" id="{8CE2A979-6198-EB36-7273-2BD35B952F9D}"/>
                </a:ext>
              </a:extLst>
            </p:cNvPr>
            <p:cNvSpPr/>
            <p:nvPr/>
          </p:nvSpPr>
          <p:spPr>
            <a:xfrm>
              <a:off x="6383523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03</a:t>
              </a:r>
            </a:p>
          </p:txBody>
        </p:sp>
        <p:sp>
          <p:nvSpPr>
            <p:cNvPr id="347" name="Shape 21" title="þGM#|GZ0">
              <a:extLst>
                <a:ext uri="{FF2B5EF4-FFF2-40B4-BE49-F238E27FC236}">
                  <a16:creationId xmlns:a16="http://schemas.microsoft.com/office/drawing/2014/main" id="{A597FB66-A024-E173-574F-D8FA19ADEB3B}"/>
                </a:ext>
              </a:extLst>
            </p:cNvPr>
            <p:cNvSpPr/>
            <p:nvPr/>
          </p:nvSpPr>
          <p:spPr>
            <a:xfrm>
              <a:off x="6582519" y="1191191"/>
              <a:ext cx="19257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04</a:t>
              </a:r>
            </a:p>
          </p:txBody>
        </p:sp>
        <p:sp>
          <p:nvSpPr>
            <p:cNvPr id="349" name="Shape 22" title="þGM#|GZ0">
              <a:extLst>
                <a:ext uri="{FF2B5EF4-FFF2-40B4-BE49-F238E27FC236}">
                  <a16:creationId xmlns:a16="http://schemas.microsoft.com/office/drawing/2014/main" id="{7117FA4F-9D66-D50C-5C56-580B572066A6}"/>
                </a:ext>
              </a:extLst>
            </p:cNvPr>
            <p:cNvSpPr/>
            <p:nvPr/>
          </p:nvSpPr>
          <p:spPr>
            <a:xfrm>
              <a:off x="6775095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05</a:t>
              </a:r>
            </a:p>
          </p:txBody>
        </p:sp>
        <p:sp>
          <p:nvSpPr>
            <p:cNvPr id="351" name="Shape 23" title="þGM#|GZ0">
              <a:extLst>
                <a:ext uri="{FF2B5EF4-FFF2-40B4-BE49-F238E27FC236}">
                  <a16:creationId xmlns:a16="http://schemas.microsoft.com/office/drawing/2014/main" id="{FADAC3BD-9BC0-C3C6-DBBD-F0A3B9CA9710}"/>
                </a:ext>
              </a:extLst>
            </p:cNvPr>
            <p:cNvSpPr/>
            <p:nvPr/>
          </p:nvSpPr>
          <p:spPr>
            <a:xfrm>
              <a:off x="6974091" y="1191191"/>
              <a:ext cx="19257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06</a:t>
              </a:r>
            </a:p>
          </p:txBody>
        </p:sp>
        <p:sp>
          <p:nvSpPr>
            <p:cNvPr id="353" name="Shape 24" title="þGM#|GZ0">
              <a:extLst>
                <a:ext uri="{FF2B5EF4-FFF2-40B4-BE49-F238E27FC236}">
                  <a16:creationId xmlns:a16="http://schemas.microsoft.com/office/drawing/2014/main" id="{36F4EAB4-8151-4B88-4979-4ADF47C76349}"/>
                </a:ext>
              </a:extLst>
            </p:cNvPr>
            <p:cNvSpPr/>
            <p:nvPr/>
          </p:nvSpPr>
          <p:spPr>
            <a:xfrm>
              <a:off x="7166666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07</a:t>
              </a:r>
            </a:p>
          </p:txBody>
        </p:sp>
        <p:sp>
          <p:nvSpPr>
            <p:cNvPr id="355" name="Shape 25" title="þGM#|GZ0">
              <a:extLst>
                <a:ext uri="{FF2B5EF4-FFF2-40B4-BE49-F238E27FC236}">
                  <a16:creationId xmlns:a16="http://schemas.microsoft.com/office/drawing/2014/main" id="{B5226889-3DAF-02C8-2DDC-F5C111D80FEF}"/>
                </a:ext>
              </a:extLst>
            </p:cNvPr>
            <p:cNvSpPr/>
            <p:nvPr/>
          </p:nvSpPr>
          <p:spPr>
            <a:xfrm>
              <a:off x="7365663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08</a:t>
              </a:r>
            </a:p>
          </p:txBody>
        </p:sp>
        <p:sp>
          <p:nvSpPr>
            <p:cNvPr id="357" name="Shape 26" title="þGM#|GZ0">
              <a:extLst>
                <a:ext uri="{FF2B5EF4-FFF2-40B4-BE49-F238E27FC236}">
                  <a16:creationId xmlns:a16="http://schemas.microsoft.com/office/drawing/2014/main" id="{63090429-1D65-92C0-F9A8-4B77DDDFE261}"/>
                </a:ext>
              </a:extLst>
            </p:cNvPr>
            <p:cNvSpPr/>
            <p:nvPr/>
          </p:nvSpPr>
          <p:spPr>
            <a:xfrm>
              <a:off x="7564658" y="1191191"/>
              <a:ext cx="19257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09</a:t>
              </a:r>
            </a:p>
          </p:txBody>
        </p:sp>
        <p:sp>
          <p:nvSpPr>
            <p:cNvPr id="359" name="Shape 27" title="þGM#|GZ0">
              <a:extLst>
                <a:ext uri="{FF2B5EF4-FFF2-40B4-BE49-F238E27FC236}">
                  <a16:creationId xmlns:a16="http://schemas.microsoft.com/office/drawing/2014/main" id="{94C5F1AF-CEC5-78ED-4615-AF52E3318900}"/>
                </a:ext>
              </a:extLst>
            </p:cNvPr>
            <p:cNvSpPr/>
            <p:nvPr/>
          </p:nvSpPr>
          <p:spPr>
            <a:xfrm>
              <a:off x="7757235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361" name="Shape 28" title="þGM#|GZ0">
              <a:extLst>
                <a:ext uri="{FF2B5EF4-FFF2-40B4-BE49-F238E27FC236}">
                  <a16:creationId xmlns:a16="http://schemas.microsoft.com/office/drawing/2014/main" id="{C7EAA373-2D54-53CF-5A95-67CC303E9F75}"/>
                </a:ext>
              </a:extLst>
            </p:cNvPr>
            <p:cNvSpPr/>
            <p:nvPr/>
          </p:nvSpPr>
          <p:spPr>
            <a:xfrm>
              <a:off x="7956231" y="1191191"/>
              <a:ext cx="19257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363" name="Shape 29" title="þGM#|GZ0">
              <a:extLst>
                <a:ext uri="{FF2B5EF4-FFF2-40B4-BE49-F238E27FC236}">
                  <a16:creationId xmlns:a16="http://schemas.microsoft.com/office/drawing/2014/main" id="{736218C5-4FE7-8C35-3598-97250B48CA27}"/>
                </a:ext>
              </a:extLst>
            </p:cNvPr>
            <p:cNvSpPr/>
            <p:nvPr/>
          </p:nvSpPr>
          <p:spPr>
            <a:xfrm>
              <a:off x="8148806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365" name="Shape 30" title="þGM#|GZ0">
              <a:extLst>
                <a:ext uri="{FF2B5EF4-FFF2-40B4-BE49-F238E27FC236}">
                  <a16:creationId xmlns:a16="http://schemas.microsoft.com/office/drawing/2014/main" id="{F03BE264-1ADA-6B47-EC06-744701DA3D35}"/>
                </a:ext>
              </a:extLst>
            </p:cNvPr>
            <p:cNvSpPr/>
            <p:nvPr/>
          </p:nvSpPr>
          <p:spPr>
            <a:xfrm>
              <a:off x="8347803" y="1191191"/>
              <a:ext cx="1989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01</a:t>
              </a:r>
            </a:p>
          </p:txBody>
        </p:sp>
        <p:sp>
          <p:nvSpPr>
            <p:cNvPr id="367" name="Shape 31" title="þGM#|GZ0">
              <a:extLst>
                <a:ext uri="{FF2B5EF4-FFF2-40B4-BE49-F238E27FC236}">
                  <a16:creationId xmlns:a16="http://schemas.microsoft.com/office/drawing/2014/main" id="{4B518B9B-2D87-1FE1-9E02-8E280EAE92A0}"/>
                </a:ext>
              </a:extLst>
            </p:cNvPr>
            <p:cNvSpPr/>
            <p:nvPr/>
          </p:nvSpPr>
          <p:spPr>
            <a:xfrm>
              <a:off x="8546798" y="1191191"/>
              <a:ext cx="17973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02</a:t>
              </a:r>
            </a:p>
          </p:txBody>
        </p:sp>
        <p:sp>
          <p:nvSpPr>
            <p:cNvPr id="369" name="Shape 32" title="þGM#|GZ0">
              <a:extLst>
                <a:ext uri="{FF2B5EF4-FFF2-40B4-BE49-F238E27FC236}">
                  <a16:creationId xmlns:a16="http://schemas.microsoft.com/office/drawing/2014/main" id="{A8B56D7E-5213-E527-A69A-F7703B71023A}"/>
                </a:ext>
              </a:extLst>
            </p:cNvPr>
            <p:cNvSpPr/>
            <p:nvPr/>
          </p:nvSpPr>
          <p:spPr>
            <a:xfrm>
              <a:off x="8726537" y="1191191"/>
              <a:ext cx="14764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SzPct val="100000"/>
              </a:pPr>
              <a:r>
                <a:rPr lang="it-IT" sz="700">
                  <a:solidFill>
                    <a:srgbClr val="000000">
                      <a:lumMod val="100000"/>
                    </a:srgbClr>
                  </a:solidFill>
                  <a:latin typeface="Arial" panose="020B0604020202020204" pitchFamily="34" charset="0"/>
                </a:rPr>
                <a:t>03</a:t>
              </a:r>
            </a:p>
          </p:txBody>
        </p:sp>
        <p:sp>
          <p:nvSpPr>
            <p:cNvPr id="279" name="Shape 33" title="þ\#1_1|1||&gt;21|">
              <a:extLst>
                <a:ext uri="{FF2B5EF4-FFF2-40B4-BE49-F238E27FC236}">
                  <a16:creationId xmlns:a16="http://schemas.microsoft.com/office/drawing/2014/main" id="{E6406283-84F1-23BE-75CA-94D281B8B25C}"/>
                </a:ext>
              </a:extLst>
            </p:cNvPr>
            <p:cNvSpPr>
              <a:spLocks/>
            </p:cNvSpPr>
            <p:nvPr/>
          </p:nvSpPr>
          <p:spPr>
            <a:xfrm>
              <a:off x="2112403" y="1416570"/>
              <a:ext cx="1455896" cy="51873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Project A</a:t>
              </a:r>
            </a:p>
          </p:txBody>
        </p:sp>
        <p:sp>
          <p:nvSpPr>
            <p:cNvPr id="280" name="Shape 34" title="þ\#1_2|2||&gt;21|">
              <a:extLst>
                <a:ext uri="{FF2B5EF4-FFF2-40B4-BE49-F238E27FC236}">
                  <a16:creationId xmlns:a16="http://schemas.microsoft.com/office/drawing/2014/main" id="{3E031B28-64EA-8080-6976-F16531DF7294}"/>
                </a:ext>
              </a:extLst>
            </p:cNvPr>
            <p:cNvSpPr>
              <a:spLocks/>
            </p:cNvSpPr>
            <p:nvPr/>
          </p:nvSpPr>
          <p:spPr>
            <a:xfrm>
              <a:off x="2112403" y="2005275"/>
              <a:ext cx="1455896" cy="103746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Project B</a:t>
              </a:r>
            </a:p>
          </p:txBody>
        </p:sp>
        <p:sp>
          <p:nvSpPr>
            <p:cNvPr id="281" name="Shape 35" title="þ\#1_3|3||&gt;21|">
              <a:extLst>
                <a:ext uri="{FF2B5EF4-FFF2-40B4-BE49-F238E27FC236}">
                  <a16:creationId xmlns:a16="http://schemas.microsoft.com/office/drawing/2014/main" id="{9476F3B7-FB49-6431-D07E-00DDEA00517E}"/>
                </a:ext>
              </a:extLst>
            </p:cNvPr>
            <p:cNvSpPr>
              <a:spLocks/>
            </p:cNvSpPr>
            <p:nvPr/>
          </p:nvSpPr>
          <p:spPr>
            <a:xfrm>
              <a:off x="2112403" y="3112924"/>
              <a:ext cx="1455896" cy="103746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Project C</a:t>
              </a:r>
            </a:p>
          </p:txBody>
        </p:sp>
        <p:sp>
          <p:nvSpPr>
            <p:cNvPr id="282" name="Shape 36" title="þ\#1_4|4||&gt;21|">
              <a:extLst>
                <a:ext uri="{FF2B5EF4-FFF2-40B4-BE49-F238E27FC236}">
                  <a16:creationId xmlns:a16="http://schemas.microsoft.com/office/drawing/2014/main" id="{D69547E7-79DF-7182-430C-061A6926AFAE}"/>
                </a:ext>
              </a:extLst>
            </p:cNvPr>
            <p:cNvSpPr>
              <a:spLocks/>
            </p:cNvSpPr>
            <p:nvPr/>
          </p:nvSpPr>
          <p:spPr>
            <a:xfrm>
              <a:off x="2112403" y="4220573"/>
              <a:ext cx="1455896" cy="103746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>
                <a:buSzPct val="100000"/>
              </a:pPr>
              <a:r>
                <a:rPr lang="it-IT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Project D</a:t>
              </a:r>
            </a:p>
          </p:txBody>
        </p:sp>
        <p:sp>
          <p:nvSpPr>
            <p:cNvPr id="285" name="Shape 37" title="þ\#1_1|1|þGanttTotal|&gt;22|0|Total|0|20,4225196838379">
              <a:extLst>
                <a:ext uri="{FF2B5EF4-FFF2-40B4-BE49-F238E27FC236}">
                  <a16:creationId xmlns:a16="http://schemas.microsoft.com/office/drawing/2014/main" id="{11D82A1B-C64E-CCE3-229E-2EA607EFA73C}"/>
                </a:ext>
              </a:extLst>
            </p:cNvPr>
            <p:cNvSpPr/>
            <p:nvPr/>
          </p:nvSpPr>
          <p:spPr>
            <a:xfrm>
              <a:off x="3558022" y="1416570"/>
              <a:ext cx="559518" cy="25936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287" name="Shape 38" title="þ\#1_1|1|1|&gt;22|0|Phase 1|0|20,4225196838379">
              <a:extLst>
                <a:ext uri="{FF2B5EF4-FFF2-40B4-BE49-F238E27FC236}">
                  <a16:creationId xmlns:a16="http://schemas.microsoft.com/office/drawing/2014/main" id="{25EDCB29-9AA3-9D49-4217-B6B8FAFF64C8}"/>
                </a:ext>
              </a:extLst>
            </p:cNvPr>
            <p:cNvSpPr/>
            <p:nvPr/>
          </p:nvSpPr>
          <p:spPr>
            <a:xfrm>
              <a:off x="3558022" y="1675936"/>
              <a:ext cx="559518" cy="25936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Phase 1</a:t>
              </a:r>
            </a:p>
          </p:txBody>
        </p:sp>
        <p:sp>
          <p:nvSpPr>
            <p:cNvPr id="290" name="Shape 39" title="þ\#1_2|2|þGanttTotal|&gt;22|0|Total|0|20,4224796295166">
              <a:extLst>
                <a:ext uri="{FF2B5EF4-FFF2-40B4-BE49-F238E27FC236}">
                  <a16:creationId xmlns:a16="http://schemas.microsoft.com/office/drawing/2014/main" id="{2BA745B3-3CD6-23C3-F505-8F43351C76EE}"/>
                </a:ext>
              </a:extLst>
            </p:cNvPr>
            <p:cNvSpPr/>
            <p:nvPr/>
          </p:nvSpPr>
          <p:spPr>
            <a:xfrm>
              <a:off x="3558022" y="2005275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292" name="Shape 40" title="þ\#1_2|2|1|&gt;22|0|Phase 2|0|20,4224796295166">
              <a:extLst>
                <a:ext uri="{FF2B5EF4-FFF2-40B4-BE49-F238E27FC236}">
                  <a16:creationId xmlns:a16="http://schemas.microsoft.com/office/drawing/2014/main" id="{1F608CA9-86EA-59CA-7F30-969A03620529}"/>
                </a:ext>
              </a:extLst>
            </p:cNvPr>
            <p:cNvSpPr/>
            <p:nvPr/>
          </p:nvSpPr>
          <p:spPr>
            <a:xfrm>
              <a:off x="3558022" y="2264641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Phase 2</a:t>
              </a:r>
            </a:p>
          </p:txBody>
        </p:sp>
        <p:sp>
          <p:nvSpPr>
            <p:cNvPr id="294" name="Shape 41" title="þ\#1_2|2|2|&gt;22|0|Phase 3|0|20,4224796295166">
              <a:extLst>
                <a:ext uri="{FF2B5EF4-FFF2-40B4-BE49-F238E27FC236}">
                  <a16:creationId xmlns:a16="http://schemas.microsoft.com/office/drawing/2014/main" id="{30561A3E-AAB5-149A-596F-6104382FDB38}"/>
                </a:ext>
              </a:extLst>
            </p:cNvPr>
            <p:cNvSpPr/>
            <p:nvPr/>
          </p:nvSpPr>
          <p:spPr>
            <a:xfrm>
              <a:off x="3558022" y="2524006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Phase 3</a:t>
              </a:r>
            </a:p>
          </p:txBody>
        </p:sp>
        <p:sp>
          <p:nvSpPr>
            <p:cNvPr id="296" name="Shape 42" title="þ\#1_2|2|3|&gt;22|0|Phase 4|0|20,4224796295166">
              <a:extLst>
                <a:ext uri="{FF2B5EF4-FFF2-40B4-BE49-F238E27FC236}">
                  <a16:creationId xmlns:a16="http://schemas.microsoft.com/office/drawing/2014/main" id="{D0354A2C-E841-C82E-E9BE-FBAABA2896BB}"/>
                </a:ext>
              </a:extLst>
            </p:cNvPr>
            <p:cNvSpPr/>
            <p:nvPr/>
          </p:nvSpPr>
          <p:spPr>
            <a:xfrm>
              <a:off x="3558022" y="2783372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Phase 4</a:t>
              </a:r>
            </a:p>
          </p:txBody>
        </p:sp>
        <p:sp>
          <p:nvSpPr>
            <p:cNvPr id="299" name="Shape 43" title="þ\#1_3|3|þGanttTotal|&gt;22|0|Total|0|20,4224796295166">
              <a:extLst>
                <a:ext uri="{FF2B5EF4-FFF2-40B4-BE49-F238E27FC236}">
                  <a16:creationId xmlns:a16="http://schemas.microsoft.com/office/drawing/2014/main" id="{B200D5FA-244F-89D7-B096-3D2AC6A60C26}"/>
                </a:ext>
              </a:extLst>
            </p:cNvPr>
            <p:cNvSpPr/>
            <p:nvPr/>
          </p:nvSpPr>
          <p:spPr>
            <a:xfrm>
              <a:off x="3558022" y="3112924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01" name="Shape 44" title="þ\#1_3|3|1|&gt;22|0|Phase 1|0|20,4224796295166">
              <a:extLst>
                <a:ext uri="{FF2B5EF4-FFF2-40B4-BE49-F238E27FC236}">
                  <a16:creationId xmlns:a16="http://schemas.microsoft.com/office/drawing/2014/main" id="{54123574-4906-B645-D9AE-E4AB35B8ACFB}"/>
                </a:ext>
              </a:extLst>
            </p:cNvPr>
            <p:cNvSpPr/>
            <p:nvPr/>
          </p:nvSpPr>
          <p:spPr>
            <a:xfrm>
              <a:off x="3558022" y="3372290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Phase 1</a:t>
              </a:r>
            </a:p>
          </p:txBody>
        </p:sp>
        <p:sp>
          <p:nvSpPr>
            <p:cNvPr id="303" name="Shape 45" title="þ\#1_3|3|2|&gt;22|0|Phase 2|0|20,4224796295166">
              <a:extLst>
                <a:ext uri="{FF2B5EF4-FFF2-40B4-BE49-F238E27FC236}">
                  <a16:creationId xmlns:a16="http://schemas.microsoft.com/office/drawing/2014/main" id="{940E1821-18EC-E3E0-7F56-BA6C6B62452E}"/>
                </a:ext>
              </a:extLst>
            </p:cNvPr>
            <p:cNvSpPr/>
            <p:nvPr/>
          </p:nvSpPr>
          <p:spPr>
            <a:xfrm>
              <a:off x="3558022" y="3631655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Phase 2</a:t>
              </a:r>
            </a:p>
          </p:txBody>
        </p:sp>
        <p:sp>
          <p:nvSpPr>
            <p:cNvPr id="305" name="Shape 46" title="þ\#1_3|3|3|&gt;22|0|Phase 3|0|20,4224796295166">
              <a:extLst>
                <a:ext uri="{FF2B5EF4-FFF2-40B4-BE49-F238E27FC236}">
                  <a16:creationId xmlns:a16="http://schemas.microsoft.com/office/drawing/2014/main" id="{6575E57F-4319-8A39-65F0-60C42844E7D9}"/>
                </a:ext>
              </a:extLst>
            </p:cNvPr>
            <p:cNvSpPr/>
            <p:nvPr/>
          </p:nvSpPr>
          <p:spPr>
            <a:xfrm>
              <a:off x="3558022" y="3891020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Phase 3</a:t>
              </a:r>
            </a:p>
          </p:txBody>
        </p:sp>
        <p:sp>
          <p:nvSpPr>
            <p:cNvPr id="308" name="Shape 47" title="þ\#1_4|4|þGanttTotal|&gt;22|0|Total|0|20,4224796295166">
              <a:extLst>
                <a:ext uri="{FF2B5EF4-FFF2-40B4-BE49-F238E27FC236}">
                  <a16:creationId xmlns:a16="http://schemas.microsoft.com/office/drawing/2014/main" id="{C5CC0BEE-25E2-9BAB-1E82-D2CB4D431F43}"/>
                </a:ext>
              </a:extLst>
            </p:cNvPr>
            <p:cNvSpPr/>
            <p:nvPr/>
          </p:nvSpPr>
          <p:spPr>
            <a:xfrm>
              <a:off x="3558022" y="4220573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10" name="Shape 48" title="þ\#1_4|4|1|&gt;22|0|Phase 1|0|20,4224796295166">
              <a:extLst>
                <a:ext uri="{FF2B5EF4-FFF2-40B4-BE49-F238E27FC236}">
                  <a16:creationId xmlns:a16="http://schemas.microsoft.com/office/drawing/2014/main" id="{3ECC55BB-33B5-8452-7639-91F4788CD909}"/>
                </a:ext>
              </a:extLst>
            </p:cNvPr>
            <p:cNvSpPr/>
            <p:nvPr/>
          </p:nvSpPr>
          <p:spPr>
            <a:xfrm>
              <a:off x="3558022" y="4479939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Phase 1</a:t>
              </a:r>
            </a:p>
          </p:txBody>
        </p:sp>
        <p:sp>
          <p:nvSpPr>
            <p:cNvPr id="312" name="Shape 49" title="þ\#1_4|4|2|&gt;22|0|Phase 2|0|20,4224796295166">
              <a:extLst>
                <a:ext uri="{FF2B5EF4-FFF2-40B4-BE49-F238E27FC236}">
                  <a16:creationId xmlns:a16="http://schemas.microsoft.com/office/drawing/2014/main" id="{2CDB3EF7-2536-7850-1E69-33A2CC07240B}"/>
                </a:ext>
              </a:extLst>
            </p:cNvPr>
            <p:cNvSpPr/>
            <p:nvPr/>
          </p:nvSpPr>
          <p:spPr>
            <a:xfrm>
              <a:off x="3558022" y="4739304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Phase 2</a:t>
              </a:r>
            </a:p>
          </p:txBody>
        </p:sp>
        <p:sp>
          <p:nvSpPr>
            <p:cNvPr id="314" name="Shape 50" title="þ\#1_4|4|3|&gt;22|0|Phase 3|0|20,4224796295166">
              <a:extLst>
                <a:ext uri="{FF2B5EF4-FFF2-40B4-BE49-F238E27FC236}">
                  <a16:creationId xmlns:a16="http://schemas.microsoft.com/office/drawing/2014/main" id="{D3DEC58E-FFCC-43B3-312F-5851B49A7B34}"/>
                </a:ext>
              </a:extLst>
            </p:cNvPr>
            <p:cNvSpPr/>
            <p:nvPr/>
          </p:nvSpPr>
          <p:spPr>
            <a:xfrm>
              <a:off x="3558022" y="4998669"/>
              <a:ext cx="559518" cy="25936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Phase 3</a:t>
              </a:r>
            </a:p>
          </p:txBody>
        </p:sp>
        <p:sp>
          <p:nvSpPr>
            <p:cNvPr id="284" name="Shape 51" descr="^" title="þ\#1_1|1|þGanttTotal|&gt;22|0|Total|0|20,4225196838379">
              <a:extLst>
                <a:ext uri="{FF2B5EF4-FFF2-40B4-BE49-F238E27FC236}">
                  <a16:creationId xmlns:a16="http://schemas.microsoft.com/office/drawing/2014/main" id="{CCB71B7D-D017-4E17-4965-0375C6944558}"/>
                </a:ext>
              </a:extLst>
            </p:cNvPr>
            <p:cNvSpPr>
              <a:spLocks/>
            </p:cNvSpPr>
            <p:nvPr/>
          </p:nvSpPr>
          <p:spPr>
            <a:xfrm>
              <a:off x="4117540" y="1467335"/>
              <a:ext cx="1181139" cy="157835"/>
            </a:xfrm>
            <a:prstGeom prst="roundRect">
              <a:avLst>
                <a:gd name="adj" fmla="val 17000"/>
              </a:avLst>
            </a:prstGeom>
            <a:solidFill>
              <a:schemeClr val="bg1">
                <a:lumMod val="6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6" name="Shape 52" title="þ\#1_1|1|1|&gt;22|0|Phase 1|0|20,4225196838379">
              <a:extLst>
                <a:ext uri="{FF2B5EF4-FFF2-40B4-BE49-F238E27FC236}">
                  <a16:creationId xmlns:a16="http://schemas.microsoft.com/office/drawing/2014/main" id="{C56A11A4-AE31-C2A6-B57D-DC31098BC4AF}"/>
                </a:ext>
              </a:extLst>
            </p:cNvPr>
            <p:cNvSpPr>
              <a:spLocks/>
            </p:cNvSpPr>
            <p:nvPr/>
          </p:nvSpPr>
          <p:spPr>
            <a:xfrm>
              <a:off x="4117540" y="1726701"/>
              <a:ext cx="1181139" cy="157835"/>
            </a:xfrm>
            <a:prstGeom prst="roundRect">
              <a:avLst>
                <a:gd name="adj" fmla="val 17000"/>
              </a:avLst>
            </a:prstGeom>
            <a:solidFill>
              <a:srgbClr val="41A4F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9" name="Shape 53" descr="^" title="þ\#1_2|2|þGanttTotal|&gt;22|0|Total|0|20,4224796295166">
              <a:extLst>
                <a:ext uri="{FF2B5EF4-FFF2-40B4-BE49-F238E27FC236}">
                  <a16:creationId xmlns:a16="http://schemas.microsoft.com/office/drawing/2014/main" id="{63E2D7A2-419B-CBB6-FB15-E14A17C096ED}"/>
                </a:ext>
              </a:extLst>
            </p:cNvPr>
            <p:cNvSpPr>
              <a:spLocks/>
            </p:cNvSpPr>
            <p:nvPr/>
          </p:nvSpPr>
          <p:spPr>
            <a:xfrm>
              <a:off x="5298675" y="2056040"/>
              <a:ext cx="2407209" cy="157835"/>
            </a:xfrm>
            <a:prstGeom prst="roundRect">
              <a:avLst>
                <a:gd name="adj" fmla="val 17000"/>
              </a:avLst>
            </a:prstGeom>
            <a:solidFill>
              <a:schemeClr val="bg1">
                <a:lumMod val="6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1" name="Shape 54" title="þ\#1_2|2|1|&gt;22|0|Phase 2|0|20,4224796295166">
              <a:extLst>
                <a:ext uri="{FF2B5EF4-FFF2-40B4-BE49-F238E27FC236}">
                  <a16:creationId xmlns:a16="http://schemas.microsoft.com/office/drawing/2014/main" id="{88AEAD1D-2ECA-7FAB-C5F0-58698E5CB141}"/>
                </a:ext>
              </a:extLst>
            </p:cNvPr>
            <p:cNvSpPr>
              <a:spLocks/>
            </p:cNvSpPr>
            <p:nvPr/>
          </p:nvSpPr>
          <p:spPr>
            <a:xfrm>
              <a:off x="5298675" y="2315406"/>
              <a:ext cx="686860" cy="157835"/>
            </a:xfrm>
            <a:prstGeom prst="roundRect">
              <a:avLst>
                <a:gd name="adj" fmla="val 17000"/>
              </a:avLst>
            </a:prstGeom>
            <a:solidFill>
              <a:srgbClr val="41A4F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3" name="Shape 55" title="þ\#1_2|2|2|&gt;22|0|Phase 3|0|20,4224796295166">
              <a:extLst>
                <a:ext uri="{FF2B5EF4-FFF2-40B4-BE49-F238E27FC236}">
                  <a16:creationId xmlns:a16="http://schemas.microsoft.com/office/drawing/2014/main" id="{0DA3DB8C-08CC-06B1-9101-D5A495D80292}"/>
                </a:ext>
              </a:extLst>
            </p:cNvPr>
            <p:cNvSpPr>
              <a:spLocks/>
            </p:cNvSpPr>
            <p:nvPr/>
          </p:nvSpPr>
          <p:spPr>
            <a:xfrm>
              <a:off x="5985530" y="2574771"/>
              <a:ext cx="1116947" cy="157835"/>
            </a:xfrm>
            <a:prstGeom prst="roundRect">
              <a:avLst>
                <a:gd name="adj" fmla="val 17000"/>
              </a:avLst>
            </a:prstGeom>
            <a:solidFill>
              <a:srgbClr val="41A4F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56" title="þ\#1_2|2|3|&gt;22|0|Phase 4|0|20,4224796295166">
              <a:extLst>
                <a:ext uri="{FF2B5EF4-FFF2-40B4-BE49-F238E27FC236}">
                  <a16:creationId xmlns:a16="http://schemas.microsoft.com/office/drawing/2014/main" id="{D0C6DA90-5B99-37D7-34E4-3BA2014173E3}"/>
                </a:ext>
              </a:extLst>
            </p:cNvPr>
            <p:cNvSpPr>
              <a:spLocks/>
            </p:cNvSpPr>
            <p:nvPr/>
          </p:nvSpPr>
          <p:spPr>
            <a:xfrm>
              <a:off x="7102473" y="2834137"/>
              <a:ext cx="603410" cy="157835"/>
            </a:xfrm>
            <a:prstGeom prst="roundRect">
              <a:avLst>
                <a:gd name="adj" fmla="val 17000"/>
              </a:avLst>
            </a:prstGeom>
            <a:solidFill>
              <a:srgbClr val="41A4F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8" name="Shape 57" descr="^" title="þ\#1_3|3|þGanttTotal|&gt;22|0|Total|0|20,4224796295166">
              <a:extLst>
                <a:ext uri="{FF2B5EF4-FFF2-40B4-BE49-F238E27FC236}">
                  <a16:creationId xmlns:a16="http://schemas.microsoft.com/office/drawing/2014/main" id="{E775EEFC-4F0A-79DC-E0B5-234BFE9E003C}"/>
                </a:ext>
              </a:extLst>
            </p:cNvPr>
            <p:cNvSpPr>
              <a:spLocks/>
            </p:cNvSpPr>
            <p:nvPr/>
          </p:nvSpPr>
          <p:spPr>
            <a:xfrm>
              <a:off x="6280814" y="3163689"/>
              <a:ext cx="2009218" cy="157835"/>
            </a:xfrm>
            <a:prstGeom prst="roundRect">
              <a:avLst>
                <a:gd name="adj" fmla="val 17000"/>
              </a:avLst>
            </a:prstGeom>
            <a:solidFill>
              <a:schemeClr val="bg1">
                <a:lumMod val="6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0" name="Shape 58" title="þ\#1_3|3|1|&gt;22|0|Phase 1|0|20,4224796295166">
              <a:extLst>
                <a:ext uri="{FF2B5EF4-FFF2-40B4-BE49-F238E27FC236}">
                  <a16:creationId xmlns:a16="http://schemas.microsoft.com/office/drawing/2014/main" id="{9D525A45-00DC-F7C3-78DC-87DBBFF050B3}"/>
                </a:ext>
              </a:extLst>
            </p:cNvPr>
            <p:cNvSpPr>
              <a:spLocks/>
            </p:cNvSpPr>
            <p:nvPr/>
          </p:nvSpPr>
          <p:spPr>
            <a:xfrm>
              <a:off x="6280814" y="3423055"/>
              <a:ext cx="490062" cy="157835"/>
            </a:xfrm>
            <a:prstGeom prst="roundRect">
              <a:avLst>
                <a:gd name="adj" fmla="val 17000"/>
              </a:avLst>
            </a:prstGeom>
            <a:solidFill>
              <a:srgbClr val="41A4F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2" name="Shape 59" title="þ\#1_3|3|2|&gt;22|0|Phase 2|0|20,4224796295166">
              <a:extLst>
                <a:ext uri="{FF2B5EF4-FFF2-40B4-BE49-F238E27FC236}">
                  <a16:creationId xmlns:a16="http://schemas.microsoft.com/office/drawing/2014/main" id="{DFA833B7-0F46-68AB-C477-45CA7E464E14}"/>
                </a:ext>
              </a:extLst>
            </p:cNvPr>
            <p:cNvSpPr>
              <a:spLocks/>
            </p:cNvSpPr>
            <p:nvPr/>
          </p:nvSpPr>
          <p:spPr>
            <a:xfrm>
              <a:off x="6768674" y="3682420"/>
              <a:ext cx="725375" cy="157835"/>
            </a:xfrm>
            <a:prstGeom prst="roundRect">
              <a:avLst>
                <a:gd name="adj" fmla="val 17000"/>
              </a:avLst>
            </a:prstGeom>
            <a:solidFill>
              <a:srgbClr val="41A4F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4" name="Shape 60" title="þ\#1_3|3|3|&gt;22|0|Phase 3|0|20,4224796295166">
              <a:extLst>
                <a:ext uri="{FF2B5EF4-FFF2-40B4-BE49-F238E27FC236}">
                  <a16:creationId xmlns:a16="http://schemas.microsoft.com/office/drawing/2014/main" id="{DC6E70AD-1DC7-5469-0997-5FE56898DD12}"/>
                </a:ext>
              </a:extLst>
            </p:cNvPr>
            <p:cNvSpPr>
              <a:spLocks/>
            </p:cNvSpPr>
            <p:nvPr/>
          </p:nvSpPr>
          <p:spPr>
            <a:xfrm>
              <a:off x="7494045" y="3941786"/>
              <a:ext cx="795987" cy="157835"/>
            </a:xfrm>
            <a:prstGeom prst="roundRect">
              <a:avLst>
                <a:gd name="adj" fmla="val 17000"/>
              </a:avLst>
            </a:prstGeom>
            <a:solidFill>
              <a:srgbClr val="41A4F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7" name="Shape 61" descr="^" title="þ\#1_4|4|þGanttTotal|&gt;22|0|Total|0|20,4224796295166">
              <a:extLst>
                <a:ext uri="{FF2B5EF4-FFF2-40B4-BE49-F238E27FC236}">
                  <a16:creationId xmlns:a16="http://schemas.microsoft.com/office/drawing/2014/main" id="{6FBF7478-AE96-6E27-DEAF-8076B46C0681}"/>
                </a:ext>
              </a:extLst>
            </p:cNvPr>
            <p:cNvSpPr>
              <a:spLocks/>
            </p:cNvSpPr>
            <p:nvPr/>
          </p:nvSpPr>
          <p:spPr>
            <a:xfrm>
              <a:off x="5885021" y="4271339"/>
              <a:ext cx="2982740" cy="157835"/>
            </a:xfrm>
            <a:prstGeom prst="roundRect">
              <a:avLst>
                <a:gd name="adj" fmla="val 17000"/>
              </a:avLst>
            </a:prstGeom>
            <a:solidFill>
              <a:schemeClr val="bg1">
                <a:lumMod val="6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9" name="Shape 62" title="þ\#1_4|4|1|&gt;22|0|Phase 1|0|20,4224796295166">
              <a:extLst>
                <a:ext uri="{FF2B5EF4-FFF2-40B4-BE49-F238E27FC236}">
                  <a16:creationId xmlns:a16="http://schemas.microsoft.com/office/drawing/2014/main" id="{4CB5CB6A-452A-5E9F-1D77-512CDF80589C}"/>
                </a:ext>
              </a:extLst>
            </p:cNvPr>
            <p:cNvSpPr>
              <a:spLocks/>
            </p:cNvSpPr>
            <p:nvPr/>
          </p:nvSpPr>
          <p:spPr>
            <a:xfrm>
              <a:off x="5885021" y="4530704"/>
              <a:ext cx="885856" cy="157835"/>
            </a:xfrm>
            <a:prstGeom prst="roundRect">
              <a:avLst>
                <a:gd name="adj" fmla="val 17000"/>
              </a:avLst>
            </a:prstGeom>
            <a:solidFill>
              <a:srgbClr val="41A4F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1" name="Shape 63" title="þ\#1_4|4|2|&gt;22|0|Phase 2|0|20,4224796295166">
              <a:extLst>
                <a:ext uri="{FF2B5EF4-FFF2-40B4-BE49-F238E27FC236}">
                  <a16:creationId xmlns:a16="http://schemas.microsoft.com/office/drawing/2014/main" id="{6217D31F-CF10-72AF-0F2C-40420202877A}"/>
                </a:ext>
              </a:extLst>
            </p:cNvPr>
            <p:cNvSpPr>
              <a:spLocks/>
            </p:cNvSpPr>
            <p:nvPr/>
          </p:nvSpPr>
          <p:spPr>
            <a:xfrm>
              <a:off x="6768674" y="4790069"/>
              <a:ext cx="924371" cy="157835"/>
            </a:xfrm>
            <a:prstGeom prst="roundRect">
              <a:avLst>
                <a:gd name="adj" fmla="val 17000"/>
              </a:avLst>
            </a:prstGeom>
            <a:solidFill>
              <a:srgbClr val="41A4F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3" name="Shape 64" title="þ\#1_4|4|3|&gt;22|0|Phase 3|0|20,4224796295166">
              <a:extLst>
                <a:ext uri="{FF2B5EF4-FFF2-40B4-BE49-F238E27FC236}">
                  <a16:creationId xmlns:a16="http://schemas.microsoft.com/office/drawing/2014/main" id="{A0AA6374-50C3-B1A2-3823-5378A80A7DAC}"/>
                </a:ext>
              </a:extLst>
            </p:cNvPr>
            <p:cNvSpPr>
              <a:spLocks/>
            </p:cNvSpPr>
            <p:nvPr/>
          </p:nvSpPr>
          <p:spPr>
            <a:xfrm>
              <a:off x="7693041" y="5049435"/>
              <a:ext cx="1174720" cy="157835"/>
            </a:xfrm>
            <a:prstGeom prst="roundRect">
              <a:avLst>
                <a:gd name="adj" fmla="val 17000"/>
              </a:avLst>
            </a:prstGeom>
            <a:solidFill>
              <a:srgbClr val="41A4F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buSzPct val="100000"/>
              </a:pPr>
              <a:endParaRPr lang="it-IT">
                <a:solidFill>
                  <a:srgbClr val="FFFFFF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71" name="Shape 65" title="þ\#1_1|1||&gt;24|">
              <a:extLst>
                <a:ext uri="{FF2B5EF4-FFF2-40B4-BE49-F238E27FC236}">
                  <a16:creationId xmlns:a16="http://schemas.microsoft.com/office/drawing/2014/main" id="{340B6FA8-DDBA-CECC-2F4A-C3ADE742867A}"/>
                </a:ext>
              </a:extLst>
            </p:cNvPr>
            <p:cNvSpPr>
              <a:spLocks/>
            </p:cNvSpPr>
            <p:nvPr/>
          </p:nvSpPr>
          <p:spPr>
            <a:xfrm>
              <a:off x="9059597" y="1400741"/>
              <a:ext cx="1627178" cy="51873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buSzPct val="100000"/>
              </a:pPr>
              <a:r>
                <a:rPr lang="it-IT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Lorem ipsum dolor sit amet, consectetur adipisci elit, sed do eiusmod tempor incidunt ut labore et dolore</a:t>
              </a:r>
            </a:p>
          </p:txBody>
        </p:sp>
        <p:sp>
          <p:nvSpPr>
            <p:cNvPr id="372" name="Shape 66" title="þ\#1_2|2||&gt;24|">
              <a:extLst>
                <a:ext uri="{FF2B5EF4-FFF2-40B4-BE49-F238E27FC236}">
                  <a16:creationId xmlns:a16="http://schemas.microsoft.com/office/drawing/2014/main" id="{8A8F42FA-A46C-41A5-BFC4-57A96027A7B7}"/>
                </a:ext>
              </a:extLst>
            </p:cNvPr>
            <p:cNvSpPr>
              <a:spLocks/>
            </p:cNvSpPr>
            <p:nvPr/>
          </p:nvSpPr>
          <p:spPr>
            <a:xfrm>
              <a:off x="9059597" y="1973616"/>
              <a:ext cx="1627178" cy="103746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buSzPct val="100000"/>
              </a:pPr>
              <a:r>
                <a:rPr lang="it-IT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Lorem ipsum dolor sit amet, consectetur adipisci elit, sed do eiusmod tempor incidunt ut labore et dolore</a:t>
              </a:r>
            </a:p>
          </p:txBody>
        </p:sp>
        <p:sp>
          <p:nvSpPr>
            <p:cNvPr id="373" name="Shape 67" title="þ\#1_3|3||&gt;24|">
              <a:extLst>
                <a:ext uri="{FF2B5EF4-FFF2-40B4-BE49-F238E27FC236}">
                  <a16:creationId xmlns:a16="http://schemas.microsoft.com/office/drawing/2014/main" id="{9E8B7D93-6B2E-3A3C-E963-96E2F6B1D6DA}"/>
                </a:ext>
              </a:extLst>
            </p:cNvPr>
            <p:cNvSpPr>
              <a:spLocks/>
            </p:cNvSpPr>
            <p:nvPr/>
          </p:nvSpPr>
          <p:spPr>
            <a:xfrm>
              <a:off x="9059597" y="3081265"/>
              <a:ext cx="1627178" cy="103746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buSzPct val="100000"/>
              </a:pPr>
              <a:r>
                <a:rPr lang="it-IT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Lorem ipsum dolor sit amet, consectetur adipisci elit, sed do eiusmod tempor incidunt ut labore et dolore</a:t>
              </a:r>
            </a:p>
          </p:txBody>
        </p:sp>
        <p:sp>
          <p:nvSpPr>
            <p:cNvPr id="374" name="Shape 68" title="þ\#1_4|4||&gt;24|">
              <a:extLst>
                <a:ext uri="{FF2B5EF4-FFF2-40B4-BE49-F238E27FC236}">
                  <a16:creationId xmlns:a16="http://schemas.microsoft.com/office/drawing/2014/main" id="{A36861D6-11D1-71D9-03EB-146025936B89}"/>
                </a:ext>
              </a:extLst>
            </p:cNvPr>
            <p:cNvSpPr>
              <a:spLocks/>
            </p:cNvSpPr>
            <p:nvPr/>
          </p:nvSpPr>
          <p:spPr>
            <a:xfrm>
              <a:off x="9059597" y="4188914"/>
              <a:ext cx="1627178" cy="1037462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buSzPct val="100000"/>
              </a:pPr>
              <a:r>
                <a:rPr lang="it-IT" sz="800">
                  <a:solidFill>
                    <a:srgbClr val="102747">
                      <a:lumMod val="100000"/>
                    </a:srgbClr>
                  </a:solidFill>
                  <a:latin typeface="Bierstadt" panose="020B0004020202020204" pitchFamily="34" charset="0"/>
                </a:rPr>
                <a:t>Lorem ipsum dolor sit amet, consectetur adipisci elit, sed do eiusmod tempor incidunt ut labore et dolore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6795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73" name="GANTT" title="3">
            <a:extLst>
              <a:ext uri="{FF2B5EF4-FFF2-40B4-BE49-F238E27FC236}">
                <a16:creationId xmlns:a16="http://schemas.microsoft.com/office/drawing/2014/main" id="{BF3BA9E2-8C87-C960-779F-EB72F44E25E8}"/>
              </a:ext>
            </a:extLst>
          </p:cNvPr>
          <p:cNvGrpSpPr/>
          <p:nvPr/>
        </p:nvGrpSpPr>
        <p:grpSpPr>
          <a:xfrm>
            <a:off x="839842" y="1429681"/>
            <a:ext cx="10532391" cy="4392337"/>
            <a:chOff x="1138292" y="821674"/>
            <a:chExt cx="10532391" cy="4392337"/>
          </a:xfrm>
        </p:grpSpPr>
        <p:sp>
          <p:nvSpPr>
            <p:cNvPr id="289" name="Shape 1" descr="1 1" title="|7|">
              <a:extLst>
                <a:ext uri="{FF2B5EF4-FFF2-40B4-BE49-F238E27FC236}">
                  <a16:creationId xmlns:a16="http://schemas.microsoft.com/office/drawing/2014/main" id="{DCE63B9E-C2B8-9169-AF63-BA7F594DCA29}"/>
                </a:ext>
              </a:extLst>
            </p:cNvPr>
            <p:cNvSpPr/>
            <p:nvPr/>
          </p:nvSpPr>
          <p:spPr>
            <a:xfrm>
              <a:off x="1138292" y="4768283"/>
              <a:ext cx="10512316" cy="445728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7" name="Shape 2" descr="1 1" title="|6|">
              <a:extLst>
                <a:ext uri="{FF2B5EF4-FFF2-40B4-BE49-F238E27FC236}">
                  <a16:creationId xmlns:a16="http://schemas.microsoft.com/office/drawing/2014/main" id="{0152EF36-D255-FB75-CCAE-341C6E2F7555}"/>
                </a:ext>
              </a:extLst>
            </p:cNvPr>
            <p:cNvSpPr/>
            <p:nvPr/>
          </p:nvSpPr>
          <p:spPr>
            <a:xfrm>
              <a:off x="1138292" y="4195555"/>
              <a:ext cx="10512316" cy="445728"/>
            </a:xfrm>
            <a:prstGeom prst="rect">
              <a:avLst/>
            </a:prstGeom>
            <a:solidFill>
              <a:schemeClr val="bg2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5" name="Shape 3" descr="1 1" title="|5|">
              <a:extLst>
                <a:ext uri="{FF2B5EF4-FFF2-40B4-BE49-F238E27FC236}">
                  <a16:creationId xmlns:a16="http://schemas.microsoft.com/office/drawing/2014/main" id="{446AF53E-C675-5303-10E7-070D5B1A1BC6}"/>
                </a:ext>
              </a:extLst>
            </p:cNvPr>
            <p:cNvSpPr/>
            <p:nvPr/>
          </p:nvSpPr>
          <p:spPr>
            <a:xfrm>
              <a:off x="1138292" y="3622827"/>
              <a:ext cx="10512316" cy="445728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4" descr="1 1" title="|4|">
              <a:extLst>
                <a:ext uri="{FF2B5EF4-FFF2-40B4-BE49-F238E27FC236}">
                  <a16:creationId xmlns:a16="http://schemas.microsoft.com/office/drawing/2014/main" id="{DCD10A94-1E2C-7909-68FC-5B45B1907AC3}"/>
                </a:ext>
              </a:extLst>
            </p:cNvPr>
            <p:cNvSpPr/>
            <p:nvPr/>
          </p:nvSpPr>
          <p:spPr>
            <a:xfrm>
              <a:off x="1138292" y="3050099"/>
              <a:ext cx="10512316" cy="445728"/>
            </a:xfrm>
            <a:prstGeom prst="rect">
              <a:avLst/>
            </a:prstGeom>
            <a:solidFill>
              <a:schemeClr val="bg2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1" name="Shape 5" descr="1 1" title="|3|">
              <a:extLst>
                <a:ext uri="{FF2B5EF4-FFF2-40B4-BE49-F238E27FC236}">
                  <a16:creationId xmlns:a16="http://schemas.microsoft.com/office/drawing/2014/main" id="{D96CBE9F-B46E-E754-E5DF-C2B4D793B00B}"/>
                </a:ext>
              </a:extLst>
            </p:cNvPr>
            <p:cNvSpPr/>
            <p:nvPr/>
          </p:nvSpPr>
          <p:spPr>
            <a:xfrm>
              <a:off x="1138292" y="2477371"/>
              <a:ext cx="10512316" cy="445728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9" name="Shape 6" descr="1 1" title="|2|">
              <a:extLst>
                <a:ext uri="{FF2B5EF4-FFF2-40B4-BE49-F238E27FC236}">
                  <a16:creationId xmlns:a16="http://schemas.microsoft.com/office/drawing/2014/main" id="{63CCBDF8-D07F-3CB0-E2EE-45B682BB8246}"/>
                </a:ext>
              </a:extLst>
            </p:cNvPr>
            <p:cNvSpPr/>
            <p:nvPr/>
          </p:nvSpPr>
          <p:spPr>
            <a:xfrm>
              <a:off x="1138292" y="1904643"/>
              <a:ext cx="10512316" cy="445728"/>
            </a:xfrm>
            <a:prstGeom prst="rect">
              <a:avLst/>
            </a:prstGeom>
            <a:solidFill>
              <a:schemeClr val="bg2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7" descr="1 1" title="|1|">
              <a:extLst>
                <a:ext uri="{FF2B5EF4-FFF2-40B4-BE49-F238E27FC236}">
                  <a16:creationId xmlns:a16="http://schemas.microsoft.com/office/drawing/2014/main" id="{B8A17BAC-F2AE-6026-20D7-D6681531354B}"/>
                </a:ext>
              </a:extLst>
            </p:cNvPr>
            <p:cNvSpPr/>
            <p:nvPr/>
          </p:nvSpPr>
          <p:spPr>
            <a:xfrm>
              <a:off x="1138292" y="1331915"/>
              <a:ext cx="10512316" cy="445728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cxnSp>
          <p:nvCxnSpPr>
            <p:cNvPr id="352" name="Line 1">
              <a:extLst>
                <a:ext uri="{FF2B5EF4-FFF2-40B4-BE49-F238E27FC236}">
                  <a16:creationId xmlns:a16="http://schemas.microsoft.com/office/drawing/2014/main" id="{10FAA923-BA65-FCC9-9536-DCE9E24CA248}"/>
                </a:ext>
              </a:extLst>
            </p:cNvPr>
            <p:cNvCxnSpPr/>
            <p:nvPr/>
          </p:nvCxnSpPr>
          <p:spPr>
            <a:xfrm>
              <a:off x="11670683" y="821674"/>
              <a:ext cx="0" cy="4392337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Line 2">
              <a:extLst>
                <a:ext uri="{FF2B5EF4-FFF2-40B4-BE49-F238E27FC236}">
                  <a16:creationId xmlns:a16="http://schemas.microsoft.com/office/drawing/2014/main" id="{3313BC6E-6547-8C35-B6B3-6F011E49E96D}"/>
                </a:ext>
              </a:extLst>
            </p:cNvPr>
            <p:cNvCxnSpPr/>
            <p:nvPr/>
          </p:nvCxnSpPr>
          <p:spPr>
            <a:xfrm>
              <a:off x="6174784" y="821674"/>
              <a:ext cx="0" cy="4392337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8" name="Shape 8" title="þ\#1_1">
              <a:extLst>
                <a:ext uri="{FF2B5EF4-FFF2-40B4-BE49-F238E27FC236}">
                  <a16:creationId xmlns:a16="http://schemas.microsoft.com/office/drawing/2014/main" id="{CDDDC09F-B933-F0FE-CDBD-0FF504DCB487}"/>
                </a:ext>
              </a:extLst>
            </p:cNvPr>
            <p:cNvSpPr/>
            <p:nvPr/>
          </p:nvSpPr>
          <p:spPr>
            <a:xfrm>
              <a:off x="4069125" y="1331915"/>
              <a:ext cx="7568867" cy="44572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3" name="Shape 9" title="þ\#1_2">
              <a:extLst>
                <a:ext uri="{FF2B5EF4-FFF2-40B4-BE49-F238E27FC236}">
                  <a16:creationId xmlns:a16="http://schemas.microsoft.com/office/drawing/2014/main" id="{E811728B-E499-8AC8-9050-012AF2333D60}"/>
                </a:ext>
              </a:extLst>
            </p:cNvPr>
            <p:cNvSpPr/>
            <p:nvPr/>
          </p:nvSpPr>
          <p:spPr>
            <a:xfrm>
              <a:off x="4069125" y="1904643"/>
              <a:ext cx="7568867" cy="44572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0" name="Shape 10" title="þ\#1_3">
              <a:extLst>
                <a:ext uri="{FF2B5EF4-FFF2-40B4-BE49-F238E27FC236}">
                  <a16:creationId xmlns:a16="http://schemas.microsoft.com/office/drawing/2014/main" id="{A49638E6-BFA3-17F4-F8EE-3719A5D61BDB}"/>
                </a:ext>
              </a:extLst>
            </p:cNvPr>
            <p:cNvSpPr/>
            <p:nvPr/>
          </p:nvSpPr>
          <p:spPr>
            <a:xfrm>
              <a:off x="4069125" y="2477371"/>
              <a:ext cx="7568867" cy="44572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9" name="Shape 11" title="þ\#1_4">
              <a:extLst>
                <a:ext uri="{FF2B5EF4-FFF2-40B4-BE49-F238E27FC236}">
                  <a16:creationId xmlns:a16="http://schemas.microsoft.com/office/drawing/2014/main" id="{001A2028-849F-2A4B-65C4-EAAFAE493080}"/>
                </a:ext>
              </a:extLst>
            </p:cNvPr>
            <p:cNvSpPr/>
            <p:nvPr/>
          </p:nvSpPr>
          <p:spPr>
            <a:xfrm>
              <a:off x="4069125" y="3050099"/>
              <a:ext cx="7568867" cy="44572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8" name="Shape 12" title="þ\#1_5">
              <a:extLst>
                <a:ext uri="{FF2B5EF4-FFF2-40B4-BE49-F238E27FC236}">
                  <a16:creationId xmlns:a16="http://schemas.microsoft.com/office/drawing/2014/main" id="{297CC514-2C3A-CEE3-6192-810259ADEE0D}"/>
                </a:ext>
              </a:extLst>
            </p:cNvPr>
            <p:cNvSpPr/>
            <p:nvPr/>
          </p:nvSpPr>
          <p:spPr>
            <a:xfrm>
              <a:off x="4069125" y="3622827"/>
              <a:ext cx="7568867" cy="44572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7" name="Shape 13" title="þ\#1_6">
              <a:extLst>
                <a:ext uri="{FF2B5EF4-FFF2-40B4-BE49-F238E27FC236}">
                  <a16:creationId xmlns:a16="http://schemas.microsoft.com/office/drawing/2014/main" id="{F07CAB93-0CE4-4CA0-2902-1BF357228EB8}"/>
                </a:ext>
              </a:extLst>
            </p:cNvPr>
            <p:cNvSpPr/>
            <p:nvPr/>
          </p:nvSpPr>
          <p:spPr>
            <a:xfrm>
              <a:off x="4069125" y="4195555"/>
              <a:ext cx="7568867" cy="44572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4" name="Shape 14" title="þ\#1_7">
              <a:extLst>
                <a:ext uri="{FF2B5EF4-FFF2-40B4-BE49-F238E27FC236}">
                  <a16:creationId xmlns:a16="http://schemas.microsoft.com/office/drawing/2014/main" id="{F5FF6DFC-108B-6934-D7E0-02327179C745}"/>
                </a:ext>
              </a:extLst>
            </p:cNvPr>
            <p:cNvSpPr/>
            <p:nvPr/>
          </p:nvSpPr>
          <p:spPr>
            <a:xfrm>
              <a:off x="4069125" y="4768283"/>
              <a:ext cx="7568867" cy="44572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9" name="Shape 15" title="þGY#|GZ0">
              <a:extLst>
                <a:ext uri="{FF2B5EF4-FFF2-40B4-BE49-F238E27FC236}">
                  <a16:creationId xmlns:a16="http://schemas.microsoft.com/office/drawing/2014/main" id="{41783EA0-3DA5-9DA6-199B-791D47757343}"/>
                </a:ext>
              </a:extLst>
            </p:cNvPr>
            <p:cNvSpPr/>
            <p:nvPr/>
          </p:nvSpPr>
          <p:spPr>
            <a:xfrm>
              <a:off x="6174784" y="821674"/>
              <a:ext cx="5495899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51" name="Shape 16" title="þGY#|GZ0">
              <a:extLst>
                <a:ext uri="{FF2B5EF4-FFF2-40B4-BE49-F238E27FC236}">
                  <a16:creationId xmlns:a16="http://schemas.microsoft.com/office/drawing/2014/main" id="{6ADC91E7-61EB-EA77-662B-83539070F625}"/>
                </a:ext>
              </a:extLst>
            </p:cNvPr>
            <p:cNvSpPr/>
            <p:nvPr/>
          </p:nvSpPr>
          <p:spPr>
            <a:xfrm>
              <a:off x="11670683" y="821674"/>
              <a:ext cx="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53" name="Shape 17" title="þGM#|GZ0">
              <a:extLst>
                <a:ext uri="{FF2B5EF4-FFF2-40B4-BE49-F238E27FC236}">
                  <a16:creationId xmlns:a16="http://schemas.microsoft.com/office/drawing/2014/main" id="{46CAC92F-9E31-4947-39AC-FA4C20E49762}"/>
                </a:ext>
              </a:extLst>
            </p:cNvPr>
            <p:cNvSpPr/>
            <p:nvPr/>
          </p:nvSpPr>
          <p:spPr>
            <a:xfrm>
              <a:off x="6174784" y="1077915"/>
              <a:ext cx="78512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febbraio</a:t>
              </a:r>
            </a:p>
          </p:txBody>
        </p:sp>
        <p:sp>
          <p:nvSpPr>
            <p:cNvPr id="354" name="Shape 18" title="þGM#|GZ0">
              <a:extLst>
                <a:ext uri="{FF2B5EF4-FFF2-40B4-BE49-F238E27FC236}">
                  <a16:creationId xmlns:a16="http://schemas.microsoft.com/office/drawing/2014/main" id="{73F57F42-3060-602D-C35D-36585128B892}"/>
                </a:ext>
              </a:extLst>
            </p:cNvPr>
            <p:cNvSpPr/>
            <p:nvPr/>
          </p:nvSpPr>
          <p:spPr>
            <a:xfrm>
              <a:off x="6959912" y="1077915"/>
              <a:ext cx="10141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marzo</a:t>
              </a:r>
            </a:p>
          </p:txBody>
        </p:sp>
        <p:sp>
          <p:nvSpPr>
            <p:cNvPr id="355" name="Shape 19" title="þGM#|GZ0">
              <a:extLst>
                <a:ext uri="{FF2B5EF4-FFF2-40B4-BE49-F238E27FC236}">
                  <a16:creationId xmlns:a16="http://schemas.microsoft.com/office/drawing/2014/main" id="{5B00E5CA-2477-9149-E7B5-25570F4D2DAD}"/>
                </a:ext>
              </a:extLst>
            </p:cNvPr>
            <p:cNvSpPr/>
            <p:nvPr/>
          </p:nvSpPr>
          <p:spPr>
            <a:xfrm>
              <a:off x="7974036" y="1077915"/>
              <a:ext cx="981411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aprile</a:t>
              </a:r>
            </a:p>
          </p:txBody>
        </p:sp>
        <p:sp>
          <p:nvSpPr>
            <p:cNvPr id="356" name="Shape 20" title="þGM#|GZ0">
              <a:extLst>
                <a:ext uri="{FF2B5EF4-FFF2-40B4-BE49-F238E27FC236}">
                  <a16:creationId xmlns:a16="http://schemas.microsoft.com/office/drawing/2014/main" id="{389E41A4-C2D6-595F-F657-130A39A8412C}"/>
                </a:ext>
              </a:extLst>
            </p:cNvPr>
            <p:cNvSpPr/>
            <p:nvPr/>
          </p:nvSpPr>
          <p:spPr>
            <a:xfrm>
              <a:off x="8955446" y="1077915"/>
              <a:ext cx="10141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maggio</a:t>
              </a:r>
            </a:p>
          </p:txBody>
        </p:sp>
        <p:sp>
          <p:nvSpPr>
            <p:cNvPr id="357" name="Shape 21" title="þGM#|GZ0">
              <a:extLst>
                <a:ext uri="{FF2B5EF4-FFF2-40B4-BE49-F238E27FC236}">
                  <a16:creationId xmlns:a16="http://schemas.microsoft.com/office/drawing/2014/main" id="{E1C74E00-28FA-2AC3-6764-0739FD81FC97}"/>
                </a:ext>
              </a:extLst>
            </p:cNvPr>
            <p:cNvSpPr/>
            <p:nvPr/>
          </p:nvSpPr>
          <p:spPr>
            <a:xfrm>
              <a:off x="9969571" y="1077915"/>
              <a:ext cx="981411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giugno</a:t>
              </a:r>
            </a:p>
          </p:txBody>
        </p:sp>
        <p:sp>
          <p:nvSpPr>
            <p:cNvPr id="358" name="Shape 22" title="þGM#|GZ0">
              <a:extLst>
                <a:ext uri="{FF2B5EF4-FFF2-40B4-BE49-F238E27FC236}">
                  <a16:creationId xmlns:a16="http://schemas.microsoft.com/office/drawing/2014/main" id="{B5792A97-3A8C-DA5F-23B3-14EE8B3622BA}"/>
                </a:ext>
              </a:extLst>
            </p:cNvPr>
            <p:cNvSpPr/>
            <p:nvPr/>
          </p:nvSpPr>
          <p:spPr>
            <a:xfrm>
              <a:off x="10950981" y="1077915"/>
              <a:ext cx="719701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luglio</a:t>
              </a:r>
            </a:p>
          </p:txBody>
        </p:sp>
        <p:sp>
          <p:nvSpPr>
            <p:cNvPr id="291" name="Shape 23" title="þ\#1_1|1||&gt;21|">
              <a:extLst>
                <a:ext uri="{FF2B5EF4-FFF2-40B4-BE49-F238E27FC236}">
                  <a16:creationId xmlns:a16="http://schemas.microsoft.com/office/drawing/2014/main" id="{A756C130-92C2-183F-E6A5-954DF3496321}"/>
                </a:ext>
              </a:extLst>
            </p:cNvPr>
            <p:cNvSpPr>
              <a:spLocks/>
            </p:cNvSpPr>
            <p:nvPr/>
          </p:nvSpPr>
          <p:spPr>
            <a:xfrm>
              <a:off x="1138292" y="1331915"/>
              <a:ext cx="2628079" cy="22286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Project Kick-off</a:t>
              </a:r>
            </a:p>
          </p:txBody>
        </p:sp>
        <p:sp>
          <p:nvSpPr>
            <p:cNvPr id="292" name="Shape 24" title="þ\#1_2|2||&gt;21|">
              <a:extLst>
                <a:ext uri="{FF2B5EF4-FFF2-40B4-BE49-F238E27FC236}">
                  <a16:creationId xmlns:a16="http://schemas.microsoft.com/office/drawing/2014/main" id="{B788CB8F-AD82-D9DF-EAD8-CDF4102A1E65}"/>
                </a:ext>
              </a:extLst>
            </p:cNvPr>
            <p:cNvSpPr>
              <a:spLocks/>
            </p:cNvSpPr>
            <p:nvPr/>
          </p:nvSpPr>
          <p:spPr>
            <a:xfrm>
              <a:off x="1138292" y="1904643"/>
              <a:ext cx="2628079" cy="22286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Requirements Gathering</a:t>
              </a:r>
            </a:p>
          </p:txBody>
        </p:sp>
        <p:sp>
          <p:nvSpPr>
            <p:cNvPr id="293" name="Shape 25" title="þ\#1_3|3||&gt;21|">
              <a:extLst>
                <a:ext uri="{FF2B5EF4-FFF2-40B4-BE49-F238E27FC236}">
                  <a16:creationId xmlns:a16="http://schemas.microsoft.com/office/drawing/2014/main" id="{2BBEA553-BC14-D29E-8AAF-8794390E301A}"/>
                </a:ext>
              </a:extLst>
            </p:cNvPr>
            <p:cNvSpPr>
              <a:spLocks/>
            </p:cNvSpPr>
            <p:nvPr/>
          </p:nvSpPr>
          <p:spPr>
            <a:xfrm>
              <a:off x="1138292" y="2477371"/>
              <a:ext cx="2628079" cy="22286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Solution Design</a:t>
              </a:r>
            </a:p>
          </p:txBody>
        </p:sp>
        <p:sp>
          <p:nvSpPr>
            <p:cNvPr id="294" name="Shape 26" title="þ\#1_4|4||&gt;21|">
              <a:extLst>
                <a:ext uri="{FF2B5EF4-FFF2-40B4-BE49-F238E27FC236}">
                  <a16:creationId xmlns:a16="http://schemas.microsoft.com/office/drawing/2014/main" id="{716414EE-F1AA-86A3-95C1-21E686498244}"/>
                </a:ext>
              </a:extLst>
            </p:cNvPr>
            <p:cNvSpPr>
              <a:spLocks/>
            </p:cNvSpPr>
            <p:nvPr/>
          </p:nvSpPr>
          <p:spPr>
            <a:xfrm>
              <a:off x="1138292" y="3050099"/>
              <a:ext cx="2628079" cy="22286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Development Sprint 1</a:t>
              </a:r>
            </a:p>
          </p:txBody>
        </p:sp>
        <p:sp>
          <p:nvSpPr>
            <p:cNvPr id="295" name="Shape 27" title="þ\#1_5|5||&gt;21|">
              <a:extLst>
                <a:ext uri="{FF2B5EF4-FFF2-40B4-BE49-F238E27FC236}">
                  <a16:creationId xmlns:a16="http://schemas.microsoft.com/office/drawing/2014/main" id="{5AD864FD-0663-A91B-CFA3-275A81697313}"/>
                </a:ext>
              </a:extLst>
            </p:cNvPr>
            <p:cNvSpPr>
              <a:spLocks/>
            </p:cNvSpPr>
            <p:nvPr/>
          </p:nvSpPr>
          <p:spPr>
            <a:xfrm>
              <a:off x="1138292" y="3622827"/>
              <a:ext cx="2628079" cy="22286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Development Sprint 2</a:t>
              </a:r>
            </a:p>
          </p:txBody>
        </p:sp>
        <p:sp>
          <p:nvSpPr>
            <p:cNvPr id="296" name="Shape 28" title="þ\#1_6|6||&gt;21|">
              <a:extLst>
                <a:ext uri="{FF2B5EF4-FFF2-40B4-BE49-F238E27FC236}">
                  <a16:creationId xmlns:a16="http://schemas.microsoft.com/office/drawing/2014/main" id="{A02F1DDB-ADEE-F544-891F-51883DC27A93}"/>
                </a:ext>
              </a:extLst>
            </p:cNvPr>
            <p:cNvSpPr>
              <a:spLocks/>
            </p:cNvSpPr>
            <p:nvPr/>
          </p:nvSpPr>
          <p:spPr>
            <a:xfrm>
              <a:off x="1138292" y="4195555"/>
              <a:ext cx="2628079" cy="22286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System &amp; User Testing</a:t>
              </a:r>
            </a:p>
          </p:txBody>
        </p:sp>
        <p:sp>
          <p:nvSpPr>
            <p:cNvPr id="297" name="Shape 29" title="þ\#1_7|7||&gt;21|">
              <a:extLst>
                <a:ext uri="{FF2B5EF4-FFF2-40B4-BE49-F238E27FC236}">
                  <a16:creationId xmlns:a16="http://schemas.microsoft.com/office/drawing/2014/main" id="{F7686854-F480-6EF7-BA72-16EA6FBAB1A1}"/>
                </a:ext>
              </a:extLst>
            </p:cNvPr>
            <p:cNvSpPr>
              <a:spLocks/>
            </p:cNvSpPr>
            <p:nvPr/>
          </p:nvSpPr>
          <p:spPr>
            <a:xfrm>
              <a:off x="1138292" y="4768283"/>
              <a:ext cx="2628079" cy="222864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Launch &amp; Handover</a:t>
              </a:r>
            </a:p>
          </p:txBody>
        </p:sp>
        <p:sp>
          <p:nvSpPr>
            <p:cNvPr id="300" name="Shape 30" title="þ\#1_1|1|þGanttTotal|&gt;22|0|Total|0|17,5483455657959">
              <a:extLst>
                <a:ext uri="{FF2B5EF4-FFF2-40B4-BE49-F238E27FC236}">
                  <a16:creationId xmlns:a16="http://schemas.microsoft.com/office/drawing/2014/main" id="{F7671FCE-CA78-FA78-88A2-1DC3AEDEF578}"/>
                </a:ext>
              </a:extLst>
            </p:cNvPr>
            <p:cNvSpPr/>
            <p:nvPr/>
          </p:nvSpPr>
          <p:spPr>
            <a:xfrm>
              <a:off x="4069125" y="1331915"/>
              <a:ext cx="2105659" cy="22286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02" name="Shape 31" title="þ\#1_1|1|1|&gt;22|0|Stakeholder setup|0|17,5483455657959">
              <a:extLst>
                <a:ext uri="{FF2B5EF4-FFF2-40B4-BE49-F238E27FC236}">
                  <a16:creationId xmlns:a16="http://schemas.microsoft.com/office/drawing/2014/main" id="{11621F77-5768-3A24-D038-786E96BA8CEC}"/>
                </a:ext>
              </a:extLst>
            </p:cNvPr>
            <p:cNvSpPr/>
            <p:nvPr/>
          </p:nvSpPr>
          <p:spPr>
            <a:xfrm>
              <a:off x="4069125" y="1554779"/>
              <a:ext cx="2105659" cy="22286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Stakeholder setup</a:t>
              </a:r>
            </a:p>
          </p:txBody>
        </p:sp>
        <p:sp>
          <p:nvSpPr>
            <p:cNvPr id="305" name="Shape 32" title="þ\#1_2|2|þGanttTotal|&gt;22|0|Total|0|11,6988970438639">
              <a:extLst>
                <a:ext uri="{FF2B5EF4-FFF2-40B4-BE49-F238E27FC236}">
                  <a16:creationId xmlns:a16="http://schemas.microsoft.com/office/drawing/2014/main" id="{8729EB3F-8E89-3276-F755-262A372D9847}"/>
                </a:ext>
              </a:extLst>
            </p:cNvPr>
            <p:cNvSpPr/>
            <p:nvPr/>
          </p:nvSpPr>
          <p:spPr>
            <a:xfrm>
              <a:off x="4069125" y="1904643"/>
              <a:ext cx="2105659" cy="14857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07" name="Shape 33" title="þ\#1_2|2|1|&gt;22|0|User interviews|0|11,6988970438639">
              <a:extLst>
                <a:ext uri="{FF2B5EF4-FFF2-40B4-BE49-F238E27FC236}">
                  <a16:creationId xmlns:a16="http://schemas.microsoft.com/office/drawing/2014/main" id="{D703B190-20E2-387C-3DF1-CA96A84CB896}"/>
                </a:ext>
              </a:extLst>
            </p:cNvPr>
            <p:cNvSpPr/>
            <p:nvPr/>
          </p:nvSpPr>
          <p:spPr>
            <a:xfrm>
              <a:off x="4069125" y="2053219"/>
              <a:ext cx="2105659" cy="14857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User interviews</a:t>
              </a:r>
            </a:p>
          </p:txBody>
        </p:sp>
        <p:sp>
          <p:nvSpPr>
            <p:cNvPr id="309" name="Shape 34" title="þ\#1_2|2|2|&gt;22|0|Document analysis &amp; benchmarks|0|11,6988970438639">
              <a:extLst>
                <a:ext uri="{FF2B5EF4-FFF2-40B4-BE49-F238E27FC236}">
                  <a16:creationId xmlns:a16="http://schemas.microsoft.com/office/drawing/2014/main" id="{2055B5C7-09AC-C03B-B7A5-EBB8CB7EDECF}"/>
                </a:ext>
              </a:extLst>
            </p:cNvPr>
            <p:cNvSpPr/>
            <p:nvPr/>
          </p:nvSpPr>
          <p:spPr>
            <a:xfrm>
              <a:off x="4069125" y="2201795"/>
              <a:ext cx="2105659" cy="14857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Document analysis &amp; benchmarks</a:t>
              </a:r>
            </a:p>
          </p:txBody>
        </p:sp>
        <p:sp>
          <p:nvSpPr>
            <p:cNvPr id="312" name="Shape 35" title="þ\#1_3|3|þGanttTotal|&gt;22|0|Total|0|8,77417278289795">
              <a:extLst>
                <a:ext uri="{FF2B5EF4-FFF2-40B4-BE49-F238E27FC236}">
                  <a16:creationId xmlns:a16="http://schemas.microsoft.com/office/drawing/2014/main" id="{3FB6D840-EA12-D16E-B02C-39058B8BC837}"/>
                </a:ext>
              </a:extLst>
            </p:cNvPr>
            <p:cNvSpPr/>
            <p:nvPr/>
          </p:nvSpPr>
          <p:spPr>
            <a:xfrm>
              <a:off x="4069125" y="2477371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14" name="Shape 36" title="þ\#1_3|3|1|&gt;22|0|Architecture definition|0|8,77417278289795">
              <a:extLst>
                <a:ext uri="{FF2B5EF4-FFF2-40B4-BE49-F238E27FC236}">
                  <a16:creationId xmlns:a16="http://schemas.microsoft.com/office/drawing/2014/main" id="{F8E85FF7-70B8-6FCC-433C-D69A42C9E859}"/>
                </a:ext>
              </a:extLst>
            </p:cNvPr>
            <p:cNvSpPr/>
            <p:nvPr/>
          </p:nvSpPr>
          <p:spPr>
            <a:xfrm>
              <a:off x="4069125" y="2588803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Architecture definition</a:t>
              </a:r>
            </a:p>
          </p:txBody>
        </p:sp>
        <p:sp>
          <p:nvSpPr>
            <p:cNvPr id="316" name="Shape 37" title="þ\#1_3|3|2|&gt;22|0|Wireframe / UI mockup|0|8,77417278289795">
              <a:extLst>
                <a:ext uri="{FF2B5EF4-FFF2-40B4-BE49-F238E27FC236}">
                  <a16:creationId xmlns:a16="http://schemas.microsoft.com/office/drawing/2014/main" id="{FF5E1A74-81C3-6495-63C9-2635F4F29FA7}"/>
                </a:ext>
              </a:extLst>
            </p:cNvPr>
            <p:cNvSpPr/>
            <p:nvPr/>
          </p:nvSpPr>
          <p:spPr>
            <a:xfrm>
              <a:off x="4069125" y="2700235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Wireframe / UI mockup</a:t>
              </a:r>
            </a:p>
          </p:txBody>
        </p:sp>
        <p:sp>
          <p:nvSpPr>
            <p:cNvPr id="318" name="Shape 38" title="þ\#1_3|3|3|&gt;22|0|Stakeholder validation|0|8,77417278289795">
              <a:extLst>
                <a:ext uri="{FF2B5EF4-FFF2-40B4-BE49-F238E27FC236}">
                  <a16:creationId xmlns:a16="http://schemas.microsoft.com/office/drawing/2014/main" id="{B78AC104-4312-E102-0F80-E136C6D3D09A}"/>
                </a:ext>
              </a:extLst>
            </p:cNvPr>
            <p:cNvSpPr/>
            <p:nvPr/>
          </p:nvSpPr>
          <p:spPr>
            <a:xfrm>
              <a:off x="4069125" y="2811667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Stakeholder validation</a:t>
              </a:r>
            </a:p>
          </p:txBody>
        </p:sp>
        <p:sp>
          <p:nvSpPr>
            <p:cNvPr id="321" name="Shape 39" title="þ\#1_4|4|þGanttTotal|&gt;22|0|Total|0|8,77417278289795">
              <a:extLst>
                <a:ext uri="{FF2B5EF4-FFF2-40B4-BE49-F238E27FC236}">
                  <a16:creationId xmlns:a16="http://schemas.microsoft.com/office/drawing/2014/main" id="{C0BBF1EA-D682-D16A-180C-35406B82CA5E}"/>
                </a:ext>
              </a:extLst>
            </p:cNvPr>
            <p:cNvSpPr/>
            <p:nvPr/>
          </p:nvSpPr>
          <p:spPr>
            <a:xfrm>
              <a:off x="4069125" y="3050099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23" name="Shape 40" title="þ\#1_4|4|1|&gt;22|0|Feature set A implementation|0|8,77417278289795">
              <a:extLst>
                <a:ext uri="{FF2B5EF4-FFF2-40B4-BE49-F238E27FC236}">
                  <a16:creationId xmlns:a16="http://schemas.microsoft.com/office/drawing/2014/main" id="{20F1FD68-00A4-C6B0-A061-005B80E99BB6}"/>
                </a:ext>
              </a:extLst>
            </p:cNvPr>
            <p:cNvSpPr/>
            <p:nvPr/>
          </p:nvSpPr>
          <p:spPr>
            <a:xfrm>
              <a:off x="4069125" y="3161531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Feature set A implementation</a:t>
              </a:r>
            </a:p>
          </p:txBody>
        </p:sp>
        <p:sp>
          <p:nvSpPr>
            <p:cNvPr id="325" name="Shape 41" title="þ\#1_4|4|2|&gt;22|0|Code review &amp; unit testing|0|8,77417278289795">
              <a:extLst>
                <a:ext uri="{FF2B5EF4-FFF2-40B4-BE49-F238E27FC236}">
                  <a16:creationId xmlns:a16="http://schemas.microsoft.com/office/drawing/2014/main" id="{8C22272B-60A0-0058-B1CB-ADCCFA5DDAE1}"/>
                </a:ext>
              </a:extLst>
            </p:cNvPr>
            <p:cNvSpPr/>
            <p:nvPr/>
          </p:nvSpPr>
          <p:spPr>
            <a:xfrm>
              <a:off x="4069125" y="3272963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Code review &amp; unit testing</a:t>
              </a:r>
            </a:p>
          </p:txBody>
        </p:sp>
        <p:sp>
          <p:nvSpPr>
            <p:cNvPr id="327" name="Shape 42" title="þ\#1_4|4|3|&gt;22|0|Sprint retrospective|0|8,77417278289795">
              <a:extLst>
                <a:ext uri="{FF2B5EF4-FFF2-40B4-BE49-F238E27FC236}">
                  <a16:creationId xmlns:a16="http://schemas.microsoft.com/office/drawing/2014/main" id="{ED1A8CD4-DF7C-128A-7CFB-BFC60C0FBA9C}"/>
                </a:ext>
              </a:extLst>
            </p:cNvPr>
            <p:cNvSpPr/>
            <p:nvPr/>
          </p:nvSpPr>
          <p:spPr>
            <a:xfrm>
              <a:off x="4069125" y="3384395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Sprint retrospective</a:t>
              </a:r>
            </a:p>
          </p:txBody>
        </p:sp>
        <p:sp>
          <p:nvSpPr>
            <p:cNvPr id="330" name="Shape 43" title="þ\#1_5|5|þGanttTotal|&gt;22|0|Total|0|8,77417278289795">
              <a:extLst>
                <a:ext uri="{FF2B5EF4-FFF2-40B4-BE49-F238E27FC236}">
                  <a16:creationId xmlns:a16="http://schemas.microsoft.com/office/drawing/2014/main" id="{AC4330B7-0209-4D6E-52B9-FF1E32832597}"/>
                </a:ext>
              </a:extLst>
            </p:cNvPr>
            <p:cNvSpPr/>
            <p:nvPr/>
          </p:nvSpPr>
          <p:spPr>
            <a:xfrm>
              <a:off x="4069125" y="3622827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32" name="Shape 44" title="þ\#1_5|5|1|&gt;22|0|Feature set B implementation|0|8,77417278289795">
              <a:extLst>
                <a:ext uri="{FF2B5EF4-FFF2-40B4-BE49-F238E27FC236}">
                  <a16:creationId xmlns:a16="http://schemas.microsoft.com/office/drawing/2014/main" id="{5E128CBC-8E8E-4FFE-8C20-B3A45F1A3B57}"/>
                </a:ext>
              </a:extLst>
            </p:cNvPr>
            <p:cNvSpPr/>
            <p:nvPr/>
          </p:nvSpPr>
          <p:spPr>
            <a:xfrm>
              <a:off x="4069125" y="3734259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Feature set B implementation</a:t>
              </a:r>
            </a:p>
          </p:txBody>
        </p:sp>
        <p:sp>
          <p:nvSpPr>
            <p:cNvPr id="334" name="Shape 45" title="þ\#1_5|5|2|&gt;22|0|Code optimization|0|8,77417278289795">
              <a:extLst>
                <a:ext uri="{FF2B5EF4-FFF2-40B4-BE49-F238E27FC236}">
                  <a16:creationId xmlns:a16="http://schemas.microsoft.com/office/drawing/2014/main" id="{5EB16D57-E6C1-D82A-4E22-16D2621016D0}"/>
                </a:ext>
              </a:extLst>
            </p:cNvPr>
            <p:cNvSpPr/>
            <p:nvPr/>
          </p:nvSpPr>
          <p:spPr>
            <a:xfrm>
              <a:off x="4069125" y="3845691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Code optimization</a:t>
              </a:r>
            </a:p>
          </p:txBody>
        </p:sp>
        <p:sp>
          <p:nvSpPr>
            <p:cNvPr id="336" name="Shape 46" title="þ\#1_5|5|3|&gt;22|0|Integration testing|0|8,77417278289795">
              <a:extLst>
                <a:ext uri="{FF2B5EF4-FFF2-40B4-BE49-F238E27FC236}">
                  <a16:creationId xmlns:a16="http://schemas.microsoft.com/office/drawing/2014/main" id="{E3BA5005-8B77-BFFB-E939-F6289252EA98}"/>
                </a:ext>
              </a:extLst>
            </p:cNvPr>
            <p:cNvSpPr/>
            <p:nvPr/>
          </p:nvSpPr>
          <p:spPr>
            <a:xfrm>
              <a:off x="4069125" y="3957123"/>
              <a:ext cx="2105659" cy="111432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Integration testing</a:t>
              </a:r>
            </a:p>
          </p:txBody>
        </p:sp>
        <p:sp>
          <p:nvSpPr>
            <p:cNvPr id="339" name="Shape 47" title="þ\#1_6|6|þGanttTotal|&gt;22|0|Total|0|11,6988970438639">
              <a:extLst>
                <a:ext uri="{FF2B5EF4-FFF2-40B4-BE49-F238E27FC236}">
                  <a16:creationId xmlns:a16="http://schemas.microsoft.com/office/drawing/2014/main" id="{580B5C03-CD29-330F-3272-27E03843B8D9}"/>
                </a:ext>
              </a:extLst>
            </p:cNvPr>
            <p:cNvSpPr/>
            <p:nvPr/>
          </p:nvSpPr>
          <p:spPr>
            <a:xfrm>
              <a:off x="4069125" y="4195555"/>
              <a:ext cx="2105659" cy="14857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41" name="Shape 48" title="þ\#1_6|6|1|&gt;22|0|Internal system testing|0|11,6988970438639">
              <a:extLst>
                <a:ext uri="{FF2B5EF4-FFF2-40B4-BE49-F238E27FC236}">
                  <a16:creationId xmlns:a16="http://schemas.microsoft.com/office/drawing/2014/main" id="{CB4B12BE-134D-7F39-0983-25C1C05EE22A}"/>
                </a:ext>
              </a:extLst>
            </p:cNvPr>
            <p:cNvSpPr/>
            <p:nvPr/>
          </p:nvSpPr>
          <p:spPr>
            <a:xfrm>
              <a:off x="4069125" y="4344131"/>
              <a:ext cx="2105659" cy="14857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Internal system testing</a:t>
              </a:r>
            </a:p>
          </p:txBody>
        </p:sp>
        <p:sp>
          <p:nvSpPr>
            <p:cNvPr id="343" name="Shape 49" title="þ\#1_6|6|2|&gt;22|0|End-user acceptance testing (UAT)|0|11,6988970438639">
              <a:extLst>
                <a:ext uri="{FF2B5EF4-FFF2-40B4-BE49-F238E27FC236}">
                  <a16:creationId xmlns:a16="http://schemas.microsoft.com/office/drawing/2014/main" id="{C0E23296-0CAF-A745-3F85-01DFC5E1D3DE}"/>
                </a:ext>
              </a:extLst>
            </p:cNvPr>
            <p:cNvSpPr/>
            <p:nvPr/>
          </p:nvSpPr>
          <p:spPr>
            <a:xfrm>
              <a:off x="4069125" y="4492707"/>
              <a:ext cx="2105659" cy="14857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End-user acceptance testing (UAT)</a:t>
              </a:r>
            </a:p>
          </p:txBody>
        </p:sp>
        <p:sp>
          <p:nvSpPr>
            <p:cNvPr id="346" name="Shape 50" title="þ\#1_7|7|þGanttTotal|&gt;22|0|Total|0|17,5483455657959">
              <a:extLst>
                <a:ext uri="{FF2B5EF4-FFF2-40B4-BE49-F238E27FC236}">
                  <a16:creationId xmlns:a16="http://schemas.microsoft.com/office/drawing/2014/main" id="{3E033ECC-B5E8-1365-0D3A-F76734C92D81}"/>
                </a:ext>
              </a:extLst>
            </p:cNvPr>
            <p:cNvSpPr/>
            <p:nvPr/>
          </p:nvSpPr>
          <p:spPr>
            <a:xfrm>
              <a:off x="4069125" y="4768283"/>
              <a:ext cx="2105659" cy="22286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Total</a:t>
              </a:r>
            </a:p>
          </p:txBody>
        </p:sp>
        <p:sp>
          <p:nvSpPr>
            <p:cNvPr id="348" name="Shape 51" title="þ\#1_7|7|1|&gt;22|0|Final deployment &amp; documentation|0|17,5483455657959">
              <a:extLst>
                <a:ext uri="{FF2B5EF4-FFF2-40B4-BE49-F238E27FC236}">
                  <a16:creationId xmlns:a16="http://schemas.microsoft.com/office/drawing/2014/main" id="{A7916935-8830-6F98-CDE9-2C022DF652EA}"/>
                </a:ext>
              </a:extLst>
            </p:cNvPr>
            <p:cNvSpPr/>
            <p:nvPr/>
          </p:nvSpPr>
          <p:spPr>
            <a:xfrm>
              <a:off x="4069125" y="4991147"/>
              <a:ext cx="2105659" cy="22286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172C51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Final deployment &amp; documentation</a:t>
              </a:r>
            </a:p>
          </p:txBody>
        </p:sp>
        <p:sp>
          <p:nvSpPr>
            <p:cNvPr id="299" name="Shape 52" descr="^" title="þ\#1_1|1|þGanttTotal|&gt;22|0|Total|0|17,5483455657959">
              <a:extLst>
                <a:ext uri="{FF2B5EF4-FFF2-40B4-BE49-F238E27FC236}">
                  <a16:creationId xmlns:a16="http://schemas.microsoft.com/office/drawing/2014/main" id="{A5D8CA45-0CE2-54F4-108D-4E46EE15F6A3}"/>
                </a:ext>
              </a:extLst>
            </p:cNvPr>
            <p:cNvSpPr>
              <a:spLocks/>
            </p:cNvSpPr>
            <p:nvPr/>
          </p:nvSpPr>
          <p:spPr>
            <a:xfrm>
              <a:off x="6174784" y="1375374"/>
              <a:ext cx="65450" cy="13594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1" name="Shape 53" title="þ\#1_1|1|1|&gt;22|0|Stakeholder setup|0|17,5483455657959">
              <a:extLst>
                <a:ext uri="{FF2B5EF4-FFF2-40B4-BE49-F238E27FC236}">
                  <a16:creationId xmlns:a16="http://schemas.microsoft.com/office/drawing/2014/main" id="{77BAC0BB-585E-8FC3-ADF4-547CF7924FA6}"/>
                </a:ext>
              </a:extLst>
            </p:cNvPr>
            <p:cNvSpPr>
              <a:spLocks/>
            </p:cNvSpPr>
            <p:nvPr/>
          </p:nvSpPr>
          <p:spPr>
            <a:xfrm>
              <a:off x="6174784" y="1598238"/>
              <a:ext cx="65450" cy="135947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4" name="Shape 54" descr="^" title="þ\#1_2|2|þGanttTotal|&gt;22|0|Total|0|11,6988970438639">
              <a:extLst>
                <a:ext uri="{FF2B5EF4-FFF2-40B4-BE49-F238E27FC236}">
                  <a16:creationId xmlns:a16="http://schemas.microsoft.com/office/drawing/2014/main" id="{0D096A07-9A52-7855-46E0-20E48C3F7667}"/>
                </a:ext>
              </a:extLst>
            </p:cNvPr>
            <p:cNvSpPr>
              <a:spLocks/>
            </p:cNvSpPr>
            <p:nvPr/>
          </p:nvSpPr>
          <p:spPr>
            <a:xfrm>
              <a:off x="6272924" y="1933615"/>
              <a:ext cx="261732" cy="9063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55" title="þ\#1_2|2|1|&gt;22|0|User interviews|0|11,6988970438639">
              <a:extLst>
                <a:ext uri="{FF2B5EF4-FFF2-40B4-BE49-F238E27FC236}">
                  <a16:creationId xmlns:a16="http://schemas.microsoft.com/office/drawing/2014/main" id="{3955F43C-3EB5-B216-A84B-FF29ED30787A}"/>
                </a:ext>
              </a:extLst>
            </p:cNvPr>
            <p:cNvSpPr>
              <a:spLocks/>
            </p:cNvSpPr>
            <p:nvPr/>
          </p:nvSpPr>
          <p:spPr>
            <a:xfrm>
              <a:off x="6272924" y="2082191"/>
              <a:ext cx="130877" cy="90631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8" name="Shape 56" title="þ\#1_2|2|2|&gt;22|0|Document analysis &amp; benchmarks|0|11,6988970438639">
              <a:extLst>
                <a:ext uri="{FF2B5EF4-FFF2-40B4-BE49-F238E27FC236}">
                  <a16:creationId xmlns:a16="http://schemas.microsoft.com/office/drawing/2014/main" id="{30377843-2B65-7839-2CD4-43F1154BB054}"/>
                </a:ext>
              </a:extLst>
            </p:cNvPr>
            <p:cNvSpPr>
              <a:spLocks/>
            </p:cNvSpPr>
            <p:nvPr/>
          </p:nvSpPr>
          <p:spPr>
            <a:xfrm>
              <a:off x="6436493" y="2230767"/>
              <a:ext cx="98164" cy="90631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1" name="Shape 57" descr="^" title="þ\#1_3|3|þGanttTotal|&gt;22|0|Total|0|8,77417278289795">
              <a:extLst>
                <a:ext uri="{FF2B5EF4-FFF2-40B4-BE49-F238E27FC236}">
                  <a16:creationId xmlns:a16="http://schemas.microsoft.com/office/drawing/2014/main" id="{5AB023EA-90FD-E122-A996-CDCCE42803A7}"/>
                </a:ext>
              </a:extLst>
            </p:cNvPr>
            <p:cNvSpPr>
              <a:spLocks/>
            </p:cNvSpPr>
            <p:nvPr/>
          </p:nvSpPr>
          <p:spPr>
            <a:xfrm>
              <a:off x="6730916" y="2499100"/>
              <a:ext cx="785151" cy="679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3" name="Shape 58" title="þ\#1_3|3|1|&gt;22|0|Architecture definition|0|8,77417278289795">
              <a:extLst>
                <a:ext uri="{FF2B5EF4-FFF2-40B4-BE49-F238E27FC236}">
                  <a16:creationId xmlns:a16="http://schemas.microsoft.com/office/drawing/2014/main" id="{88AAE633-ABCA-D855-91DE-48F8D3CA4325}"/>
                </a:ext>
              </a:extLst>
            </p:cNvPr>
            <p:cNvSpPr>
              <a:spLocks/>
            </p:cNvSpPr>
            <p:nvPr/>
          </p:nvSpPr>
          <p:spPr>
            <a:xfrm>
              <a:off x="6730916" y="2610532"/>
              <a:ext cx="196305" cy="6797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5" name="Shape 59" title="þ\#1_3|3|2|&gt;22|0|Wireframe / UI mockup|0|8,77417278289795">
              <a:extLst>
                <a:ext uri="{FF2B5EF4-FFF2-40B4-BE49-F238E27FC236}">
                  <a16:creationId xmlns:a16="http://schemas.microsoft.com/office/drawing/2014/main" id="{BA96BC16-E0C1-F144-522B-B9C8515D3EAA}"/>
                </a:ext>
              </a:extLst>
            </p:cNvPr>
            <p:cNvSpPr>
              <a:spLocks/>
            </p:cNvSpPr>
            <p:nvPr/>
          </p:nvSpPr>
          <p:spPr>
            <a:xfrm>
              <a:off x="6894462" y="2721964"/>
              <a:ext cx="261755" cy="6797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7" name="Shape 60" title="þ\#1_3|3|3|&gt;22|0|Stakeholder validation|0|8,77417278289795">
              <a:extLst>
                <a:ext uri="{FF2B5EF4-FFF2-40B4-BE49-F238E27FC236}">
                  <a16:creationId xmlns:a16="http://schemas.microsoft.com/office/drawing/2014/main" id="{1E467538-7DA4-2AFD-A379-EEEF61148603}"/>
                </a:ext>
              </a:extLst>
            </p:cNvPr>
            <p:cNvSpPr>
              <a:spLocks/>
            </p:cNvSpPr>
            <p:nvPr/>
          </p:nvSpPr>
          <p:spPr>
            <a:xfrm>
              <a:off x="7254335" y="2833396"/>
              <a:ext cx="261732" cy="6797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0" name="Shape 61" descr="^" title="þ\#1_4|4|þGanttTotal|&gt;22|0|Total|0|8,77417278289795">
              <a:extLst>
                <a:ext uri="{FF2B5EF4-FFF2-40B4-BE49-F238E27FC236}">
                  <a16:creationId xmlns:a16="http://schemas.microsoft.com/office/drawing/2014/main" id="{E6ABA12E-232F-893A-4C03-710C27C74D46}"/>
                </a:ext>
              </a:extLst>
            </p:cNvPr>
            <p:cNvSpPr>
              <a:spLocks/>
            </p:cNvSpPr>
            <p:nvPr/>
          </p:nvSpPr>
          <p:spPr>
            <a:xfrm>
              <a:off x="7614186" y="3071828"/>
              <a:ext cx="1112288" cy="679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2" name="Shape 62" title="þ\#1_4|4|1|&gt;22|0|Feature set A implementation|0|8,77417278289795">
              <a:extLst>
                <a:ext uri="{FF2B5EF4-FFF2-40B4-BE49-F238E27FC236}">
                  <a16:creationId xmlns:a16="http://schemas.microsoft.com/office/drawing/2014/main" id="{907A17A5-B856-B2BC-E723-34C6D23CC7A4}"/>
                </a:ext>
              </a:extLst>
            </p:cNvPr>
            <p:cNvSpPr>
              <a:spLocks/>
            </p:cNvSpPr>
            <p:nvPr/>
          </p:nvSpPr>
          <p:spPr>
            <a:xfrm>
              <a:off x="7614186" y="3183260"/>
              <a:ext cx="588869" cy="6797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4" name="Shape 63" title="þ\#1_4|4|2|&gt;22|0|Code review &amp; unit testing|0|8,77417278289795">
              <a:extLst>
                <a:ext uri="{FF2B5EF4-FFF2-40B4-BE49-F238E27FC236}">
                  <a16:creationId xmlns:a16="http://schemas.microsoft.com/office/drawing/2014/main" id="{9762D996-696E-49FC-4F1F-146A29AF1FAE}"/>
                </a:ext>
              </a:extLst>
            </p:cNvPr>
            <p:cNvSpPr>
              <a:spLocks/>
            </p:cNvSpPr>
            <p:nvPr/>
          </p:nvSpPr>
          <p:spPr>
            <a:xfrm>
              <a:off x="8235745" y="3294692"/>
              <a:ext cx="261732" cy="6797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6" name="Shape 64" title="þ\#1_4|4|3|&gt;22|0|Sprint retrospective|0|8,77417278289795">
              <a:extLst>
                <a:ext uri="{FF2B5EF4-FFF2-40B4-BE49-F238E27FC236}">
                  <a16:creationId xmlns:a16="http://schemas.microsoft.com/office/drawing/2014/main" id="{5F87219F-5909-27C2-E650-7B491C2F9A50}"/>
                </a:ext>
              </a:extLst>
            </p:cNvPr>
            <p:cNvSpPr>
              <a:spLocks/>
            </p:cNvSpPr>
            <p:nvPr/>
          </p:nvSpPr>
          <p:spPr>
            <a:xfrm>
              <a:off x="8595596" y="3406124"/>
              <a:ext cx="130877" cy="6797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9" name="Shape 65" descr="^" title="þ\#1_5|5|þGanttTotal|&gt;22|0|Total|0|8,77417278289795">
              <a:extLst>
                <a:ext uri="{FF2B5EF4-FFF2-40B4-BE49-F238E27FC236}">
                  <a16:creationId xmlns:a16="http://schemas.microsoft.com/office/drawing/2014/main" id="{0F25D2C2-EBD0-DF13-F693-A034D5CCF670}"/>
                </a:ext>
              </a:extLst>
            </p:cNvPr>
            <p:cNvSpPr>
              <a:spLocks/>
            </p:cNvSpPr>
            <p:nvPr/>
          </p:nvSpPr>
          <p:spPr>
            <a:xfrm>
              <a:off x="8988161" y="3644556"/>
              <a:ext cx="1275856" cy="679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1" name="Shape 66" title="þ\#1_5|5|1|&gt;22|0|Feature set B implementation|0|8,77417278289795">
              <a:extLst>
                <a:ext uri="{FF2B5EF4-FFF2-40B4-BE49-F238E27FC236}">
                  <a16:creationId xmlns:a16="http://schemas.microsoft.com/office/drawing/2014/main" id="{7455592F-45E2-1324-72CB-C61E0E38EF01}"/>
                </a:ext>
              </a:extLst>
            </p:cNvPr>
            <p:cNvSpPr>
              <a:spLocks/>
            </p:cNvSpPr>
            <p:nvPr/>
          </p:nvSpPr>
          <p:spPr>
            <a:xfrm>
              <a:off x="8988161" y="3755988"/>
              <a:ext cx="523442" cy="6797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3" name="Shape 67" title="þ\#1_5|5|2|&gt;22|0|Code optimization|0|8,77417278289795">
              <a:extLst>
                <a:ext uri="{FF2B5EF4-FFF2-40B4-BE49-F238E27FC236}">
                  <a16:creationId xmlns:a16="http://schemas.microsoft.com/office/drawing/2014/main" id="{8C9F2D1B-EEFD-E622-20ED-FAE2B2D5D30E}"/>
                </a:ext>
              </a:extLst>
            </p:cNvPr>
            <p:cNvSpPr>
              <a:spLocks/>
            </p:cNvSpPr>
            <p:nvPr/>
          </p:nvSpPr>
          <p:spPr>
            <a:xfrm>
              <a:off x="9544293" y="3867420"/>
              <a:ext cx="261732" cy="6797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5" name="Shape 68" title="þ\#1_5|5|3|&gt;22|0|Integration testing|0|8,77417278289795">
              <a:extLst>
                <a:ext uri="{FF2B5EF4-FFF2-40B4-BE49-F238E27FC236}">
                  <a16:creationId xmlns:a16="http://schemas.microsoft.com/office/drawing/2014/main" id="{ED2B08BA-4B2F-A8E9-3F7F-5601218091DE}"/>
                </a:ext>
              </a:extLst>
            </p:cNvPr>
            <p:cNvSpPr>
              <a:spLocks/>
            </p:cNvSpPr>
            <p:nvPr/>
          </p:nvSpPr>
          <p:spPr>
            <a:xfrm>
              <a:off x="9838717" y="3978852"/>
              <a:ext cx="425301" cy="67974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8" name="Shape 69" descr="^" title="þ\#1_6|6|þGanttTotal|&gt;22|0|Total|0|11,6988970438639">
              <a:extLst>
                <a:ext uri="{FF2B5EF4-FFF2-40B4-BE49-F238E27FC236}">
                  <a16:creationId xmlns:a16="http://schemas.microsoft.com/office/drawing/2014/main" id="{F2B27AA6-CEB7-8632-8059-80D0B984A2B1}"/>
                </a:ext>
              </a:extLst>
            </p:cNvPr>
            <p:cNvSpPr>
              <a:spLocks/>
            </p:cNvSpPr>
            <p:nvPr/>
          </p:nvSpPr>
          <p:spPr>
            <a:xfrm>
              <a:off x="10362135" y="4224527"/>
              <a:ext cx="817865" cy="9063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40" name="Shape 70" title="þ\#1_6|6|1|&gt;22|0|Internal system testing|0|11,6988970438639">
              <a:extLst>
                <a:ext uri="{FF2B5EF4-FFF2-40B4-BE49-F238E27FC236}">
                  <a16:creationId xmlns:a16="http://schemas.microsoft.com/office/drawing/2014/main" id="{DA83C2F0-68F1-AB13-96A1-74F67C5EBEE4}"/>
                </a:ext>
              </a:extLst>
            </p:cNvPr>
            <p:cNvSpPr>
              <a:spLocks/>
            </p:cNvSpPr>
            <p:nvPr/>
          </p:nvSpPr>
          <p:spPr>
            <a:xfrm>
              <a:off x="10362135" y="4373104"/>
              <a:ext cx="359873" cy="90631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42" name="Shape 71" title="þ\#1_6|6|2|&gt;22|0|End-user acceptance testing (UAT)|0|11,6988970438639">
              <a:extLst>
                <a:ext uri="{FF2B5EF4-FFF2-40B4-BE49-F238E27FC236}">
                  <a16:creationId xmlns:a16="http://schemas.microsoft.com/office/drawing/2014/main" id="{AB44B137-AA95-5CE1-D311-665D51AD2C71}"/>
                </a:ext>
              </a:extLst>
            </p:cNvPr>
            <p:cNvSpPr>
              <a:spLocks/>
            </p:cNvSpPr>
            <p:nvPr/>
          </p:nvSpPr>
          <p:spPr>
            <a:xfrm>
              <a:off x="10754699" y="4521679"/>
              <a:ext cx="425301" cy="90631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45" name="Shape 72" descr="^" title="þ\#1_7|7|þGanttTotal|&gt;22|0|Total|0|17,5483455657959">
              <a:extLst>
                <a:ext uri="{FF2B5EF4-FFF2-40B4-BE49-F238E27FC236}">
                  <a16:creationId xmlns:a16="http://schemas.microsoft.com/office/drawing/2014/main" id="{5211D84B-EFAA-D150-3B37-3FA4CB46DB39}"/>
                </a:ext>
              </a:extLst>
            </p:cNvPr>
            <p:cNvSpPr>
              <a:spLocks/>
            </p:cNvSpPr>
            <p:nvPr/>
          </p:nvSpPr>
          <p:spPr>
            <a:xfrm>
              <a:off x="11507114" y="4811742"/>
              <a:ext cx="130877" cy="13594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47" name="Shape 73" title="þ\#1_7|7|1|&gt;22|0|Final deployment &amp; documentation|0|17,5483455657959">
              <a:extLst>
                <a:ext uri="{FF2B5EF4-FFF2-40B4-BE49-F238E27FC236}">
                  <a16:creationId xmlns:a16="http://schemas.microsoft.com/office/drawing/2014/main" id="{714024C7-241E-8907-4ABB-CC642A19B430}"/>
                </a:ext>
              </a:extLst>
            </p:cNvPr>
            <p:cNvSpPr>
              <a:spLocks/>
            </p:cNvSpPr>
            <p:nvPr/>
          </p:nvSpPr>
          <p:spPr>
            <a:xfrm>
              <a:off x="11507114" y="5034605"/>
              <a:ext cx="130877" cy="135947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59" name="Picture 1" title="þ\#1_1|1||&gt;23|1">
              <a:extLst>
                <a:ext uri="{FF2B5EF4-FFF2-40B4-BE49-F238E27FC236}">
                  <a16:creationId xmlns:a16="http://schemas.microsoft.com/office/drawing/2014/main" id="{B245ED9A-EDA0-B4DD-95EA-0B0D1CE4DCDE}"/>
                </a:ext>
              </a:extLst>
            </p:cNvPr>
            <p:cNvSpPr/>
            <p:nvPr/>
          </p:nvSpPr>
          <p:spPr>
            <a:xfrm>
              <a:off x="1238159" y="1472453"/>
              <a:ext cx="630739" cy="271894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1" name="Picture 2" title="þ\#1_2|2||&gt;23|1">
              <a:extLst>
                <a:ext uri="{FF2B5EF4-FFF2-40B4-BE49-F238E27FC236}">
                  <a16:creationId xmlns:a16="http://schemas.microsoft.com/office/drawing/2014/main" id="{6D894293-F982-5413-563C-5DCFDA96981D}"/>
                </a:ext>
              </a:extLst>
            </p:cNvPr>
            <p:cNvSpPr/>
            <p:nvPr/>
          </p:nvSpPr>
          <p:spPr>
            <a:xfrm>
              <a:off x="1238159" y="2045181"/>
              <a:ext cx="630739" cy="271894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3" name="Picture 3" title="þ\#1_3|3||&gt;23|0.45">
              <a:extLst>
                <a:ext uri="{FF2B5EF4-FFF2-40B4-BE49-F238E27FC236}">
                  <a16:creationId xmlns:a16="http://schemas.microsoft.com/office/drawing/2014/main" id="{A41C3A55-E1F6-00EC-1AF9-F36872210BE6}"/>
                </a:ext>
              </a:extLst>
            </p:cNvPr>
            <p:cNvSpPr/>
            <p:nvPr/>
          </p:nvSpPr>
          <p:spPr>
            <a:xfrm>
              <a:off x="1238159" y="2617909"/>
              <a:ext cx="630739" cy="271894"/>
            </a:xfrm>
            <a:prstGeom prst="rect">
              <a:avLst/>
            </a:prstGeom>
            <a:blipFill dpi="0" rotWithShape="1">
              <a:blip r:embed="rId5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5" name="Picture 4" title="þ\#1_4|4||&gt;23|0.3">
              <a:extLst>
                <a:ext uri="{FF2B5EF4-FFF2-40B4-BE49-F238E27FC236}">
                  <a16:creationId xmlns:a16="http://schemas.microsoft.com/office/drawing/2014/main" id="{C86E9259-F14D-CA36-D3E3-5CE11643AAE9}"/>
                </a:ext>
              </a:extLst>
            </p:cNvPr>
            <p:cNvSpPr/>
            <p:nvPr/>
          </p:nvSpPr>
          <p:spPr>
            <a:xfrm>
              <a:off x="1238159" y="3190637"/>
              <a:ext cx="630739" cy="271894"/>
            </a:xfrm>
            <a:prstGeom prst="rect">
              <a:avLst/>
            </a:prstGeom>
            <a:blipFill dpi="0" rotWithShape="1">
              <a:blip r:embed="rId6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7" name="Picture 5" title="þ\#1_5|5||&gt;23|0.7">
              <a:extLst>
                <a:ext uri="{FF2B5EF4-FFF2-40B4-BE49-F238E27FC236}">
                  <a16:creationId xmlns:a16="http://schemas.microsoft.com/office/drawing/2014/main" id="{CCF39E63-0419-1D05-8387-A9A4AE87AB9F}"/>
                </a:ext>
              </a:extLst>
            </p:cNvPr>
            <p:cNvSpPr/>
            <p:nvPr/>
          </p:nvSpPr>
          <p:spPr>
            <a:xfrm>
              <a:off x="1238159" y="3763365"/>
              <a:ext cx="630739" cy="271894"/>
            </a:xfrm>
            <a:prstGeom prst="rect">
              <a:avLst/>
            </a:prstGeom>
            <a:blipFill dpi="0" rotWithShape="1">
              <a:blip r:embed="rId7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9" name="Picture 6" title="þ\#1_6|6||&gt;23|0">
              <a:extLst>
                <a:ext uri="{FF2B5EF4-FFF2-40B4-BE49-F238E27FC236}">
                  <a16:creationId xmlns:a16="http://schemas.microsoft.com/office/drawing/2014/main" id="{5DEECF72-CBF2-32C4-274B-16A155A796DF}"/>
                </a:ext>
              </a:extLst>
            </p:cNvPr>
            <p:cNvSpPr/>
            <p:nvPr/>
          </p:nvSpPr>
          <p:spPr>
            <a:xfrm>
              <a:off x="1238159" y="4336093"/>
              <a:ext cx="630739" cy="271894"/>
            </a:xfrm>
            <a:prstGeom prst="rect">
              <a:avLst/>
            </a:prstGeom>
            <a:blipFill dpi="0" rotWithShape="1">
              <a:blip r:embed="rId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1" name="Picture 7" title="þ\#1_7|7||&gt;23|0">
              <a:extLst>
                <a:ext uri="{FF2B5EF4-FFF2-40B4-BE49-F238E27FC236}">
                  <a16:creationId xmlns:a16="http://schemas.microsoft.com/office/drawing/2014/main" id="{88214766-402B-8832-ADF9-31F59E37594A}"/>
                </a:ext>
              </a:extLst>
            </p:cNvPr>
            <p:cNvSpPr/>
            <p:nvPr/>
          </p:nvSpPr>
          <p:spPr>
            <a:xfrm>
              <a:off x="1238159" y="4908821"/>
              <a:ext cx="630739" cy="271894"/>
            </a:xfrm>
            <a:prstGeom prst="rect">
              <a:avLst/>
            </a:prstGeom>
            <a:blipFill dpi="0" rotWithShape="1">
              <a:blip r:embed="rId8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0" name="Shape 74" descr="1#1#1" title="þ\#1_1|1||&gt;23|1">
              <a:extLst>
                <a:ext uri="{FF2B5EF4-FFF2-40B4-BE49-F238E27FC236}">
                  <a16:creationId xmlns:a16="http://schemas.microsoft.com/office/drawing/2014/main" id="{D4C77071-FBB2-874A-AEF1-D96554694D51}"/>
                </a:ext>
              </a:extLst>
            </p:cNvPr>
            <p:cNvSpPr/>
            <p:nvPr/>
          </p:nvSpPr>
          <p:spPr>
            <a:xfrm>
              <a:off x="2063590" y="1514657"/>
              <a:ext cx="433773" cy="18723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100% </a:t>
              </a:r>
            </a:p>
          </p:txBody>
        </p:sp>
        <p:sp>
          <p:nvSpPr>
            <p:cNvPr id="362" name="Shape 75" descr="1#1#1" title="þ\#1_2|2||&gt;23|1">
              <a:extLst>
                <a:ext uri="{FF2B5EF4-FFF2-40B4-BE49-F238E27FC236}">
                  <a16:creationId xmlns:a16="http://schemas.microsoft.com/office/drawing/2014/main" id="{CAC681C3-60E3-1EE6-0090-4FCFF3B405EC}"/>
                </a:ext>
              </a:extLst>
            </p:cNvPr>
            <p:cNvSpPr/>
            <p:nvPr/>
          </p:nvSpPr>
          <p:spPr>
            <a:xfrm>
              <a:off x="2063590" y="2087385"/>
              <a:ext cx="433773" cy="18723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100% </a:t>
              </a:r>
            </a:p>
          </p:txBody>
        </p:sp>
        <p:sp>
          <p:nvSpPr>
            <p:cNvPr id="364" name="Shape 76" descr="1#1#1" title="þ\#1_3|3||&gt;23|0.45">
              <a:extLst>
                <a:ext uri="{FF2B5EF4-FFF2-40B4-BE49-F238E27FC236}">
                  <a16:creationId xmlns:a16="http://schemas.microsoft.com/office/drawing/2014/main" id="{56E3CB8F-05B7-0E5A-C0AB-02BF4322D1C3}"/>
                </a:ext>
              </a:extLst>
            </p:cNvPr>
            <p:cNvSpPr/>
            <p:nvPr/>
          </p:nvSpPr>
          <p:spPr>
            <a:xfrm>
              <a:off x="2106871" y="2660113"/>
              <a:ext cx="347211" cy="18723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45% </a:t>
              </a:r>
            </a:p>
          </p:txBody>
        </p:sp>
        <p:sp>
          <p:nvSpPr>
            <p:cNvPr id="366" name="Shape 77" descr="1#1#1" title="þ\#1_4|4||&gt;23|0.3">
              <a:extLst>
                <a:ext uri="{FF2B5EF4-FFF2-40B4-BE49-F238E27FC236}">
                  <a16:creationId xmlns:a16="http://schemas.microsoft.com/office/drawing/2014/main" id="{C566AD8C-8596-7C77-0CEA-CFD1BD98F9F4}"/>
                </a:ext>
              </a:extLst>
            </p:cNvPr>
            <p:cNvSpPr/>
            <p:nvPr/>
          </p:nvSpPr>
          <p:spPr>
            <a:xfrm>
              <a:off x="2106871" y="3232841"/>
              <a:ext cx="347211" cy="18723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30% </a:t>
              </a:r>
            </a:p>
          </p:txBody>
        </p:sp>
        <p:sp>
          <p:nvSpPr>
            <p:cNvPr id="368" name="Shape 78" descr="1#1#1" title="þ\#1_5|5||&gt;23|0.7">
              <a:extLst>
                <a:ext uri="{FF2B5EF4-FFF2-40B4-BE49-F238E27FC236}">
                  <a16:creationId xmlns:a16="http://schemas.microsoft.com/office/drawing/2014/main" id="{A148E18E-F52D-C451-6BEE-C91C04026F97}"/>
                </a:ext>
              </a:extLst>
            </p:cNvPr>
            <p:cNvSpPr/>
            <p:nvPr/>
          </p:nvSpPr>
          <p:spPr>
            <a:xfrm>
              <a:off x="2106871" y="3805569"/>
              <a:ext cx="347211" cy="18723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70% </a:t>
              </a:r>
            </a:p>
          </p:txBody>
        </p:sp>
        <p:sp>
          <p:nvSpPr>
            <p:cNvPr id="370" name="Shape 79" descr="1#1#1" title="þ\#1_6|6||&gt;23|0">
              <a:extLst>
                <a:ext uri="{FF2B5EF4-FFF2-40B4-BE49-F238E27FC236}">
                  <a16:creationId xmlns:a16="http://schemas.microsoft.com/office/drawing/2014/main" id="{8F20F965-A023-4DFA-660D-894CB703E81D}"/>
                </a:ext>
              </a:extLst>
            </p:cNvPr>
            <p:cNvSpPr/>
            <p:nvPr/>
          </p:nvSpPr>
          <p:spPr>
            <a:xfrm>
              <a:off x="2150152" y="4378297"/>
              <a:ext cx="260649" cy="18723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0% </a:t>
              </a:r>
            </a:p>
          </p:txBody>
        </p:sp>
        <p:sp>
          <p:nvSpPr>
            <p:cNvPr id="372" name="Shape 80" descr="1#1#1" title="þ\#1_7|7||&gt;23|0">
              <a:extLst>
                <a:ext uri="{FF2B5EF4-FFF2-40B4-BE49-F238E27FC236}">
                  <a16:creationId xmlns:a16="http://schemas.microsoft.com/office/drawing/2014/main" id="{1C86D03F-A14D-8164-DCA7-9D1A07CF3FE7}"/>
                </a:ext>
              </a:extLst>
            </p:cNvPr>
            <p:cNvSpPr/>
            <p:nvPr/>
          </p:nvSpPr>
          <p:spPr>
            <a:xfrm>
              <a:off x="2150152" y="4951025"/>
              <a:ext cx="260649" cy="18723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lumMod val="10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sp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0%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0314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SG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32603EC-7E3C-4133-A958-EAE593F1B3EB}"/>
              </a:ext>
            </a:extLst>
          </p:cNvPr>
          <p:cNvSpPr/>
          <p:nvPr/>
        </p:nvSpPr>
        <p:spPr>
          <a:xfrm>
            <a:off x="-9529" y="1"/>
            <a:ext cx="12201529" cy="1052052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CD7E1B95-4A91-C33C-160B-075E5B879375}"/>
              </a:ext>
            </a:extLst>
          </p:cNvPr>
          <p:cNvSpPr txBox="1">
            <a:spLocks/>
          </p:cNvSpPr>
          <p:nvPr/>
        </p:nvSpPr>
        <p:spPr>
          <a:xfrm>
            <a:off x="113254" y="147132"/>
            <a:ext cx="9435127" cy="7627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 b="1">
                <a:solidFill>
                  <a:schemeClr val="accent1">
                    <a:lumMod val="50000"/>
                  </a:schemeClr>
                </a:solidFill>
              </a:rPr>
              <a:t>LIMITED-TIME LAUNCH OFFER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DC6C4AC-D372-DD27-093D-3653D56336FC}"/>
              </a:ext>
            </a:extLst>
          </p:cNvPr>
          <p:cNvSpPr/>
          <p:nvPr/>
        </p:nvSpPr>
        <p:spPr>
          <a:xfrm>
            <a:off x="314633" y="1388806"/>
            <a:ext cx="11487642" cy="4080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Get Our PowerPoint Add-in for Free!</a:t>
            </a:r>
          </a:p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  <a:latin typeface="Bierstadt" panose="020B0004020202020204" pitchFamily="34" charset="0"/>
            </a:endParaRP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We’re offering </a:t>
            </a:r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a FREE 3-year license 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(valued at €1,080) for the SMARTTEMPLATE PRO PowerPoint Add-in in exchange for your support! 🎁</a:t>
            </a:r>
            <a:b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</a:b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Simply post a comment on our latest LinkedIn post about the add-in to promote it, and you’ll receive a free version.</a:t>
            </a: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🔗 [Insert LinkedIn Post Link]</a:t>
            </a:r>
            <a:b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</a:b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👉 </a:t>
            </a:r>
            <a:r>
              <a:rPr lang="en-US" i="1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Let us know once you've commented, and we'll send you the download link!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  <a:latin typeface="Bierstadt" panose="020B0004020202020204" pitchFamily="34" charset="0"/>
            </a:endParaRPr>
          </a:p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  <a:latin typeface="Bierstadt" panose="020B0004020202020204" pitchFamily="34" charset="0"/>
            </a:endParaRPr>
          </a:p>
          <a:p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Bonus Offer!</a:t>
            </a:r>
          </a:p>
          <a:p>
            <a:b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</a:b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Bierstadt" panose="020B0004020202020204" pitchFamily="34" charset="0"/>
              </a:rPr>
              <a:t>If you love our add-in and share a positive comment about it, we’ll create a customized PowerPoint template deck (30 slides) designed with your company’s colors and logo to ensure full brand compliance with your corporate design! 🎨✨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C59CAD4-5B5D-A594-F4E9-B2AA7919127D}"/>
              </a:ext>
            </a:extLst>
          </p:cNvPr>
          <p:cNvSpPr txBox="1"/>
          <p:nvPr/>
        </p:nvSpPr>
        <p:spPr>
          <a:xfrm>
            <a:off x="216311" y="6428869"/>
            <a:ext cx="95569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u="sng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Offer valid until December 31, 2024.</a:t>
            </a:r>
            <a:r>
              <a:rPr lang="en-US" sz="1400" u="sng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 ⏳</a:t>
            </a:r>
          </a:p>
        </p:txBody>
      </p:sp>
      <p:pic>
        <p:nvPicPr>
          <p:cNvPr id="7" name="Immagine 6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5854FAA2-943E-AE92-F113-9405F84FD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375" y="6317234"/>
            <a:ext cx="1507900" cy="473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475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SG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32603EC-7E3C-4133-A958-EAE593F1B3EB}"/>
              </a:ext>
            </a:extLst>
          </p:cNvPr>
          <p:cNvSpPr/>
          <p:nvPr/>
        </p:nvSpPr>
        <p:spPr>
          <a:xfrm>
            <a:off x="-9529" y="1"/>
            <a:ext cx="12201529" cy="1052052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CD7E1B95-4A91-C33C-160B-075E5B879375}"/>
              </a:ext>
            </a:extLst>
          </p:cNvPr>
          <p:cNvSpPr txBox="1">
            <a:spLocks/>
          </p:cNvSpPr>
          <p:nvPr/>
        </p:nvSpPr>
        <p:spPr>
          <a:xfrm>
            <a:off x="113254" y="147132"/>
            <a:ext cx="10446591" cy="7627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EXCLUSIVE OFFER FOR CONSULTING FIRMS!</a:t>
            </a:r>
            <a:endParaRPr lang="it-IT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DC6C4AC-D372-DD27-093D-3653D56336FC}"/>
              </a:ext>
            </a:extLst>
          </p:cNvPr>
          <p:cNvSpPr/>
          <p:nvPr/>
        </p:nvSpPr>
        <p:spPr>
          <a:xfrm>
            <a:off x="255790" y="1257078"/>
            <a:ext cx="11670890" cy="44437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We’re excited to offer a </a:t>
            </a:r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Special Package</a:t>
            </a: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 exclusively for consulting companies </a:t>
            </a:r>
            <a:r>
              <a:rPr lang="en-US" b="1">
                <a:solidFill>
                  <a:srgbClr val="F15E28"/>
                </a:solidFill>
                <a:latin typeface="Bierstadt" panose="020B0004020202020204" pitchFamily="34" charset="0"/>
              </a:rPr>
              <a:t>completely free of charge</a:t>
            </a: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 for three years (valued at € 21.800). This limited-time offer includes:</a:t>
            </a:r>
          </a:p>
          <a:p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10 Standard User Licenses for SmartTemplate Pro (price list 30 € per month/licence)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1 Design License to create custom templates (price list 5.000 € per licence)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Training for Your Designer on how to make the most of SmartTemplate Pro – Designer (price list 3.000 €)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10 Free Hours of Assistance to help with setup and customization (price list 3.000 €)</a:t>
            </a:r>
          </a:p>
          <a:p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  <a:p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In exchange, if you appreciate our solution, we kindly ask you to:</a:t>
            </a:r>
          </a:p>
          <a:p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Promote the add-in on LinkedIn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Publish a review on our website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This offer is limited to the first 20 companies that apply! Don’t miss out on this opportunity to streamline your PowerPoint workflows and enhance your presentations.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>
              <a:solidFill>
                <a:schemeClr val="tx2">
                  <a:lumMod val="75000"/>
                </a:schemeClr>
              </a:solidFill>
              <a:latin typeface="Bierstadt" panose="020B0004020202020204" pitchFamily="34" charset="0"/>
            </a:endParaRPr>
          </a:p>
          <a:p>
            <a:r>
              <a:rPr lang="en-US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👉 Apply today and elevate your team's design capabilities!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C59CAD4-5B5D-A594-F4E9-B2AA7919127D}"/>
              </a:ext>
            </a:extLst>
          </p:cNvPr>
          <p:cNvSpPr txBox="1"/>
          <p:nvPr/>
        </p:nvSpPr>
        <p:spPr>
          <a:xfrm>
            <a:off x="-9529" y="6341536"/>
            <a:ext cx="95569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u="sng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Offer valid until December 31, 2024.</a:t>
            </a:r>
            <a:r>
              <a:rPr lang="en-US" sz="1200" u="sng">
                <a:solidFill>
                  <a:schemeClr val="tx2">
                    <a:lumMod val="75000"/>
                  </a:schemeClr>
                </a:solidFill>
                <a:latin typeface="Bierstadt" panose="020B0004020202020204" pitchFamily="34" charset="0"/>
              </a:rPr>
              <a:t> ⏳</a:t>
            </a:r>
          </a:p>
        </p:txBody>
      </p:sp>
      <p:pic>
        <p:nvPicPr>
          <p:cNvPr id="7" name="Immagine 6" descr="Immagine che contiene Carattere, Elementi grafici, grafica, logo&#10;&#10;Descrizione generata automaticamente">
            <a:extLst>
              <a:ext uri="{FF2B5EF4-FFF2-40B4-BE49-F238E27FC236}">
                <a16:creationId xmlns:a16="http://schemas.microsoft.com/office/drawing/2014/main" id="{5854FAA2-943E-AE92-F113-9405F84FD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375" y="6317234"/>
            <a:ext cx="1507900" cy="473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852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63" name="GANTT" title="3">
            <a:extLst>
              <a:ext uri="{FF2B5EF4-FFF2-40B4-BE49-F238E27FC236}">
                <a16:creationId xmlns:a16="http://schemas.microsoft.com/office/drawing/2014/main" id="{071FD76E-8695-F9C7-981A-95278E01FBD5}"/>
              </a:ext>
            </a:extLst>
          </p:cNvPr>
          <p:cNvGrpSpPr/>
          <p:nvPr/>
        </p:nvGrpSpPr>
        <p:grpSpPr>
          <a:xfrm>
            <a:off x="1211419" y="1731467"/>
            <a:ext cx="9772563" cy="3915766"/>
            <a:chOff x="1509870" y="1425247"/>
            <a:chExt cx="9772563" cy="3915766"/>
          </a:xfrm>
        </p:grpSpPr>
        <p:cxnSp>
          <p:nvCxnSpPr>
            <p:cNvPr id="328" name="Line 1">
              <a:extLst>
                <a:ext uri="{FF2B5EF4-FFF2-40B4-BE49-F238E27FC236}">
                  <a16:creationId xmlns:a16="http://schemas.microsoft.com/office/drawing/2014/main" id="{418219C9-C8ED-10C2-0B20-CFA354BF94D4}"/>
                </a:ext>
              </a:extLst>
            </p:cNvPr>
            <p:cNvCxnSpPr/>
            <p:nvPr/>
          </p:nvCxnSpPr>
          <p:spPr>
            <a:xfrm>
              <a:off x="10129238" y="1425247"/>
              <a:ext cx="0" cy="3604102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Line 2">
              <a:extLst>
                <a:ext uri="{FF2B5EF4-FFF2-40B4-BE49-F238E27FC236}">
                  <a16:creationId xmlns:a16="http://schemas.microsoft.com/office/drawing/2014/main" id="{59B0C175-AFB9-7221-8939-7565D9E0803D}"/>
                </a:ext>
              </a:extLst>
            </p:cNvPr>
            <p:cNvCxnSpPr/>
            <p:nvPr/>
          </p:nvCxnSpPr>
          <p:spPr>
            <a:xfrm>
              <a:off x="7816510" y="1425247"/>
              <a:ext cx="0" cy="3604102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Line 3">
              <a:extLst>
                <a:ext uri="{FF2B5EF4-FFF2-40B4-BE49-F238E27FC236}">
                  <a16:creationId xmlns:a16="http://schemas.microsoft.com/office/drawing/2014/main" id="{33735E3D-1BC4-7EB1-8790-B50D59FA934D}"/>
                </a:ext>
              </a:extLst>
            </p:cNvPr>
            <p:cNvCxnSpPr/>
            <p:nvPr/>
          </p:nvCxnSpPr>
          <p:spPr>
            <a:xfrm>
              <a:off x="5503783" y="1425247"/>
              <a:ext cx="0" cy="3604102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Line 4">
              <a:extLst>
                <a:ext uri="{FF2B5EF4-FFF2-40B4-BE49-F238E27FC236}">
                  <a16:creationId xmlns:a16="http://schemas.microsoft.com/office/drawing/2014/main" id="{E3990C4A-8825-F7F3-19F8-0F01047E67E2}"/>
                </a:ext>
              </a:extLst>
            </p:cNvPr>
            <p:cNvCxnSpPr/>
            <p:nvPr/>
          </p:nvCxnSpPr>
          <p:spPr>
            <a:xfrm>
              <a:off x="4730762" y="1425247"/>
              <a:ext cx="0" cy="3604102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0" name="Shape 1" descr="Sounding Board" title="þZG_þ&gt;22_1@1@1@1!2025/09/30!0.56!16,9826!16,9826$þZG_þ&gt;22_1@1@4@1!2026/08/04!0.56!16,9826!16,9826$þZG_þ&gt;22_1@1@5@1!2027/05/12!0.56!16,9826!16,9826$þZG_þ&gt;22_1@1@7@1!2028/06/02!0.56!16,9826!16,9826">
              <a:extLst>
                <a:ext uri="{FF2B5EF4-FFF2-40B4-BE49-F238E27FC236}">
                  <a16:creationId xmlns:a16="http://schemas.microsoft.com/office/drawing/2014/main" id="{D15489C6-925E-82DB-22CE-65180C1AD4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09870" y="5156347"/>
              <a:ext cx="184666" cy="184666"/>
            </a:xfrm>
            <a:prstGeom prst="diamond">
              <a:avLst/>
            </a:prstGeom>
            <a:solidFill>
              <a:srgbClr val="C00000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chemeClr val="lt1">
                    <a:lumMod val="100000"/>
                  </a:schemeClr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281" name="Shape 2">
              <a:extLst>
                <a:ext uri="{FF2B5EF4-FFF2-40B4-BE49-F238E27FC236}">
                  <a16:creationId xmlns:a16="http://schemas.microsoft.com/office/drawing/2014/main" id="{6E394746-ACC3-88A1-2C10-08F3A360373C}"/>
                </a:ext>
              </a:extLst>
            </p:cNvPr>
            <p:cNvSpPr/>
            <p:nvPr/>
          </p:nvSpPr>
          <p:spPr>
            <a:xfrm>
              <a:off x="1732636" y="5156347"/>
              <a:ext cx="1186479" cy="18466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000000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Sounding Board</a:t>
              </a:r>
            </a:p>
          </p:txBody>
        </p:sp>
        <p:pic>
          <p:nvPicPr>
            <p:cNvPr id="282" name="Picture 1" descr="Workshop" title="þZG_þ&gt;22_3@1@3@1!2026/09/26!0.56!23,10071!23,10071$þZG_þ&gt;22_3@1@5@1!2027/02/01!0.56!23,10071!23,10071$þZG_þ&gt;22_3@1@6@1!2027/08/03!0.56!23,10071!23,10071">
              <a:extLst>
                <a:ext uri="{FF2B5EF4-FFF2-40B4-BE49-F238E27FC236}">
                  <a16:creationId xmlns:a16="http://schemas.microsoft.com/office/drawing/2014/main" id="{0CF97D97-9415-1BFB-A441-70B6BAA6BC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957215" y="5156347"/>
              <a:ext cx="209836" cy="184666"/>
            </a:xfrm>
            <a:prstGeom prst="rect">
              <a:avLst/>
            </a:prstGeom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sp>
          <p:nvSpPr>
            <p:cNvPr id="283" name="Shape 3">
              <a:extLst>
                <a:ext uri="{FF2B5EF4-FFF2-40B4-BE49-F238E27FC236}">
                  <a16:creationId xmlns:a16="http://schemas.microsoft.com/office/drawing/2014/main" id="{09FB3755-94DC-AE3B-75DC-0827CBD14807}"/>
                </a:ext>
              </a:extLst>
            </p:cNvPr>
            <p:cNvSpPr/>
            <p:nvPr/>
          </p:nvSpPr>
          <p:spPr>
            <a:xfrm>
              <a:off x="3205151" y="5156347"/>
              <a:ext cx="806118" cy="18466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000000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Workshop</a:t>
              </a:r>
            </a:p>
          </p:txBody>
        </p:sp>
        <p:pic>
          <p:nvPicPr>
            <p:cNvPr id="284" name="Picture 2" descr="Interviews" title="þZG_þ&gt;22_2@1@2@1!2026/03/06!0.57!25,05921!25,05921$þZG_þ&gt;22_2@2@3@1!2026/04/16!0.57!30!30$þZG_þ&gt;22_2@1@6@1!2027/04/27!0.57!30!30$þZG_þ&gt;22_2@2@6@1!2028/01/21!0.57!25,05921!25,05921">
              <a:extLst>
                <a:ext uri="{FF2B5EF4-FFF2-40B4-BE49-F238E27FC236}">
                  <a16:creationId xmlns:a16="http://schemas.microsoft.com/office/drawing/2014/main" id="{E875BCA9-05FE-7D8E-4BCB-448B59E2994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49369" y="5156347"/>
              <a:ext cx="209836" cy="184666"/>
            </a:xfrm>
            <a:prstGeom prst="rect">
              <a:avLst/>
            </a:prstGeom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</p:pic>
        <p:sp>
          <p:nvSpPr>
            <p:cNvPr id="285" name="Shape 4">
              <a:extLst>
                <a:ext uri="{FF2B5EF4-FFF2-40B4-BE49-F238E27FC236}">
                  <a16:creationId xmlns:a16="http://schemas.microsoft.com/office/drawing/2014/main" id="{BBBD3C0B-CAF3-E1F5-4FBB-7F7245893526}"/>
                </a:ext>
              </a:extLst>
            </p:cNvPr>
            <p:cNvSpPr/>
            <p:nvPr/>
          </p:nvSpPr>
          <p:spPr>
            <a:xfrm>
              <a:off x="4297305" y="5156347"/>
              <a:ext cx="815160" cy="18466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000000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  <a:lumMod val="10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8100" tIns="0" bIns="0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Interviews</a:t>
              </a:r>
            </a:p>
          </p:txBody>
        </p:sp>
        <p:sp>
          <p:nvSpPr>
            <p:cNvPr id="307" name="Shape 5" title="þ\#1_1">
              <a:extLst>
                <a:ext uri="{FF2B5EF4-FFF2-40B4-BE49-F238E27FC236}">
                  <a16:creationId xmlns:a16="http://schemas.microsoft.com/office/drawing/2014/main" id="{7FCA1FFF-DFD0-A278-2247-55CB247BD8E2}"/>
                </a:ext>
              </a:extLst>
            </p:cNvPr>
            <p:cNvSpPr/>
            <p:nvPr/>
          </p:nvSpPr>
          <p:spPr>
            <a:xfrm>
              <a:off x="4730762" y="1935488"/>
              <a:ext cx="6545338" cy="31646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9" name="Shape 6" title="þ\#1_2">
              <a:extLst>
                <a:ext uri="{FF2B5EF4-FFF2-40B4-BE49-F238E27FC236}">
                  <a16:creationId xmlns:a16="http://schemas.microsoft.com/office/drawing/2014/main" id="{86D8CCCE-9F7A-8E9E-E301-9A5A41D742FA}"/>
                </a:ext>
              </a:extLst>
            </p:cNvPr>
            <p:cNvSpPr/>
            <p:nvPr/>
          </p:nvSpPr>
          <p:spPr>
            <a:xfrm>
              <a:off x="4730762" y="2395611"/>
              <a:ext cx="6545338" cy="31646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1" name="Shape 7" title="þ\#1_3">
              <a:extLst>
                <a:ext uri="{FF2B5EF4-FFF2-40B4-BE49-F238E27FC236}">
                  <a16:creationId xmlns:a16="http://schemas.microsoft.com/office/drawing/2014/main" id="{34606ACB-DB15-E722-3F1C-0D86739F5D11}"/>
                </a:ext>
              </a:extLst>
            </p:cNvPr>
            <p:cNvSpPr/>
            <p:nvPr/>
          </p:nvSpPr>
          <p:spPr>
            <a:xfrm>
              <a:off x="4730762" y="2855734"/>
              <a:ext cx="6545338" cy="31646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3" name="Shape 8" title="þ\#1_4">
              <a:extLst>
                <a:ext uri="{FF2B5EF4-FFF2-40B4-BE49-F238E27FC236}">
                  <a16:creationId xmlns:a16="http://schemas.microsoft.com/office/drawing/2014/main" id="{6CD80CC7-C792-C55F-F936-9BBDABE5F04D}"/>
                </a:ext>
              </a:extLst>
            </p:cNvPr>
            <p:cNvSpPr/>
            <p:nvPr/>
          </p:nvSpPr>
          <p:spPr>
            <a:xfrm>
              <a:off x="4730762" y="3315857"/>
              <a:ext cx="6545338" cy="31646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5" name="Shape 9" title="þ\#1_5">
              <a:extLst>
                <a:ext uri="{FF2B5EF4-FFF2-40B4-BE49-F238E27FC236}">
                  <a16:creationId xmlns:a16="http://schemas.microsoft.com/office/drawing/2014/main" id="{5EB39D6C-E3FE-4E45-39E0-239FD5F9CF38}"/>
                </a:ext>
              </a:extLst>
            </p:cNvPr>
            <p:cNvSpPr/>
            <p:nvPr/>
          </p:nvSpPr>
          <p:spPr>
            <a:xfrm>
              <a:off x="4730762" y="3775980"/>
              <a:ext cx="6545338" cy="31646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7" name="Shape 10" title="þ\#1_6">
              <a:extLst>
                <a:ext uri="{FF2B5EF4-FFF2-40B4-BE49-F238E27FC236}">
                  <a16:creationId xmlns:a16="http://schemas.microsoft.com/office/drawing/2014/main" id="{A043FBE2-ED61-D900-B472-6EFC3787EBE1}"/>
                </a:ext>
              </a:extLst>
            </p:cNvPr>
            <p:cNvSpPr/>
            <p:nvPr/>
          </p:nvSpPr>
          <p:spPr>
            <a:xfrm>
              <a:off x="4730762" y="4236103"/>
              <a:ext cx="6545338" cy="31646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9" name="Shape 11" title="þ\#1_7">
              <a:extLst>
                <a:ext uri="{FF2B5EF4-FFF2-40B4-BE49-F238E27FC236}">
                  <a16:creationId xmlns:a16="http://schemas.microsoft.com/office/drawing/2014/main" id="{F25B1393-92D8-D445-5FFA-6E139DE72BC4}"/>
                </a:ext>
              </a:extLst>
            </p:cNvPr>
            <p:cNvSpPr/>
            <p:nvPr/>
          </p:nvSpPr>
          <p:spPr>
            <a:xfrm>
              <a:off x="4730762" y="4696226"/>
              <a:ext cx="6545338" cy="316467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1" name="Shape 12" title="þGY#|GZ0">
              <a:extLst>
                <a:ext uri="{FF2B5EF4-FFF2-40B4-BE49-F238E27FC236}">
                  <a16:creationId xmlns:a16="http://schemas.microsoft.com/office/drawing/2014/main" id="{CC63D91F-FD7E-166D-5076-8E9F57ADDE5C}"/>
                </a:ext>
              </a:extLst>
            </p:cNvPr>
            <p:cNvSpPr/>
            <p:nvPr/>
          </p:nvSpPr>
          <p:spPr>
            <a:xfrm>
              <a:off x="4730762" y="1425247"/>
              <a:ext cx="773021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2025</a:t>
              </a:r>
            </a:p>
          </p:txBody>
        </p:sp>
        <p:sp>
          <p:nvSpPr>
            <p:cNvPr id="323" name="Shape 13" title="þGY#|GZ0">
              <a:extLst>
                <a:ext uri="{FF2B5EF4-FFF2-40B4-BE49-F238E27FC236}">
                  <a16:creationId xmlns:a16="http://schemas.microsoft.com/office/drawing/2014/main" id="{D7511F02-4884-2079-8454-230C9CA07DBB}"/>
                </a:ext>
              </a:extLst>
            </p:cNvPr>
            <p:cNvSpPr/>
            <p:nvPr/>
          </p:nvSpPr>
          <p:spPr>
            <a:xfrm>
              <a:off x="5503783" y="1425247"/>
              <a:ext cx="2312727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25" name="Shape 14" title="þGY#|GZ0">
              <a:extLst>
                <a:ext uri="{FF2B5EF4-FFF2-40B4-BE49-F238E27FC236}">
                  <a16:creationId xmlns:a16="http://schemas.microsoft.com/office/drawing/2014/main" id="{CC86A604-9990-697B-0063-50400CABB772}"/>
                </a:ext>
              </a:extLst>
            </p:cNvPr>
            <p:cNvSpPr/>
            <p:nvPr/>
          </p:nvSpPr>
          <p:spPr>
            <a:xfrm>
              <a:off x="7816510" y="1425247"/>
              <a:ext cx="2312727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2027</a:t>
              </a:r>
            </a:p>
          </p:txBody>
        </p:sp>
        <p:sp>
          <p:nvSpPr>
            <p:cNvPr id="327" name="Shape 15" title="þGY#|GZ0">
              <a:extLst>
                <a:ext uri="{FF2B5EF4-FFF2-40B4-BE49-F238E27FC236}">
                  <a16:creationId xmlns:a16="http://schemas.microsoft.com/office/drawing/2014/main" id="{625DE674-FDCE-AD56-3F8D-96B91DC6EE2C}"/>
                </a:ext>
              </a:extLst>
            </p:cNvPr>
            <p:cNvSpPr/>
            <p:nvPr/>
          </p:nvSpPr>
          <p:spPr>
            <a:xfrm>
              <a:off x="10129238" y="1425247"/>
              <a:ext cx="1153195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2028</a:t>
              </a:r>
            </a:p>
          </p:txBody>
        </p:sp>
        <p:sp>
          <p:nvSpPr>
            <p:cNvPr id="329" name="Shape 16" title="þGM#|GZ0">
              <a:extLst>
                <a:ext uri="{FF2B5EF4-FFF2-40B4-BE49-F238E27FC236}">
                  <a16:creationId xmlns:a16="http://schemas.microsoft.com/office/drawing/2014/main" id="{301573F3-956D-FD0E-612D-FC9BB266CD8E}"/>
                </a:ext>
              </a:extLst>
            </p:cNvPr>
            <p:cNvSpPr/>
            <p:nvPr/>
          </p:nvSpPr>
          <p:spPr>
            <a:xfrm>
              <a:off x="4730762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09</a:t>
              </a:r>
            </a:p>
          </p:txBody>
        </p:sp>
        <p:sp>
          <p:nvSpPr>
            <p:cNvPr id="330" name="Shape 17" title="þGM#|GZ0">
              <a:extLst>
                <a:ext uri="{FF2B5EF4-FFF2-40B4-BE49-F238E27FC236}">
                  <a16:creationId xmlns:a16="http://schemas.microsoft.com/office/drawing/2014/main" id="{0949C3A4-8B76-FD0F-26A5-03752686130B}"/>
                </a:ext>
              </a:extLst>
            </p:cNvPr>
            <p:cNvSpPr/>
            <p:nvPr/>
          </p:nvSpPr>
          <p:spPr>
            <a:xfrm>
              <a:off x="4920849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10</a:t>
              </a:r>
            </a:p>
          </p:txBody>
        </p:sp>
        <p:sp>
          <p:nvSpPr>
            <p:cNvPr id="331" name="Shape 18" title="þGM#|GZ0">
              <a:extLst>
                <a:ext uri="{FF2B5EF4-FFF2-40B4-BE49-F238E27FC236}">
                  <a16:creationId xmlns:a16="http://schemas.microsoft.com/office/drawing/2014/main" id="{8DF52001-76F2-3D31-B07A-08DED85A82DB}"/>
                </a:ext>
              </a:extLst>
            </p:cNvPr>
            <p:cNvSpPr/>
            <p:nvPr/>
          </p:nvSpPr>
          <p:spPr>
            <a:xfrm>
              <a:off x="5117273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11</a:t>
              </a:r>
            </a:p>
          </p:txBody>
        </p:sp>
        <p:sp>
          <p:nvSpPr>
            <p:cNvPr id="332" name="Shape 19" title="þGM#|GZ0">
              <a:extLst>
                <a:ext uri="{FF2B5EF4-FFF2-40B4-BE49-F238E27FC236}">
                  <a16:creationId xmlns:a16="http://schemas.microsoft.com/office/drawing/2014/main" id="{A8CAE031-5B80-B1BB-59C0-FD0DFD1B1BED}"/>
                </a:ext>
              </a:extLst>
            </p:cNvPr>
            <p:cNvSpPr/>
            <p:nvPr/>
          </p:nvSpPr>
          <p:spPr>
            <a:xfrm>
              <a:off x="5307359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12</a:t>
              </a:r>
            </a:p>
          </p:txBody>
        </p:sp>
        <p:sp>
          <p:nvSpPr>
            <p:cNvPr id="333" name="Shape 20" title="þGM#|GZ0">
              <a:extLst>
                <a:ext uri="{FF2B5EF4-FFF2-40B4-BE49-F238E27FC236}">
                  <a16:creationId xmlns:a16="http://schemas.microsoft.com/office/drawing/2014/main" id="{ACEF3184-C1AD-D70E-A0FE-5044B597D02D}"/>
                </a:ext>
              </a:extLst>
            </p:cNvPr>
            <p:cNvSpPr/>
            <p:nvPr/>
          </p:nvSpPr>
          <p:spPr>
            <a:xfrm>
              <a:off x="5503782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01</a:t>
              </a:r>
            </a:p>
          </p:txBody>
        </p:sp>
        <p:sp>
          <p:nvSpPr>
            <p:cNvPr id="334" name="Shape 21" title="þGM#|GZ0">
              <a:extLst>
                <a:ext uri="{FF2B5EF4-FFF2-40B4-BE49-F238E27FC236}">
                  <a16:creationId xmlns:a16="http://schemas.microsoft.com/office/drawing/2014/main" id="{F17659DF-6DB9-42BA-1E1E-157E63FD8014}"/>
                </a:ext>
              </a:extLst>
            </p:cNvPr>
            <p:cNvSpPr/>
            <p:nvPr/>
          </p:nvSpPr>
          <p:spPr>
            <a:xfrm>
              <a:off x="5700206" y="1681488"/>
              <a:ext cx="177415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02</a:t>
              </a:r>
            </a:p>
          </p:txBody>
        </p:sp>
        <p:sp>
          <p:nvSpPr>
            <p:cNvPr id="335" name="Shape 22" title="þGM#|GZ0">
              <a:extLst>
                <a:ext uri="{FF2B5EF4-FFF2-40B4-BE49-F238E27FC236}">
                  <a16:creationId xmlns:a16="http://schemas.microsoft.com/office/drawing/2014/main" id="{A40D529F-2D62-A8BF-9A3E-74386F9E14A1}"/>
                </a:ext>
              </a:extLst>
            </p:cNvPr>
            <p:cNvSpPr/>
            <p:nvPr/>
          </p:nvSpPr>
          <p:spPr>
            <a:xfrm>
              <a:off x="5877620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03</a:t>
              </a:r>
            </a:p>
          </p:txBody>
        </p:sp>
        <p:sp>
          <p:nvSpPr>
            <p:cNvPr id="336" name="Shape 23" title="þGM#|GZ0">
              <a:extLst>
                <a:ext uri="{FF2B5EF4-FFF2-40B4-BE49-F238E27FC236}">
                  <a16:creationId xmlns:a16="http://schemas.microsoft.com/office/drawing/2014/main" id="{F6943A07-F877-CE64-BB0C-34483CB2F244}"/>
                </a:ext>
              </a:extLst>
            </p:cNvPr>
            <p:cNvSpPr/>
            <p:nvPr/>
          </p:nvSpPr>
          <p:spPr>
            <a:xfrm>
              <a:off x="6074043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04</a:t>
              </a:r>
            </a:p>
          </p:txBody>
        </p:sp>
        <p:sp>
          <p:nvSpPr>
            <p:cNvPr id="337" name="Shape 24" title="þGM#|GZ0">
              <a:extLst>
                <a:ext uri="{FF2B5EF4-FFF2-40B4-BE49-F238E27FC236}">
                  <a16:creationId xmlns:a16="http://schemas.microsoft.com/office/drawing/2014/main" id="{459D469F-C034-4FB7-0677-6D2F02B18BA6}"/>
                </a:ext>
              </a:extLst>
            </p:cNvPr>
            <p:cNvSpPr/>
            <p:nvPr/>
          </p:nvSpPr>
          <p:spPr>
            <a:xfrm>
              <a:off x="6264130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05</a:t>
              </a:r>
            </a:p>
          </p:txBody>
        </p:sp>
        <p:sp>
          <p:nvSpPr>
            <p:cNvPr id="338" name="Shape 25" title="þGM#|GZ0">
              <a:extLst>
                <a:ext uri="{FF2B5EF4-FFF2-40B4-BE49-F238E27FC236}">
                  <a16:creationId xmlns:a16="http://schemas.microsoft.com/office/drawing/2014/main" id="{DF1BCE15-5D75-1B8F-3179-FFEA024F4F93}"/>
                </a:ext>
              </a:extLst>
            </p:cNvPr>
            <p:cNvSpPr/>
            <p:nvPr/>
          </p:nvSpPr>
          <p:spPr>
            <a:xfrm>
              <a:off x="6460553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06</a:t>
              </a:r>
            </a:p>
          </p:txBody>
        </p:sp>
        <p:sp>
          <p:nvSpPr>
            <p:cNvPr id="339" name="Shape 26" title="þGM#|GZ0">
              <a:extLst>
                <a:ext uri="{FF2B5EF4-FFF2-40B4-BE49-F238E27FC236}">
                  <a16:creationId xmlns:a16="http://schemas.microsoft.com/office/drawing/2014/main" id="{1AC2E0D6-47FE-80FB-F492-2439ED36B0F5}"/>
                </a:ext>
              </a:extLst>
            </p:cNvPr>
            <p:cNvSpPr/>
            <p:nvPr/>
          </p:nvSpPr>
          <p:spPr>
            <a:xfrm>
              <a:off x="6650641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07</a:t>
              </a:r>
            </a:p>
          </p:txBody>
        </p:sp>
        <p:sp>
          <p:nvSpPr>
            <p:cNvPr id="340" name="Shape 27" title="þGM#|GZ0">
              <a:extLst>
                <a:ext uri="{FF2B5EF4-FFF2-40B4-BE49-F238E27FC236}">
                  <a16:creationId xmlns:a16="http://schemas.microsoft.com/office/drawing/2014/main" id="{E9A88CEE-D322-5BF2-E68B-936650493AA5}"/>
                </a:ext>
              </a:extLst>
            </p:cNvPr>
            <p:cNvSpPr/>
            <p:nvPr/>
          </p:nvSpPr>
          <p:spPr>
            <a:xfrm>
              <a:off x="6847063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08</a:t>
              </a:r>
            </a:p>
          </p:txBody>
        </p:sp>
        <p:sp>
          <p:nvSpPr>
            <p:cNvPr id="341" name="Shape 28" title="þGM#|GZ0">
              <a:extLst>
                <a:ext uri="{FF2B5EF4-FFF2-40B4-BE49-F238E27FC236}">
                  <a16:creationId xmlns:a16="http://schemas.microsoft.com/office/drawing/2014/main" id="{AC5413D9-AA98-018E-E13B-8BFC54BB05C0}"/>
                </a:ext>
              </a:extLst>
            </p:cNvPr>
            <p:cNvSpPr/>
            <p:nvPr/>
          </p:nvSpPr>
          <p:spPr>
            <a:xfrm>
              <a:off x="7043486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09</a:t>
              </a:r>
            </a:p>
          </p:txBody>
        </p:sp>
        <p:sp>
          <p:nvSpPr>
            <p:cNvPr id="342" name="Shape 29" title="þGM#|GZ0">
              <a:extLst>
                <a:ext uri="{FF2B5EF4-FFF2-40B4-BE49-F238E27FC236}">
                  <a16:creationId xmlns:a16="http://schemas.microsoft.com/office/drawing/2014/main" id="{7E0B05F9-5792-3BCA-7A85-942B35C7C24A}"/>
                </a:ext>
              </a:extLst>
            </p:cNvPr>
            <p:cNvSpPr/>
            <p:nvPr/>
          </p:nvSpPr>
          <p:spPr>
            <a:xfrm>
              <a:off x="7233573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10</a:t>
              </a:r>
            </a:p>
          </p:txBody>
        </p:sp>
        <p:sp>
          <p:nvSpPr>
            <p:cNvPr id="343" name="Shape 30" title="þGM#|GZ0">
              <a:extLst>
                <a:ext uri="{FF2B5EF4-FFF2-40B4-BE49-F238E27FC236}">
                  <a16:creationId xmlns:a16="http://schemas.microsoft.com/office/drawing/2014/main" id="{E0AB7D42-8CA7-CB8A-546C-07A8D963A086}"/>
                </a:ext>
              </a:extLst>
            </p:cNvPr>
            <p:cNvSpPr/>
            <p:nvPr/>
          </p:nvSpPr>
          <p:spPr>
            <a:xfrm>
              <a:off x="7429996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11</a:t>
              </a:r>
            </a:p>
          </p:txBody>
        </p:sp>
        <p:sp>
          <p:nvSpPr>
            <p:cNvPr id="344" name="Shape 31" title="þGM#|GZ0">
              <a:extLst>
                <a:ext uri="{FF2B5EF4-FFF2-40B4-BE49-F238E27FC236}">
                  <a16:creationId xmlns:a16="http://schemas.microsoft.com/office/drawing/2014/main" id="{CC77C292-D9D8-2F49-4E3B-8B6A112A442D}"/>
                </a:ext>
              </a:extLst>
            </p:cNvPr>
            <p:cNvSpPr/>
            <p:nvPr/>
          </p:nvSpPr>
          <p:spPr>
            <a:xfrm>
              <a:off x="7620084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12</a:t>
              </a:r>
            </a:p>
          </p:txBody>
        </p:sp>
        <p:sp>
          <p:nvSpPr>
            <p:cNvPr id="345" name="Shape 32" title="þGM#|GZ0">
              <a:extLst>
                <a:ext uri="{FF2B5EF4-FFF2-40B4-BE49-F238E27FC236}">
                  <a16:creationId xmlns:a16="http://schemas.microsoft.com/office/drawing/2014/main" id="{0B9D603D-647E-0A05-F2E2-D4B96ACC7070}"/>
                </a:ext>
              </a:extLst>
            </p:cNvPr>
            <p:cNvSpPr/>
            <p:nvPr/>
          </p:nvSpPr>
          <p:spPr>
            <a:xfrm>
              <a:off x="7816507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01</a:t>
              </a:r>
            </a:p>
          </p:txBody>
        </p:sp>
        <p:sp>
          <p:nvSpPr>
            <p:cNvPr id="346" name="Shape 33" title="þGM#|GZ0">
              <a:extLst>
                <a:ext uri="{FF2B5EF4-FFF2-40B4-BE49-F238E27FC236}">
                  <a16:creationId xmlns:a16="http://schemas.microsoft.com/office/drawing/2014/main" id="{B72B521F-9CA0-D310-12BC-85B4E0D67230}"/>
                </a:ext>
              </a:extLst>
            </p:cNvPr>
            <p:cNvSpPr/>
            <p:nvPr/>
          </p:nvSpPr>
          <p:spPr>
            <a:xfrm>
              <a:off x="8012930" y="1681488"/>
              <a:ext cx="177415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02</a:t>
              </a:r>
            </a:p>
          </p:txBody>
        </p:sp>
        <p:sp>
          <p:nvSpPr>
            <p:cNvPr id="347" name="Shape 34" title="þGM#|GZ0">
              <a:extLst>
                <a:ext uri="{FF2B5EF4-FFF2-40B4-BE49-F238E27FC236}">
                  <a16:creationId xmlns:a16="http://schemas.microsoft.com/office/drawing/2014/main" id="{73D2DC54-567A-1027-5EBA-5FA843F69007}"/>
                </a:ext>
              </a:extLst>
            </p:cNvPr>
            <p:cNvSpPr/>
            <p:nvPr/>
          </p:nvSpPr>
          <p:spPr>
            <a:xfrm>
              <a:off x="8190344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03</a:t>
              </a:r>
            </a:p>
          </p:txBody>
        </p:sp>
        <p:sp>
          <p:nvSpPr>
            <p:cNvPr id="348" name="Shape 35" title="þGM#|GZ0">
              <a:extLst>
                <a:ext uri="{FF2B5EF4-FFF2-40B4-BE49-F238E27FC236}">
                  <a16:creationId xmlns:a16="http://schemas.microsoft.com/office/drawing/2014/main" id="{74871EEA-AB0C-E5C6-233B-9488756621B1}"/>
                </a:ext>
              </a:extLst>
            </p:cNvPr>
            <p:cNvSpPr/>
            <p:nvPr/>
          </p:nvSpPr>
          <p:spPr>
            <a:xfrm>
              <a:off x="8386767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04</a:t>
              </a:r>
            </a:p>
          </p:txBody>
        </p:sp>
        <p:sp>
          <p:nvSpPr>
            <p:cNvPr id="349" name="Shape 36" title="þGM#|GZ0">
              <a:extLst>
                <a:ext uri="{FF2B5EF4-FFF2-40B4-BE49-F238E27FC236}">
                  <a16:creationId xmlns:a16="http://schemas.microsoft.com/office/drawing/2014/main" id="{D5D5700D-6597-168A-6D64-728F20C5416C}"/>
                </a:ext>
              </a:extLst>
            </p:cNvPr>
            <p:cNvSpPr/>
            <p:nvPr/>
          </p:nvSpPr>
          <p:spPr>
            <a:xfrm>
              <a:off x="8576855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05</a:t>
              </a:r>
            </a:p>
          </p:txBody>
        </p:sp>
        <p:sp>
          <p:nvSpPr>
            <p:cNvPr id="350" name="Shape 37" title="þGM#|GZ0">
              <a:extLst>
                <a:ext uri="{FF2B5EF4-FFF2-40B4-BE49-F238E27FC236}">
                  <a16:creationId xmlns:a16="http://schemas.microsoft.com/office/drawing/2014/main" id="{0D6163FD-B571-7D4E-013B-EDEC5585126B}"/>
                </a:ext>
              </a:extLst>
            </p:cNvPr>
            <p:cNvSpPr/>
            <p:nvPr/>
          </p:nvSpPr>
          <p:spPr>
            <a:xfrm>
              <a:off x="8773278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06</a:t>
              </a:r>
            </a:p>
          </p:txBody>
        </p:sp>
        <p:sp>
          <p:nvSpPr>
            <p:cNvPr id="351" name="Shape 38" title="þGM#|GZ0">
              <a:extLst>
                <a:ext uri="{FF2B5EF4-FFF2-40B4-BE49-F238E27FC236}">
                  <a16:creationId xmlns:a16="http://schemas.microsoft.com/office/drawing/2014/main" id="{52346874-5DE0-BB13-357E-F9ABD1845AA8}"/>
                </a:ext>
              </a:extLst>
            </p:cNvPr>
            <p:cNvSpPr/>
            <p:nvPr/>
          </p:nvSpPr>
          <p:spPr>
            <a:xfrm>
              <a:off x="8963365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07</a:t>
              </a:r>
            </a:p>
          </p:txBody>
        </p:sp>
        <p:sp>
          <p:nvSpPr>
            <p:cNvPr id="352" name="Shape 39" title="þGM#|GZ0">
              <a:extLst>
                <a:ext uri="{FF2B5EF4-FFF2-40B4-BE49-F238E27FC236}">
                  <a16:creationId xmlns:a16="http://schemas.microsoft.com/office/drawing/2014/main" id="{24B22D01-46C3-C001-84A9-9408DBC4D2C4}"/>
                </a:ext>
              </a:extLst>
            </p:cNvPr>
            <p:cNvSpPr/>
            <p:nvPr/>
          </p:nvSpPr>
          <p:spPr>
            <a:xfrm>
              <a:off x="9159787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08</a:t>
              </a:r>
            </a:p>
          </p:txBody>
        </p:sp>
        <p:sp>
          <p:nvSpPr>
            <p:cNvPr id="353" name="Shape 40" title="þGM#|GZ0">
              <a:extLst>
                <a:ext uri="{FF2B5EF4-FFF2-40B4-BE49-F238E27FC236}">
                  <a16:creationId xmlns:a16="http://schemas.microsoft.com/office/drawing/2014/main" id="{36CC98D2-96DB-B2AB-489A-44AB9305830E}"/>
                </a:ext>
              </a:extLst>
            </p:cNvPr>
            <p:cNvSpPr/>
            <p:nvPr/>
          </p:nvSpPr>
          <p:spPr>
            <a:xfrm>
              <a:off x="9356210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09</a:t>
              </a:r>
            </a:p>
          </p:txBody>
        </p:sp>
        <p:sp>
          <p:nvSpPr>
            <p:cNvPr id="354" name="Shape 41" title="þGM#|GZ0">
              <a:extLst>
                <a:ext uri="{FF2B5EF4-FFF2-40B4-BE49-F238E27FC236}">
                  <a16:creationId xmlns:a16="http://schemas.microsoft.com/office/drawing/2014/main" id="{98A63FD5-8460-4845-B02C-10F212577510}"/>
                </a:ext>
              </a:extLst>
            </p:cNvPr>
            <p:cNvSpPr/>
            <p:nvPr/>
          </p:nvSpPr>
          <p:spPr>
            <a:xfrm>
              <a:off x="9546297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10</a:t>
              </a:r>
            </a:p>
          </p:txBody>
        </p:sp>
        <p:sp>
          <p:nvSpPr>
            <p:cNvPr id="355" name="Shape 42" title="þGM#|GZ0">
              <a:extLst>
                <a:ext uri="{FF2B5EF4-FFF2-40B4-BE49-F238E27FC236}">
                  <a16:creationId xmlns:a16="http://schemas.microsoft.com/office/drawing/2014/main" id="{32115AD2-CF75-3CB2-C8ED-C370D3721F9B}"/>
                </a:ext>
              </a:extLst>
            </p:cNvPr>
            <p:cNvSpPr/>
            <p:nvPr/>
          </p:nvSpPr>
          <p:spPr>
            <a:xfrm>
              <a:off x="9742721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11</a:t>
              </a:r>
            </a:p>
          </p:txBody>
        </p:sp>
        <p:sp>
          <p:nvSpPr>
            <p:cNvPr id="356" name="Shape 43" title="þGM#|GZ0">
              <a:extLst>
                <a:ext uri="{FF2B5EF4-FFF2-40B4-BE49-F238E27FC236}">
                  <a16:creationId xmlns:a16="http://schemas.microsoft.com/office/drawing/2014/main" id="{CD8F487F-335F-1A79-E000-3EAFAA6E88FC}"/>
                </a:ext>
              </a:extLst>
            </p:cNvPr>
            <p:cNvSpPr/>
            <p:nvPr/>
          </p:nvSpPr>
          <p:spPr>
            <a:xfrm>
              <a:off x="9932808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12</a:t>
              </a:r>
            </a:p>
          </p:txBody>
        </p:sp>
        <p:sp>
          <p:nvSpPr>
            <p:cNvPr id="357" name="Shape 44" title="þGM#|GZ0">
              <a:extLst>
                <a:ext uri="{FF2B5EF4-FFF2-40B4-BE49-F238E27FC236}">
                  <a16:creationId xmlns:a16="http://schemas.microsoft.com/office/drawing/2014/main" id="{CBA5B9D1-6820-A321-194B-CC7FD8471E8A}"/>
                </a:ext>
              </a:extLst>
            </p:cNvPr>
            <p:cNvSpPr/>
            <p:nvPr/>
          </p:nvSpPr>
          <p:spPr>
            <a:xfrm>
              <a:off x="10129231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01</a:t>
              </a:r>
            </a:p>
          </p:txBody>
        </p:sp>
        <p:sp>
          <p:nvSpPr>
            <p:cNvPr id="358" name="Shape 45" title="þGM#|GZ0">
              <a:extLst>
                <a:ext uri="{FF2B5EF4-FFF2-40B4-BE49-F238E27FC236}">
                  <a16:creationId xmlns:a16="http://schemas.microsoft.com/office/drawing/2014/main" id="{F802C069-BB69-3434-9E82-35D88A1EB858}"/>
                </a:ext>
              </a:extLst>
            </p:cNvPr>
            <p:cNvSpPr/>
            <p:nvPr/>
          </p:nvSpPr>
          <p:spPr>
            <a:xfrm>
              <a:off x="10325653" y="1681488"/>
              <a:ext cx="183751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02</a:t>
              </a:r>
            </a:p>
          </p:txBody>
        </p:sp>
        <p:sp>
          <p:nvSpPr>
            <p:cNvPr id="359" name="Shape 46" title="þGM#|GZ0">
              <a:extLst>
                <a:ext uri="{FF2B5EF4-FFF2-40B4-BE49-F238E27FC236}">
                  <a16:creationId xmlns:a16="http://schemas.microsoft.com/office/drawing/2014/main" id="{D050820D-F056-70F0-5CDB-F83078EAD606}"/>
                </a:ext>
              </a:extLst>
            </p:cNvPr>
            <p:cNvSpPr/>
            <p:nvPr/>
          </p:nvSpPr>
          <p:spPr>
            <a:xfrm>
              <a:off x="10509404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03</a:t>
              </a:r>
            </a:p>
          </p:txBody>
        </p:sp>
        <p:sp>
          <p:nvSpPr>
            <p:cNvPr id="360" name="Shape 47" title="þGM#|GZ0">
              <a:extLst>
                <a:ext uri="{FF2B5EF4-FFF2-40B4-BE49-F238E27FC236}">
                  <a16:creationId xmlns:a16="http://schemas.microsoft.com/office/drawing/2014/main" id="{AE441B48-2BD0-2B36-F247-0C2B8D10B7C1}"/>
                </a:ext>
              </a:extLst>
            </p:cNvPr>
            <p:cNvSpPr/>
            <p:nvPr/>
          </p:nvSpPr>
          <p:spPr>
            <a:xfrm>
              <a:off x="10705827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04</a:t>
              </a:r>
            </a:p>
          </p:txBody>
        </p:sp>
        <p:sp>
          <p:nvSpPr>
            <p:cNvPr id="361" name="Shape 48" title="þGM#|GZ0">
              <a:extLst>
                <a:ext uri="{FF2B5EF4-FFF2-40B4-BE49-F238E27FC236}">
                  <a16:creationId xmlns:a16="http://schemas.microsoft.com/office/drawing/2014/main" id="{A8BA7C2F-47D4-3BBC-A20C-860968822D7D}"/>
                </a:ext>
              </a:extLst>
            </p:cNvPr>
            <p:cNvSpPr/>
            <p:nvPr/>
          </p:nvSpPr>
          <p:spPr>
            <a:xfrm>
              <a:off x="10895915" y="1681488"/>
              <a:ext cx="196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05</a:t>
              </a:r>
            </a:p>
          </p:txBody>
        </p:sp>
        <p:sp>
          <p:nvSpPr>
            <p:cNvPr id="362" name="Shape 49" title="þGM#|GZ0">
              <a:extLst>
                <a:ext uri="{FF2B5EF4-FFF2-40B4-BE49-F238E27FC236}">
                  <a16:creationId xmlns:a16="http://schemas.microsoft.com/office/drawing/2014/main" id="{80E35A24-6CBA-6542-C487-771B2262247F}"/>
                </a:ext>
              </a:extLst>
            </p:cNvPr>
            <p:cNvSpPr/>
            <p:nvPr/>
          </p:nvSpPr>
          <p:spPr>
            <a:xfrm>
              <a:off x="11092338" y="1681488"/>
              <a:ext cx="19008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06</a:t>
              </a:r>
            </a:p>
          </p:txBody>
        </p:sp>
        <p:sp>
          <p:nvSpPr>
            <p:cNvPr id="300" name="Shape 50" title="þ\#1_1|1||&gt;21|">
              <a:extLst>
                <a:ext uri="{FF2B5EF4-FFF2-40B4-BE49-F238E27FC236}">
                  <a16:creationId xmlns:a16="http://schemas.microsoft.com/office/drawing/2014/main" id="{677A25ED-9092-CCA4-AF31-B726807DA9D3}"/>
                </a:ext>
              </a:extLst>
            </p:cNvPr>
            <p:cNvSpPr>
              <a:spLocks/>
            </p:cNvSpPr>
            <p:nvPr/>
          </p:nvSpPr>
          <p:spPr>
            <a:xfrm>
              <a:off x="1509870" y="1951811"/>
              <a:ext cx="2735365" cy="31646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Strategic Planning</a:t>
              </a:r>
            </a:p>
          </p:txBody>
        </p:sp>
        <p:sp>
          <p:nvSpPr>
            <p:cNvPr id="301" name="Shape 51" title="þ\#1_2|2||&gt;21|">
              <a:extLst>
                <a:ext uri="{FF2B5EF4-FFF2-40B4-BE49-F238E27FC236}">
                  <a16:creationId xmlns:a16="http://schemas.microsoft.com/office/drawing/2014/main" id="{B16FE136-43D5-A56B-72A6-E461BD1B08FA}"/>
                </a:ext>
              </a:extLst>
            </p:cNvPr>
            <p:cNvSpPr>
              <a:spLocks/>
            </p:cNvSpPr>
            <p:nvPr/>
          </p:nvSpPr>
          <p:spPr>
            <a:xfrm>
              <a:off x="1509870" y="2411934"/>
              <a:ext cx="2735365" cy="31646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Market Expansion Phase 1</a:t>
              </a:r>
            </a:p>
          </p:txBody>
        </p:sp>
        <p:sp>
          <p:nvSpPr>
            <p:cNvPr id="302" name="Shape 52" title="þ\#1_3|3||&gt;21|">
              <a:extLst>
                <a:ext uri="{FF2B5EF4-FFF2-40B4-BE49-F238E27FC236}">
                  <a16:creationId xmlns:a16="http://schemas.microsoft.com/office/drawing/2014/main" id="{6FDB9D2E-A090-D22F-1231-5505ECC7ED06}"/>
                </a:ext>
              </a:extLst>
            </p:cNvPr>
            <p:cNvSpPr>
              <a:spLocks/>
            </p:cNvSpPr>
            <p:nvPr/>
          </p:nvSpPr>
          <p:spPr>
            <a:xfrm>
              <a:off x="1509870" y="2872057"/>
              <a:ext cx="2735365" cy="31646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Product Development Cycle A</a:t>
              </a:r>
            </a:p>
          </p:txBody>
        </p:sp>
        <p:sp>
          <p:nvSpPr>
            <p:cNvPr id="303" name="Shape 53" title="þ\#1_4|4||&gt;21|">
              <a:extLst>
                <a:ext uri="{FF2B5EF4-FFF2-40B4-BE49-F238E27FC236}">
                  <a16:creationId xmlns:a16="http://schemas.microsoft.com/office/drawing/2014/main" id="{20BE22E9-C38E-8479-2319-8A12E534BD26}"/>
                </a:ext>
              </a:extLst>
            </p:cNvPr>
            <p:cNvSpPr>
              <a:spLocks/>
            </p:cNvSpPr>
            <p:nvPr/>
          </p:nvSpPr>
          <p:spPr>
            <a:xfrm>
              <a:off x="1509870" y="3332180"/>
              <a:ext cx="2735365" cy="31646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Digital Transformation Rollout</a:t>
              </a:r>
            </a:p>
          </p:txBody>
        </p:sp>
        <p:sp>
          <p:nvSpPr>
            <p:cNvPr id="304" name="Shape 54" title="þ\#1_5|5||&gt;21|">
              <a:extLst>
                <a:ext uri="{FF2B5EF4-FFF2-40B4-BE49-F238E27FC236}">
                  <a16:creationId xmlns:a16="http://schemas.microsoft.com/office/drawing/2014/main" id="{3823B13C-F199-8282-3A73-6F43E8D8C384}"/>
                </a:ext>
              </a:extLst>
            </p:cNvPr>
            <p:cNvSpPr>
              <a:spLocks/>
            </p:cNvSpPr>
            <p:nvPr/>
          </p:nvSpPr>
          <p:spPr>
            <a:xfrm>
              <a:off x="1509870" y="3792303"/>
              <a:ext cx="2735365" cy="31646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Market Expansion Phase 2</a:t>
              </a:r>
            </a:p>
          </p:txBody>
        </p:sp>
        <p:sp>
          <p:nvSpPr>
            <p:cNvPr id="305" name="Shape 55" title="þ\#1_6|6||&gt;21|">
              <a:extLst>
                <a:ext uri="{FF2B5EF4-FFF2-40B4-BE49-F238E27FC236}">
                  <a16:creationId xmlns:a16="http://schemas.microsoft.com/office/drawing/2014/main" id="{D69FCF2E-BD2C-3F77-21C7-08EBDFD31BE7}"/>
                </a:ext>
              </a:extLst>
            </p:cNvPr>
            <p:cNvSpPr>
              <a:spLocks/>
            </p:cNvSpPr>
            <p:nvPr/>
          </p:nvSpPr>
          <p:spPr>
            <a:xfrm>
              <a:off x="1509870" y="4252426"/>
              <a:ext cx="2735365" cy="31646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Product Development Cycle B</a:t>
              </a:r>
            </a:p>
          </p:txBody>
        </p:sp>
        <p:sp>
          <p:nvSpPr>
            <p:cNvPr id="306" name="Shape 56" title="þ\#1_7|7||&gt;21|">
              <a:extLst>
                <a:ext uri="{FF2B5EF4-FFF2-40B4-BE49-F238E27FC236}">
                  <a16:creationId xmlns:a16="http://schemas.microsoft.com/office/drawing/2014/main" id="{6DB81CF5-7DC6-541D-84A9-846B82509ED1}"/>
                </a:ext>
              </a:extLst>
            </p:cNvPr>
            <p:cNvSpPr>
              <a:spLocks/>
            </p:cNvSpPr>
            <p:nvPr/>
          </p:nvSpPr>
          <p:spPr>
            <a:xfrm>
              <a:off x="1509870" y="4712549"/>
              <a:ext cx="2735365" cy="316467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Post-Launch Evaluation</a:t>
              </a:r>
            </a:p>
          </p:txBody>
        </p:sp>
        <p:sp>
          <p:nvSpPr>
            <p:cNvPr id="308" name="Shape 57" title="þ\#1_1|1||&gt;22£&gt;22D2|Monday, 01 September 2025£Wednesday, 31 December 2025">
              <a:extLst>
                <a:ext uri="{FF2B5EF4-FFF2-40B4-BE49-F238E27FC236}">
                  <a16:creationId xmlns:a16="http://schemas.microsoft.com/office/drawing/2014/main" id="{F33F8F57-DE0C-158A-FF96-C92EEA1CC4F6}"/>
                </a:ext>
              </a:extLst>
            </p:cNvPr>
            <p:cNvSpPr>
              <a:spLocks/>
            </p:cNvSpPr>
            <p:nvPr/>
          </p:nvSpPr>
          <p:spPr>
            <a:xfrm>
              <a:off x="4730762" y="1965553"/>
              <a:ext cx="766689" cy="256338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>
              <a:outerShdw blurRad="63500" dist="26416" dir="5400000" rotWithShape="0">
                <a:srgbClr val="7F7F7F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0" name="Shape 58" title="þ\#1_2|2||&gt;22£&gt;22D2|Thursday, 15 January 2026£Tuesday, 30 June 2026">
              <a:extLst>
                <a:ext uri="{FF2B5EF4-FFF2-40B4-BE49-F238E27FC236}">
                  <a16:creationId xmlns:a16="http://schemas.microsoft.com/office/drawing/2014/main" id="{118F5212-26EC-E861-4F3B-25031C96D450}"/>
                </a:ext>
              </a:extLst>
            </p:cNvPr>
            <p:cNvSpPr>
              <a:spLocks/>
            </p:cNvSpPr>
            <p:nvPr/>
          </p:nvSpPr>
          <p:spPr>
            <a:xfrm>
              <a:off x="5592491" y="2425675"/>
              <a:ext cx="1051820" cy="256338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>
              <a:outerShdw blurRad="63500" dist="26416" dir="5400000" rotWithShape="0">
                <a:srgbClr val="7F7F7F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2" name="Shape 59" title="þ\#1_3|3||&gt;22£&gt;22D2|Sunday, 01 March 2026£Thursday, 31 December 2026">
              <a:extLst>
                <a:ext uri="{FF2B5EF4-FFF2-40B4-BE49-F238E27FC236}">
                  <a16:creationId xmlns:a16="http://schemas.microsoft.com/office/drawing/2014/main" id="{C52CAC50-B33B-9A2F-0B27-8E043A087535}"/>
                </a:ext>
              </a:extLst>
            </p:cNvPr>
            <p:cNvSpPr>
              <a:spLocks/>
            </p:cNvSpPr>
            <p:nvPr/>
          </p:nvSpPr>
          <p:spPr>
            <a:xfrm>
              <a:off x="5877621" y="2885798"/>
              <a:ext cx="1932557" cy="256338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>
              <a:outerShdw blurRad="63500" dist="26416" dir="5400000" rotWithShape="0">
                <a:srgbClr val="7F7F7F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4" name="Shape 60" title="þ\#1_4|4||&gt;22£&gt;22D2|Wednesday, 01 July 2026£Wednesday, 30 June 2027">
              <a:extLst>
                <a:ext uri="{FF2B5EF4-FFF2-40B4-BE49-F238E27FC236}">
                  <a16:creationId xmlns:a16="http://schemas.microsoft.com/office/drawing/2014/main" id="{B9C81D7C-7940-22EB-EF80-658747FB458B}"/>
                </a:ext>
              </a:extLst>
            </p:cNvPr>
            <p:cNvSpPr>
              <a:spLocks/>
            </p:cNvSpPr>
            <p:nvPr/>
          </p:nvSpPr>
          <p:spPr>
            <a:xfrm>
              <a:off x="6650642" y="3345921"/>
              <a:ext cx="2306395" cy="256338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>
              <a:outerShdw blurRad="63500" dist="26416" dir="5400000" rotWithShape="0">
                <a:srgbClr val="7F7F7F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6" name="Shape 61" title="þ\#1_5|5||&gt;22£&gt;22D2|Friday, 01 January 2027£Thursday, 30 September 2027">
              <a:extLst>
                <a:ext uri="{FF2B5EF4-FFF2-40B4-BE49-F238E27FC236}">
                  <a16:creationId xmlns:a16="http://schemas.microsoft.com/office/drawing/2014/main" id="{AE014332-6B95-7797-855B-FFA4C9255A03}"/>
                </a:ext>
              </a:extLst>
            </p:cNvPr>
            <p:cNvSpPr>
              <a:spLocks/>
            </p:cNvSpPr>
            <p:nvPr/>
          </p:nvSpPr>
          <p:spPr>
            <a:xfrm>
              <a:off x="7816510" y="3806044"/>
              <a:ext cx="1723461" cy="256338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>
              <a:outerShdw blurRad="63500" dist="26416" dir="5400000" rotWithShape="0">
                <a:srgbClr val="7F7F7F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8" name="Shape 62" title="þ\#1_6|6||&gt;22£&gt;22D2|Sunday, 31 January 2027£Friday, 31 March 2028">
              <a:extLst>
                <a:ext uri="{FF2B5EF4-FFF2-40B4-BE49-F238E27FC236}">
                  <a16:creationId xmlns:a16="http://schemas.microsoft.com/office/drawing/2014/main" id="{79723D87-4333-F5ED-D1F1-A96FEF8B97EF}"/>
                </a:ext>
              </a:extLst>
            </p:cNvPr>
            <p:cNvSpPr>
              <a:spLocks/>
            </p:cNvSpPr>
            <p:nvPr/>
          </p:nvSpPr>
          <p:spPr>
            <a:xfrm>
              <a:off x="8012925" y="4266168"/>
              <a:ext cx="2686833" cy="256338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>
              <a:outerShdw blurRad="63500" dist="26416" dir="5400000" rotWithShape="0">
                <a:srgbClr val="7F7F7F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0" name="Shape 63" title="þ\#1_7|7||&gt;22£&gt;22D2|Wednesday, 01 March 2028£Friday, 30 June 2028">
              <a:extLst>
                <a:ext uri="{FF2B5EF4-FFF2-40B4-BE49-F238E27FC236}">
                  <a16:creationId xmlns:a16="http://schemas.microsoft.com/office/drawing/2014/main" id="{D910F045-A438-6CFA-E193-EBD90B96AE84}"/>
                </a:ext>
              </a:extLst>
            </p:cNvPr>
            <p:cNvSpPr>
              <a:spLocks/>
            </p:cNvSpPr>
            <p:nvPr/>
          </p:nvSpPr>
          <p:spPr>
            <a:xfrm>
              <a:off x="10509411" y="4726291"/>
              <a:ext cx="766689" cy="256338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>
              <a:outerShdw blurRad="63500" dist="26416" dir="5400000" rotWithShape="0">
                <a:srgbClr val="7F7F7F"/>
              </a:outerShdw>
            </a:effectLst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871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48" name="GANTT" title="3">
            <a:extLst>
              <a:ext uri="{FF2B5EF4-FFF2-40B4-BE49-F238E27FC236}">
                <a16:creationId xmlns:a16="http://schemas.microsoft.com/office/drawing/2014/main" id="{EDD4D11B-682C-3DAE-A4E4-98AA141BC1E4}"/>
              </a:ext>
            </a:extLst>
          </p:cNvPr>
          <p:cNvGrpSpPr/>
          <p:nvPr/>
        </p:nvGrpSpPr>
        <p:grpSpPr>
          <a:xfrm>
            <a:off x="1389497" y="1603910"/>
            <a:ext cx="9431526" cy="4043877"/>
            <a:chOff x="1687948" y="1170132"/>
            <a:chExt cx="9431526" cy="4043877"/>
          </a:xfrm>
        </p:grpSpPr>
        <p:cxnSp>
          <p:nvCxnSpPr>
            <p:cNvPr id="313" name="Line 1">
              <a:extLst>
                <a:ext uri="{FF2B5EF4-FFF2-40B4-BE49-F238E27FC236}">
                  <a16:creationId xmlns:a16="http://schemas.microsoft.com/office/drawing/2014/main" id="{E8639F2C-E844-E64A-FC6E-D727C4BC9FAA}"/>
                </a:ext>
              </a:extLst>
            </p:cNvPr>
            <p:cNvCxnSpPr/>
            <p:nvPr/>
          </p:nvCxnSpPr>
          <p:spPr>
            <a:xfrm>
              <a:off x="9975152" y="1170132"/>
              <a:ext cx="0" cy="4043877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Line 2">
              <a:extLst>
                <a:ext uri="{FF2B5EF4-FFF2-40B4-BE49-F238E27FC236}">
                  <a16:creationId xmlns:a16="http://schemas.microsoft.com/office/drawing/2014/main" id="{4C3ED737-0406-D55E-144D-3830211C10D6}"/>
                </a:ext>
              </a:extLst>
            </p:cNvPr>
            <p:cNvCxnSpPr/>
            <p:nvPr/>
          </p:nvCxnSpPr>
          <p:spPr>
            <a:xfrm>
              <a:off x="7680220" y="1170132"/>
              <a:ext cx="0" cy="4043877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Line 3">
              <a:extLst>
                <a:ext uri="{FF2B5EF4-FFF2-40B4-BE49-F238E27FC236}">
                  <a16:creationId xmlns:a16="http://schemas.microsoft.com/office/drawing/2014/main" id="{253154B0-CFA3-FD84-9EA8-096E64D96406}"/>
                </a:ext>
              </a:extLst>
            </p:cNvPr>
            <p:cNvCxnSpPr/>
            <p:nvPr/>
          </p:nvCxnSpPr>
          <p:spPr>
            <a:xfrm>
              <a:off x="5385290" y="1170132"/>
              <a:ext cx="0" cy="4043877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Line 4">
              <a:extLst>
                <a:ext uri="{FF2B5EF4-FFF2-40B4-BE49-F238E27FC236}">
                  <a16:creationId xmlns:a16="http://schemas.microsoft.com/office/drawing/2014/main" id="{8FD63AE6-BEE1-0388-564F-ACA5B15DD1E0}"/>
                </a:ext>
              </a:extLst>
            </p:cNvPr>
            <p:cNvCxnSpPr/>
            <p:nvPr/>
          </p:nvCxnSpPr>
          <p:spPr>
            <a:xfrm>
              <a:off x="4618217" y="1170132"/>
              <a:ext cx="0" cy="4043877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Shape 1" title="þ\#1_1">
              <a:extLst>
                <a:ext uri="{FF2B5EF4-FFF2-40B4-BE49-F238E27FC236}">
                  <a16:creationId xmlns:a16="http://schemas.microsoft.com/office/drawing/2014/main" id="{4980D339-C679-6114-878F-5CE77656911A}"/>
                </a:ext>
              </a:extLst>
            </p:cNvPr>
            <p:cNvSpPr/>
            <p:nvPr/>
          </p:nvSpPr>
          <p:spPr>
            <a:xfrm>
              <a:off x="4618217" y="1680373"/>
              <a:ext cx="6494974" cy="39594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4" name="Shape 2" title="þ\#1_2">
              <a:extLst>
                <a:ext uri="{FF2B5EF4-FFF2-40B4-BE49-F238E27FC236}">
                  <a16:creationId xmlns:a16="http://schemas.microsoft.com/office/drawing/2014/main" id="{C40BDFB1-360B-D2B5-94BB-4D7E77129145}"/>
                </a:ext>
              </a:extLst>
            </p:cNvPr>
            <p:cNvSpPr/>
            <p:nvPr/>
          </p:nvSpPr>
          <p:spPr>
            <a:xfrm>
              <a:off x="4618217" y="2203321"/>
              <a:ext cx="6494974" cy="39594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6" name="Shape 3" title="þ\#1_3">
              <a:extLst>
                <a:ext uri="{FF2B5EF4-FFF2-40B4-BE49-F238E27FC236}">
                  <a16:creationId xmlns:a16="http://schemas.microsoft.com/office/drawing/2014/main" id="{E4A513B7-4933-0C1D-3344-B527FF64E05D}"/>
                </a:ext>
              </a:extLst>
            </p:cNvPr>
            <p:cNvSpPr/>
            <p:nvPr/>
          </p:nvSpPr>
          <p:spPr>
            <a:xfrm>
              <a:off x="4618217" y="2726269"/>
              <a:ext cx="6494974" cy="39594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8" name="Shape 4" title="þ\#1_4">
              <a:extLst>
                <a:ext uri="{FF2B5EF4-FFF2-40B4-BE49-F238E27FC236}">
                  <a16:creationId xmlns:a16="http://schemas.microsoft.com/office/drawing/2014/main" id="{60600247-DD83-04C4-47F4-1CED3EAB555E}"/>
                </a:ext>
              </a:extLst>
            </p:cNvPr>
            <p:cNvSpPr/>
            <p:nvPr/>
          </p:nvSpPr>
          <p:spPr>
            <a:xfrm>
              <a:off x="4618217" y="3249217"/>
              <a:ext cx="6494974" cy="39594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0" name="Shape 5" title="þ\#1_5">
              <a:extLst>
                <a:ext uri="{FF2B5EF4-FFF2-40B4-BE49-F238E27FC236}">
                  <a16:creationId xmlns:a16="http://schemas.microsoft.com/office/drawing/2014/main" id="{4EC0EB28-A9F4-9657-3426-B4D58171A66F}"/>
                </a:ext>
              </a:extLst>
            </p:cNvPr>
            <p:cNvSpPr/>
            <p:nvPr/>
          </p:nvSpPr>
          <p:spPr>
            <a:xfrm>
              <a:off x="4618217" y="3772165"/>
              <a:ext cx="6494974" cy="39594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2" name="Shape 6" title="þ\#1_6">
              <a:extLst>
                <a:ext uri="{FF2B5EF4-FFF2-40B4-BE49-F238E27FC236}">
                  <a16:creationId xmlns:a16="http://schemas.microsoft.com/office/drawing/2014/main" id="{7276B787-DF45-A0A4-CC78-67A144F25734}"/>
                </a:ext>
              </a:extLst>
            </p:cNvPr>
            <p:cNvSpPr/>
            <p:nvPr/>
          </p:nvSpPr>
          <p:spPr>
            <a:xfrm>
              <a:off x="4618217" y="4295113"/>
              <a:ext cx="6494974" cy="39594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4" name="Shape 7" title="þ\#1_7">
              <a:extLst>
                <a:ext uri="{FF2B5EF4-FFF2-40B4-BE49-F238E27FC236}">
                  <a16:creationId xmlns:a16="http://schemas.microsoft.com/office/drawing/2014/main" id="{6833DD22-F372-111F-0389-F50E916E9E89}"/>
                </a:ext>
              </a:extLst>
            </p:cNvPr>
            <p:cNvSpPr/>
            <p:nvPr/>
          </p:nvSpPr>
          <p:spPr>
            <a:xfrm>
              <a:off x="4618217" y="4818061"/>
              <a:ext cx="6494974" cy="395948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6" name="Shape 8" title="þGY#|GZ0">
              <a:extLst>
                <a:ext uri="{FF2B5EF4-FFF2-40B4-BE49-F238E27FC236}">
                  <a16:creationId xmlns:a16="http://schemas.microsoft.com/office/drawing/2014/main" id="{07CE5CD1-5B8A-A2B5-68A8-F55BCB3D7589}"/>
                </a:ext>
              </a:extLst>
            </p:cNvPr>
            <p:cNvSpPr/>
            <p:nvPr/>
          </p:nvSpPr>
          <p:spPr>
            <a:xfrm>
              <a:off x="4618217" y="1170132"/>
              <a:ext cx="767073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2025</a:t>
              </a:r>
            </a:p>
          </p:txBody>
        </p:sp>
        <p:sp>
          <p:nvSpPr>
            <p:cNvPr id="308" name="Shape 9" title="þGY#|GZ0">
              <a:extLst>
                <a:ext uri="{FF2B5EF4-FFF2-40B4-BE49-F238E27FC236}">
                  <a16:creationId xmlns:a16="http://schemas.microsoft.com/office/drawing/2014/main" id="{DA5DE1C0-012B-B4C1-3DE2-AAB88274F7F1}"/>
                </a:ext>
              </a:extLst>
            </p:cNvPr>
            <p:cNvSpPr/>
            <p:nvPr/>
          </p:nvSpPr>
          <p:spPr>
            <a:xfrm>
              <a:off x="5385290" y="1170132"/>
              <a:ext cx="2294931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10" name="Shape 10" title="þGY#|GZ0">
              <a:extLst>
                <a:ext uri="{FF2B5EF4-FFF2-40B4-BE49-F238E27FC236}">
                  <a16:creationId xmlns:a16="http://schemas.microsoft.com/office/drawing/2014/main" id="{AE7D5755-9FCF-94BD-366A-53809FC37846}"/>
                </a:ext>
              </a:extLst>
            </p:cNvPr>
            <p:cNvSpPr/>
            <p:nvPr/>
          </p:nvSpPr>
          <p:spPr>
            <a:xfrm>
              <a:off x="7680220" y="1170132"/>
              <a:ext cx="2294931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2027</a:t>
              </a:r>
            </a:p>
          </p:txBody>
        </p:sp>
        <p:sp>
          <p:nvSpPr>
            <p:cNvPr id="312" name="Shape 11" title="þGY#|GZ0">
              <a:extLst>
                <a:ext uri="{FF2B5EF4-FFF2-40B4-BE49-F238E27FC236}">
                  <a16:creationId xmlns:a16="http://schemas.microsoft.com/office/drawing/2014/main" id="{BC1C10A4-CA43-A5EE-E01C-EEF4672CC152}"/>
                </a:ext>
              </a:extLst>
            </p:cNvPr>
            <p:cNvSpPr/>
            <p:nvPr/>
          </p:nvSpPr>
          <p:spPr>
            <a:xfrm>
              <a:off x="9975152" y="1170132"/>
              <a:ext cx="1144322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2028</a:t>
              </a:r>
            </a:p>
          </p:txBody>
        </p:sp>
        <p:sp>
          <p:nvSpPr>
            <p:cNvPr id="314" name="Shape 12" title="þGM#|GZ0">
              <a:extLst>
                <a:ext uri="{FF2B5EF4-FFF2-40B4-BE49-F238E27FC236}">
                  <a16:creationId xmlns:a16="http://schemas.microsoft.com/office/drawing/2014/main" id="{A1C5B4D1-6487-4C53-2066-61F4022E7477}"/>
                </a:ext>
              </a:extLst>
            </p:cNvPr>
            <p:cNvSpPr/>
            <p:nvPr/>
          </p:nvSpPr>
          <p:spPr>
            <a:xfrm>
              <a:off x="4618217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09</a:t>
              </a:r>
            </a:p>
          </p:txBody>
        </p:sp>
        <p:sp>
          <p:nvSpPr>
            <p:cNvPr id="315" name="Shape 13" title="þGM#|GZ0">
              <a:extLst>
                <a:ext uri="{FF2B5EF4-FFF2-40B4-BE49-F238E27FC236}">
                  <a16:creationId xmlns:a16="http://schemas.microsoft.com/office/drawing/2014/main" id="{BDED88F5-9E9F-99E3-15D2-32E939216DA6}"/>
                </a:ext>
              </a:extLst>
            </p:cNvPr>
            <p:cNvSpPr/>
            <p:nvPr/>
          </p:nvSpPr>
          <p:spPr>
            <a:xfrm>
              <a:off x="4806840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10</a:t>
              </a:r>
            </a:p>
          </p:txBody>
        </p:sp>
        <p:sp>
          <p:nvSpPr>
            <p:cNvPr id="316" name="Shape 14" title="þGM#|GZ0">
              <a:extLst>
                <a:ext uri="{FF2B5EF4-FFF2-40B4-BE49-F238E27FC236}">
                  <a16:creationId xmlns:a16="http://schemas.microsoft.com/office/drawing/2014/main" id="{ACD94687-DE3E-88A9-11A7-084A4976E7FA}"/>
                </a:ext>
              </a:extLst>
            </p:cNvPr>
            <p:cNvSpPr/>
            <p:nvPr/>
          </p:nvSpPr>
          <p:spPr>
            <a:xfrm>
              <a:off x="5001752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11</a:t>
              </a:r>
            </a:p>
          </p:txBody>
        </p:sp>
        <p:sp>
          <p:nvSpPr>
            <p:cNvPr id="317" name="Shape 15" title="þGM#|GZ0">
              <a:extLst>
                <a:ext uri="{FF2B5EF4-FFF2-40B4-BE49-F238E27FC236}">
                  <a16:creationId xmlns:a16="http://schemas.microsoft.com/office/drawing/2014/main" id="{6382303A-8532-DCB3-5576-4993A43749A4}"/>
                </a:ext>
              </a:extLst>
            </p:cNvPr>
            <p:cNvSpPr/>
            <p:nvPr/>
          </p:nvSpPr>
          <p:spPr>
            <a:xfrm>
              <a:off x="5190377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12</a:t>
              </a:r>
            </a:p>
          </p:txBody>
        </p:sp>
        <p:sp>
          <p:nvSpPr>
            <p:cNvPr id="318" name="Shape 16" title="þGM#|GZ0">
              <a:extLst>
                <a:ext uri="{FF2B5EF4-FFF2-40B4-BE49-F238E27FC236}">
                  <a16:creationId xmlns:a16="http://schemas.microsoft.com/office/drawing/2014/main" id="{85373418-0CC4-6588-BFDD-9D6B0CDE33A9}"/>
                </a:ext>
              </a:extLst>
            </p:cNvPr>
            <p:cNvSpPr/>
            <p:nvPr/>
          </p:nvSpPr>
          <p:spPr>
            <a:xfrm>
              <a:off x="5385288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01</a:t>
              </a:r>
            </a:p>
          </p:txBody>
        </p:sp>
        <p:sp>
          <p:nvSpPr>
            <p:cNvPr id="319" name="Shape 17" title="þGM#|GZ0">
              <a:extLst>
                <a:ext uri="{FF2B5EF4-FFF2-40B4-BE49-F238E27FC236}">
                  <a16:creationId xmlns:a16="http://schemas.microsoft.com/office/drawing/2014/main" id="{136951AD-B1A2-2906-8F49-A1575CCB6271}"/>
                </a:ext>
              </a:extLst>
            </p:cNvPr>
            <p:cNvSpPr/>
            <p:nvPr/>
          </p:nvSpPr>
          <p:spPr>
            <a:xfrm>
              <a:off x="5580200" y="1426373"/>
              <a:ext cx="17605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02</a:t>
              </a:r>
            </a:p>
          </p:txBody>
        </p:sp>
        <p:sp>
          <p:nvSpPr>
            <p:cNvPr id="320" name="Shape 18" title="þGM#|GZ0">
              <a:extLst>
                <a:ext uri="{FF2B5EF4-FFF2-40B4-BE49-F238E27FC236}">
                  <a16:creationId xmlns:a16="http://schemas.microsoft.com/office/drawing/2014/main" id="{212CF44F-008E-D662-FB30-F04AD934917B}"/>
                </a:ext>
              </a:extLst>
            </p:cNvPr>
            <p:cNvSpPr/>
            <p:nvPr/>
          </p:nvSpPr>
          <p:spPr>
            <a:xfrm>
              <a:off x="5756251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03</a:t>
              </a:r>
            </a:p>
          </p:txBody>
        </p:sp>
        <p:sp>
          <p:nvSpPr>
            <p:cNvPr id="321" name="Shape 19" title="þGM#|GZ0">
              <a:extLst>
                <a:ext uri="{FF2B5EF4-FFF2-40B4-BE49-F238E27FC236}">
                  <a16:creationId xmlns:a16="http://schemas.microsoft.com/office/drawing/2014/main" id="{C44915A9-72CF-306E-7832-6382F51EF121}"/>
                </a:ext>
              </a:extLst>
            </p:cNvPr>
            <p:cNvSpPr/>
            <p:nvPr/>
          </p:nvSpPr>
          <p:spPr>
            <a:xfrm>
              <a:off x="5951162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04</a:t>
              </a:r>
            </a:p>
          </p:txBody>
        </p:sp>
        <p:sp>
          <p:nvSpPr>
            <p:cNvPr id="322" name="Shape 20" title="þGM#|GZ0">
              <a:extLst>
                <a:ext uri="{FF2B5EF4-FFF2-40B4-BE49-F238E27FC236}">
                  <a16:creationId xmlns:a16="http://schemas.microsoft.com/office/drawing/2014/main" id="{1A7C2FBA-7EFA-CFDA-6317-399A62B00239}"/>
                </a:ext>
              </a:extLst>
            </p:cNvPr>
            <p:cNvSpPr/>
            <p:nvPr/>
          </p:nvSpPr>
          <p:spPr>
            <a:xfrm>
              <a:off x="6139786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05</a:t>
              </a:r>
            </a:p>
          </p:txBody>
        </p:sp>
        <p:sp>
          <p:nvSpPr>
            <p:cNvPr id="323" name="Shape 21" title="þGM#|GZ0">
              <a:extLst>
                <a:ext uri="{FF2B5EF4-FFF2-40B4-BE49-F238E27FC236}">
                  <a16:creationId xmlns:a16="http://schemas.microsoft.com/office/drawing/2014/main" id="{CA901661-66D3-B360-A7C0-8D91CE48E9D8}"/>
                </a:ext>
              </a:extLst>
            </p:cNvPr>
            <p:cNvSpPr/>
            <p:nvPr/>
          </p:nvSpPr>
          <p:spPr>
            <a:xfrm>
              <a:off x="6334699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06</a:t>
              </a:r>
            </a:p>
          </p:txBody>
        </p:sp>
        <p:sp>
          <p:nvSpPr>
            <p:cNvPr id="324" name="Shape 22" title="þGM#|GZ0">
              <a:extLst>
                <a:ext uri="{FF2B5EF4-FFF2-40B4-BE49-F238E27FC236}">
                  <a16:creationId xmlns:a16="http://schemas.microsoft.com/office/drawing/2014/main" id="{2FE4A45A-85CB-12A5-0396-78A0277329CF}"/>
                </a:ext>
              </a:extLst>
            </p:cNvPr>
            <p:cNvSpPr/>
            <p:nvPr/>
          </p:nvSpPr>
          <p:spPr>
            <a:xfrm>
              <a:off x="6523323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07</a:t>
              </a:r>
            </a:p>
          </p:txBody>
        </p:sp>
        <p:sp>
          <p:nvSpPr>
            <p:cNvPr id="325" name="Shape 23" title="þGM#|GZ0">
              <a:extLst>
                <a:ext uri="{FF2B5EF4-FFF2-40B4-BE49-F238E27FC236}">
                  <a16:creationId xmlns:a16="http://schemas.microsoft.com/office/drawing/2014/main" id="{28E8C521-5FFC-DE71-8BB2-CF42690409D7}"/>
                </a:ext>
              </a:extLst>
            </p:cNvPr>
            <p:cNvSpPr/>
            <p:nvPr/>
          </p:nvSpPr>
          <p:spPr>
            <a:xfrm>
              <a:off x="6718234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08</a:t>
              </a:r>
            </a:p>
          </p:txBody>
        </p:sp>
        <p:sp>
          <p:nvSpPr>
            <p:cNvPr id="326" name="Shape 24" title="þGM#|GZ0">
              <a:extLst>
                <a:ext uri="{FF2B5EF4-FFF2-40B4-BE49-F238E27FC236}">
                  <a16:creationId xmlns:a16="http://schemas.microsoft.com/office/drawing/2014/main" id="{FBFE4B98-1E76-5A6E-D149-98E78C72B47E}"/>
                </a:ext>
              </a:extLst>
            </p:cNvPr>
            <p:cNvSpPr/>
            <p:nvPr/>
          </p:nvSpPr>
          <p:spPr>
            <a:xfrm>
              <a:off x="6913146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09</a:t>
              </a:r>
            </a:p>
          </p:txBody>
        </p:sp>
        <p:sp>
          <p:nvSpPr>
            <p:cNvPr id="327" name="Shape 25" title="þGM#|GZ0">
              <a:extLst>
                <a:ext uri="{FF2B5EF4-FFF2-40B4-BE49-F238E27FC236}">
                  <a16:creationId xmlns:a16="http://schemas.microsoft.com/office/drawing/2014/main" id="{0AD97997-B8DC-41FA-7BDB-031DAB3A04BF}"/>
                </a:ext>
              </a:extLst>
            </p:cNvPr>
            <p:cNvSpPr/>
            <p:nvPr/>
          </p:nvSpPr>
          <p:spPr>
            <a:xfrm>
              <a:off x="7101770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10</a:t>
              </a:r>
            </a:p>
          </p:txBody>
        </p:sp>
        <p:sp>
          <p:nvSpPr>
            <p:cNvPr id="328" name="Shape 26" title="þGM#|GZ0">
              <a:extLst>
                <a:ext uri="{FF2B5EF4-FFF2-40B4-BE49-F238E27FC236}">
                  <a16:creationId xmlns:a16="http://schemas.microsoft.com/office/drawing/2014/main" id="{A2E065D6-39E6-C58A-6D23-6BCB966C59EF}"/>
                </a:ext>
              </a:extLst>
            </p:cNvPr>
            <p:cNvSpPr/>
            <p:nvPr/>
          </p:nvSpPr>
          <p:spPr>
            <a:xfrm>
              <a:off x="7296683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11</a:t>
              </a:r>
            </a:p>
          </p:txBody>
        </p:sp>
        <p:sp>
          <p:nvSpPr>
            <p:cNvPr id="329" name="Shape 27" title="þGM#|GZ0">
              <a:extLst>
                <a:ext uri="{FF2B5EF4-FFF2-40B4-BE49-F238E27FC236}">
                  <a16:creationId xmlns:a16="http://schemas.microsoft.com/office/drawing/2014/main" id="{12A64D90-2EE7-C987-F710-A2C62840C315}"/>
                </a:ext>
              </a:extLst>
            </p:cNvPr>
            <p:cNvSpPr/>
            <p:nvPr/>
          </p:nvSpPr>
          <p:spPr>
            <a:xfrm>
              <a:off x="7485307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12</a:t>
              </a:r>
            </a:p>
          </p:txBody>
        </p:sp>
        <p:sp>
          <p:nvSpPr>
            <p:cNvPr id="330" name="Shape 28" title="þGM#|GZ0">
              <a:extLst>
                <a:ext uri="{FF2B5EF4-FFF2-40B4-BE49-F238E27FC236}">
                  <a16:creationId xmlns:a16="http://schemas.microsoft.com/office/drawing/2014/main" id="{0B1F26A3-A3F8-4D2D-8072-0C83C8AEEED9}"/>
                </a:ext>
              </a:extLst>
            </p:cNvPr>
            <p:cNvSpPr/>
            <p:nvPr/>
          </p:nvSpPr>
          <p:spPr>
            <a:xfrm>
              <a:off x="7680219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01</a:t>
              </a:r>
            </a:p>
          </p:txBody>
        </p:sp>
        <p:sp>
          <p:nvSpPr>
            <p:cNvPr id="331" name="Shape 29" title="þGM#|GZ0">
              <a:extLst>
                <a:ext uri="{FF2B5EF4-FFF2-40B4-BE49-F238E27FC236}">
                  <a16:creationId xmlns:a16="http://schemas.microsoft.com/office/drawing/2014/main" id="{969FF204-4C78-70BE-1384-C526101CCD0F}"/>
                </a:ext>
              </a:extLst>
            </p:cNvPr>
            <p:cNvSpPr/>
            <p:nvPr/>
          </p:nvSpPr>
          <p:spPr>
            <a:xfrm>
              <a:off x="7875130" y="1426373"/>
              <a:ext cx="17605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02</a:t>
              </a:r>
            </a:p>
          </p:txBody>
        </p:sp>
        <p:sp>
          <p:nvSpPr>
            <p:cNvPr id="332" name="Shape 30" title="þGM#|GZ0">
              <a:extLst>
                <a:ext uri="{FF2B5EF4-FFF2-40B4-BE49-F238E27FC236}">
                  <a16:creationId xmlns:a16="http://schemas.microsoft.com/office/drawing/2014/main" id="{5257672F-3CCF-087E-64CD-C104C121933F}"/>
                </a:ext>
              </a:extLst>
            </p:cNvPr>
            <p:cNvSpPr/>
            <p:nvPr/>
          </p:nvSpPr>
          <p:spPr>
            <a:xfrm>
              <a:off x="8051181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03</a:t>
              </a:r>
            </a:p>
          </p:txBody>
        </p:sp>
        <p:sp>
          <p:nvSpPr>
            <p:cNvPr id="333" name="Shape 31" title="þGM#|GZ0">
              <a:extLst>
                <a:ext uri="{FF2B5EF4-FFF2-40B4-BE49-F238E27FC236}">
                  <a16:creationId xmlns:a16="http://schemas.microsoft.com/office/drawing/2014/main" id="{CE4CC092-5AFF-8ADE-262C-BC9B46777150}"/>
                </a:ext>
              </a:extLst>
            </p:cNvPr>
            <p:cNvSpPr/>
            <p:nvPr/>
          </p:nvSpPr>
          <p:spPr>
            <a:xfrm>
              <a:off x="8246093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04</a:t>
              </a:r>
            </a:p>
          </p:txBody>
        </p:sp>
        <p:sp>
          <p:nvSpPr>
            <p:cNvPr id="334" name="Shape 32" title="þGM#|GZ0">
              <a:extLst>
                <a:ext uri="{FF2B5EF4-FFF2-40B4-BE49-F238E27FC236}">
                  <a16:creationId xmlns:a16="http://schemas.microsoft.com/office/drawing/2014/main" id="{92B2232B-0357-1418-E2ED-0AFEEB39A6E2}"/>
                </a:ext>
              </a:extLst>
            </p:cNvPr>
            <p:cNvSpPr/>
            <p:nvPr/>
          </p:nvSpPr>
          <p:spPr>
            <a:xfrm>
              <a:off x="8434716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05</a:t>
              </a:r>
            </a:p>
          </p:txBody>
        </p:sp>
        <p:sp>
          <p:nvSpPr>
            <p:cNvPr id="335" name="Shape 33" title="þGM#|GZ0">
              <a:extLst>
                <a:ext uri="{FF2B5EF4-FFF2-40B4-BE49-F238E27FC236}">
                  <a16:creationId xmlns:a16="http://schemas.microsoft.com/office/drawing/2014/main" id="{26011F6E-8094-78DC-A62C-A74609345D0D}"/>
                </a:ext>
              </a:extLst>
            </p:cNvPr>
            <p:cNvSpPr/>
            <p:nvPr/>
          </p:nvSpPr>
          <p:spPr>
            <a:xfrm>
              <a:off x="8629628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06</a:t>
              </a:r>
            </a:p>
          </p:txBody>
        </p:sp>
        <p:sp>
          <p:nvSpPr>
            <p:cNvPr id="336" name="Shape 34" title="þGM#|GZ0">
              <a:extLst>
                <a:ext uri="{FF2B5EF4-FFF2-40B4-BE49-F238E27FC236}">
                  <a16:creationId xmlns:a16="http://schemas.microsoft.com/office/drawing/2014/main" id="{36CBA3BE-9337-6DF1-BB06-F851CEAC3C9E}"/>
                </a:ext>
              </a:extLst>
            </p:cNvPr>
            <p:cNvSpPr/>
            <p:nvPr/>
          </p:nvSpPr>
          <p:spPr>
            <a:xfrm>
              <a:off x="8818252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07</a:t>
              </a:r>
            </a:p>
          </p:txBody>
        </p:sp>
        <p:sp>
          <p:nvSpPr>
            <p:cNvPr id="337" name="Shape 35" title="þGM#|GZ0">
              <a:extLst>
                <a:ext uri="{FF2B5EF4-FFF2-40B4-BE49-F238E27FC236}">
                  <a16:creationId xmlns:a16="http://schemas.microsoft.com/office/drawing/2014/main" id="{D36598C5-8367-2C4B-62F9-F605C405E043}"/>
                </a:ext>
              </a:extLst>
            </p:cNvPr>
            <p:cNvSpPr/>
            <p:nvPr/>
          </p:nvSpPr>
          <p:spPr>
            <a:xfrm>
              <a:off x="9013165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08</a:t>
              </a:r>
            </a:p>
          </p:txBody>
        </p:sp>
        <p:sp>
          <p:nvSpPr>
            <p:cNvPr id="338" name="Shape 36" title="þGM#|GZ0">
              <a:extLst>
                <a:ext uri="{FF2B5EF4-FFF2-40B4-BE49-F238E27FC236}">
                  <a16:creationId xmlns:a16="http://schemas.microsoft.com/office/drawing/2014/main" id="{D87A8D9B-D369-D364-AA8C-625F4248F69E}"/>
                </a:ext>
              </a:extLst>
            </p:cNvPr>
            <p:cNvSpPr/>
            <p:nvPr/>
          </p:nvSpPr>
          <p:spPr>
            <a:xfrm>
              <a:off x="9208077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09</a:t>
              </a:r>
            </a:p>
          </p:txBody>
        </p:sp>
        <p:sp>
          <p:nvSpPr>
            <p:cNvPr id="339" name="Shape 37" title="þGM#|GZ0">
              <a:extLst>
                <a:ext uri="{FF2B5EF4-FFF2-40B4-BE49-F238E27FC236}">
                  <a16:creationId xmlns:a16="http://schemas.microsoft.com/office/drawing/2014/main" id="{DE4A1D76-1407-9BDC-396F-68CF0B312C08}"/>
                </a:ext>
              </a:extLst>
            </p:cNvPr>
            <p:cNvSpPr/>
            <p:nvPr/>
          </p:nvSpPr>
          <p:spPr>
            <a:xfrm>
              <a:off x="9396701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10</a:t>
              </a:r>
            </a:p>
          </p:txBody>
        </p:sp>
        <p:sp>
          <p:nvSpPr>
            <p:cNvPr id="340" name="Shape 38" title="þGM#|GZ0">
              <a:extLst>
                <a:ext uri="{FF2B5EF4-FFF2-40B4-BE49-F238E27FC236}">
                  <a16:creationId xmlns:a16="http://schemas.microsoft.com/office/drawing/2014/main" id="{D93B4868-7819-1044-FF72-9E926E374DB7}"/>
                </a:ext>
              </a:extLst>
            </p:cNvPr>
            <p:cNvSpPr/>
            <p:nvPr/>
          </p:nvSpPr>
          <p:spPr>
            <a:xfrm>
              <a:off x="9591612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11</a:t>
              </a:r>
            </a:p>
          </p:txBody>
        </p:sp>
        <p:sp>
          <p:nvSpPr>
            <p:cNvPr id="341" name="Shape 39" title="þGM#|GZ0">
              <a:extLst>
                <a:ext uri="{FF2B5EF4-FFF2-40B4-BE49-F238E27FC236}">
                  <a16:creationId xmlns:a16="http://schemas.microsoft.com/office/drawing/2014/main" id="{DD6AB298-C44D-31B1-8275-EF75AF697563}"/>
                </a:ext>
              </a:extLst>
            </p:cNvPr>
            <p:cNvSpPr/>
            <p:nvPr/>
          </p:nvSpPr>
          <p:spPr>
            <a:xfrm>
              <a:off x="9780236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12</a:t>
              </a:r>
            </a:p>
          </p:txBody>
        </p:sp>
        <p:sp>
          <p:nvSpPr>
            <p:cNvPr id="342" name="Shape 40" title="þGM#|GZ0">
              <a:extLst>
                <a:ext uri="{FF2B5EF4-FFF2-40B4-BE49-F238E27FC236}">
                  <a16:creationId xmlns:a16="http://schemas.microsoft.com/office/drawing/2014/main" id="{539A2E76-F102-FC56-178D-50F26416568D}"/>
                </a:ext>
              </a:extLst>
            </p:cNvPr>
            <p:cNvSpPr/>
            <p:nvPr/>
          </p:nvSpPr>
          <p:spPr>
            <a:xfrm>
              <a:off x="9975148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01</a:t>
              </a:r>
            </a:p>
          </p:txBody>
        </p:sp>
        <p:sp>
          <p:nvSpPr>
            <p:cNvPr id="343" name="Shape 41" title="þGM#|GZ0">
              <a:extLst>
                <a:ext uri="{FF2B5EF4-FFF2-40B4-BE49-F238E27FC236}">
                  <a16:creationId xmlns:a16="http://schemas.microsoft.com/office/drawing/2014/main" id="{42233249-1653-79F2-0065-BB6FC0F3A007}"/>
                </a:ext>
              </a:extLst>
            </p:cNvPr>
            <p:cNvSpPr/>
            <p:nvPr/>
          </p:nvSpPr>
          <p:spPr>
            <a:xfrm>
              <a:off x="10170061" y="1426373"/>
              <a:ext cx="182337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02</a:t>
              </a:r>
            </a:p>
          </p:txBody>
        </p:sp>
        <p:sp>
          <p:nvSpPr>
            <p:cNvPr id="344" name="Shape 42" title="þGM#|GZ0">
              <a:extLst>
                <a:ext uri="{FF2B5EF4-FFF2-40B4-BE49-F238E27FC236}">
                  <a16:creationId xmlns:a16="http://schemas.microsoft.com/office/drawing/2014/main" id="{D449B868-8B6F-8C91-F0DF-92265D53FE71}"/>
                </a:ext>
              </a:extLst>
            </p:cNvPr>
            <p:cNvSpPr/>
            <p:nvPr/>
          </p:nvSpPr>
          <p:spPr>
            <a:xfrm>
              <a:off x="10352398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03</a:t>
              </a:r>
            </a:p>
          </p:txBody>
        </p:sp>
        <p:sp>
          <p:nvSpPr>
            <p:cNvPr id="345" name="Shape 43" title="þGM#|GZ0">
              <a:extLst>
                <a:ext uri="{FF2B5EF4-FFF2-40B4-BE49-F238E27FC236}">
                  <a16:creationId xmlns:a16="http://schemas.microsoft.com/office/drawing/2014/main" id="{4C6D8BBB-51F6-EEE2-809E-DB86F33CB570}"/>
                </a:ext>
              </a:extLst>
            </p:cNvPr>
            <p:cNvSpPr/>
            <p:nvPr/>
          </p:nvSpPr>
          <p:spPr>
            <a:xfrm>
              <a:off x="10547310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04</a:t>
              </a:r>
            </a:p>
          </p:txBody>
        </p:sp>
        <p:sp>
          <p:nvSpPr>
            <p:cNvPr id="346" name="Shape 44" title="þGM#|GZ0">
              <a:extLst>
                <a:ext uri="{FF2B5EF4-FFF2-40B4-BE49-F238E27FC236}">
                  <a16:creationId xmlns:a16="http://schemas.microsoft.com/office/drawing/2014/main" id="{C6C5AF53-53BD-7B15-3C51-7A0CB48A3DF3}"/>
                </a:ext>
              </a:extLst>
            </p:cNvPr>
            <p:cNvSpPr/>
            <p:nvPr/>
          </p:nvSpPr>
          <p:spPr>
            <a:xfrm>
              <a:off x="10735934" y="1426373"/>
              <a:ext cx="19491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05</a:t>
              </a:r>
            </a:p>
          </p:txBody>
        </p:sp>
        <p:sp>
          <p:nvSpPr>
            <p:cNvPr id="347" name="Shape 45" title="þGM#|GZ0">
              <a:extLst>
                <a:ext uri="{FF2B5EF4-FFF2-40B4-BE49-F238E27FC236}">
                  <a16:creationId xmlns:a16="http://schemas.microsoft.com/office/drawing/2014/main" id="{721ABC49-0B16-B366-5EF6-DFCC522AA331}"/>
                </a:ext>
              </a:extLst>
            </p:cNvPr>
            <p:cNvSpPr/>
            <p:nvPr/>
          </p:nvSpPr>
          <p:spPr>
            <a:xfrm>
              <a:off x="10930845" y="1426373"/>
              <a:ext cx="18862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7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06</a:t>
              </a:r>
            </a:p>
          </p:txBody>
        </p:sp>
        <p:sp>
          <p:nvSpPr>
            <p:cNvPr id="285" name="Shape 46" title="þ\#1_1|1||&gt;21|">
              <a:extLst>
                <a:ext uri="{FF2B5EF4-FFF2-40B4-BE49-F238E27FC236}">
                  <a16:creationId xmlns:a16="http://schemas.microsoft.com/office/drawing/2014/main" id="{1B280B5B-1ADE-5170-C3A8-F7B6F89DB1CB}"/>
                </a:ext>
              </a:extLst>
            </p:cNvPr>
            <p:cNvSpPr>
              <a:spLocks/>
            </p:cNvSpPr>
            <p:nvPr/>
          </p:nvSpPr>
          <p:spPr>
            <a:xfrm>
              <a:off x="1687948" y="1680373"/>
              <a:ext cx="2729772" cy="39594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Strategic Planning</a:t>
              </a:r>
            </a:p>
          </p:txBody>
        </p:sp>
        <p:sp>
          <p:nvSpPr>
            <p:cNvPr id="286" name="Shape 47" title="þ\#1_2|2||&gt;21|">
              <a:extLst>
                <a:ext uri="{FF2B5EF4-FFF2-40B4-BE49-F238E27FC236}">
                  <a16:creationId xmlns:a16="http://schemas.microsoft.com/office/drawing/2014/main" id="{CBD2CEE2-5213-6924-0D93-FE6FE6C369AF}"/>
                </a:ext>
              </a:extLst>
            </p:cNvPr>
            <p:cNvSpPr>
              <a:spLocks/>
            </p:cNvSpPr>
            <p:nvPr/>
          </p:nvSpPr>
          <p:spPr>
            <a:xfrm>
              <a:off x="1687948" y="2203321"/>
              <a:ext cx="2729772" cy="39594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Market Expansion Phase 1</a:t>
              </a:r>
            </a:p>
          </p:txBody>
        </p:sp>
        <p:sp>
          <p:nvSpPr>
            <p:cNvPr id="287" name="Shape 48" title="þ\#1_3|3||&gt;21|">
              <a:extLst>
                <a:ext uri="{FF2B5EF4-FFF2-40B4-BE49-F238E27FC236}">
                  <a16:creationId xmlns:a16="http://schemas.microsoft.com/office/drawing/2014/main" id="{5490C4DF-2BFD-F6FD-D956-9BD81C0A8E2A}"/>
                </a:ext>
              </a:extLst>
            </p:cNvPr>
            <p:cNvSpPr>
              <a:spLocks/>
            </p:cNvSpPr>
            <p:nvPr/>
          </p:nvSpPr>
          <p:spPr>
            <a:xfrm>
              <a:off x="1687948" y="2726269"/>
              <a:ext cx="2729772" cy="39594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Product Development Cycle A</a:t>
              </a:r>
            </a:p>
          </p:txBody>
        </p:sp>
        <p:sp>
          <p:nvSpPr>
            <p:cNvPr id="288" name="Shape 49" title="þ\#1_4|4||&gt;21|">
              <a:extLst>
                <a:ext uri="{FF2B5EF4-FFF2-40B4-BE49-F238E27FC236}">
                  <a16:creationId xmlns:a16="http://schemas.microsoft.com/office/drawing/2014/main" id="{1404A6F7-3362-2B2C-B884-D628E7F6F321}"/>
                </a:ext>
              </a:extLst>
            </p:cNvPr>
            <p:cNvSpPr>
              <a:spLocks/>
            </p:cNvSpPr>
            <p:nvPr/>
          </p:nvSpPr>
          <p:spPr>
            <a:xfrm>
              <a:off x="1687948" y="3249217"/>
              <a:ext cx="2729772" cy="39594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Digital Transformation Rollout</a:t>
              </a:r>
            </a:p>
          </p:txBody>
        </p:sp>
        <p:sp>
          <p:nvSpPr>
            <p:cNvPr id="289" name="Shape 50" title="þ\#1_5|5||&gt;21|">
              <a:extLst>
                <a:ext uri="{FF2B5EF4-FFF2-40B4-BE49-F238E27FC236}">
                  <a16:creationId xmlns:a16="http://schemas.microsoft.com/office/drawing/2014/main" id="{1CD5416A-6DB6-90BB-DE35-D18A183D0F42}"/>
                </a:ext>
              </a:extLst>
            </p:cNvPr>
            <p:cNvSpPr>
              <a:spLocks/>
            </p:cNvSpPr>
            <p:nvPr/>
          </p:nvSpPr>
          <p:spPr>
            <a:xfrm>
              <a:off x="1687948" y="3772165"/>
              <a:ext cx="2729772" cy="39594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Market Expansion Phase 2</a:t>
              </a:r>
            </a:p>
          </p:txBody>
        </p:sp>
        <p:sp>
          <p:nvSpPr>
            <p:cNvPr id="290" name="Shape 51" title="þ\#1_6|6||&gt;21|">
              <a:extLst>
                <a:ext uri="{FF2B5EF4-FFF2-40B4-BE49-F238E27FC236}">
                  <a16:creationId xmlns:a16="http://schemas.microsoft.com/office/drawing/2014/main" id="{FA0F06A7-7D6D-861C-66F2-2A0C4068011E}"/>
                </a:ext>
              </a:extLst>
            </p:cNvPr>
            <p:cNvSpPr>
              <a:spLocks/>
            </p:cNvSpPr>
            <p:nvPr/>
          </p:nvSpPr>
          <p:spPr>
            <a:xfrm>
              <a:off x="1687948" y="4295113"/>
              <a:ext cx="2729772" cy="39594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Product Development Cycle B</a:t>
              </a:r>
            </a:p>
          </p:txBody>
        </p:sp>
        <p:sp>
          <p:nvSpPr>
            <p:cNvPr id="291" name="Shape 52" title="þ\#1_7|7||&gt;21|">
              <a:extLst>
                <a:ext uri="{FF2B5EF4-FFF2-40B4-BE49-F238E27FC236}">
                  <a16:creationId xmlns:a16="http://schemas.microsoft.com/office/drawing/2014/main" id="{51E3CFB1-8AEC-4F93-4BB3-3DBA3E659693}"/>
                </a:ext>
              </a:extLst>
            </p:cNvPr>
            <p:cNvSpPr>
              <a:spLocks/>
            </p:cNvSpPr>
            <p:nvPr/>
          </p:nvSpPr>
          <p:spPr>
            <a:xfrm>
              <a:off x="1687948" y="4818061"/>
              <a:ext cx="2729772" cy="395948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Post-Launch Evaluation</a:t>
              </a:r>
            </a:p>
          </p:txBody>
        </p:sp>
        <p:sp>
          <p:nvSpPr>
            <p:cNvPr id="293" name="Shape 53" title="þ\#1_1|1||&gt;22£&gt;22D2|Monday, 01 September 2025£Wednesday, 31 December 2025">
              <a:extLst>
                <a:ext uri="{FF2B5EF4-FFF2-40B4-BE49-F238E27FC236}">
                  <a16:creationId xmlns:a16="http://schemas.microsoft.com/office/drawing/2014/main" id="{AB80F9F1-125D-E999-1674-743C6B35A4BB}"/>
                </a:ext>
              </a:extLst>
            </p:cNvPr>
            <p:cNvSpPr>
              <a:spLocks/>
            </p:cNvSpPr>
            <p:nvPr/>
          </p:nvSpPr>
          <p:spPr>
            <a:xfrm>
              <a:off x="4618217" y="1757872"/>
              <a:ext cx="760790" cy="240951"/>
            </a:xfrm>
            <a:prstGeom prst="roundRect">
              <a:avLst>
                <a:gd name="adj" fmla="val 50000"/>
              </a:avLst>
            </a:prstGeom>
            <a:solidFill>
              <a:srgbClr val="002F8E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5" name="Shape 54" title="þ\#1_2|2||&gt;22£&gt;22D2|Thursday, 15 January 2026£Tuesday, 30 June 2026">
              <a:extLst>
                <a:ext uri="{FF2B5EF4-FFF2-40B4-BE49-F238E27FC236}">
                  <a16:creationId xmlns:a16="http://schemas.microsoft.com/office/drawing/2014/main" id="{8EC466C0-DDEB-06DF-D0B5-2BF790FB33F9}"/>
                </a:ext>
              </a:extLst>
            </p:cNvPr>
            <p:cNvSpPr>
              <a:spLocks/>
            </p:cNvSpPr>
            <p:nvPr/>
          </p:nvSpPr>
          <p:spPr>
            <a:xfrm>
              <a:off x="5473314" y="2280820"/>
              <a:ext cx="1043726" cy="240951"/>
            </a:xfrm>
            <a:prstGeom prst="roundRect">
              <a:avLst>
                <a:gd name="adj" fmla="val 50000"/>
              </a:avLst>
            </a:prstGeom>
            <a:solidFill>
              <a:srgbClr val="002F8E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7" name="Shape 55" title="þ\#1_3|3||&gt;22£&gt;22D2|Sunday, 01 March 2026£Thursday, 31 December 2026">
              <a:extLst>
                <a:ext uri="{FF2B5EF4-FFF2-40B4-BE49-F238E27FC236}">
                  <a16:creationId xmlns:a16="http://schemas.microsoft.com/office/drawing/2014/main" id="{F0E79A06-0669-0591-49D8-D834ADF56DD3}"/>
                </a:ext>
              </a:extLst>
            </p:cNvPr>
            <p:cNvSpPr>
              <a:spLocks/>
            </p:cNvSpPr>
            <p:nvPr/>
          </p:nvSpPr>
          <p:spPr>
            <a:xfrm>
              <a:off x="5756251" y="2803768"/>
              <a:ext cx="1917686" cy="240951"/>
            </a:xfrm>
            <a:prstGeom prst="roundRect">
              <a:avLst>
                <a:gd name="adj" fmla="val 50000"/>
              </a:avLst>
            </a:prstGeom>
            <a:solidFill>
              <a:srgbClr val="002F8E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9" name="Shape 56" title="þ\#1_4|4||&gt;22£&gt;22D2|Wednesday, 01 July 2026£Wednesday, 30 June 2027">
              <a:extLst>
                <a:ext uri="{FF2B5EF4-FFF2-40B4-BE49-F238E27FC236}">
                  <a16:creationId xmlns:a16="http://schemas.microsoft.com/office/drawing/2014/main" id="{1014A2C4-9E7F-FA53-D8ED-ABEA4BE66C80}"/>
                </a:ext>
              </a:extLst>
            </p:cNvPr>
            <p:cNvSpPr>
              <a:spLocks/>
            </p:cNvSpPr>
            <p:nvPr/>
          </p:nvSpPr>
          <p:spPr>
            <a:xfrm>
              <a:off x="6523324" y="3326716"/>
              <a:ext cx="2288648" cy="240951"/>
            </a:xfrm>
            <a:prstGeom prst="roundRect">
              <a:avLst>
                <a:gd name="adj" fmla="val 50000"/>
              </a:avLst>
            </a:prstGeom>
            <a:solidFill>
              <a:srgbClr val="002F8E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1" name="Shape 57" title="þ\#1_5|5||&gt;22£&gt;22D2|Friday, 01 January 2027£Thursday, 30 September 2027">
              <a:extLst>
                <a:ext uri="{FF2B5EF4-FFF2-40B4-BE49-F238E27FC236}">
                  <a16:creationId xmlns:a16="http://schemas.microsoft.com/office/drawing/2014/main" id="{1A6766CA-E281-33A4-A6B6-019FADD62A25}"/>
                </a:ext>
              </a:extLst>
            </p:cNvPr>
            <p:cNvSpPr>
              <a:spLocks/>
            </p:cNvSpPr>
            <p:nvPr/>
          </p:nvSpPr>
          <p:spPr>
            <a:xfrm>
              <a:off x="7680220" y="3849663"/>
              <a:ext cx="1710199" cy="240951"/>
            </a:xfrm>
            <a:prstGeom prst="roundRect">
              <a:avLst>
                <a:gd name="adj" fmla="val 50000"/>
              </a:avLst>
            </a:prstGeom>
            <a:solidFill>
              <a:srgbClr val="002F8E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3" name="Shape 58" title="þ\#1_6|6||&gt;22£&gt;22D2|Thursday, 01 April 2027£Monday, 28 February 2028">
              <a:extLst>
                <a:ext uri="{FF2B5EF4-FFF2-40B4-BE49-F238E27FC236}">
                  <a16:creationId xmlns:a16="http://schemas.microsoft.com/office/drawing/2014/main" id="{4BFCE8E2-6DB3-9938-E250-4408349C2B73}"/>
                </a:ext>
              </a:extLst>
            </p:cNvPr>
            <p:cNvSpPr>
              <a:spLocks/>
            </p:cNvSpPr>
            <p:nvPr/>
          </p:nvSpPr>
          <p:spPr>
            <a:xfrm>
              <a:off x="8246094" y="4372611"/>
              <a:ext cx="2093736" cy="240951"/>
            </a:xfrm>
            <a:prstGeom prst="roundRect">
              <a:avLst>
                <a:gd name="adj" fmla="val 50000"/>
              </a:avLst>
            </a:prstGeom>
            <a:solidFill>
              <a:srgbClr val="002F8E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5" name="Shape 59" title="þ\#1_7|7||&gt;22£&gt;22D2|Wednesday, 01 March 2028£Friday, 30 June 2028">
              <a:extLst>
                <a:ext uri="{FF2B5EF4-FFF2-40B4-BE49-F238E27FC236}">
                  <a16:creationId xmlns:a16="http://schemas.microsoft.com/office/drawing/2014/main" id="{58811F7D-7250-6975-1D9A-8A46CF78E4F1}"/>
                </a:ext>
              </a:extLst>
            </p:cNvPr>
            <p:cNvSpPr>
              <a:spLocks/>
            </p:cNvSpPr>
            <p:nvPr/>
          </p:nvSpPr>
          <p:spPr>
            <a:xfrm>
              <a:off x="10352401" y="4895559"/>
              <a:ext cx="760790" cy="240951"/>
            </a:xfrm>
            <a:prstGeom prst="roundRect">
              <a:avLst>
                <a:gd name="adj" fmla="val 50000"/>
              </a:avLst>
            </a:prstGeom>
            <a:solidFill>
              <a:srgbClr val="002F8E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9308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21" name="GANTT" title="3">
            <a:extLst>
              <a:ext uri="{FF2B5EF4-FFF2-40B4-BE49-F238E27FC236}">
                <a16:creationId xmlns:a16="http://schemas.microsoft.com/office/drawing/2014/main" id="{3948C7C8-D5C1-5977-950C-067853057C90}"/>
              </a:ext>
            </a:extLst>
          </p:cNvPr>
          <p:cNvGrpSpPr/>
          <p:nvPr/>
        </p:nvGrpSpPr>
        <p:grpSpPr>
          <a:xfrm>
            <a:off x="1389649" y="1535736"/>
            <a:ext cx="9463803" cy="4180225"/>
            <a:chOff x="1688099" y="1033785"/>
            <a:chExt cx="9463803" cy="4180225"/>
          </a:xfrm>
        </p:grpSpPr>
        <p:sp>
          <p:nvSpPr>
            <p:cNvPr id="285" name="Shape 1" descr="1 1" title="|8|">
              <a:extLst>
                <a:ext uri="{FF2B5EF4-FFF2-40B4-BE49-F238E27FC236}">
                  <a16:creationId xmlns:a16="http://schemas.microsoft.com/office/drawing/2014/main" id="{CF16B79E-B274-004D-266B-303648C9C13B}"/>
                </a:ext>
              </a:extLst>
            </p:cNvPr>
            <p:cNvSpPr/>
            <p:nvPr/>
          </p:nvSpPr>
          <p:spPr>
            <a:xfrm>
              <a:off x="1688099" y="4866387"/>
              <a:ext cx="9412703" cy="34762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2" descr="1 1" title="|7|">
              <a:extLst>
                <a:ext uri="{FF2B5EF4-FFF2-40B4-BE49-F238E27FC236}">
                  <a16:creationId xmlns:a16="http://schemas.microsoft.com/office/drawing/2014/main" id="{83E2FD60-FA07-1924-DB30-1F56AD385A4B}"/>
                </a:ext>
              </a:extLst>
            </p:cNvPr>
            <p:cNvSpPr/>
            <p:nvPr/>
          </p:nvSpPr>
          <p:spPr>
            <a:xfrm>
              <a:off x="1688099" y="4391764"/>
              <a:ext cx="9412703" cy="34762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1" name="Shape 3" descr="1 1" title="|6|">
              <a:extLst>
                <a:ext uri="{FF2B5EF4-FFF2-40B4-BE49-F238E27FC236}">
                  <a16:creationId xmlns:a16="http://schemas.microsoft.com/office/drawing/2014/main" id="{619087C5-A00D-B3F1-C0E0-72E230009BE8}"/>
                </a:ext>
              </a:extLst>
            </p:cNvPr>
            <p:cNvSpPr/>
            <p:nvPr/>
          </p:nvSpPr>
          <p:spPr>
            <a:xfrm>
              <a:off x="1688099" y="3917141"/>
              <a:ext cx="9412703" cy="34762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9" name="Shape 4" descr="1 1" title="|5|">
              <a:extLst>
                <a:ext uri="{FF2B5EF4-FFF2-40B4-BE49-F238E27FC236}">
                  <a16:creationId xmlns:a16="http://schemas.microsoft.com/office/drawing/2014/main" id="{FF0C8043-F701-A485-5453-DF9F90B1CE2B}"/>
                </a:ext>
              </a:extLst>
            </p:cNvPr>
            <p:cNvSpPr/>
            <p:nvPr/>
          </p:nvSpPr>
          <p:spPr>
            <a:xfrm>
              <a:off x="1688099" y="3442518"/>
              <a:ext cx="9412703" cy="34762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5" descr="1 1" title="|4|">
              <a:extLst>
                <a:ext uri="{FF2B5EF4-FFF2-40B4-BE49-F238E27FC236}">
                  <a16:creationId xmlns:a16="http://schemas.microsoft.com/office/drawing/2014/main" id="{80642D32-46D8-7E7E-714D-A9C51E7FF17D}"/>
                </a:ext>
              </a:extLst>
            </p:cNvPr>
            <p:cNvSpPr/>
            <p:nvPr/>
          </p:nvSpPr>
          <p:spPr>
            <a:xfrm>
              <a:off x="1688099" y="2967895"/>
              <a:ext cx="9412703" cy="34762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5" name="Shape 6" descr="1 1" title="|3|">
              <a:extLst>
                <a:ext uri="{FF2B5EF4-FFF2-40B4-BE49-F238E27FC236}">
                  <a16:creationId xmlns:a16="http://schemas.microsoft.com/office/drawing/2014/main" id="{810B795D-D4E7-1AE7-80F6-9F4F131E0454}"/>
                </a:ext>
              </a:extLst>
            </p:cNvPr>
            <p:cNvSpPr/>
            <p:nvPr/>
          </p:nvSpPr>
          <p:spPr>
            <a:xfrm>
              <a:off x="1688099" y="2493272"/>
              <a:ext cx="9412703" cy="34762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3" name="Shape 7" descr="1 1" title="|2|">
              <a:extLst>
                <a:ext uri="{FF2B5EF4-FFF2-40B4-BE49-F238E27FC236}">
                  <a16:creationId xmlns:a16="http://schemas.microsoft.com/office/drawing/2014/main" id="{FF46FA85-D839-5107-AC9A-723001475D26}"/>
                </a:ext>
              </a:extLst>
            </p:cNvPr>
            <p:cNvSpPr/>
            <p:nvPr/>
          </p:nvSpPr>
          <p:spPr>
            <a:xfrm>
              <a:off x="1688099" y="2018649"/>
              <a:ext cx="9412703" cy="34762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1" name="Shape 8" descr="1 1" title="|1|">
              <a:extLst>
                <a:ext uri="{FF2B5EF4-FFF2-40B4-BE49-F238E27FC236}">
                  <a16:creationId xmlns:a16="http://schemas.microsoft.com/office/drawing/2014/main" id="{56193C41-2836-127B-52C3-0840D4EF8E90}"/>
                </a:ext>
              </a:extLst>
            </p:cNvPr>
            <p:cNvSpPr/>
            <p:nvPr/>
          </p:nvSpPr>
          <p:spPr>
            <a:xfrm>
              <a:off x="1688099" y="1544026"/>
              <a:ext cx="9412703" cy="34762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cxnSp>
          <p:nvCxnSpPr>
            <p:cNvPr id="314" name="Line 1">
              <a:extLst>
                <a:ext uri="{FF2B5EF4-FFF2-40B4-BE49-F238E27FC236}">
                  <a16:creationId xmlns:a16="http://schemas.microsoft.com/office/drawing/2014/main" id="{D7264502-D5F8-C1BF-3E62-B15A3F578A1C}"/>
                </a:ext>
              </a:extLst>
            </p:cNvPr>
            <p:cNvCxnSpPr/>
            <p:nvPr/>
          </p:nvCxnSpPr>
          <p:spPr>
            <a:xfrm>
              <a:off x="11151901" y="1033785"/>
              <a:ext cx="0" cy="4180225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Line 2">
              <a:extLst>
                <a:ext uri="{FF2B5EF4-FFF2-40B4-BE49-F238E27FC236}">
                  <a16:creationId xmlns:a16="http://schemas.microsoft.com/office/drawing/2014/main" id="{73556118-F550-CE3A-5970-35812DA5E1A8}"/>
                </a:ext>
              </a:extLst>
            </p:cNvPr>
            <p:cNvCxnSpPr/>
            <p:nvPr/>
          </p:nvCxnSpPr>
          <p:spPr>
            <a:xfrm>
              <a:off x="4618274" y="1033785"/>
              <a:ext cx="0" cy="4180225"/>
            </a:xfrm>
            <a:prstGeom prst="straightConnector1">
              <a:avLst/>
            </a:prstGeom>
            <a:ln w="12700" cmpd="sng">
              <a:solidFill>
                <a:srgbClr val="7F7F7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Shape 9" title="þ\#1_1">
              <a:extLst>
                <a:ext uri="{FF2B5EF4-FFF2-40B4-BE49-F238E27FC236}">
                  <a16:creationId xmlns:a16="http://schemas.microsoft.com/office/drawing/2014/main" id="{42F2CADD-A7F5-A56E-10F3-E70949EAD6C6}"/>
                </a:ext>
              </a:extLst>
            </p:cNvPr>
            <p:cNvSpPr/>
            <p:nvPr/>
          </p:nvSpPr>
          <p:spPr>
            <a:xfrm>
              <a:off x="4618274" y="1544026"/>
              <a:ext cx="64947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7" name="Shape 10" title="þ\#1_2">
              <a:extLst>
                <a:ext uri="{FF2B5EF4-FFF2-40B4-BE49-F238E27FC236}">
                  <a16:creationId xmlns:a16="http://schemas.microsoft.com/office/drawing/2014/main" id="{753618B2-82C7-C38A-C652-24A3FE2115BB}"/>
                </a:ext>
              </a:extLst>
            </p:cNvPr>
            <p:cNvSpPr/>
            <p:nvPr/>
          </p:nvSpPr>
          <p:spPr>
            <a:xfrm>
              <a:off x="4618274" y="2018649"/>
              <a:ext cx="64947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9" name="Shape 11" title="þ\#1_3">
              <a:extLst>
                <a:ext uri="{FF2B5EF4-FFF2-40B4-BE49-F238E27FC236}">
                  <a16:creationId xmlns:a16="http://schemas.microsoft.com/office/drawing/2014/main" id="{E119C9D0-402A-E110-1FBB-13EB273E2DFB}"/>
                </a:ext>
              </a:extLst>
            </p:cNvPr>
            <p:cNvSpPr/>
            <p:nvPr/>
          </p:nvSpPr>
          <p:spPr>
            <a:xfrm>
              <a:off x="4618274" y="2493272"/>
              <a:ext cx="64947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1" name="Shape 12" title="þ\#1_4">
              <a:extLst>
                <a:ext uri="{FF2B5EF4-FFF2-40B4-BE49-F238E27FC236}">
                  <a16:creationId xmlns:a16="http://schemas.microsoft.com/office/drawing/2014/main" id="{39EE30ED-B3B1-0017-C10D-0EE278CA56AC}"/>
                </a:ext>
              </a:extLst>
            </p:cNvPr>
            <p:cNvSpPr/>
            <p:nvPr/>
          </p:nvSpPr>
          <p:spPr>
            <a:xfrm>
              <a:off x="4618274" y="2967895"/>
              <a:ext cx="64947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3" name="Shape 13" title="þ\#1_5">
              <a:extLst>
                <a:ext uri="{FF2B5EF4-FFF2-40B4-BE49-F238E27FC236}">
                  <a16:creationId xmlns:a16="http://schemas.microsoft.com/office/drawing/2014/main" id="{447143F3-F97D-50A0-C6D7-9DE051116C16}"/>
                </a:ext>
              </a:extLst>
            </p:cNvPr>
            <p:cNvSpPr/>
            <p:nvPr/>
          </p:nvSpPr>
          <p:spPr>
            <a:xfrm>
              <a:off x="4618274" y="3442518"/>
              <a:ext cx="64947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5" name="Shape 14" title="þ\#1_6">
              <a:extLst>
                <a:ext uri="{FF2B5EF4-FFF2-40B4-BE49-F238E27FC236}">
                  <a16:creationId xmlns:a16="http://schemas.microsoft.com/office/drawing/2014/main" id="{EE9AD850-7689-2546-6354-9F45669A6DE3}"/>
                </a:ext>
              </a:extLst>
            </p:cNvPr>
            <p:cNvSpPr/>
            <p:nvPr/>
          </p:nvSpPr>
          <p:spPr>
            <a:xfrm>
              <a:off x="4618274" y="3917141"/>
              <a:ext cx="64947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7" name="Shape 15" title="þ\#1_7">
              <a:extLst>
                <a:ext uri="{FF2B5EF4-FFF2-40B4-BE49-F238E27FC236}">
                  <a16:creationId xmlns:a16="http://schemas.microsoft.com/office/drawing/2014/main" id="{CDFCB588-A72A-1850-57A4-9F6B41E83CED}"/>
                </a:ext>
              </a:extLst>
            </p:cNvPr>
            <p:cNvSpPr/>
            <p:nvPr/>
          </p:nvSpPr>
          <p:spPr>
            <a:xfrm>
              <a:off x="4618274" y="4391764"/>
              <a:ext cx="64947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9" name="Shape 16" title="þ\#1_8">
              <a:extLst>
                <a:ext uri="{FF2B5EF4-FFF2-40B4-BE49-F238E27FC236}">
                  <a16:creationId xmlns:a16="http://schemas.microsoft.com/office/drawing/2014/main" id="{2A4F6D95-E730-60B8-ABF8-22BCB548AB72}"/>
                </a:ext>
              </a:extLst>
            </p:cNvPr>
            <p:cNvSpPr/>
            <p:nvPr/>
          </p:nvSpPr>
          <p:spPr>
            <a:xfrm>
              <a:off x="4618274" y="4866387"/>
              <a:ext cx="64947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1" name="Shape 17" title="þGY#|GZ0">
              <a:extLst>
                <a:ext uri="{FF2B5EF4-FFF2-40B4-BE49-F238E27FC236}">
                  <a16:creationId xmlns:a16="http://schemas.microsoft.com/office/drawing/2014/main" id="{CAB01FBD-BF26-AFD3-8BBC-9DD43B424340}"/>
                </a:ext>
              </a:extLst>
            </p:cNvPr>
            <p:cNvSpPr/>
            <p:nvPr/>
          </p:nvSpPr>
          <p:spPr>
            <a:xfrm>
              <a:off x="4618274" y="1033785"/>
              <a:ext cx="6533628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13" name="Shape 18" title="þGY#|GZ0">
              <a:extLst>
                <a:ext uri="{FF2B5EF4-FFF2-40B4-BE49-F238E27FC236}">
                  <a16:creationId xmlns:a16="http://schemas.microsoft.com/office/drawing/2014/main" id="{94FAC9C3-E0DE-37DC-50A5-084F3955F26A}"/>
                </a:ext>
              </a:extLst>
            </p:cNvPr>
            <p:cNvSpPr/>
            <p:nvPr/>
          </p:nvSpPr>
          <p:spPr>
            <a:xfrm>
              <a:off x="11151901" y="1033785"/>
              <a:ext cx="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15" name="Shape 19" title="þGM#|GZ0">
              <a:extLst>
                <a:ext uri="{FF2B5EF4-FFF2-40B4-BE49-F238E27FC236}">
                  <a16:creationId xmlns:a16="http://schemas.microsoft.com/office/drawing/2014/main" id="{681E3B75-4513-8A5C-81F6-95D448B574AB}"/>
                </a:ext>
              </a:extLst>
            </p:cNvPr>
            <p:cNvSpPr/>
            <p:nvPr/>
          </p:nvSpPr>
          <p:spPr>
            <a:xfrm>
              <a:off x="4618274" y="1290026"/>
              <a:ext cx="933375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febbraio</a:t>
              </a:r>
            </a:p>
          </p:txBody>
        </p:sp>
        <p:sp>
          <p:nvSpPr>
            <p:cNvPr id="316" name="Shape 20" title="þGM#|GZ0">
              <a:extLst>
                <a:ext uri="{FF2B5EF4-FFF2-40B4-BE49-F238E27FC236}">
                  <a16:creationId xmlns:a16="http://schemas.microsoft.com/office/drawing/2014/main" id="{C7112D5C-8F35-C256-5EE1-0593B3A71A0F}"/>
                </a:ext>
              </a:extLst>
            </p:cNvPr>
            <p:cNvSpPr/>
            <p:nvPr/>
          </p:nvSpPr>
          <p:spPr>
            <a:xfrm>
              <a:off x="5551648" y="1290026"/>
              <a:ext cx="12056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marzo</a:t>
              </a:r>
            </a:p>
          </p:txBody>
        </p:sp>
        <p:sp>
          <p:nvSpPr>
            <p:cNvPr id="317" name="Shape 21" title="þGM#|GZ0">
              <a:extLst>
                <a:ext uri="{FF2B5EF4-FFF2-40B4-BE49-F238E27FC236}">
                  <a16:creationId xmlns:a16="http://schemas.microsoft.com/office/drawing/2014/main" id="{B04E499A-D69F-7BFE-C67E-06A4FB370075}"/>
                </a:ext>
              </a:extLst>
            </p:cNvPr>
            <p:cNvSpPr/>
            <p:nvPr/>
          </p:nvSpPr>
          <p:spPr>
            <a:xfrm>
              <a:off x="6757259" y="1290026"/>
              <a:ext cx="1166719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aprile</a:t>
              </a:r>
            </a:p>
          </p:txBody>
        </p:sp>
        <p:sp>
          <p:nvSpPr>
            <p:cNvPr id="318" name="Shape 22" title="þGM#|GZ0">
              <a:extLst>
                <a:ext uri="{FF2B5EF4-FFF2-40B4-BE49-F238E27FC236}">
                  <a16:creationId xmlns:a16="http://schemas.microsoft.com/office/drawing/2014/main" id="{001AD78A-F3CD-4972-A474-ED146FD7ADB2}"/>
                </a:ext>
              </a:extLst>
            </p:cNvPr>
            <p:cNvSpPr/>
            <p:nvPr/>
          </p:nvSpPr>
          <p:spPr>
            <a:xfrm>
              <a:off x="7923978" y="1290026"/>
              <a:ext cx="120561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maggio</a:t>
              </a:r>
            </a:p>
          </p:txBody>
        </p:sp>
        <p:sp>
          <p:nvSpPr>
            <p:cNvPr id="319" name="Shape 23" title="þGM#|GZ0">
              <a:extLst>
                <a:ext uri="{FF2B5EF4-FFF2-40B4-BE49-F238E27FC236}">
                  <a16:creationId xmlns:a16="http://schemas.microsoft.com/office/drawing/2014/main" id="{0CCE4CE4-0F13-B3CE-0F9F-505F125822C2}"/>
                </a:ext>
              </a:extLst>
            </p:cNvPr>
            <p:cNvSpPr/>
            <p:nvPr/>
          </p:nvSpPr>
          <p:spPr>
            <a:xfrm>
              <a:off x="9129588" y="1290026"/>
              <a:ext cx="1166719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giugno</a:t>
              </a:r>
            </a:p>
          </p:txBody>
        </p:sp>
        <p:sp>
          <p:nvSpPr>
            <p:cNvPr id="320" name="Shape 24" title="þGM#|GZ0">
              <a:extLst>
                <a:ext uri="{FF2B5EF4-FFF2-40B4-BE49-F238E27FC236}">
                  <a16:creationId xmlns:a16="http://schemas.microsoft.com/office/drawing/2014/main" id="{E9BD0C34-873A-4465-2C7C-21DC84E0F20C}"/>
                </a:ext>
              </a:extLst>
            </p:cNvPr>
            <p:cNvSpPr/>
            <p:nvPr/>
          </p:nvSpPr>
          <p:spPr>
            <a:xfrm>
              <a:off x="10296306" y="1290026"/>
              <a:ext cx="85559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ierstadt" panose="020B0004020202020204" pitchFamily="34" charset="0"/>
                </a:rPr>
                <a:t>luglio</a:t>
              </a:r>
            </a:p>
          </p:txBody>
        </p:sp>
        <p:sp>
          <p:nvSpPr>
            <p:cNvPr id="287" name="Shape 25" title="þ\#1_1|1||&gt;21|">
              <a:extLst>
                <a:ext uri="{FF2B5EF4-FFF2-40B4-BE49-F238E27FC236}">
                  <a16:creationId xmlns:a16="http://schemas.microsoft.com/office/drawing/2014/main" id="{2614EB8E-1188-65FC-CD53-440369A5195F}"/>
                </a:ext>
              </a:extLst>
            </p:cNvPr>
            <p:cNvSpPr>
              <a:spLocks/>
            </p:cNvSpPr>
            <p:nvPr/>
          </p:nvSpPr>
          <p:spPr>
            <a:xfrm>
              <a:off x="1688099" y="1544026"/>
              <a:ext cx="2729684" cy="3476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Project Kick-off</a:t>
              </a:r>
            </a:p>
          </p:txBody>
        </p:sp>
        <p:sp>
          <p:nvSpPr>
            <p:cNvPr id="288" name="Shape 26" title="þ\#1_2|2||&gt;21|">
              <a:extLst>
                <a:ext uri="{FF2B5EF4-FFF2-40B4-BE49-F238E27FC236}">
                  <a16:creationId xmlns:a16="http://schemas.microsoft.com/office/drawing/2014/main" id="{269A9C15-72C6-EF91-58C3-7CADF002764C}"/>
                </a:ext>
              </a:extLst>
            </p:cNvPr>
            <p:cNvSpPr>
              <a:spLocks/>
            </p:cNvSpPr>
            <p:nvPr/>
          </p:nvSpPr>
          <p:spPr>
            <a:xfrm>
              <a:off x="1688099" y="2018649"/>
              <a:ext cx="2729684" cy="3476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Requirements Gathering</a:t>
              </a:r>
            </a:p>
          </p:txBody>
        </p:sp>
        <p:sp>
          <p:nvSpPr>
            <p:cNvPr id="289" name="Shape 27" title="þ\#1_3|3||&gt;21|">
              <a:extLst>
                <a:ext uri="{FF2B5EF4-FFF2-40B4-BE49-F238E27FC236}">
                  <a16:creationId xmlns:a16="http://schemas.microsoft.com/office/drawing/2014/main" id="{81C33E57-3980-527F-E73D-07FDD5DB16A8}"/>
                </a:ext>
              </a:extLst>
            </p:cNvPr>
            <p:cNvSpPr>
              <a:spLocks/>
            </p:cNvSpPr>
            <p:nvPr/>
          </p:nvSpPr>
          <p:spPr>
            <a:xfrm>
              <a:off x="1688099" y="2493272"/>
              <a:ext cx="2729684" cy="3476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Solution Design</a:t>
              </a:r>
            </a:p>
          </p:txBody>
        </p:sp>
        <p:sp>
          <p:nvSpPr>
            <p:cNvPr id="290" name="Shape 28" title="þ\#1_4|4||&gt;21|">
              <a:extLst>
                <a:ext uri="{FF2B5EF4-FFF2-40B4-BE49-F238E27FC236}">
                  <a16:creationId xmlns:a16="http://schemas.microsoft.com/office/drawing/2014/main" id="{02AF733B-E98F-324D-8263-3DAAA9E797A1}"/>
                </a:ext>
              </a:extLst>
            </p:cNvPr>
            <p:cNvSpPr>
              <a:spLocks/>
            </p:cNvSpPr>
            <p:nvPr/>
          </p:nvSpPr>
          <p:spPr>
            <a:xfrm>
              <a:off x="1688099" y="2967895"/>
              <a:ext cx="2729684" cy="3476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Development Sprint 1</a:t>
              </a:r>
            </a:p>
          </p:txBody>
        </p:sp>
        <p:sp>
          <p:nvSpPr>
            <p:cNvPr id="291" name="Shape 29" title="þ\#1_5|5||&gt;21|">
              <a:extLst>
                <a:ext uri="{FF2B5EF4-FFF2-40B4-BE49-F238E27FC236}">
                  <a16:creationId xmlns:a16="http://schemas.microsoft.com/office/drawing/2014/main" id="{CF772F16-625C-D35D-FDBA-FAD8601F963B}"/>
                </a:ext>
              </a:extLst>
            </p:cNvPr>
            <p:cNvSpPr>
              <a:spLocks/>
            </p:cNvSpPr>
            <p:nvPr/>
          </p:nvSpPr>
          <p:spPr>
            <a:xfrm>
              <a:off x="1688099" y="3442518"/>
              <a:ext cx="2729684" cy="3476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Development Sprint 2</a:t>
              </a:r>
            </a:p>
          </p:txBody>
        </p:sp>
        <p:sp>
          <p:nvSpPr>
            <p:cNvPr id="292" name="Shape 30" title="þ\#1_6|6||&gt;21|">
              <a:extLst>
                <a:ext uri="{FF2B5EF4-FFF2-40B4-BE49-F238E27FC236}">
                  <a16:creationId xmlns:a16="http://schemas.microsoft.com/office/drawing/2014/main" id="{67220F74-6004-50F8-61D4-ABD4527AD659}"/>
                </a:ext>
              </a:extLst>
            </p:cNvPr>
            <p:cNvSpPr>
              <a:spLocks/>
            </p:cNvSpPr>
            <p:nvPr/>
          </p:nvSpPr>
          <p:spPr>
            <a:xfrm>
              <a:off x="1688099" y="3917141"/>
              <a:ext cx="2729684" cy="3476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System &amp; User Testing</a:t>
              </a:r>
            </a:p>
          </p:txBody>
        </p:sp>
        <p:sp>
          <p:nvSpPr>
            <p:cNvPr id="293" name="Shape 31" title="þ\#1_7|7||&gt;21|">
              <a:extLst>
                <a:ext uri="{FF2B5EF4-FFF2-40B4-BE49-F238E27FC236}">
                  <a16:creationId xmlns:a16="http://schemas.microsoft.com/office/drawing/2014/main" id="{2510A85D-296C-3754-C1B4-32C395A11AEE}"/>
                </a:ext>
              </a:extLst>
            </p:cNvPr>
            <p:cNvSpPr>
              <a:spLocks/>
            </p:cNvSpPr>
            <p:nvPr/>
          </p:nvSpPr>
          <p:spPr>
            <a:xfrm>
              <a:off x="1688099" y="4391764"/>
              <a:ext cx="2729684" cy="3476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Go/No-Go Review</a:t>
              </a:r>
            </a:p>
          </p:txBody>
        </p:sp>
        <p:sp>
          <p:nvSpPr>
            <p:cNvPr id="294" name="Shape 32" title="þ\#1_8|8||&gt;21|">
              <a:extLst>
                <a:ext uri="{FF2B5EF4-FFF2-40B4-BE49-F238E27FC236}">
                  <a16:creationId xmlns:a16="http://schemas.microsoft.com/office/drawing/2014/main" id="{6E5C3745-8B59-9E4E-C55A-F37341FF2711}"/>
                </a:ext>
              </a:extLst>
            </p:cNvPr>
            <p:cNvSpPr>
              <a:spLocks/>
            </p:cNvSpPr>
            <p:nvPr/>
          </p:nvSpPr>
          <p:spPr>
            <a:xfrm>
              <a:off x="1688099" y="4866387"/>
              <a:ext cx="2729684" cy="347623"/>
            </a:xfrm>
            <a:prstGeom prst="rect">
              <a:avLst/>
            </a:prstGeom>
            <a:solidFill>
              <a:srgbClr val="FFFFFF">
                <a:lumMod val="100000"/>
                <a:alpha val="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rgbClr val="000000">
                      <a:lumMod val="100000"/>
                    </a:srgbClr>
                  </a:solidFill>
                  <a:latin typeface="Bierstadt" panose="020B0004020202020204" pitchFamily="34" charset="0"/>
                </a:rPr>
                <a:t>Launch &amp; Handover</a:t>
              </a:r>
            </a:p>
          </p:txBody>
        </p:sp>
        <p:sp>
          <p:nvSpPr>
            <p:cNvPr id="296" name="Shape 33" title="þ\#1_1|1||&gt;22£&gt;22D2|Thursday, 05 February 2026£Saturday, 07 February 2026">
              <a:extLst>
                <a:ext uri="{FF2B5EF4-FFF2-40B4-BE49-F238E27FC236}">
                  <a16:creationId xmlns:a16="http://schemas.microsoft.com/office/drawing/2014/main" id="{9AC6D46D-BB7D-E750-DF4A-1F11B09506F2}"/>
                </a:ext>
              </a:extLst>
            </p:cNvPr>
            <p:cNvSpPr>
              <a:spLocks/>
            </p:cNvSpPr>
            <p:nvPr/>
          </p:nvSpPr>
          <p:spPr>
            <a:xfrm>
              <a:off x="4618274" y="1610074"/>
              <a:ext cx="77808" cy="21552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8" name="Shape 34" title="þ\#1_2|2||&gt;22£&gt;22D2|Sunday, 08 February 2026£Thursday, 19 February 2026">
              <a:extLst>
                <a:ext uri="{FF2B5EF4-FFF2-40B4-BE49-F238E27FC236}">
                  <a16:creationId xmlns:a16="http://schemas.microsoft.com/office/drawing/2014/main" id="{9F644834-929D-E547-79FC-8E32F1CE895F}"/>
                </a:ext>
              </a:extLst>
            </p:cNvPr>
            <p:cNvSpPr>
              <a:spLocks/>
            </p:cNvSpPr>
            <p:nvPr/>
          </p:nvSpPr>
          <p:spPr>
            <a:xfrm>
              <a:off x="4734945" y="2084697"/>
              <a:ext cx="427824" cy="21552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0" name="Shape 35" title="þ\#1_3|3||&gt;22£&gt;22D2|Sunday, 22 February 2026£Wednesday, 18 March 2026">
              <a:extLst>
                <a:ext uri="{FF2B5EF4-FFF2-40B4-BE49-F238E27FC236}">
                  <a16:creationId xmlns:a16="http://schemas.microsoft.com/office/drawing/2014/main" id="{44649594-850D-6641-71F5-E445538F73A6}"/>
                </a:ext>
              </a:extLst>
            </p:cNvPr>
            <p:cNvSpPr>
              <a:spLocks/>
            </p:cNvSpPr>
            <p:nvPr/>
          </p:nvSpPr>
          <p:spPr>
            <a:xfrm>
              <a:off x="5279415" y="2559320"/>
              <a:ext cx="933403" cy="21552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2" name="Shape 36" title="þ\#1_4|4||&gt;22£&gt;22D2|Saturday, 21 March 2026£Wednesday, 29 April 2026">
              <a:extLst>
                <a:ext uri="{FF2B5EF4-FFF2-40B4-BE49-F238E27FC236}">
                  <a16:creationId xmlns:a16="http://schemas.microsoft.com/office/drawing/2014/main" id="{A16CB022-A54C-228D-0121-80194532D41C}"/>
                </a:ext>
              </a:extLst>
            </p:cNvPr>
            <p:cNvSpPr>
              <a:spLocks/>
            </p:cNvSpPr>
            <p:nvPr/>
          </p:nvSpPr>
          <p:spPr>
            <a:xfrm>
              <a:off x="6329462" y="3033943"/>
              <a:ext cx="1516762" cy="21552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4" name="Shape 37" title="þ\#1_5|5||&gt;22£&gt;22D2|Saturday, 02 May 2026£Wednesday, 10 June 2026">
              <a:extLst>
                <a:ext uri="{FF2B5EF4-FFF2-40B4-BE49-F238E27FC236}">
                  <a16:creationId xmlns:a16="http://schemas.microsoft.com/office/drawing/2014/main" id="{4446F87B-A1AA-27E6-22CB-B011CBBEE0C6}"/>
                </a:ext>
              </a:extLst>
            </p:cNvPr>
            <p:cNvSpPr>
              <a:spLocks/>
            </p:cNvSpPr>
            <p:nvPr/>
          </p:nvSpPr>
          <p:spPr>
            <a:xfrm>
              <a:off x="7962869" y="3508566"/>
              <a:ext cx="1516762" cy="21552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38" title="þ\#1_6|6||&gt;22£&gt;22D2|Saturday, 13 June 2026£Wednesday, 08 July 2026">
              <a:extLst>
                <a:ext uri="{FF2B5EF4-FFF2-40B4-BE49-F238E27FC236}">
                  <a16:creationId xmlns:a16="http://schemas.microsoft.com/office/drawing/2014/main" id="{327570A6-8779-3114-0F28-447D725A4935}"/>
                </a:ext>
              </a:extLst>
            </p:cNvPr>
            <p:cNvSpPr>
              <a:spLocks/>
            </p:cNvSpPr>
            <p:nvPr/>
          </p:nvSpPr>
          <p:spPr>
            <a:xfrm>
              <a:off x="9596276" y="3983189"/>
              <a:ext cx="972293" cy="21552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8" name="Shape 39" title="þ\#1_7|7||&gt;22£&gt;22D2|Saturday, 11 July 2026£Wednesday, 15 July 2026">
              <a:extLst>
                <a:ext uri="{FF2B5EF4-FFF2-40B4-BE49-F238E27FC236}">
                  <a16:creationId xmlns:a16="http://schemas.microsoft.com/office/drawing/2014/main" id="{45647BC6-006E-22C1-C230-420C6E1F39C7}"/>
                </a:ext>
              </a:extLst>
            </p:cNvPr>
            <p:cNvSpPr>
              <a:spLocks/>
            </p:cNvSpPr>
            <p:nvPr/>
          </p:nvSpPr>
          <p:spPr>
            <a:xfrm>
              <a:off x="10685214" y="4457812"/>
              <a:ext cx="155590" cy="21552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0" name="Shape 40" title="þ\#1_8|8||&gt;22£&gt;22D2|Saturday, 18 July 2026£Wednesday, 22 July 2026">
              <a:extLst>
                <a:ext uri="{FF2B5EF4-FFF2-40B4-BE49-F238E27FC236}">
                  <a16:creationId xmlns:a16="http://schemas.microsoft.com/office/drawing/2014/main" id="{2773EE6D-0469-37F5-B211-4429C89E6867}"/>
                </a:ext>
              </a:extLst>
            </p:cNvPr>
            <p:cNvSpPr>
              <a:spLocks/>
            </p:cNvSpPr>
            <p:nvPr/>
          </p:nvSpPr>
          <p:spPr>
            <a:xfrm>
              <a:off x="10957449" y="4932435"/>
              <a:ext cx="155590" cy="21552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2447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21" name="GANTT" title="3">
            <a:extLst>
              <a:ext uri="{FF2B5EF4-FFF2-40B4-BE49-F238E27FC236}">
                <a16:creationId xmlns:a16="http://schemas.microsoft.com/office/drawing/2014/main" id="{4C09BF8E-B468-8E86-7886-12748B59EC77}"/>
              </a:ext>
            </a:extLst>
          </p:cNvPr>
          <p:cNvGrpSpPr/>
          <p:nvPr/>
        </p:nvGrpSpPr>
        <p:grpSpPr>
          <a:xfrm>
            <a:off x="1383278" y="1535736"/>
            <a:ext cx="9472843" cy="4180225"/>
            <a:chOff x="1681729" y="1033785"/>
            <a:chExt cx="9472843" cy="4180225"/>
          </a:xfrm>
        </p:grpSpPr>
        <p:sp>
          <p:nvSpPr>
            <p:cNvPr id="285" name="Shape 1" descr="1 1" title="|8|">
              <a:extLst>
                <a:ext uri="{FF2B5EF4-FFF2-40B4-BE49-F238E27FC236}">
                  <a16:creationId xmlns:a16="http://schemas.microsoft.com/office/drawing/2014/main" id="{DC2FA062-7AD5-4BD2-F3A8-E9B3A8948C36}"/>
                </a:ext>
              </a:extLst>
            </p:cNvPr>
            <p:cNvSpPr/>
            <p:nvPr/>
          </p:nvSpPr>
          <p:spPr>
            <a:xfrm>
              <a:off x="1681729" y="4866387"/>
              <a:ext cx="9425443" cy="34762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2" descr="1 1" title="|7|">
              <a:extLst>
                <a:ext uri="{FF2B5EF4-FFF2-40B4-BE49-F238E27FC236}">
                  <a16:creationId xmlns:a16="http://schemas.microsoft.com/office/drawing/2014/main" id="{642A474F-5EF5-337E-0841-C05F3D513324}"/>
                </a:ext>
              </a:extLst>
            </p:cNvPr>
            <p:cNvSpPr/>
            <p:nvPr/>
          </p:nvSpPr>
          <p:spPr>
            <a:xfrm>
              <a:off x="1681729" y="4391764"/>
              <a:ext cx="9425443" cy="34762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1" name="Shape 3" descr="1 1" title="|6|">
              <a:extLst>
                <a:ext uri="{FF2B5EF4-FFF2-40B4-BE49-F238E27FC236}">
                  <a16:creationId xmlns:a16="http://schemas.microsoft.com/office/drawing/2014/main" id="{5105B749-0E98-D6A1-6070-D2CA896F747F}"/>
                </a:ext>
              </a:extLst>
            </p:cNvPr>
            <p:cNvSpPr/>
            <p:nvPr/>
          </p:nvSpPr>
          <p:spPr>
            <a:xfrm>
              <a:off x="1681729" y="3917141"/>
              <a:ext cx="9425443" cy="34762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9" name="Shape 4" descr="1 1" title="|5|">
              <a:extLst>
                <a:ext uri="{FF2B5EF4-FFF2-40B4-BE49-F238E27FC236}">
                  <a16:creationId xmlns:a16="http://schemas.microsoft.com/office/drawing/2014/main" id="{0B3D8585-0FE7-247F-FA30-1E0EC7B417ED}"/>
                </a:ext>
              </a:extLst>
            </p:cNvPr>
            <p:cNvSpPr/>
            <p:nvPr/>
          </p:nvSpPr>
          <p:spPr>
            <a:xfrm>
              <a:off x="1681729" y="3442518"/>
              <a:ext cx="9425443" cy="34762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5" descr="1 1" title="|4|">
              <a:extLst>
                <a:ext uri="{FF2B5EF4-FFF2-40B4-BE49-F238E27FC236}">
                  <a16:creationId xmlns:a16="http://schemas.microsoft.com/office/drawing/2014/main" id="{414CD209-7FE5-65EB-A6AD-DE25FE7D36EC}"/>
                </a:ext>
              </a:extLst>
            </p:cNvPr>
            <p:cNvSpPr/>
            <p:nvPr/>
          </p:nvSpPr>
          <p:spPr>
            <a:xfrm>
              <a:off x="1681729" y="2967895"/>
              <a:ext cx="9425443" cy="34762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5" name="Shape 6" descr="1 1" title="|3|">
              <a:extLst>
                <a:ext uri="{FF2B5EF4-FFF2-40B4-BE49-F238E27FC236}">
                  <a16:creationId xmlns:a16="http://schemas.microsoft.com/office/drawing/2014/main" id="{F5FEF56C-AA3B-A449-0C7F-3CBF38FEB78C}"/>
                </a:ext>
              </a:extLst>
            </p:cNvPr>
            <p:cNvSpPr/>
            <p:nvPr/>
          </p:nvSpPr>
          <p:spPr>
            <a:xfrm>
              <a:off x="1681729" y="2493272"/>
              <a:ext cx="9425443" cy="34762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3" name="Shape 7" descr="1 1" title="|2|">
              <a:extLst>
                <a:ext uri="{FF2B5EF4-FFF2-40B4-BE49-F238E27FC236}">
                  <a16:creationId xmlns:a16="http://schemas.microsoft.com/office/drawing/2014/main" id="{905E59D4-ABCF-38B8-D95A-34F7176FA603}"/>
                </a:ext>
              </a:extLst>
            </p:cNvPr>
            <p:cNvSpPr/>
            <p:nvPr/>
          </p:nvSpPr>
          <p:spPr>
            <a:xfrm>
              <a:off x="1681729" y="2018649"/>
              <a:ext cx="9425443" cy="34762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1" name="Shape 8" descr="1 1" title="|1|">
              <a:extLst>
                <a:ext uri="{FF2B5EF4-FFF2-40B4-BE49-F238E27FC236}">
                  <a16:creationId xmlns:a16="http://schemas.microsoft.com/office/drawing/2014/main" id="{EFE098BE-3939-7889-9183-8BAA80E73CC4}"/>
                </a:ext>
              </a:extLst>
            </p:cNvPr>
            <p:cNvSpPr/>
            <p:nvPr/>
          </p:nvSpPr>
          <p:spPr>
            <a:xfrm>
              <a:off x="1681729" y="1544026"/>
              <a:ext cx="9425443" cy="347623"/>
            </a:xfrm>
            <a:prstGeom prst="rect">
              <a:avLst/>
            </a:prstGeom>
            <a:solidFill>
              <a:schemeClr val="bg1">
                <a:lumMod val="100000"/>
              </a:schemeClr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cxnSp>
          <p:nvCxnSpPr>
            <p:cNvPr id="314" name="Line 1">
              <a:extLst>
                <a:ext uri="{FF2B5EF4-FFF2-40B4-BE49-F238E27FC236}">
                  <a16:creationId xmlns:a16="http://schemas.microsoft.com/office/drawing/2014/main" id="{693C5ACA-F7E3-5601-EEEE-F3C77522AE69}"/>
                </a:ext>
              </a:extLst>
            </p:cNvPr>
            <p:cNvCxnSpPr/>
            <p:nvPr/>
          </p:nvCxnSpPr>
          <p:spPr>
            <a:xfrm>
              <a:off x="11154571" y="1033785"/>
              <a:ext cx="0" cy="4180225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Line 2">
              <a:extLst>
                <a:ext uri="{FF2B5EF4-FFF2-40B4-BE49-F238E27FC236}">
                  <a16:creationId xmlns:a16="http://schemas.microsoft.com/office/drawing/2014/main" id="{379D24B4-0F88-F478-03ED-8AF9CF784B27}"/>
                </a:ext>
              </a:extLst>
            </p:cNvPr>
            <p:cNvCxnSpPr/>
            <p:nvPr/>
          </p:nvCxnSpPr>
          <p:spPr>
            <a:xfrm>
              <a:off x="4612099" y="1033785"/>
              <a:ext cx="0" cy="4180225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Shape 9" title="þ\#1_1">
              <a:extLst>
                <a:ext uri="{FF2B5EF4-FFF2-40B4-BE49-F238E27FC236}">
                  <a16:creationId xmlns:a16="http://schemas.microsoft.com/office/drawing/2014/main" id="{9E982755-9803-79C0-FE6B-70CE52EFAE96}"/>
                </a:ext>
              </a:extLst>
            </p:cNvPr>
            <p:cNvSpPr/>
            <p:nvPr/>
          </p:nvSpPr>
          <p:spPr>
            <a:xfrm>
              <a:off x="4612099" y="1544026"/>
              <a:ext cx="6503556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7" name="Shape 10" title="þ\#1_2">
              <a:extLst>
                <a:ext uri="{FF2B5EF4-FFF2-40B4-BE49-F238E27FC236}">
                  <a16:creationId xmlns:a16="http://schemas.microsoft.com/office/drawing/2014/main" id="{837F255E-182D-7C65-7471-D98AEF7A7FA0}"/>
                </a:ext>
              </a:extLst>
            </p:cNvPr>
            <p:cNvSpPr/>
            <p:nvPr/>
          </p:nvSpPr>
          <p:spPr>
            <a:xfrm>
              <a:off x="4612099" y="2018649"/>
              <a:ext cx="6503556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9" name="Shape 11" title="þ\#1_3">
              <a:extLst>
                <a:ext uri="{FF2B5EF4-FFF2-40B4-BE49-F238E27FC236}">
                  <a16:creationId xmlns:a16="http://schemas.microsoft.com/office/drawing/2014/main" id="{6C47144E-91ED-C2F1-BE57-3CF7587E0ED2}"/>
                </a:ext>
              </a:extLst>
            </p:cNvPr>
            <p:cNvSpPr/>
            <p:nvPr/>
          </p:nvSpPr>
          <p:spPr>
            <a:xfrm>
              <a:off x="4612099" y="2493272"/>
              <a:ext cx="6503556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1" name="Shape 12" title="þ\#1_4">
              <a:extLst>
                <a:ext uri="{FF2B5EF4-FFF2-40B4-BE49-F238E27FC236}">
                  <a16:creationId xmlns:a16="http://schemas.microsoft.com/office/drawing/2014/main" id="{9EEAD8B9-6A59-56BE-29B5-1FBD1686865B}"/>
                </a:ext>
              </a:extLst>
            </p:cNvPr>
            <p:cNvSpPr/>
            <p:nvPr/>
          </p:nvSpPr>
          <p:spPr>
            <a:xfrm>
              <a:off x="4612099" y="2967895"/>
              <a:ext cx="6503556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3" name="Shape 13" title="þ\#1_5">
              <a:extLst>
                <a:ext uri="{FF2B5EF4-FFF2-40B4-BE49-F238E27FC236}">
                  <a16:creationId xmlns:a16="http://schemas.microsoft.com/office/drawing/2014/main" id="{71A69D98-C21E-15C0-EAE1-C92F4727050A}"/>
                </a:ext>
              </a:extLst>
            </p:cNvPr>
            <p:cNvSpPr/>
            <p:nvPr/>
          </p:nvSpPr>
          <p:spPr>
            <a:xfrm>
              <a:off x="4612099" y="3442518"/>
              <a:ext cx="6503556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5" name="Shape 14" title="þ\#1_6">
              <a:extLst>
                <a:ext uri="{FF2B5EF4-FFF2-40B4-BE49-F238E27FC236}">
                  <a16:creationId xmlns:a16="http://schemas.microsoft.com/office/drawing/2014/main" id="{7F5FBB50-A5A9-189E-6E89-5CC2D4E595F0}"/>
                </a:ext>
              </a:extLst>
            </p:cNvPr>
            <p:cNvSpPr/>
            <p:nvPr/>
          </p:nvSpPr>
          <p:spPr>
            <a:xfrm>
              <a:off x="4612099" y="3917141"/>
              <a:ext cx="6503556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7" name="Shape 15" title="þ\#1_7">
              <a:extLst>
                <a:ext uri="{FF2B5EF4-FFF2-40B4-BE49-F238E27FC236}">
                  <a16:creationId xmlns:a16="http://schemas.microsoft.com/office/drawing/2014/main" id="{E99757B6-308D-438D-1768-DC0CB0408F16}"/>
                </a:ext>
              </a:extLst>
            </p:cNvPr>
            <p:cNvSpPr/>
            <p:nvPr/>
          </p:nvSpPr>
          <p:spPr>
            <a:xfrm>
              <a:off x="4612099" y="4391764"/>
              <a:ext cx="6503556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9" name="Shape 16" title="þ\#1_8">
              <a:extLst>
                <a:ext uri="{FF2B5EF4-FFF2-40B4-BE49-F238E27FC236}">
                  <a16:creationId xmlns:a16="http://schemas.microsoft.com/office/drawing/2014/main" id="{7BB6BD47-5D55-A230-A047-85BB6C9F6215}"/>
                </a:ext>
              </a:extLst>
            </p:cNvPr>
            <p:cNvSpPr/>
            <p:nvPr/>
          </p:nvSpPr>
          <p:spPr>
            <a:xfrm>
              <a:off x="4612099" y="4866387"/>
              <a:ext cx="6503556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1" name="Shape 17" title="þGY#|GZ0">
              <a:extLst>
                <a:ext uri="{FF2B5EF4-FFF2-40B4-BE49-F238E27FC236}">
                  <a16:creationId xmlns:a16="http://schemas.microsoft.com/office/drawing/2014/main" id="{A8541B84-C1EC-032F-2D7F-DE5518B3E89D}"/>
                </a:ext>
              </a:extLst>
            </p:cNvPr>
            <p:cNvSpPr/>
            <p:nvPr/>
          </p:nvSpPr>
          <p:spPr>
            <a:xfrm>
              <a:off x="4612099" y="1033785"/>
              <a:ext cx="6542472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13" name="Shape 18" title="þGY#|GZ0">
              <a:extLst>
                <a:ext uri="{FF2B5EF4-FFF2-40B4-BE49-F238E27FC236}">
                  <a16:creationId xmlns:a16="http://schemas.microsoft.com/office/drawing/2014/main" id="{C0DF4FD0-4051-8469-1B1F-BDDCE8765F67}"/>
                </a:ext>
              </a:extLst>
            </p:cNvPr>
            <p:cNvSpPr/>
            <p:nvPr/>
          </p:nvSpPr>
          <p:spPr>
            <a:xfrm>
              <a:off x="11154571" y="1033785"/>
              <a:ext cx="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15" name="Shape 19" title="þGM#|GZ0">
              <a:extLst>
                <a:ext uri="{FF2B5EF4-FFF2-40B4-BE49-F238E27FC236}">
                  <a16:creationId xmlns:a16="http://schemas.microsoft.com/office/drawing/2014/main" id="{F886DE84-DC10-F42E-6CB8-5970CB371FE5}"/>
                </a:ext>
              </a:extLst>
            </p:cNvPr>
            <p:cNvSpPr/>
            <p:nvPr/>
          </p:nvSpPr>
          <p:spPr>
            <a:xfrm>
              <a:off x="4612099" y="1290026"/>
              <a:ext cx="934639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febbraio</a:t>
              </a:r>
            </a:p>
          </p:txBody>
        </p:sp>
        <p:sp>
          <p:nvSpPr>
            <p:cNvPr id="316" name="Shape 20" title="þGM#|GZ0">
              <a:extLst>
                <a:ext uri="{FF2B5EF4-FFF2-40B4-BE49-F238E27FC236}">
                  <a16:creationId xmlns:a16="http://schemas.microsoft.com/office/drawing/2014/main" id="{5672DDA6-3358-F885-B6A9-500CA92B8402}"/>
                </a:ext>
              </a:extLst>
            </p:cNvPr>
            <p:cNvSpPr/>
            <p:nvPr/>
          </p:nvSpPr>
          <p:spPr>
            <a:xfrm>
              <a:off x="5546738" y="1290026"/>
              <a:ext cx="120724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marzo</a:t>
              </a:r>
            </a:p>
          </p:txBody>
        </p:sp>
        <p:sp>
          <p:nvSpPr>
            <p:cNvPr id="317" name="Shape 21" title="þGM#|GZ0">
              <a:extLst>
                <a:ext uri="{FF2B5EF4-FFF2-40B4-BE49-F238E27FC236}">
                  <a16:creationId xmlns:a16="http://schemas.microsoft.com/office/drawing/2014/main" id="{77735A2A-A4F4-14B4-1FF1-9155E42F1322}"/>
                </a:ext>
              </a:extLst>
            </p:cNvPr>
            <p:cNvSpPr/>
            <p:nvPr/>
          </p:nvSpPr>
          <p:spPr>
            <a:xfrm>
              <a:off x="6753980" y="1290026"/>
              <a:ext cx="1168299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aprile</a:t>
              </a:r>
            </a:p>
          </p:txBody>
        </p:sp>
        <p:sp>
          <p:nvSpPr>
            <p:cNvPr id="318" name="Shape 22" title="þGM#|GZ0">
              <a:extLst>
                <a:ext uri="{FF2B5EF4-FFF2-40B4-BE49-F238E27FC236}">
                  <a16:creationId xmlns:a16="http://schemas.microsoft.com/office/drawing/2014/main" id="{63AEEAD7-E30C-9746-CE9A-3B3728A168F0}"/>
                </a:ext>
              </a:extLst>
            </p:cNvPr>
            <p:cNvSpPr/>
            <p:nvPr/>
          </p:nvSpPr>
          <p:spPr>
            <a:xfrm>
              <a:off x="7922279" y="1290026"/>
              <a:ext cx="120724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maggio</a:t>
              </a:r>
            </a:p>
          </p:txBody>
        </p:sp>
        <p:sp>
          <p:nvSpPr>
            <p:cNvPr id="319" name="Shape 23" title="þGM#|GZ0">
              <a:extLst>
                <a:ext uri="{FF2B5EF4-FFF2-40B4-BE49-F238E27FC236}">
                  <a16:creationId xmlns:a16="http://schemas.microsoft.com/office/drawing/2014/main" id="{7A4E58A5-6BE4-1D9D-DCAD-38084C4DAADC}"/>
                </a:ext>
              </a:extLst>
            </p:cNvPr>
            <p:cNvSpPr/>
            <p:nvPr/>
          </p:nvSpPr>
          <p:spPr>
            <a:xfrm>
              <a:off x="9129521" y="1290026"/>
              <a:ext cx="1168299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giugno</a:t>
              </a:r>
            </a:p>
          </p:txBody>
        </p:sp>
        <p:sp>
          <p:nvSpPr>
            <p:cNvPr id="320" name="Shape 24" title="þGM#|GZ0">
              <a:extLst>
                <a:ext uri="{FF2B5EF4-FFF2-40B4-BE49-F238E27FC236}">
                  <a16:creationId xmlns:a16="http://schemas.microsoft.com/office/drawing/2014/main" id="{CA30E58E-A7B6-91B2-07B1-EBABCE712F8E}"/>
                </a:ext>
              </a:extLst>
            </p:cNvPr>
            <p:cNvSpPr/>
            <p:nvPr/>
          </p:nvSpPr>
          <p:spPr>
            <a:xfrm>
              <a:off x="10297820" y="1290026"/>
              <a:ext cx="856752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luglio</a:t>
              </a:r>
            </a:p>
          </p:txBody>
        </p:sp>
        <p:sp>
          <p:nvSpPr>
            <p:cNvPr id="287" name="Shape 25" title="þ\#1_1|1||&gt;21|">
              <a:extLst>
                <a:ext uri="{FF2B5EF4-FFF2-40B4-BE49-F238E27FC236}">
                  <a16:creationId xmlns:a16="http://schemas.microsoft.com/office/drawing/2014/main" id="{5EC9B694-B914-7810-15B8-1D83C875C028}"/>
                </a:ext>
              </a:extLst>
            </p:cNvPr>
            <p:cNvSpPr>
              <a:spLocks/>
            </p:cNvSpPr>
            <p:nvPr/>
          </p:nvSpPr>
          <p:spPr>
            <a:xfrm>
              <a:off x="1681729" y="1544026"/>
              <a:ext cx="2921887" cy="347623"/>
            </a:xfrm>
            <a:prstGeom prst="homePlate">
              <a:avLst>
                <a:gd name="adj" fmla="val 25000"/>
              </a:avLst>
            </a:prstGeom>
            <a:solidFill>
              <a:schemeClr val="tx2">
                <a:lumMod val="100000"/>
              </a:schemeClr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bg1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Kick-off</a:t>
              </a:r>
            </a:p>
          </p:txBody>
        </p:sp>
        <p:sp>
          <p:nvSpPr>
            <p:cNvPr id="288" name="Shape 26" title="þ\#1_2|2||&gt;21|">
              <a:extLst>
                <a:ext uri="{FF2B5EF4-FFF2-40B4-BE49-F238E27FC236}">
                  <a16:creationId xmlns:a16="http://schemas.microsoft.com/office/drawing/2014/main" id="{88FC7A27-619A-8BF5-7FD2-DC62133C36D7}"/>
                </a:ext>
              </a:extLst>
            </p:cNvPr>
            <p:cNvSpPr>
              <a:spLocks/>
            </p:cNvSpPr>
            <p:nvPr/>
          </p:nvSpPr>
          <p:spPr>
            <a:xfrm>
              <a:off x="1681729" y="2018649"/>
              <a:ext cx="2921887" cy="347623"/>
            </a:xfrm>
            <a:prstGeom prst="homePlate">
              <a:avLst>
                <a:gd name="adj" fmla="val 25000"/>
              </a:avLst>
            </a:prstGeom>
            <a:solidFill>
              <a:schemeClr val="tx2">
                <a:lumMod val="100000"/>
              </a:schemeClr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bg1">
                      <a:lumMod val="100000"/>
                    </a:schemeClr>
                  </a:solidFill>
                  <a:latin typeface="Bierstadt" panose="020B0004020202020204" pitchFamily="34" charset="0"/>
                </a:rPr>
                <a:t>Requirements Gathering</a:t>
              </a:r>
            </a:p>
          </p:txBody>
        </p:sp>
        <p:sp>
          <p:nvSpPr>
            <p:cNvPr id="289" name="Shape 27" title="þ\#1_3|3||&gt;21|">
              <a:extLst>
                <a:ext uri="{FF2B5EF4-FFF2-40B4-BE49-F238E27FC236}">
                  <a16:creationId xmlns:a16="http://schemas.microsoft.com/office/drawing/2014/main" id="{A8B7A371-676D-DE5F-F2A9-864A03BDF02F}"/>
                </a:ext>
              </a:extLst>
            </p:cNvPr>
            <p:cNvSpPr>
              <a:spLocks/>
            </p:cNvSpPr>
            <p:nvPr/>
          </p:nvSpPr>
          <p:spPr>
            <a:xfrm>
              <a:off x="1681729" y="2493272"/>
              <a:ext cx="2921887" cy="347623"/>
            </a:xfrm>
            <a:prstGeom prst="homePlate">
              <a:avLst>
                <a:gd name="adj" fmla="val 25000"/>
              </a:avLst>
            </a:prstGeom>
            <a:solidFill>
              <a:schemeClr val="tx2">
                <a:lumMod val="100000"/>
              </a:schemeClr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bg1">
                      <a:lumMod val="100000"/>
                    </a:schemeClr>
                  </a:solidFill>
                  <a:latin typeface="Bierstadt" panose="020B0004020202020204" pitchFamily="34" charset="0"/>
                </a:rPr>
                <a:t>Solution Design</a:t>
              </a:r>
            </a:p>
          </p:txBody>
        </p:sp>
        <p:sp>
          <p:nvSpPr>
            <p:cNvPr id="290" name="Shape 28" title="þ\#1_4|4||&gt;21|">
              <a:extLst>
                <a:ext uri="{FF2B5EF4-FFF2-40B4-BE49-F238E27FC236}">
                  <a16:creationId xmlns:a16="http://schemas.microsoft.com/office/drawing/2014/main" id="{638DCEE2-D060-2794-7E3F-F9DB797AE529}"/>
                </a:ext>
              </a:extLst>
            </p:cNvPr>
            <p:cNvSpPr>
              <a:spLocks/>
            </p:cNvSpPr>
            <p:nvPr/>
          </p:nvSpPr>
          <p:spPr>
            <a:xfrm>
              <a:off x="1681729" y="2967895"/>
              <a:ext cx="2921887" cy="347623"/>
            </a:xfrm>
            <a:prstGeom prst="homePlate">
              <a:avLst>
                <a:gd name="adj" fmla="val 25000"/>
              </a:avLst>
            </a:prstGeom>
            <a:solidFill>
              <a:schemeClr val="tx2">
                <a:lumMod val="100000"/>
              </a:schemeClr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bg1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1</a:t>
              </a:r>
            </a:p>
          </p:txBody>
        </p:sp>
        <p:sp>
          <p:nvSpPr>
            <p:cNvPr id="291" name="Shape 29" title="þ\#1_5|5||&gt;21|">
              <a:extLst>
                <a:ext uri="{FF2B5EF4-FFF2-40B4-BE49-F238E27FC236}">
                  <a16:creationId xmlns:a16="http://schemas.microsoft.com/office/drawing/2014/main" id="{5051F542-0EFD-44FA-0897-A815BC1C719D}"/>
                </a:ext>
              </a:extLst>
            </p:cNvPr>
            <p:cNvSpPr>
              <a:spLocks/>
            </p:cNvSpPr>
            <p:nvPr/>
          </p:nvSpPr>
          <p:spPr>
            <a:xfrm>
              <a:off x="1681729" y="3442518"/>
              <a:ext cx="2921887" cy="347623"/>
            </a:xfrm>
            <a:prstGeom prst="homePlate">
              <a:avLst>
                <a:gd name="adj" fmla="val 25000"/>
              </a:avLst>
            </a:prstGeom>
            <a:solidFill>
              <a:schemeClr val="tx2">
                <a:lumMod val="100000"/>
              </a:schemeClr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bg1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2</a:t>
              </a:r>
            </a:p>
          </p:txBody>
        </p:sp>
        <p:sp>
          <p:nvSpPr>
            <p:cNvPr id="292" name="Shape 30" title="þ\#1_6|6||&gt;21|">
              <a:extLst>
                <a:ext uri="{FF2B5EF4-FFF2-40B4-BE49-F238E27FC236}">
                  <a16:creationId xmlns:a16="http://schemas.microsoft.com/office/drawing/2014/main" id="{7FD37F30-20E9-334B-5ADB-884C0A2419C3}"/>
                </a:ext>
              </a:extLst>
            </p:cNvPr>
            <p:cNvSpPr>
              <a:spLocks/>
            </p:cNvSpPr>
            <p:nvPr/>
          </p:nvSpPr>
          <p:spPr>
            <a:xfrm>
              <a:off x="1681729" y="3917141"/>
              <a:ext cx="2921887" cy="347623"/>
            </a:xfrm>
            <a:prstGeom prst="homePlate">
              <a:avLst>
                <a:gd name="adj" fmla="val 25000"/>
              </a:avLst>
            </a:prstGeom>
            <a:solidFill>
              <a:schemeClr val="tx2">
                <a:lumMod val="100000"/>
              </a:schemeClr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bg1">
                      <a:lumMod val="100000"/>
                    </a:schemeClr>
                  </a:solidFill>
                  <a:latin typeface="Bierstadt" panose="020B0004020202020204" pitchFamily="34" charset="0"/>
                </a:rPr>
                <a:t>System &amp; User Testing</a:t>
              </a:r>
            </a:p>
          </p:txBody>
        </p:sp>
        <p:sp>
          <p:nvSpPr>
            <p:cNvPr id="293" name="Shape 31" title="þ\#1_7|7||&gt;21|">
              <a:extLst>
                <a:ext uri="{FF2B5EF4-FFF2-40B4-BE49-F238E27FC236}">
                  <a16:creationId xmlns:a16="http://schemas.microsoft.com/office/drawing/2014/main" id="{146B6EF4-3B20-589C-FFEA-59C43DCE4A20}"/>
                </a:ext>
              </a:extLst>
            </p:cNvPr>
            <p:cNvSpPr>
              <a:spLocks/>
            </p:cNvSpPr>
            <p:nvPr/>
          </p:nvSpPr>
          <p:spPr>
            <a:xfrm>
              <a:off x="1681729" y="4391764"/>
              <a:ext cx="2921887" cy="347623"/>
            </a:xfrm>
            <a:prstGeom prst="homePlate">
              <a:avLst>
                <a:gd name="adj" fmla="val 25000"/>
              </a:avLst>
            </a:prstGeom>
            <a:solidFill>
              <a:schemeClr val="tx2">
                <a:lumMod val="100000"/>
              </a:schemeClr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bg1">
                      <a:lumMod val="100000"/>
                    </a:schemeClr>
                  </a:solidFill>
                  <a:latin typeface="Bierstadt" panose="020B0004020202020204" pitchFamily="34" charset="0"/>
                </a:rPr>
                <a:t>Go/No-Go Review</a:t>
              </a:r>
            </a:p>
          </p:txBody>
        </p:sp>
        <p:sp>
          <p:nvSpPr>
            <p:cNvPr id="294" name="Shape 32" title="þ\#1_8|8||&gt;21|">
              <a:extLst>
                <a:ext uri="{FF2B5EF4-FFF2-40B4-BE49-F238E27FC236}">
                  <a16:creationId xmlns:a16="http://schemas.microsoft.com/office/drawing/2014/main" id="{19A4B07E-5C08-E276-9A49-D1EBA034791D}"/>
                </a:ext>
              </a:extLst>
            </p:cNvPr>
            <p:cNvSpPr>
              <a:spLocks/>
            </p:cNvSpPr>
            <p:nvPr/>
          </p:nvSpPr>
          <p:spPr>
            <a:xfrm>
              <a:off x="1681729" y="4866387"/>
              <a:ext cx="2921887" cy="347623"/>
            </a:xfrm>
            <a:prstGeom prst="homePlate">
              <a:avLst>
                <a:gd name="adj" fmla="val 25000"/>
              </a:avLst>
            </a:prstGeom>
            <a:solidFill>
              <a:schemeClr val="tx2">
                <a:lumMod val="100000"/>
              </a:schemeClr>
            </a:solidFill>
            <a:ln w="12700" cap="flat" cmpd="sng" algn="ctr">
              <a:solidFill>
                <a:srgbClr val="FFFFFF">
                  <a:lumMod val="100000"/>
                </a:srgbClr>
              </a:solidFill>
              <a:prstDash val="solid"/>
              <a:miter lim="800000"/>
            </a:ln>
            <a:effectLst/>
            <a:sp3d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>
                  <a:solidFill>
                    <a:schemeClr val="bg1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&amp; Handover</a:t>
              </a:r>
            </a:p>
          </p:txBody>
        </p:sp>
        <p:sp>
          <p:nvSpPr>
            <p:cNvPr id="296" name="Shape 33" title="þ\#1_1|1||&gt;22£&gt;22D2|Thursday, 05 February 2026£Saturday, 07 February 2026">
              <a:extLst>
                <a:ext uri="{FF2B5EF4-FFF2-40B4-BE49-F238E27FC236}">
                  <a16:creationId xmlns:a16="http://schemas.microsoft.com/office/drawing/2014/main" id="{32C8CC15-A3E5-BF17-6AB5-4BCD558F6356}"/>
                </a:ext>
              </a:extLst>
            </p:cNvPr>
            <p:cNvSpPr>
              <a:spLocks/>
            </p:cNvSpPr>
            <p:nvPr/>
          </p:nvSpPr>
          <p:spPr>
            <a:xfrm>
              <a:off x="4612099" y="1559669"/>
              <a:ext cx="77914" cy="316337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8" name="Shape 34" title="þ\#1_2|2||&gt;22£&gt;22D2|Sunday, 08 February 2026£Thursday, 19 February 2026">
              <a:extLst>
                <a:ext uri="{FF2B5EF4-FFF2-40B4-BE49-F238E27FC236}">
                  <a16:creationId xmlns:a16="http://schemas.microsoft.com/office/drawing/2014/main" id="{1EE9CCA6-D49C-D4E2-AA01-EF7AD3D49904}"/>
                </a:ext>
              </a:extLst>
            </p:cNvPr>
            <p:cNvSpPr>
              <a:spLocks/>
            </p:cNvSpPr>
            <p:nvPr/>
          </p:nvSpPr>
          <p:spPr>
            <a:xfrm>
              <a:off x="4728929" y="2034292"/>
              <a:ext cx="428403" cy="316337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0" name="Shape 35" title="þ\#1_3|3||&gt;22£&gt;22D2|Sunday, 22 February 2026£Wednesday, 18 March 2026">
              <a:extLst>
                <a:ext uri="{FF2B5EF4-FFF2-40B4-BE49-F238E27FC236}">
                  <a16:creationId xmlns:a16="http://schemas.microsoft.com/office/drawing/2014/main" id="{2148FDE5-98E9-1638-91BB-EA0D13801BB3}"/>
                </a:ext>
              </a:extLst>
            </p:cNvPr>
            <p:cNvSpPr>
              <a:spLocks/>
            </p:cNvSpPr>
            <p:nvPr/>
          </p:nvSpPr>
          <p:spPr>
            <a:xfrm>
              <a:off x="5274135" y="2508915"/>
              <a:ext cx="934666" cy="316337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2" name="Shape 36" title="þ\#1_4|4||&gt;22£&gt;22D2|Saturday, 21 March 2026£Wednesday, 29 April 2026">
              <a:extLst>
                <a:ext uri="{FF2B5EF4-FFF2-40B4-BE49-F238E27FC236}">
                  <a16:creationId xmlns:a16="http://schemas.microsoft.com/office/drawing/2014/main" id="{7C09F89B-47C4-A141-57D5-BFEB7C2872E7}"/>
                </a:ext>
              </a:extLst>
            </p:cNvPr>
            <p:cNvSpPr>
              <a:spLocks/>
            </p:cNvSpPr>
            <p:nvPr/>
          </p:nvSpPr>
          <p:spPr>
            <a:xfrm>
              <a:off x="6325604" y="2983538"/>
              <a:ext cx="1518815" cy="316337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4" name="Shape 37" title="þ\#1_5|5||&gt;22£&gt;22D2|Saturday, 02 May 2026£Wednesday, 10 June 2026">
              <a:extLst>
                <a:ext uri="{FF2B5EF4-FFF2-40B4-BE49-F238E27FC236}">
                  <a16:creationId xmlns:a16="http://schemas.microsoft.com/office/drawing/2014/main" id="{9AFD2CDF-7B7C-7935-2103-A6D8C8EABC56}"/>
                </a:ext>
              </a:extLst>
            </p:cNvPr>
            <p:cNvSpPr>
              <a:spLocks/>
            </p:cNvSpPr>
            <p:nvPr/>
          </p:nvSpPr>
          <p:spPr>
            <a:xfrm>
              <a:off x="7961222" y="3458161"/>
              <a:ext cx="1518815" cy="316337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38" title="þ\#1_6|6||&gt;22£&gt;22D2|Saturday, 13 June 2026£Wednesday, 08 July 2026">
              <a:extLst>
                <a:ext uri="{FF2B5EF4-FFF2-40B4-BE49-F238E27FC236}">
                  <a16:creationId xmlns:a16="http://schemas.microsoft.com/office/drawing/2014/main" id="{595DA866-289D-8593-E1A7-FFBD7FA43F7B}"/>
                </a:ext>
              </a:extLst>
            </p:cNvPr>
            <p:cNvSpPr>
              <a:spLocks/>
            </p:cNvSpPr>
            <p:nvPr/>
          </p:nvSpPr>
          <p:spPr>
            <a:xfrm>
              <a:off x="9596840" y="3932784"/>
              <a:ext cx="973609" cy="316337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8" name="Shape 39" title="þ\#1_7|7||&gt;22£&gt;22D2|Saturday, 11 July 2026£Wednesday, 15 July 2026">
              <a:extLst>
                <a:ext uri="{FF2B5EF4-FFF2-40B4-BE49-F238E27FC236}">
                  <a16:creationId xmlns:a16="http://schemas.microsoft.com/office/drawing/2014/main" id="{64C52EC2-8835-F676-EA60-7F63E9C5C666}"/>
                </a:ext>
              </a:extLst>
            </p:cNvPr>
            <p:cNvSpPr>
              <a:spLocks/>
            </p:cNvSpPr>
            <p:nvPr/>
          </p:nvSpPr>
          <p:spPr>
            <a:xfrm>
              <a:off x="10687252" y="4407407"/>
              <a:ext cx="155800" cy="316337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0" name="Shape 40" title="þ\#1_8|8||&gt;22£&gt;22D2|Saturday, 18 July 2026£Wednesday, 22 July 2026">
              <a:extLst>
                <a:ext uri="{FF2B5EF4-FFF2-40B4-BE49-F238E27FC236}">
                  <a16:creationId xmlns:a16="http://schemas.microsoft.com/office/drawing/2014/main" id="{782BB239-63A8-A862-7AD8-550CAE087A1E}"/>
                </a:ext>
              </a:extLst>
            </p:cNvPr>
            <p:cNvSpPr>
              <a:spLocks/>
            </p:cNvSpPr>
            <p:nvPr/>
          </p:nvSpPr>
          <p:spPr>
            <a:xfrm>
              <a:off x="10959855" y="4882030"/>
              <a:ext cx="155800" cy="316337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36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21" name="GANTT" title="3">
            <a:extLst>
              <a:ext uri="{FF2B5EF4-FFF2-40B4-BE49-F238E27FC236}">
                <a16:creationId xmlns:a16="http://schemas.microsoft.com/office/drawing/2014/main" id="{F6BB896E-E61D-4360-0FFC-E8E5B942A0F6}"/>
              </a:ext>
            </a:extLst>
          </p:cNvPr>
          <p:cNvGrpSpPr/>
          <p:nvPr/>
        </p:nvGrpSpPr>
        <p:grpSpPr>
          <a:xfrm>
            <a:off x="1432909" y="1535736"/>
            <a:ext cx="9336710" cy="4180225"/>
            <a:chOff x="1731360" y="1033785"/>
            <a:chExt cx="9336710" cy="4180225"/>
          </a:xfrm>
        </p:grpSpPr>
        <p:sp>
          <p:nvSpPr>
            <p:cNvPr id="285" name="Shape 1" descr="1 1" title="|8|">
              <a:extLst>
                <a:ext uri="{FF2B5EF4-FFF2-40B4-BE49-F238E27FC236}">
                  <a16:creationId xmlns:a16="http://schemas.microsoft.com/office/drawing/2014/main" id="{12A081AD-152C-333A-5A21-0BAD9EA7F1AF}"/>
                </a:ext>
              </a:extLst>
            </p:cNvPr>
            <p:cNvSpPr/>
            <p:nvPr/>
          </p:nvSpPr>
          <p:spPr>
            <a:xfrm>
              <a:off x="1731360" y="4866387"/>
              <a:ext cx="9326181" cy="347623"/>
            </a:xfrm>
            <a:prstGeom prst="roundRect">
              <a:avLst>
                <a:gd name="adj" fmla="val 31000"/>
              </a:avLst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2" descr="1 1" title="|7|">
              <a:extLst>
                <a:ext uri="{FF2B5EF4-FFF2-40B4-BE49-F238E27FC236}">
                  <a16:creationId xmlns:a16="http://schemas.microsoft.com/office/drawing/2014/main" id="{EAC91AD9-51CD-2E5A-852B-EF95B37E07F8}"/>
                </a:ext>
              </a:extLst>
            </p:cNvPr>
            <p:cNvSpPr/>
            <p:nvPr/>
          </p:nvSpPr>
          <p:spPr>
            <a:xfrm>
              <a:off x="1731360" y="4391764"/>
              <a:ext cx="9326181" cy="347623"/>
            </a:xfrm>
            <a:prstGeom prst="roundRect">
              <a:avLst>
                <a:gd name="adj" fmla="val 31000"/>
              </a:avLst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1" name="Shape 3" descr="1 1" title="|6|">
              <a:extLst>
                <a:ext uri="{FF2B5EF4-FFF2-40B4-BE49-F238E27FC236}">
                  <a16:creationId xmlns:a16="http://schemas.microsoft.com/office/drawing/2014/main" id="{37A888D1-851E-45D9-B0B4-489979DD8ED6}"/>
                </a:ext>
              </a:extLst>
            </p:cNvPr>
            <p:cNvSpPr/>
            <p:nvPr/>
          </p:nvSpPr>
          <p:spPr>
            <a:xfrm>
              <a:off x="1731360" y="3917141"/>
              <a:ext cx="9326181" cy="347623"/>
            </a:xfrm>
            <a:prstGeom prst="roundRect">
              <a:avLst>
                <a:gd name="adj" fmla="val 31000"/>
              </a:avLst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9" name="Shape 4" descr="1 1" title="|5|">
              <a:extLst>
                <a:ext uri="{FF2B5EF4-FFF2-40B4-BE49-F238E27FC236}">
                  <a16:creationId xmlns:a16="http://schemas.microsoft.com/office/drawing/2014/main" id="{A2117398-F075-0AF3-AB19-2B3911C71AB5}"/>
                </a:ext>
              </a:extLst>
            </p:cNvPr>
            <p:cNvSpPr/>
            <p:nvPr/>
          </p:nvSpPr>
          <p:spPr>
            <a:xfrm>
              <a:off x="1731360" y="3442518"/>
              <a:ext cx="9326181" cy="347623"/>
            </a:xfrm>
            <a:prstGeom prst="roundRect">
              <a:avLst>
                <a:gd name="adj" fmla="val 31000"/>
              </a:avLst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5" descr="1 1" title="|4|">
              <a:extLst>
                <a:ext uri="{FF2B5EF4-FFF2-40B4-BE49-F238E27FC236}">
                  <a16:creationId xmlns:a16="http://schemas.microsoft.com/office/drawing/2014/main" id="{D6AD9256-59FE-0F3D-644A-8E4DA9357D6A}"/>
                </a:ext>
              </a:extLst>
            </p:cNvPr>
            <p:cNvSpPr/>
            <p:nvPr/>
          </p:nvSpPr>
          <p:spPr>
            <a:xfrm>
              <a:off x="1731360" y="2967895"/>
              <a:ext cx="9326181" cy="347623"/>
            </a:xfrm>
            <a:prstGeom prst="roundRect">
              <a:avLst>
                <a:gd name="adj" fmla="val 31000"/>
              </a:avLst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5" name="Shape 6" descr="1 1" title="|3|">
              <a:extLst>
                <a:ext uri="{FF2B5EF4-FFF2-40B4-BE49-F238E27FC236}">
                  <a16:creationId xmlns:a16="http://schemas.microsoft.com/office/drawing/2014/main" id="{834EB091-6FA5-0431-DA35-92A35985CBFB}"/>
                </a:ext>
              </a:extLst>
            </p:cNvPr>
            <p:cNvSpPr/>
            <p:nvPr/>
          </p:nvSpPr>
          <p:spPr>
            <a:xfrm>
              <a:off x="1731360" y="2493272"/>
              <a:ext cx="9326181" cy="347623"/>
            </a:xfrm>
            <a:prstGeom prst="roundRect">
              <a:avLst>
                <a:gd name="adj" fmla="val 31000"/>
              </a:avLst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3" name="Shape 7" descr="1 1" title="|2|">
              <a:extLst>
                <a:ext uri="{FF2B5EF4-FFF2-40B4-BE49-F238E27FC236}">
                  <a16:creationId xmlns:a16="http://schemas.microsoft.com/office/drawing/2014/main" id="{45A6582D-1810-6144-26D6-B430859E5310}"/>
                </a:ext>
              </a:extLst>
            </p:cNvPr>
            <p:cNvSpPr/>
            <p:nvPr/>
          </p:nvSpPr>
          <p:spPr>
            <a:xfrm>
              <a:off x="1731360" y="2018649"/>
              <a:ext cx="9326181" cy="347623"/>
            </a:xfrm>
            <a:prstGeom prst="roundRect">
              <a:avLst>
                <a:gd name="adj" fmla="val 31000"/>
              </a:avLst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1" name="Shape 8" descr="1 1" title="|1|">
              <a:extLst>
                <a:ext uri="{FF2B5EF4-FFF2-40B4-BE49-F238E27FC236}">
                  <a16:creationId xmlns:a16="http://schemas.microsoft.com/office/drawing/2014/main" id="{004E5F75-F9A4-103B-2ACF-7F884000E797}"/>
                </a:ext>
              </a:extLst>
            </p:cNvPr>
            <p:cNvSpPr/>
            <p:nvPr/>
          </p:nvSpPr>
          <p:spPr>
            <a:xfrm>
              <a:off x="1731360" y="1544026"/>
              <a:ext cx="9326181" cy="347623"/>
            </a:xfrm>
            <a:prstGeom prst="roundRect">
              <a:avLst>
                <a:gd name="adj" fmla="val 31000"/>
              </a:avLst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cxnSp>
          <p:nvCxnSpPr>
            <p:cNvPr id="314" name="Line 1">
              <a:extLst>
                <a:ext uri="{FF2B5EF4-FFF2-40B4-BE49-F238E27FC236}">
                  <a16:creationId xmlns:a16="http://schemas.microsoft.com/office/drawing/2014/main" id="{23CB0C43-7056-33BE-0EFB-E13D01C2F087}"/>
                </a:ext>
              </a:extLst>
            </p:cNvPr>
            <p:cNvCxnSpPr/>
            <p:nvPr/>
          </p:nvCxnSpPr>
          <p:spPr>
            <a:xfrm>
              <a:off x="11068069" y="1033785"/>
              <a:ext cx="0" cy="4180225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Line 2">
              <a:extLst>
                <a:ext uri="{FF2B5EF4-FFF2-40B4-BE49-F238E27FC236}">
                  <a16:creationId xmlns:a16="http://schemas.microsoft.com/office/drawing/2014/main" id="{C46F0DDD-1D50-4E30-9E70-7019066C4A8B}"/>
                </a:ext>
              </a:extLst>
            </p:cNvPr>
            <p:cNvCxnSpPr/>
            <p:nvPr/>
          </p:nvCxnSpPr>
          <p:spPr>
            <a:xfrm>
              <a:off x="4594497" y="1033785"/>
              <a:ext cx="0" cy="4180225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Shape 9" title="þ\#1_1">
              <a:extLst>
                <a:ext uri="{FF2B5EF4-FFF2-40B4-BE49-F238E27FC236}">
                  <a16:creationId xmlns:a16="http://schemas.microsoft.com/office/drawing/2014/main" id="{3813FFEA-9B3A-B7B4-31D3-665532314916}"/>
                </a:ext>
              </a:extLst>
            </p:cNvPr>
            <p:cNvSpPr/>
            <p:nvPr/>
          </p:nvSpPr>
          <p:spPr>
            <a:xfrm>
              <a:off x="4594497" y="1544026"/>
              <a:ext cx="64350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7" name="Shape 10" title="þ\#1_2">
              <a:extLst>
                <a:ext uri="{FF2B5EF4-FFF2-40B4-BE49-F238E27FC236}">
                  <a16:creationId xmlns:a16="http://schemas.microsoft.com/office/drawing/2014/main" id="{CA2CD49D-7C4D-8517-AC78-D7563D98EF8E}"/>
                </a:ext>
              </a:extLst>
            </p:cNvPr>
            <p:cNvSpPr/>
            <p:nvPr/>
          </p:nvSpPr>
          <p:spPr>
            <a:xfrm>
              <a:off x="4594497" y="2018649"/>
              <a:ext cx="64350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9" name="Shape 11" title="þ\#1_3">
              <a:extLst>
                <a:ext uri="{FF2B5EF4-FFF2-40B4-BE49-F238E27FC236}">
                  <a16:creationId xmlns:a16="http://schemas.microsoft.com/office/drawing/2014/main" id="{DB105732-9C5F-ED86-F8EC-4E18C4C22F8F}"/>
                </a:ext>
              </a:extLst>
            </p:cNvPr>
            <p:cNvSpPr/>
            <p:nvPr/>
          </p:nvSpPr>
          <p:spPr>
            <a:xfrm>
              <a:off x="4594497" y="2493272"/>
              <a:ext cx="64350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1" name="Shape 12" title="þ\#1_4">
              <a:extLst>
                <a:ext uri="{FF2B5EF4-FFF2-40B4-BE49-F238E27FC236}">
                  <a16:creationId xmlns:a16="http://schemas.microsoft.com/office/drawing/2014/main" id="{A1B06FB4-1E7B-B55C-13DE-A1B367FD0A0F}"/>
                </a:ext>
              </a:extLst>
            </p:cNvPr>
            <p:cNvSpPr/>
            <p:nvPr/>
          </p:nvSpPr>
          <p:spPr>
            <a:xfrm>
              <a:off x="4594497" y="2967895"/>
              <a:ext cx="64350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3" name="Shape 13" title="þ\#1_5">
              <a:extLst>
                <a:ext uri="{FF2B5EF4-FFF2-40B4-BE49-F238E27FC236}">
                  <a16:creationId xmlns:a16="http://schemas.microsoft.com/office/drawing/2014/main" id="{539068AA-0BB9-CA4D-BF95-2699867F42AF}"/>
                </a:ext>
              </a:extLst>
            </p:cNvPr>
            <p:cNvSpPr/>
            <p:nvPr/>
          </p:nvSpPr>
          <p:spPr>
            <a:xfrm>
              <a:off x="4594497" y="3442518"/>
              <a:ext cx="64350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5" name="Shape 14" title="þ\#1_6">
              <a:extLst>
                <a:ext uri="{FF2B5EF4-FFF2-40B4-BE49-F238E27FC236}">
                  <a16:creationId xmlns:a16="http://schemas.microsoft.com/office/drawing/2014/main" id="{CEF9C49A-78A2-E423-7128-EACB35DB4849}"/>
                </a:ext>
              </a:extLst>
            </p:cNvPr>
            <p:cNvSpPr/>
            <p:nvPr/>
          </p:nvSpPr>
          <p:spPr>
            <a:xfrm>
              <a:off x="4594497" y="3917141"/>
              <a:ext cx="64350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7" name="Shape 15" title="þ\#1_7">
              <a:extLst>
                <a:ext uri="{FF2B5EF4-FFF2-40B4-BE49-F238E27FC236}">
                  <a16:creationId xmlns:a16="http://schemas.microsoft.com/office/drawing/2014/main" id="{0A207930-1DAA-86DD-BCA5-DED5AFE18502}"/>
                </a:ext>
              </a:extLst>
            </p:cNvPr>
            <p:cNvSpPr/>
            <p:nvPr/>
          </p:nvSpPr>
          <p:spPr>
            <a:xfrm>
              <a:off x="4594497" y="4391764"/>
              <a:ext cx="64350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9" name="Shape 16" title="þ\#1_8">
              <a:extLst>
                <a:ext uri="{FF2B5EF4-FFF2-40B4-BE49-F238E27FC236}">
                  <a16:creationId xmlns:a16="http://schemas.microsoft.com/office/drawing/2014/main" id="{7C08E571-F111-FF42-B98F-D576E0889C04}"/>
                </a:ext>
              </a:extLst>
            </p:cNvPr>
            <p:cNvSpPr/>
            <p:nvPr/>
          </p:nvSpPr>
          <p:spPr>
            <a:xfrm>
              <a:off x="4594497" y="4866387"/>
              <a:ext cx="6435065" cy="34762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1" name="Shape 17" title="þGY#|GZ0">
              <a:extLst>
                <a:ext uri="{FF2B5EF4-FFF2-40B4-BE49-F238E27FC236}">
                  <a16:creationId xmlns:a16="http://schemas.microsoft.com/office/drawing/2014/main" id="{DABD2884-2D31-7B7D-E17D-3E4DC6472E9D}"/>
                </a:ext>
              </a:extLst>
            </p:cNvPr>
            <p:cNvSpPr/>
            <p:nvPr/>
          </p:nvSpPr>
          <p:spPr>
            <a:xfrm>
              <a:off x="4594497" y="1033785"/>
              <a:ext cx="6473572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13" name="Shape 18" title="þGY#|GZ0">
              <a:extLst>
                <a:ext uri="{FF2B5EF4-FFF2-40B4-BE49-F238E27FC236}">
                  <a16:creationId xmlns:a16="http://schemas.microsoft.com/office/drawing/2014/main" id="{39DDCDBD-0FC1-30DD-509B-179326C214BE}"/>
                </a:ext>
              </a:extLst>
            </p:cNvPr>
            <p:cNvSpPr/>
            <p:nvPr/>
          </p:nvSpPr>
          <p:spPr>
            <a:xfrm>
              <a:off x="11068069" y="1033785"/>
              <a:ext cx="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15" name="Shape 19" title="þGM#|GZ0">
              <a:extLst>
                <a:ext uri="{FF2B5EF4-FFF2-40B4-BE49-F238E27FC236}">
                  <a16:creationId xmlns:a16="http://schemas.microsoft.com/office/drawing/2014/main" id="{53A48FD9-E836-97C4-5414-F7997761167E}"/>
                </a:ext>
              </a:extLst>
            </p:cNvPr>
            <p:cNvSpPr/>
            <p:nvPr/>
          </p:nvSpPr>
          <p:spPr>
            <a:xfrm>
              <a:off x="4594497" y="1290026"/>
              <a:ext cx="92479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febbraio</a:t>
              </a:r>
            </a:p>
          </p:txBody>
        </p:sp>
        <p:sp>
          <p:nvSpPr>
            <p:cNvPr id="316" name="Shape 20" title="þGM#|GZ0">
              <a:extLst>
                <a:ext uri="{FF2B5EF4-FFF2-40B4-BE49-F238E27FC236}">
                  <a16:creationId xmlns:a16="http://schemas.microsoft.com/office/drawing/2014/main" id="{48D0F7BD-4131-4988-6219-6758AD3E52A1}"/>
                </a:ext>
              </a:extLst>
            </p:cNvPr>
            <p:cNvSpPr/>
            <p:nvPr/>
          </p:nvSpPr>
          <p:spPr>
            <a:xfrm>
              <a:off x="5519294" y="1290026"/>
              <a:ext cx="119452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marzo</a:t>
              </a:r>
            </a:p>
          </p:txBody>
        </p:sp>
        <p:sp>
          <p:nvSpPr>
            <p:cNvPr id="317" name="Shape 21" title="þGM#|GZ0">
              <a:extLst>
                <a:ext uri="{FF2B5EF4-FFF2-40B4-BE49-F238E27FC236}">
                  <a16:creationId xmlns:a16="http://schemas.microsoft.com/office/drawing/2014/main" id="{283125B3-F605-FF54-0A20-DEB194F81964}"/>
                </a:ext>
              </a:extLst>
            </p:cNvPr>
            <p:cNvSpPr/>
            <p:nvPr/>
          </p:nvSpPr>
          <p:spPr>
            <a:xfrm>
              <a:off x="6713821" y="1290026"/>
              <a:ext cx="1155995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aprile</a:t>
              </a:r>
            </a:p>
          </p:txBody>
        </p:sp>
        <p:sp>
          <p:nvSpPr>
            <p:cNvPr id="318" name="Shape 22" title="þGM#|GZ0">
              <a:extLst>
                <a:ext uri="{FF2B5EF4-FFF2-40B4-BE49-F238E27FC236}">
                  <a16:creationId xmlns:a16="http://schemas.microsoft.com/office/drawing/2014/main" id="{5790E3DA-7ED0-1AE8-C143-A5513AB7091C}"/>
                </a:ext>
              </a:extLst>
            </p:cNvPr>
            <p:cNvSpPr/>
            <p:nvPr/>
          </p:nvSpPr>
          <p:spPr>
            <a:xfrm>
              <a:off x="7869817" y="1290026"/>
              <a:ext cx="119452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maggio</a:t>
              </a:r>
            </a:p>
          </p:txBody>
        </p:sp>
        <p:sp>
          <p:nvSpPr>
            <p:cNvPr id="319" name="Shape 23" title="þGM#|GZ0">
              <a:extLst>
                <a:ext uri="{FF2B5EF4-FFF2-40B4-BE49-F238E27FC236}">
                  <a16:creationId xmlns:a16="http://schemas.microsoft.com/office/drawing/2014/main" id="{4FDE67BF-8616-956B-3738-E280DB81AD21}"/>
                </a:ext>
              </a:extLst>
            </p:cNvPr>
            <p:cNvSpPr/>
            <p:nvPr/>
          </p:nvSpPr>
          <p:spPr>
            <a:xfrm>
              <a:off x="9064344" y="1290026"/>
              <a:ext cx="1155995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giugno</a:t>
              </a:r>
            </a:p>
          </p:txBody>
        </p:sp>
        <p:sp>
          <p:nvSpPr>
            <p:cNvPr id="320" name="Shape 24" title="þGM#|GZ0">
              <a:extLst>
                <a:ext uri="{FF2B5EF4-FFF2-40B4-BE49-F238E27FC236}">
                  <a16:creationId xmlns:a16="http://schemas.microsoft.com/office/drawing/2014/main" id="{4D80B4F7-A140-494B-2D92-6CBA07464AF6}"/>
                </a:ext>
              </a:extLst>
            </p:cNvPr>
            <p:cNvSpPr/>
            <p:nvPr/>
          </p:nvSpPr>
          <p:spPr>
            <a:xfrm>
              <a:off x="10220340" y="1290026"/>
              <a:ext cx="84773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luglio</a:t>
              </a:r>
            </a:p>
          </p:txBody>
        </p:sp>
        <p:sp>
          <p:nvSpPr>
            <p:cNvPr id="287" name="Shape 25" title="þ\#1_1|1||&gt;21|">
              <a:extLst>
                <a:ext uri="{FF2B5EF4-FFF2-40B4-BE49-F238E27FC236}">
                  <a16:creationId xmlns:a16="http://schemas.microsoft.com/office/drawing/2014/main" id="{FA6E2F03-0FFA-F659-1177-E5B4DF585ACF}"/>
                </a:ext>
              </a:extLst>
            </p:cNvPr>
            <p:cNvSpPr>
              <a:spLocks/>
            </p:cNvSpPr>
            <p:nvPr/>
          </p:nvSpPr>
          <p:spPr>
            <a:xfrm>
              <a:off x="1731360" y="1544026"/>
              <a:ext cx="2704592" cy="347623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Kick-off</a:t>
              </a:r>
            </a:p>
          </p:txBody>
        </p:sp>
        <p:sp>
          <p:nvSpPr>
            <p:cNvPr id="288" name="Shape 26" title="þ\#1_2|2||&gt;21|">
              <a:extLst>
                <a:ext uri="{FF2B5EF4-FFF2-40B4-BE49-F238E27FC236}">
                  <a16:creationId xmlns:a16="http://schemas.microsoft.com/office/drawing/2014/main" id="{F291DF47-B21F-EECA-77BD-7326DD1FD57A}"/>
                </a:ext>
              </a:extLst>
            </p:cNvPr>
            <p:cNvSpPr>
              <a:spLocks/>
            </p:cNvSpPr>
            <p:nvPr/>
          </p:nvSpPr>
          <p:spPr>
            <a:xfrm>
              <a:off x="1731360" y="2018649"/>
              <a:ext cx="2704592" cy="347623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Requirements Gathering</a:t>
              </a:r>
            </a:p>
          </p:txBody>
        </p:sp>
        <p:sp>
          <p:nvSpPr>
            <p:cNvPr id="289" name="Shape 27" title="þ\#1_3|3||&gt;21|">
              <a:extLst>
                <a:ext uri="{FF2B5EF4-FFF2-40B4-BE49-F238E27FC236}">
                  <a16:creationId xmlns:a16="http://schemas.microsoft.com/office/drawing/2014/main" id="{BD48698A-082C-181D-44C8-AD3698E11324}"/>
                </a:ext>
              </a:extLst>
            </p:cNvPr>
            <p:cNvSpPr>
              <a:spLocks/>
            </p:cNvSpPr>
            <p:nvPr/>
          </p:nvSpPr>
          <p:spPr>
            <a:xfrm>
              <a:off x="1731360" y="2493272"/>
              <a:ext cx="2704592" cy="347623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Solution Design</a:t>
              </a:r>
            </a:p>
          </p:txBody>
        </p:sp>
        <p:sp>
          <p:nvSpPr>
            <p:cNvPr id="290" name="Shape 28" title="þ\#1_4|4||&gt;21|">
              <a:extLst>
                <a:ext uri="{FF2B5EF4-FFF2-40B4-BE49-F238E27FC236}">
                  <a16:creationId xmlns:a16="http://schemas.microsoft.com/office/drawing/2014/main" id="{C30C0FC1-F7FA-0D8B-30CC-B6D249010D83}"/>
                </a:ext>
              </a:extLst>
            </p:cNvPr>
            <p:cNvSpPr>
              <a:spLocks/>
            </p:cNvSpPr>
            <p:nvPr/>
          </p:nvSpPr>
          <p:spPr>
            <a:xfrm>
              <a:off x="1731360" y="2967895"/>
              <a:ext cx="2704592" cy="347623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1</a:t>
              </a:r>
            </a:p>
          </p:txBody>
        </p:sp>
        <p:sp>
          <p:nvSpPr>
            <p:cNvPr id="291" name="Shape 29" title="þ\#1_5|5||&gt;21|">
              <a:extLst>
                <a:ext uri="{FF2B5EF4-FFF2-40B4-BE49-F238E27FC236}">
                  <a16:creationId xmlns:a16="http://schemas.microsoft.com/office/drawing/2014/main" id="{2A00468F-48B3-61B5-E5D3-A274BDA73F45}"/>
                </a:ext>
              </a:extLst>
            </p:cNvPr>
            <p:cNvSpPr>
              <a:spLocks/>
            </p:cNvSpPr>
            <p:nvPr/>
          </p:nvSpPr>
          <p:spPr>
            <a:xfrm>
              <a:off x="1731360" y="3442518"/>
              <a:ext cx="2704592" cy="347623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2</a:t>
              </a:r>
            </a:p>
          </p:txBody>
        </p:sp>
        <p:sp>
          <p:nvSpPr>
            <p:cNvPr id="292" name="Shape 30" title="þ\#1_6|6||&gt;21|">
              <a:extLst>
                <a:ext uri="{FF2B5EF4-FFF2-40B4-BE49-F238E27FC236}">
                  <a16:creationId xmlns:a16="http://schemas.microsoft.com/office/drawing/2014/main" id="{AD5DC8DB-A45A-7FA6-6FE8-690E1ACB8215}"/>
                </a:ext>
              </a:extLst>
            </p:cNvPr>
            <p:cNvSpPr>
              <a:spLocks/>
            </p:cNvSpPr>
            <p:nvPr/>
          </p:nvSpPr>
          <p:spPr>
            <a:xfrm>
              <a:off x="1731360" y="3917141"/>
              <a:ext cx="2704592" cy="347623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System &amp; User Testing</a:t>
              </a:r>
            </a:p>
          </p:txBody>
        </p:sp>
        <p:sp>
          <p:nvSpPr>
            <p:cNvPr id="293" name="Shape 31" title="þ\#1_7|7||&gt;21|">
              <a:extLst>
                <a:ext uri="{FF2B5EF4-FFF2-40B4-BE49-F238E27FC236}">
                  <a16:creationId xmlns:a16="http://schemas.microsoft.com/office/drawing/2014/main" id="{51012F69-64F6-728A-0867-183BB3597A7B}"/>
                </a:ext>
              </a:extLst>
            </p:cNvPr>
            <p:cNvSpPr>
              <a:spLocks/>
            </p:cNvSpPr>
            <p:nvPr/>
          </p:nvSpPr>
          <p:spPr>
            <a:xfrm>
              <a:off x="1731360" y="4391764"/>
              <a:ext cx="2704592" cy="347623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Go/No-Go Review</a:t>
              </a:r>
            </a:p>
          </p:txBody>
        </p:sp>
        <p:sp>
          <p:nvSpPr>
            <p:cNvPr id="294" name="Shape 32" title="þ\#1_8|8||&gt;21|">
              <a:extLst>
                <a:ext uri="{FF2B5EF4-FFF2-40B4-BE49-F238E27FC236}">
                  <a16:creationId xmlns:a16="http://schemas.microsoft.com/office/drawing/2014/main" id="{647556FA-C96B-D14F-1B87-A9939E242DE8}"/>
                </a:ext>
              </a:extLst>
            </p:cNvPr>
            <p:cNvSpPr>
              <a:spLocks/>
            </p:cNvSpPr>
            <p:nvPr/>
          </p:nvSpPr>
          <p:spPr>
            <a:xfrm>
              <a:off x="1731360" y="4866387"/>
              <a:ext cx="2704592" cy="347623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6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&amp; Handover</a:t>
              </a:r>
            </a:p>
          </p:txBody>
        </p:sp>
        <p:sp>
          <p:nvSpPr>
            <p:cNvPr id="296" name="Shape 33" title="þ\#1_1|1||&gt;22£&gt;22D2|Thursday, 05 February 2026£Saturday, 07 February 2026">
              <a:extLst>
                <a:ext uri="{FF2B5EF4-FFF2-40B4-BE49-F238E27FC236}">
                  <a16:creationId xmlns:a16="http://schemas.microsoft.com/office/drawing/2014/main" id="{9192871A-E45B-B4A2-B6F8-1D90603C1E2B}"/>
                </a:ext>
              </a:extLst>
            </p:cNvPr>
            <p:cNvSpPr>
              <a:spLocks/>
            </p:cNvSpPr>
            <p:nvPr/>
          </p:nvSpPr>
          <p:spPr>
            <a:xfrm>
              <a:off x="4594497" y="1566622"/>
              <a:ext cx="77093" cy="302432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98" name="Shape 34" title="þ\#1_2|2||&gt;22£&gt;22D2|Sunday, 08 February 2026£Thursday, 19 February 2026">
              <a:extLst>
                <a:ext uri="{FF2B5EF4-FFF2-40B4-BE49-F238E27FC236}">
                  <a16:creationId xmlns:a16="http://schemas.microsoft.com/office/drawing/2014/main" id="{E76EDEE0-AF14-DAD5-28C4-AF04DCA1B0C0}"/>
                </a:ext>
              </a:extLst>
            </p:cNvPr>
            <p:cNvSpPr>
              <a:spLocks/>
            </p:cNvSpPr>
            <p:nvPr/>
          </p:nvSpPr>
          <p:spPr>
            <a:xfrm>
              <a:off x="4710097" y="2041245"/>
              <a:ext cx="423892" cy="302432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0" name="Shape 35" title="þ\#1_3|3||&gt;22£&gt;22D2|Sunday, 22 February 2026£Wednesday, 18 March 2026">
              <a:extLst>
                <a:ext uri="{FF2B5EF4-FFF2-40B4-BE49-F238E27FC236}">
                  <a16:creationId xmlns:a16="http://schemas.microsoft.com/office/drawing/2014/main" id="{BD487E03-1B74-EE92-EBC0-1886A25C12C5}"/>
                </a:ext>
              </a:extLst>
            </p:cNvPr>
            <p:cNvSpPr>
              <a:spLocks/>
            </p:cNvSpPr>
            <p:nvPr/>
          </p:nvSpPr>
          <p:spPr>
            <a:xfrm>
              <a:off x="5249561" y="2515868"/>
              <a:ext cx="924823" cy="302432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2" name="Shape 36" title="þ\#1_4|4||&gt;22£&gt;22D2|Saturday, 21 March 2026£Wednesday, 29 April 2026">
              <a:extLst>
                <a:ext uri="{FF2B5EF4-FFF2-40B4-BE49-F238E27FC236}">
                  <a16:creationId xmlns:a16="http://schemas.microsoft.com/office/drawing/2014/main" id="{210F52AC-72AD-616E-69D8-3F4F4DBBC7DD}"/>
                </a:ext>
              </a:extLst>
            </p:cNvPr>
            <p:cNvSpPr>
              <a:spLocks/>
            </p:cNvSpPr>
            <p:nvPr/>
          </p:nvSpPr>
          <p:spPr>
            <a:xfrm>
              <a:off x="6289957" y="2990491"/>
              <a:ext cx="1502820" cy="302432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4" name="Shape 37" title="þ\#1_5|5||&gt;22£&gt;22D2|Saturday, 02 May 2026£Wednesday, 10 June 2026">
              <a:extLst>
                <a:ext uri="{FF2B5EF4-FFF2-40B4-BE49-F238E27FC236}">
                  <a16:creationId xmlns:a16="http://schemas.microsoft.com/office/drawing/2014/main" id="{D198CB8B-A740-5BF9-E2C9-EBB28D19C156}"/>
                </a:ext>
              </a:extLst>
            </p:cNvPr>
            <p:cNvSpPr>
              <a:spLocks/>
            </p:cNvSpPr>
            <p:nvPr/>
          </p:nvSpPr>
          <p:spPr>
            <a:xfrm>
              <a:off x="7908350" y="3465114"/>
              <a:ext cx="1502820" cy="302432"/>
            </a:xfrm>
            <a:prstGeom prst="rect">
              <a:avLst/>
            </a:prstGeom>
            <a:solidFill>
              <a:schemeClr val="accent5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38" title="þ\#1_6|6||&gt;22£&gt;22D2|Saturday, 13 June 2026£Wednesday, 08 July 2026">
              <a:extLst>
                <a:ext uri="{FF2B5EF4-FFF2-40B4-BE49-F238E27FC236}">
                  <a16:creationId xmlns:a16="http://schemas.microsoft.com/office/drawing/2014/main" id="{814557A5-A4CF-3F61-8932-C65ABDF9D71F}"/>
                </a:ext>
              </a:extLst>
            </p:cNvPr>
            <p:cNvSpPr>
              <a:spLocks/>
            </p:cNvSpPr>
            <p:nvPr/>
          </p:nvSpPr>
          <p:spPr>
            <a:xfrm>
              <a:off x="9526743" y="3939737"/>
              <a:ext cx="963356" cy="302432"/>
            </a:xfrm>
            <a:prstGeom prst="rect">
              <a:avLst/>
            </a:prstGeom>
            <a:solidFill>
              <a:schemeClr val="accent6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8" name="Shape 39" title="þ\#1_7|7||&gt;22£&gt;22D2|Saturday, 11 July 2026£Wednesday, 15 July 2026">
              <a:extLst>
                <a:ext uri="{FF2B5EF4-FFF2-40B4-BE49-F238E27FC236}">
                  <a16:creationId xmlns:a16="http://schemas.microsoft.com/office/drawing/2014/main" id="{2BF291BE-E1EE-D3FA-C4D8-A0669D4CEA98}"/>
                </a:ext>
              </a:extLst>
            </p:cNvPr>
            <p:cNvSpPr>
              <a:spLocks/>
            </p:cNvSpPr>
            <p:nvPr/>
          </p:nvSpPr>
          <p:spPr>
            <a:xfrm>
              <a:off x="10605671" y="4414360"/>
              <a:ext cx="154159" cy="302432"/>
            </a:xfrm>
            <a:prstGeom prst="rect">
              <a:avLst/>
            </a:prstGeom>
            <a:solidFill>
              <a:schemeClr val="accent1">
                <a:lumMod val="80000"/>
                <a:lumOff val="2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0" name="Shape 40" title="þ\#1_8|8||&gt;22£&gt;22D2|Saturday, 18 July 2026£Wednesday, 22 July 2026">
              <a:extLst>
                <a:ext uri="{FF2B5EF4-FFF2-40B4-BE49-F238E27FC236}">
                  <a16:creationId xmlns:a16="http://schemas.microsoft.com/office/drawing/2014/main" id="{96620E47-372A-3AD1-2651-8BF627AF7DE4}"/>
                </a:ext>
              </a:extLst>
            </p:cNvPr>
            <p:cNvSpPr>
              <a:spLocks/>
            </p:cNvSpPr>
            <p:nvPr/>
          </p:nvSpPr>
          <p:spPr>
            <a:xfrm>
              <a:off x="10875403" y="4888983"/>
              <a:ext cx="154159" cy="302432"/>
            </a:xfrm>
            <a:prstGeom prst="rect">
              <a:avLst/>
            </a:prstGeom>
            <a:solidFill>
              <a:schemeClr val="accent2">
                <a:lumMod val="80000"/>
                <a:lumOff val="2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9294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33" name="GANTT" title="3">
            <a:extLst>
              <a:ext uri="{FF2B5EF4-FFF2-40B4-BE49-F238E27FC236}">
                <a16:creationId xmlns:a16="http://schemas.microsoft.com/office/drawing/2014/main" id="{644A9CCF-326A-68D5-E52C-58177E55AD80}"/>
              </a:ext>
            </a:extLst>
          </p:cNvPr>
          <p:cNvGrpSpPr/>
          <p:nvPr/>
        </p:nvGrpSpPr>
        <p:grpSpPr>
          <a:xfrm>
            <a:off x="1467233" y="1493582"/>
            <a:ext cx="9289279" cy="4264537"/>
            <a:chOff x="1765684" y="949477"/>
            <a:chExt cx="9289279" cy="4264537"/>
          </a:xfrm>
        </p:grpSpPr>
        <p:sp>
          <p:nvSpPr>
            <p:cNvPr id="289" name="Shape 1" descr="1 1" title="|8|">
              <a:extLst>
                <a:ext uri="{FF2B5EF4-FFF2-40B4-BE49-F238E27FC236}">
                  <a16:creationId xmlns:a16="http://schemas.microsoft.com/office/drawing/2014/main" id="{254EA746-E942-F052-5012-1F9D9CBDBED2}"/>
                </a:ext>
              </a:extLst>
            </p:cNvPr>
            <p:cNvSpPr/>
            <p:nvPr/>
          </p:nvSpPr>
          <p:spPr>
            <a:xfrm>
              <a:off x="1765684" y="4855852"/>
              <a:ext cx="9257535" cy="358162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7" name="Shape 2" descr="1 1" title="|7|">
              <a:extLst>
                <a:ext uri="{FF2B5EF4-FFF2-40B4-BE49-F238E27FC236}">
                  <a16:creationId xmlns:a16="http://schemas.microsoft.com/office/drawing/2014/main" id="{22ADB9F5-42E6-68EF-1D3F-CDF0441B97E5}"/>
                </a:ext>
              </a:extLst>
            </p:cNvPr>
            <p:cNvSpPr/>
            <p:nvPr/>
          </p:nvSpPr>
          <p:spPr>
            <a:xfrm>
              <a:off x="1765684" y="4370690"/>
              <a:ext cx="9257535" cy="358162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5" name="Shape 3" descr="1 1" title="|6|">
              <a:extLst>
                <a:ext uri="{FF2B5EF4-FFF2-40B4-BE49-F238E27FC236}">
                  <a16:creationId xmlns:a16="http://schemas.microsoft.com/office/drawing/2014/main" id="{54ABC8D2-31FE-74DD-A4A7-110AE645F806}"/>
                </a:ext>
              </a:extLst>
            </p:cNvPr>
            <p:cNvSpPr/>
            <p:nvPr/>
          </p:nvSpPr>
          <p:spPr>
            <a:xfrm>
              <a:off x="1765684" y="3885528"/>
              <a:ext cx="9257535" cy="358162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3" name="Shape 4" descr="1 1" title="|5|">
              <a:extLst>
                <a:ext uri="{FF2B5EF4-FFF2-40B4-BE49-F238E27FC236}">
                  <a16:creationId xmlns:a16="http://schemas.microsoft.com/office/drawing/2014/main" id="{ACE207BB-F9B8-8759-5ED5-1C89D5CAA8CD}"/>
                </a:ext>
              </a:extLst>
            </p:cNvPr>
            <p:cNvSpPr/>
            <p:nvPr/>
          </p:nvSpPr>
          <p:spPr>
            <a:xfrm>
              <a:off x="1765684" y="3400366"/>
              <a:ext cx="9257535" cy="358162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81" name="Shape 5" descr="1 1" title="|4|">
              <a:extLst>
                <a:ext uri="{FF2B5EF4-FFF2-40B4-BE49-F238E27FC236}">
                  <a16:creationId xmlns:a16="http://schemas.microsoft.com/office/drawing/2014/main" id="{3099A9D0-8166-3ADA-62CB-5FEDD36BAFA8}"/>
                </a:ext>
              </a:extLst>
            </p:cNvPr>
            <p:cNvSpPr/>
            <p:nvPr/>
          </p:nvSpPr>
          <p:spPr>
            <a:xfrm>
              <a:off x="1765684" y="2915204"/>
              <a:ext cx="9257535" cy="358162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9" name="Shape 6" descr="1 1" title="|3|">
              <a:extLst>
                <a:ext uri="{FF2B5EF4-FFF2-40B4-BE49-F238E27FC236}">
                  <a16:creationId xmlns:a16="http://schemas.microsoft.com/office/drawing/2014/main" id="{AA607537-4D87-002C-4718-5CC2A4FE1B18}"/>
                </a:ext>
              </a:extLst>
            </p:cNvPr>
            <p:cNvSpPr/>
            <p:nvPr/>
          </p:nvSpPr>
          <p:spPr>
            <a:xfrm>
              <a:off x="1765684" y="2430042"/>
              <a:ext cx="9257535" cy="358162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7" name="Shape 7" descr="1 1" title="|2|">
              <a:extLst>
                <a:ext uri="{FF2B5EF4-FFF2-40B4-BE49-F238E27FC236}">
                  <a16:creationId xmlns:a16="http://schemas.microsoft.com/office/drawing/2014/main" id="{4F847439-C96C-E0A1-5B30-D02F51E5B0E4}"/>
                </a:ext>
              </a:extLst>
            </p:cNvPr>
            <p:cNvSpPr/>
            <p:nvPr/>
          </p:nvSpPr>
          <p:spPr>
            <a:xfrm>
              <a:off x="1765684" y="1944880"/>
              <a:ext cx="9257535" cy="358162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275" name="Shape 8" descr="1 1" title="|1|">
              <a:extLst>
                <a:ext uri="{FF2B5EF4-FFF2-40B4-BE49-F238E27FC236}">
                  <a16:creationId xmlns:a16="http://schemas.microsoft.com/office/drawing/2014/main" id="{1922D056-12DA-ABD9-621A-CBBC0E297F3B}"/>
                </a:ext>
              </a:extLst>
            </p:cNvPr>
            <p:cNvSpPr/>
            <p:nvPr/>
          </p:nvSpPr>
          <p:spPr>
            <a:xfrm>
              <a:off x="1765684" y="1459718"/>
              <a:ext cx="9257535" cy="358162"/>
            </a:xfrm>
            <a:prstGeom prst="rect">
              <a:avLst/>
            </a:prstGeom>
            <a:solidFill>
              <a:schemeClr val="bg1">
                <a:lumMod val="95000"/>
                <a:alpha val="58000"/>
              </a:schemeClr>
            </a:solidFill>
            <a:ln w="127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sx="102000" sy="102000" algn="ctr">
                      <a:srgbClr val="D9D9D9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cxnSp>
          <p:nvCxnSpPr>
            <p:cNvPr id="318" name="Line 1">
              <a:extLst>
                <a:ext uri="{FF2B5EF4-FFF2-40B4-BE49-F238E27FC236}">
                  <a16:creationId xmlns:a16="http://schemas.microsoft.com/office/drawing/2014/main" id="{E3335965-88D5-B314-15D6-A0724E0D90B7}"/>
                </a:ext>
              </a:extLst>
            </p:cNvPr>
            <p:cNvCxnSpPr/>
            <p:nvPr/>
          </p:nvCxnSpPr>
          <p:spPr>
            <a:xfrm>
              <a:off x="11054962" y="949477"/>
              <a:ext cx="0" cy="4264537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Line 2">
              <a:extLst>
                <a:ext uri="{FF2B5EF4-FFF2-40B4-BE49-F238E27FC236}">
                  <a16:creationId xmlns:a16="http://schemas.microsoft.com/office/drawing/2014/main" id="{34D4A7A7-C674-F57D-1180-54CA8C76459A}"/>
                </a:ext>
              </a:extLst>
            </p:cNvPr>
            <p:cNvCxnSpPr/>
            <p:nvPr/>
          </p:nvCxnSpPr>
          <p:spPr>
            <a:xfrm>
              <a:off x="4629040" y="949477"/>
              <a:ext cx="0" cy="4264537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9" name="Shape 9" title="þ\#1_1">
              <a:extLst>
                <a:ext uri="{FF2B5EF4-FFF2-40B4-BE49-F238E27FC236}">
                  <a16:creationId xmlns:a16="http://schemas.microsoft.com/office/drawing/2014/main" id="{2A4AB605-6DC9-887C-4FBD-EEC74DC1A00B}"/>
                </a:ext>
              </a:extLst>
            </p:cNvPr>
            <p:cNvSpPr/>
            <p:nvPr/>
          </p:nvSpPr>
          <p:spPr>
            <a:xfrm>
              <a:off x="4629040" y="1459718"/>
              <a:ext cx="6387699" cy="29369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1" name="Shape 10" title="þ\#1_2">
              <a:extLst>
                <a:ext uri="{FF2B5EF4-FFF2-40B4-BE49-F238E27FC236}">
                  <a16:creationId xmlns:a16="http://schemas.microsoft.com/office/drawing/2014/main" id="{AD4772C7-6C8C-82CC-CEF9-F7908B911325}"/>
                </a:ext>
              </a:extLst>
            </p:cNvPr>
            <p:cNvSpPr/>
            <p:nvPr/>
          </p:nvSpPr>
          <p:spPr>
            <a:xfrm>
              <a:off x="4629040" y="1944880"/>
              <a:ext cx="6387699" cy="29369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3" name="Shape 11" title="þ\#1_3">
              <a:extLst>
                <a:ext uri="{FF2B5EF4-FFF2-40B4-BE49-F238E27FC236}">
                  <a16:creationId xmlns:a16="http://schemas.microsoft.com/office/drawing/2014/main" id="{BD41330A-5F1E-066E-6410-214AA1C6F74F}"/>
                </a:ext>
              </a:extLst>
            </p:cNvPr>
            <p:cNvSpPr/>
            <p:nvPr/>
          </p:nvSpPr>
          <p:spPr>
            <a:xfrm>
              <a:off x="4629040" y="2430042"/>
              <a:ext cx="6387699" cy="29369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5" name="Shape 12" title="þ\#1_4">
              <a:extLst>
                <a:ext uri="{FF2B5EF4-FFF2-40B4-BE49-F238E27FC236}">
                  <a16:creationId xmlns:a16="http://schemas.microsoft.com/office/drawing/2014/main" id="{2AED707E-A343-E516-2A45-DF7C2E48DADA}"/>
                </a:ext>
              </a:extLst>
            </p:cNvPr>
            <p:cNvSpPr/>
            <p:nvPr/>
          </p:nvSpPr>
          <p:spPr>
            <a:xfrm>
              <a:off x="4629040" y="2915204"/>
              <a:ext cx="6387699" cy="29369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7" name="Shape 13" title="þ\#1_5">
              <a:extLst>
                <a:ext uri="{FF2B5EF4-FFF2-40B4-BE49-F238E27FC236}">
                  <a16:creationId xmlns:a16="http://schemas.microsoft.com/office/drawing/2014/main" id="{86D14454-FA6E-9A07-1E17-64DEF05852F2}"/>
                </a:ext>
              </a:extLst>
            </p:cNvPr>
            <p:cNvSpPr/>
            <p:nvPr/>
          </p:nvSpPr>
          <p:spPr>
            <a:xfrm>
              <a:off x="4629040" y="3400366"/>
              <a:ext cx="6387699" cy="29369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9" name="Shape 14" title="þ\#1_6">
              <a:extLst>
                <a:ext uri="{FF2B5EF4-FFF2-40B4-BE49-F238E27FC236}">
                  <a16:creationId xmlns:a16="http://schemas.microsoft.com/office/drawing/2014/main" id="{E514081B-4E5A-CF1B-88B4-488431A0D355}"/>
                </a:ext>
              </a:extLst>
            </p:cNvPr>
            <p:cNvSpPr/>
            <p:nvPr/>
          </p:nvSpPr>
          <p:spPr>
            <a:xfrm>
              <a:off x="4629040" y="3885528"/>
              <a:ext cx="6387699" cy="29369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1" name="Shape 15" title="þ\#1_7">
              <a:extLst>
                <a:ext uri="{FF2B5EF4-FFF2-40B4-BE49-F238E27FC236}">
                  <a16:creationId xmlns:a16="http://schemas.microsoft.com/office/drawing/2014/main" id="{25BFDD36-3D56-77D0-9C7C-15B41D287781}"/>
                </a:ext>
              </a:extLst>
            </p:cNvPr>
            <p:cNvSpPr/>
            <p:nvPr/>
          </p:nvSpPr>
          <p:spPr>
            <a:xfrm>
              <a:off x="4629040" y="4370690"/>
              <a:ext cx="6387699" cy="29369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3" name="Shape 16" title="þ\#1_8">
              <a:extLst>
                <a:ext uri="{FF2B5EF4-FFF2-40B4-BE49-F238E27FC236}">
                  <a16:creationId xmlns:a16="http://schemas.microsoft.com/office/drawing/2014/main" id="{DD35407C-C7B0-EB8C-BAAD-56415A3F415C}"/>
                </a:ext>
              </a:extLst>
            </p:cNvPr>
            <p:cNvSpPr/>
            <p:nvPr/>
          </p:nvSpPr>
          <p:spPr>
            <a:xfrm>
              <a:off x="4629040" y="4855852"/>
              <a:ext cx="6387699" cy="29369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5" name="Shape 17" title="þGY#|GZ0">
              <a:extLst>
                <a:ext uri="{FF2B5EF4-FFF2-40B4-BE49-F238E27FC236}">
                  <a16:creationId xmlns:a16="http://schemas.microsoft.com/office/drawing/2014/main" id="{21B5C4DC-2DDD-098D-DC6F-5B97D843CED2}"/>
                </a:ext>
              </a:extLst>
            </p:cNvPr>
            <p:cNvSpPr/>
            <p:nvPr/>
          </p:nvSpPr>
          <p:spPr>
            <a:xfrm>
              <a:off x="4629040" y="949477"/>
              <a:ext cx="6425922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17" name="Shape 18" title="þGY#|GZ0">
              <a:extLst>
                <a:ext uri="{FF2B5EF4-FFF2-40B4-BE49-F238E27FC236}">
                  <a16:creationId xmlns:a16="http://schemas.microsoft.com/office/drawing/2014/main" id="{6BD50C4F-B40E-02BE-CE57-D6F501AC0A0D}"/>
                </a:ext>
              </a:extLst>
            </p:cNvPr>
            <p:cNvSpPr/>
            <p:nvPr/>
          </p:nvSpPr>
          <p:spPr>
            <a:xfrm>
              <a:off x="11054962" y="949477"/>
              <a:ext cx="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19" name="Shape 19" title="þGM#|GZ0">
              <a:extLst>
                <a:ext uri="{FF2B5EF4-FFF2-40B4-BE49-F238E27FC236}">
                  <a16:creationId xmlns:a16="http://schemas.microsoft.com/office/drawing/2014/main" id="{59A1A14D-7EA0-064F-60A8-7743556DEFF0}"/>
                </a:ext>
              </a:extLst>
            </p:cNvPr>
            <p:cNvSpPr/>
            <p:nvPr/>
          </p:nvSpPr>
          <p:spPr>
            <a:xfrm>
              <a:off x="4629040" y="1205718"/>
              <a:ext cx="917989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febbraio</a:t>
              </a:r>
            </a:p>
          </p:txBody>
        </p:sp>
        <p:sp>
          <p:nvSpPr>
            <p:cNvPr id="320" name="Shape 20" title="þGM#|GZ0">
              <a:extLst>
                <a:ext uri="{FF2B5EF4-FFF2-40B4-BE49-F238E27FC236}">
                  <a16:creationId xmlns:a16="http://schemas.microsoft.com/office/drawing/2014/main" id="{8199C764-4441-FF9D-D243-8AF01E756D5E}"/>
                </a:ext>
              </a:extLst>
            </p:cNvPr>
            <p:cNvSpPr/>
            <p:nvPr/>
          </p:nvSpPr>
          <p:spPr>
            <a:xfrm>
              <a:off x="5547029" y="1205718"/>
              <a:ext cx="118573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marzo</a:t>
              </a:r>
            </a:p>
          </p:txBody>
        </p:sp>
        <p:sp>
          <p:nvSpPr>
            <p:cNvPr id="321" name="Shape 21" title="þGM#|GZ0">
              <a:extLst>
                <a:ext uri="{FF2B5EF4-FFF2-40B4-BE49-F238E27FC236}">
                  <a16:creationId xmlns:a16="http://schemas.microsoft.com/office/drawing/2014/main" id="{F5D32CD5-B131-3B42-4741-B47B9D59141F}"/>
                </a:ext>
              </a:extLst>
            </p:cNvPr>
            <p:cNvSpPr/>
            <p:nvPr/>
          </p:nvSpPr>
          <p:spPr>
            <a:xfrm>
              <a:off x="6732765" y="1205718"/>
              <a:ext cx="114748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aprile</a:t>
              </a:r>
            </a:p>
          </p:txBody>
        </p:sp>
        <p:sp>
          <p:nvSpPr>
            <p:cNvPr id="322" name="Shape 22" title="þGM#|GZ0">
              <a:extLst>
                <a:ext uri="{FF2B5EF4-FFF2-40B4-BE49-F238E27FC236}">
                  <a16:creationId xmlns:a16="http://schemas.microsoft.com/office/drawing/2014/main" id="{F8D43402-777C-3D8C-27E4-A19C4C155FCA}"/>
                </a:ext>
              </a:extLst>
            </p:cNvPr>
            <p:cNvSpPr/>
            <p:nvPr/>
          </p:nvSpPr>
          <p:spPr>
            <a:xfrm>
              <a:off x="7880251" y="1205718"/>
              <a:ext cx="118573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maggio</a:t>
              </a:r>
            </a:p>
          </p:txBody>
        </p:sp>
        <p:sp>
          <p:nvSpPr>
            <p:cNvPr id="323" name="Shape 23" title="þGM#|GZ0">
              <a:extLst>
                <a:ext uri="{FF2B5EF4-FFF2-40B4-BE49-F238E27FC236}">
                  <a16:creationId xmlns:a16="http://schemas.microsoft.com/office/drawing/2014/main" id="{D7D0DC12-14E8-C3D7-8B01-2E7A839265C5}"/>
                </a:ext>
              </a:extLst>
            </p:cNvPr>
            <p:cNvSpPr/>
            <p:nvPr/>
          </p:nvSpPr>
          <p:spPr>
            <a:xfrm>
              <a:off x="9065987" y="1205718"/>
              <a:ext cx="1147486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giugno</a:t>
              </a:r>
            </a:p>
          </p:txBody>
        </p:sp>
        <p:sp>
          <p:nvSpPr>
            <p:cNvPr id="324" name="Shape 24" title="þGM#|GZ0">
              <a:extLst>
                <a:ext uri="{FF2B5EF4-FFF2-40B4-BE49-F238E27FC236}">
                  <a16:creationId xmlns:a16="http://schemas.microsoft.com/office/drawing/2014/main" id="{F18DDE2E-311D-6C0F-B236-AF60F0D6B877}"/>
                </a:ext>
              </a:extLst>
            </p:cNvPr>
            <p:cNvSpPr/>
            <p:nvPr/>
          </p:nvSpPr>
          <p:spPr>
            <a:xfrm>
              <a:off x="10213473" y="1205718"/>
              <a:ext cx="84149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luglio</a:t>
              </a:r>
            </a:p>
          </p:txBody>
        </p:sp>
        <p:sp>
          <p:nvSpPr>
            <p:cNvPr id="291" name="Shape 25" title="þ\#1_1|1||&gt;21|">
              <a:extLst>
                <a:ext uri="{FF2B5EF4-FFF2-40B4-BE49-F238E27FC236}">
                  <a16:creationId xmlns:a16="http://schemas.microsoft.com/office/drawing/2014/main" id="{E4007823-692C-73A6-A877-EA7AB1E7264B}"/>
                </a:ext>
              </a:extLst>
            </p:cNvPr>
            <p:cNvSpPr>
              <a:spLocks/>
            </p:cNvSpPr>
            <p:nvPr/>
          </p:nvSpPr>
          <p:spPr>
            <a:xfrm>
              <a:off x="1765684" y="1459718"/>
              <a:ext cx="2684685" cy="171918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Kick-off</a:t>
              </a:r>
            </a:p>
          </p:txBody>
        </p:sp>
        <p:sp>
          <p:nvSpPr>
            <p:cNvPr id="292" name="Shape 26" title="þ\#1_2|2||&gt;21|">
              <a:extLst>
                <a:ext uri="{FF2B5EF4-FFF2-40B4-BE49-F238E27FC236}">
                  <a16:creationId xmlns:a16="http://schemas.microsoft.com/office/drawing/2014/main" id="{1459B950-2B74-3882-FA49-6F355E9E8270}"/>
                </a:ext>
              </a:extLst>
            </p:cNvPr>
            <p:cNvSpPr>
              <a:spLocks/>
            </p:cNvSpPr>
            <p:nvPr/>
          </p:nvSpPr>
          <p:spPr>
            <a:xfrm>
              <a:off x="1765684" y="1944880"/>
              <a:ext cx="2684685" cy="171918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Requirements Gathering</a:t>
              </a:r>
            </a:p>
          </p:txBody>
        </p:sp>
        <p:sp>
          <p:nvSpPr>
            <p:cNvPr id="293" name="Shape 27" title="þ\#1_3|3||&gt;21|">
              <a:extLst>
                <a:ext uri="{FF2B5EF4-FFF2-40B4-BE49-F238E27FC236}">
                  <a16:creationId xmlns:a16="http://schemas.microsoft.com/office/drawing/2014/main" id="{863EED32-5DC4-1BE7-5982-6808B22FF351}"/>
                </a:ext>
              </a:extLst>
            </p:cNvPr>
            <p:cNvSpPr>
              <a:spLocks/>
            </p:cNvSpPr>
            <p:nvPr/>
          </p:nvSpPr>
          <p:spPr>
            <a:xfrm>
              <a:off x="1765684" y="2430042"/>
              <a:ext cx="2684685" cy="171918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Solution Design</a:t>
              </a:r>
            </a:p>
          </p:txBody>
        </p:sp>
        <p:sp>
          <p:nvSpPr>
            <p:cNvPr id="294" name="Shape 28" title="þ\#1_4|4||&gt;21|">
              <a:extLst>
                <a:ext uri="{FF2B5EF4-FFF2-40B4-BE49-F238E27FC236}">
                  <a16:creationId xmlns:a16="http://schemas.microsoft.com/office/drawing/2014/main" id="{17F962E6-3EA9-46BA-C6F8-5731634458EB}"/>
                </a:ext>
              </a:extLst>
            </p:cNvPr>
            <p:cNvSpPr>
              <a:spLocks/>
            </p:cNvSpPr>
            <p:nvPr/>
          </p:nvSpPr>
          <p:spPr>
            <a:xfrm>
              <a:off x="1765684" y="2915204"/>
              <a:ext cx="2684685" cy="171918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1</a:t>
              </a:r>
            </a:p>
          </p:txBody>
        </p:sp>
        <p:sp>
          <p:nvSpPr>
            <p:cNvPr id="295" name="Shape 29" title="þ\#1_5|5||&gt;21|">
              <a:extLst>
                <a:ext uri="{FF2B5EF4-FFF2-40B4-BE49-F238E27FC236}">
                  <a16:creationId xmlns:a16="http://schemas.microsoft.com/office/drawing/2014/main" id="{C0A6093D-5EB4-B1DA-5E39-7AAC1BB9970C}"/>
                </a:ext>
              </a:extLst>
            </p:cNvPr>
            <p:cNvSpPr>
              <a:spLocks/>
            </p:cNvSpPr>
            <p:nvPr/>
          </p:nvSpPr>
          <p:spPr>
            <a:xfrm>
              <a:off x="1765684" y="3400366"/>
              <a:ext cx="2684685" cy="171918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2</a:t>
              </a:r>
            </a:p>
          </p:txBody>
        </p:sp>
        <p:sp>
          <p:nvSpPr>
            <p:cNvPr id="296" name="Shape 30" title="þ\#1_6|6||&gt;21|">
              <a:extLst>
                <a:ext uri="{FF2B5EF4-FFF2-40B4-BE49-F238E27FC236}">
                  <a16:creationId xmlns:a16="http://schemas.microsoft.com/office/drawing/2014/main" id="{263DC55B-A378-77D3-1B17-1D6FCD9EDE16}"/>
                </a:ext>
              </a:extLst>
            </p:cNvPr>
            <p:cNvSpPr>
              <a:spLocks/>
            </p:cNvSpPr>
            <p:nvPr/>
          </p:nvSpPr>
          <p:spPr>
            <a:xfrm>
              <a:off x="1765684" y="3885528"/>
              <a:ext cx="2684685" cy="171918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System &amp; User Testing</a:t>
              </a:r>
            </a:p>
          </p:txBody>
        </p:sp>
        <p:sp>
          <p:nvSpPr>
            <p:cNvPr id="297" name="Shape 31" title="þ\#1_7|7||&gt;21|">
              <a:extLst>
                <a:ext uri="{FF2B5EF4-FFF2-40B4-BE49-F238E27FC236}">
                  <a16:creationId xmlns:a16="http://schemas.microsoft.com/office/drawing/2014/main" id="{16889F59-E9FF-EDC4-2DB0-273364BD62B8}"/>
                </a:ext>
              </a:extLst>
            </p:cNvPr>
            <p:cNvSpPr>
              <a:spLocks/>
            </p:cNvSpPr>
            <p:nvPr/>
          </p:nvSpPr>
          <p:spPr>
            <a:xfrm>
              <a:off x="1765684" y="4370690"/>
              <a:ext cx="2684685" cy="171918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Go/No-Go Review</a:t>
              </a:r>
            </a:p>
          </p:txBody>
        </p:sp>
        <p:sp>
          <p:nvSpPr>
            <p:cNvPr id="298" name="Shape 32" title="þ\#1_8|8||&gt;21|">
              <a:extLst>
                <a:ext uri="{FF2B5EF4-FFF2-40B4-BE49-F238E27FC236}">
                  <a16:creationId xmlns:a16="http://schemas.microsoft.com/office/drawing/2014/main" id="{39097E2D-A740-C1A6-187E-A6166E88361A}"/>
                </a:ext>
              </a:extLst>
            </p:cNvPr>
            <p:cNvSpPr>
              <a:spLocks/>
            </p:cNvSpPr>
            <p:nvPr/>
          </p:nvSpPr>
          <p:spPr>
            <a:xfrm>
              <a:off x="1765684" y="4855852"/>
              <a:ext cx="2684685" cy="171918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&amp; Handover</a:t>
              </a:r>
            </a:p>
          </p:txBody>
        </p:sp>
        <p:sp>
          <p:nvSpPr>
            <p:cNvPr id="300" name="Shape 33" title="þ\#1_1|1||&gt;22£&gt;22D2|Thursday, 05 February 2026£Saturday, 07 February 2026">
              <a:extLst>
                <a:ext uri="{FF2B5EF4-FFF2-40B4-BE49-F238E27FC236}">
                  <a16:creationId xmlns:a16="http://schemas.microsoft.com/office/drawing/2014/main" id="{003BE85F-6799-A0CE-C5E3-45EA59764475}"/>
                </a:ext>
              </a:extLst>
            </p:cNvPr>
            <p:cNvSpPr>
              <a:spLocks/>
            </p:cNvSpPr>
            <p:nvPr/>
          </p:nvSpPr>
          <p:spPr>
            <a:xfrm>
              <a:off x="4629040" y="1478808"/>
              <a:ext cx="76526" cy="255513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2" name="Shape 34" title="þ\#1_2|2||&gt;22£&gt;22D2|Sunday, 08 February 2026£Thursday, 19 February 2026">
              <a:extLst>
                <a:ext uri="{FF2B5EF4-FFF2-40B4-BE49-F238E27FC236}">
                  <a16:creationId xmlns:a16="http://schemas.microsoft.com/office/drawing/2014/main" id="{78F4CE99-5476-4712-FC2D-3C8701044EBD}"/>
                </a:ext>
              </a:extLst>
            </p:cNvPr>
            <p:cNvSpPr>
              <a:spLocks/>
            </p:cNvSpPr>
            <p:nvPr/>
          </p:nvSpPr>
          <p:spPr>
            <a:xfrm>
              <a:off x="4743788" y="1963970"/>
              <a:ext cx="420771" cy="255513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4" name="Shape 35" title="þ\#1_3|3||&gt;22£&gt;22D2|Sunday, 22 February 2026£Wednesday, 18 March 2026">
              <a:extLst>
                <a:ext uri="{FF2B5EF4-FFF2-40B4-BE49-F238E27FC236}">
                  <a16:creationId xmlns:a16="http://schemas.microsoft.com/office/drawing/2014/main" id="{A869A5FC-C7E5-A97C-EBB1-C18936213D5C}"/>
                </a:ext>
              </a:extLst>
            </p:cNvPr>
            <p:cNvSpPr>
              <a:spLocks/>
            </p:cNvSpPr>
            <p:nvPr/>
          </p:nvSpPr>
          <p:spPr>
            <a:xfrm>
              <a:off x="5279282" y="2449132"/>
              <a:ext cx="918015" cy="255513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36" title="þ\#1_4|4||&gt;22£&gt;22D2|Saturday, 21 March 2026£Wednesday, 29 April 2026">
              <a:extLst>
                <a:ext uri="{FF2B5EF4-FFF2-40B4-BE49-F238E27FC236}">
                  <a16:creationId xmlns:a16="http://schemas.microsoft.com/office/drawing/2014/main" id="{C7E889E2-952B-0810-3D7C-B2E41F9D33BF}"/>
                </a:ext>
              </a:extLst>
            </p:cNvPr>
            <p:cNvSpPr>
              <a:spLocks/>
            </p:cNvSpPr>
            <p:nvPr/>
          </p:nvSpPr>
          <p:spPr>
            <a:xfrm>
              <a:off x="6312019" y="2934294"/>
              <a:ext cx="1491758" cy="255513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8" name="Shape 37" title="þ\#1_5|5||&gt;22£&gt;22D2|Saturday, 02 May 2026£Wednesday, 10 June 2026">
              <a:extLst>
                <a:ext uri="{FF2B5EF4-FFF2-40B4-BE49-F238E27FC236}">
                  <a16:creationId xmlns:a16="http://schemas.microsoft.com/office/drawing/2014/main" id="{50114940-1F20-8D22-1741-2B2BD6FFB4E9}"/>
                </a:ext>
              </a:extLst>
            </p:cNvPr>
            <p:cNvSpPr>
              <a:spLocks/>
            </p:cNvSpPr>
            <p:nvPr/>
          </p:nvSpPr>
          <p:spPr>
            <a:xfrm>
              <a:off x="7918500" y="3419456"/>
              <a:ext cx="1491758" cy="255513"/>
            </a:xfrm>
            <a:prstGeom prst="rect">
              <a:avLst/>
            </a:prstGeom>
            <a:solidFill>
              <a:schemeClr val="accent5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0" name="Shape 38" title="þ\#1_6|6||&gt;22£&gt;22D2|Saturday, 13 June 2026£Wednesday, 08 July 2026">
              <a:extLst>
                <a:ext uri="{FF2B5EF4-FFF2-40B4-BE49-F238E27FC236}">
                  <a16:creationId xmlns:a16="http://schemas.microsoft.com/office/drawing/2014/main" id="{CDDA15C4-E725-19B2-701E-A865AA993148}"/>
                </a:ext>
              </a:extLst>
            </p:cNvPr>
            <p:cNvSpPr>
              <a:spLocks/>
            </p:cNvSpPr>
            <p:nvPr/>
          </p:nvSpPr>
          <p:spPr>
            <a:xfrm>
              <a:off x="9524981" y="3904618"/>
              <a:ext cx="956265" cy="255513"/>
            </a:xfrm>
            <a:prstGeom prst="rect">
              <a:avLst/>
            </a:prstGeom>
            <a:solidFill>
              <a:schemeClr val="accent6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2" name="Shape 39" title="þ\#1_7|7||&gt;22£&gt;22D2|Saturday, 11 July 2026£Wednesday, 15 July 2026">
              <a:extLst>
                <a:ext uri="{FF2B5EF4-FFF2-40B4-BE49-F238E27FC236}">
                  <a16:creationId xmlns:a16="http://schemas.microsoft.com/office/drawing/2014/main" id="{10674BE3-4778-B8C7-7E5D-9A3FC2E466CE}"/>
                </a:ext>
              </a:extLst>
            </p:cNvPr>
            <p:cNvSpPr>
              <a:spLocks/>
            </p:cNvSpPr>
            <p:nvPr/>
          </p:nvSpPr>
          <p:spPr>
            <a:xfrm>
              <a:off x="10595967" y="4389780"/>
              <a:ext cx="153025" cy="255513"/>
            </a:xfrm>
            <a:prstGeom prst="rect">
              <a:avLst/>
            </a:prstGeom>
            <a:solidFill>
              <a:schemeClr val="accent1">
                <a:lumMod val="80000"/>
                <a:lumOff val="2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4" name="Shape 40" title="þ\#1_8|8||&gt;22£&gt;22D2|Saturday, 18 July 2026£Wednesday, 22 July 2026">
              <a:extLst>
                <a:ext uri="{FF2B5EF4-FFF2-40B4-BE49-F238E27FC236}">
                  <a16:creationId xmlns:a16="http://schemas.microsoft.com/office/drawing/2014/main" id="{C33A4DF1-A686-BC5D-9F6C-1D7664E60076}"/>
                </a:ext>
              </a:extLst>
            </p:cNvPr>
            <p:cNvSpPr>
              <a:spLocks/>
            </p:cNvSpPr>
            <p:nvPr/>
          </p:nvSpPr>
          <p:spPr>
            <a:xfrm>
              <a:off x="10863714" y="4874942"/>
              <a:ext cx="153025" cy="255513"/>
            </a:xfrm>
            <a:prstGeom prst="rect">
              <a:avLst/>
            </a:prstGeom>
            <a:solidFill>
              <a:schemeClr val="accent2">
                <a:lumMod val="80000"/>
                <a:lumOff val="2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5" name="Shape 41" title="þ\#1_1|1||&gt;23|">
              <a:extLst>
                <a:ext uri="{FF2B5EF4-FFF2-40B4-BE49-F238E27FC236}">
                  <a16:creationId xmlns:a16="http://schemas.microsoft.com/office/drawing/2014/main" id="{9085CEE2-7DE4-1DC0-BA3C-A8656F13C005}"/>
                </a:ext>
              </a:extLst>
            </p:cNvPr>
            <p:cNvSpPr>
              <a:spLocks/>
            </p:cNvSpPr>
            <p:nvPr/>
          </p:nvSpPr>
          <p:spPr>
            <a:xfrm>
              <a:off x="1790679" y="1645891"/>
              <a:ext cx="2777261" cy="171918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Initial alignment and team setup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6" name="Shape 42" title="þ\#1_2|2||&gt;23|">
              <a:extLst>
                <a:ext uri="{FF2B5EF4-FFF2-40B4-BE49-F238E27FC236}">
                  <a16:creationId xmlns:a16="http://schemas.microsoft.com/office/drawing/2014/main" id="{B8DA07F7-FE4D-C588-FFA7-30EEB2948529}"/>
                </a:ext>
              </a:extLst>
            </p:cNvPr>
            <p:cNvSpPr>
              <a:spLocks/>
            </p:cNvSpPr>
            <p:nvPr/>
          </p:nvSpPr>
          <p:spPr>
            <a:xfrm>
              <a:off x="1790679" y="2131052"/>
              <a:ext cx="2777261" cy="171918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Capture user needs and constraints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7" name="Shape 43" title="þ\#1_3|3||&gt;23|">
              <a:extLst>
                <a:ext uri="{FF2B5EF4-FFF2-40B4-BE49-F238E27FC236}">
                  <a16:creationId xmlns:a16="http://schemas.microsoft.com/office/drawing/2014/main" id="{F70649B4-DFC1-115C-10B4-5ECEFD0BCE6E}"/>
                </a:ext>
              </a:extLst>
            </p:cNvPr>
            <p:cNvSpPr>
              <a:spLocks/>
            </p:cNvSpPr>
            <p:nvPr/>
          </p:nvSpPr>
          <p:spPr>
            <a:xfrm>
              <a:off x="1790679" y="2616215"/>
              <a:ext cx="2777261" cy="171918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Define architecture and workflows</a:t>
              </a:r>
            </a:p>
          </p:txBody>
        </p:sp>
        <p:sp>
          <p:nvSpPr>
            <p:cNvPr id="328" name="Shape 44" title="þ\#1_4|4||&gt;23|">
              <a:extLst>
                <a:ext uri="{FF2B5EF4-FFF2-40B4-BE49-F238E27FC236}">
                  <a16:creationId xmlns:a16="http://schemas.microsoft.com/office/drawing/2014/main" id="{F6E7BEEF-65DD-4C3F-DF12-E628BE21C60D}"/>
                </a:ext>
              </a:extLst>
            </p:cNvPr>
            <p:cNvSpPr>
              <a:spLocks/>
            </p:cNvSpPr>
            <p:nvPr/>
          </p:nvSpPr>
          <p:spPr>
            <a:xfrm>
              <a:off x="1790679" y="3101377"/>
              <a:ext cx="2777261" cy="171918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Build core functionality</a:t>
              </a:r>
            </a:p>
          </p:txBody>
        </p:sp>
        <p:sp>
          <p:nvSpPr>
            <p:cNvPr id="329" name="Shape 45" title="þ\#1_5|5||&gt;23|">
              <a:extLst>
                <a:ext uri="{FF2B5EF4-FFF2-40B4-BE49-F238E27FC236}">
                  <a16:creationId xmlns:a16="http://schemas.microsoft.com/office/drawing/2014/main" id="{07C6C5E5-F62F-A22A-C88B-EEBD61A6E129}"/>
                </a:ext>
              </a:extLst>
            </p:cNvPr>
            <p:cNvSpPr>
              <a:spLocks/>
            </p:cNvSpPr>
            <p:nvPr/>
          </p:nvSpPr>
          <p:spPr>
            <a:xfrm>
              <a:off x="1790679" y="3586539"/>
              <a:ext cx="2777261" cy="171918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 remaining features</a:t>
              </a:r>
            </a:p>
          </p:txBody>
        </p:sp>
        <p:sp>
          <p:nvSpPr>
            <p:cNvPr id="330" name="Shape 46" title="þ\#1_6|6||&gt;23|">
              <a:extLst>
                <a:ext uri="{FF2B5EF4-FFF2-40B4-BE49-F238E27FC236}">
                  <a16:creationId xmlns:a16="http://schemas.microsoft.com/office/drawing/2014/main" id="{542FC438-EEF6-5B7F-8E0F-94AAB5280C3D}"/>
                </a:ext>
              </a:extLst>
            </p:cNvPr>
            <p:cNvSpPr>
              <a:spLocks/>
            </p:cNvSpPr>
            <p:nvPr/>
          </p:nvSpPr>
          <p:spPr>
            <a:xfrm>
              <a:off x="1790679" y="4071701"/>
              <a:ext cx="2777261" cy="171918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Validate performance and usability</a:t>
              </a:r>
            </a:p>
          </p:txBody>
        </p:sp>
        <p:sp>
          <p:nvSpPr>
            <p:cNvPr id="331" name="Shape 47" title="þ\#1_7|7||&gt;23|">
              <a:extLst>
                <a:ext uri="{FF2B5EF4-FFF2-40B4-BE49-F238E27FC236}">
                  <a16:creationId xmlns:a16="http://schemas.microsoft.com/office/drawing/2014/main" id="{4229865E-7560-7B96-82F9-B13487F076C5}"/>
                </a:ext>
              </a:extLst>
            </p:cNvPr>
            <p:cNvSpPr>
              <a:spLocks/>
            </p:cNvSpPr>
            <p:nvPr/>
          </p:nvSpPr>
          <p:spPr>
            <a:xfrm>
              <a:off x="1790679" y="4556863"/>
              <a:ext cx="2777261" cy="171918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Final decision before launch</a:t>
              </a:r>
            </a:p>
          </p:txBody>
        </p:sp>
        <p:sp>
          <p:nvSpPr>
            <p:cNvPr id="332" name="Shape 48" title="þ\#1_8|8||&gt;23|">
              <a:extLst>
                <a:ext uri="{FF2B5EF4-FFF2-40B4-BE49-F238E27FC236}">
                  <a16:creationId xmlns:a16="http://schemas.microsoft.com/office/drawing/2014/main" id="{341B1DAE-B6B0-630C-6444-611C2FC638AB}"/>
                </a:ext>
              </a:extLst>
            </p:cNvPr>
            <p:cNvSpPr>
              <a:spLocks/>
            </p:cNvSpPr>
            <p:nvPr/>
          </p:nvSpPr>
          <p:spPr>
            <a:xfrm>
              <a:off x="1790679" y="5042025"/>
              <a:ext cx="2777261" cy="171918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Deploy and transition to operations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904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53" name="GANTT" title="3">
            <a:extLst>
              <a:ext uri="{FF2B5EF4-FFF2-40B4-BE49-F238E27FC236}">
                <a16:creationId xmlns:a16="http://schemas.microsoft.com/office/drawing/2014/main" id="{70D10707-E80B-4149-0860-3246F771E67A}"/>
              </a:ext>
            </a:extLst>
          </p:cNvPr>
          <p:cNvGrpSpPr/>
          <p:nvPr/>
        </p:nvGrpSpPr>
        <p:grpSpPr>
          <a:xfrm>
            <a:off x="2397264" y="1404174"/>
            <a:ext cx="7407468" cy="4443581"/>
            <a:chOff x="2695715" y="770661"/>
            <a:chExt cx="7407468" cy="4443581"/>
          </a:xfrm>
        </p:grpSpPr>
        <p:cxnSp>
          <p:nvCxnSpPr>
            <p:cNvPr id="322" name="Line 1">
              <a:extLst>
                <a:ext uri="{FF2B5EF4-FFF2-40B4-BE49-F238E27FC236}">
                  <a16:creationId xmlns:a16="http://schemas.microsoft.com/office/drawing/2014/main" id="{20C51A0E-A4FE-EA4C-44BA-07C6464DDF03}"/>
                </a:ext>
              </a:extLst>
            </p:cNvPr>
            <p:cNvCxnSpPr/>
            <p:nvPr/>
          </p:nvCxnSpPr>
          <p:spPr>
            <a:xfrm>
              <a:off x="10103182" y="770661"/>
              <a:ext cx="0" cy="4443353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Line 2">
              <a:extLst>
                <a:ext uri="{FF2B5EF4-FFF2-40B4-BE49-F238E27FC236}">
                  <a16:creationId xmlns:a16="http://schemas.microsoft.com/office/drawing/2014/main" id="{F557C810-FA7F-94CA-3089-DCED12ADB5A2}"/>
                </a:ext>
              </a:extLst>
            </p:cNvPr>
            <p:cNvCxnSpPr/>
            <p:nvPr/>
          </p:nvCxnSpPr>
          <p:spPr>
            <a:xfrm>
              <a:off x="5935808" y="770661"/>
              <a:ext cx="0" cy="4443353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3" name="Shape 1" title="þ\#1_1">
              <a:extLst>
                <a:ext uri="{FF2B5EF4-FFF2-40B4-BE49-F238E27FC236}">
                  <a16:creationId xmlns:a16="http://schemas.microsoft.com/office/drawing/2014/main" id="{E31A5C88-B4C5-9180-CF3A-217858F7BB06}"/>
                </a:ext>
              </a:extLst>
            </p:cNvPr>
            <p:cNvSpPr/>
            <p:nvPr/>
          </p:nvSpPr>
          <p:spPr>
            <a:xfrm>
              <a:off x="5935808" y="1311571"/>
              <a:ext cx="4142586" cy="35007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5" name="Shape 2" title="þ\#1_2">
              <a:extLst>
                <a:ext uri="{FF2B5EF4-FFF2-40B4-BE49-F238E27FC236}">
                  <a16:creationId xmlns:a16="http://schemas.microsoft.com/office/drawing/2014/main" id="{BECD0446-4E4F-6F26-B393-A3C0B341DF92}"/>
                </a:ext>
              </a:extLst>
            </p:cNvPr>
            <p:cNvSpPr/>
            <p:nvPr/>
          </p:nvSpPr>
          <p:spPr>
            <a:xfrm>
              <a:off x="5935808" y="1819085"/>
              <a:ext cx="4142586" cy="35007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7" name="Shape 3" title="þ\#1_3">
              <a:extLst>
                <a:ext uri="{FF2B5EF4-FFF2-40B4-BE49-F238E27FC236}">
                  <a16:creationId xmlns:a16="http://schemas.microsoft.com/office/drawing/2014/main" id="{C649A298-6606-A2B4-8D23-FAFB19D65F0A}"/>
                </a:ext>
              </a:extLst>
            </p:cNvPr>
            <p:cNvSpPr/>
            <p:nvPr/>
          </p:nvSpPr>
          <p:spPr>
            <a:xfrm>
              <a:off x="5935808" y="2326599"/>
              <a:ext cx="4142586" cy="35007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9" name="Shape 4" title="þ\#1_4">
              <a:extLst>
                <a:ext uri="{FF2B5EF4-FFF2-40B4-BE49-F238E27FC236}">
                  <a16:creationId xmlns:a16="http://schemas.microsoft.com/office/drawing/2014/main" id="{2EE7295F-93CE-5855-9A4D-5057356B3D06}"/>
                </a:ext>
              </a:extLst>
            </p:cNvPr>
            <p:cNvSpPr/>
            <p:nvPr/>
          </p:nvSpPr>
          <p:spPr>
            <a:xfrm>
              <a:off x="5935808" y="2834113"/>
              <a:ext cx="4142586" cy="35007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1" name="Shape 5" title="þ\#1_5">
              <a:extLst>
                <a:ext uri="{FF2B5EF4-FFF2-40B4-BE49-F238E27FC236}">
                  <a16:creationId xmlns:a16="http://schemas.microsoft.com/office/drawing/2014/main" id="{A3A3EAFC-E5C8-4501-B0A2-99D7356738B7}"/>
                </a:ext>
              </a:extLst>
            </p:cNvPr>
            <p:cNvSpPr/>
            <p:nvPr/>
          </p:nvSpPr>
          <p:spPr>
            <a:xfrm>
              <a:off x="5935808" y="3341627"/>
              <a:ext cx="4142586" cy="35007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3" name="Shape 6" title="þ\#1_6">
              <a:extLst>
                <a:ext uri="{FF2B5EF4-FFF2-40B4-BE49-F238E27FC236}">
                  <a16:creationId xmlns:a16="http://schemas.microsoft.com/office/drawing/2014/main" id="{ADF06DC2-ED76-C970-EDEB-F4A4097A4B1C}"/>
                </a:ext>
              </a:extLst>
            </p:cNvPr>
            <p:cNvSpPr/>
            <p:nvPr/>
          </p:nvSpPr>
          <p:spPr>
            <a:xfrm>
              <a:off x="5935808" y="3849141"/>
              <a:ext cx="4142586" cy="35007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5" name="Shape 7" title="þ\#1_7">
              <a:extLst>
                <a:ext uri="{FF2B5EF4-FFF2-40B4-BE49-F238E27FC236}">
                  <a16:creationId xmlns:a16="http://schemas.microsoft.com/office/drawing/2014/main" id="{56B5907C-E8DC-6BD5-192D-436E5AB13F3B}"/>
                </a:ext>
              </a:extLst>
            </p:cNvPr>
            <p:cNvSpPr/>
            <p:nvPr/>
          </p:nvSpPr>
          <p:spPr>
            <a:xfrm>
              <a:off x="5935808" y="4356655"/>
              <a:ext cx="4142586" cy="35007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7" name="Shape 8" title="þ\#1_8">
              <a:extLst>
                <a:ext uri="{FF2B5EF4-FFF2-40B4-BE49-F238E27FC236}">
                  <a16:creationId xmlns:a16="http://schemas.microsoft.com/office/drawing/2014/main" id="{D7A9E8F8-3E9E-D473-D805-F2B9E54B035A}"/>
                </a:ext>
              </a:extLst>
            </p:cNvPr>
            <p:cNvSpPr/>
            <p:nvPr/>
          </p:nvSpPr>
          <p:spPr>
            <a:xfrm>
              <a:off x="5935808" y="4864169"/>
              <a:ext cx="4142586" cy="350073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9" name="Shape 9" title="þGY#|GZ0">
              <a:extLst>
                <a:ext uri="{FF2B5EF4-FFF2-40B4-BE49-F238E27FC236}">
                  <a16:creationId xmlns:a16="http://schemas.microsoft.com/office/drawing/2014/main" id="{1CF107D0-978A-7732-EEC9-474C95C4C584}"/>
                </a:ext>
              </a:extLst>
            </p:cNvPr>
            <p:cNvSpPr/>
            <p:nvPr/>
          </p:nvSpPr>
          <p:spPr>
            <a:xfrm>
              <a:off x="5935808" y="770661"/>
              <a:ext cx="4167374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21" name="Shape 10" title="þGY#|GZ0">
              <a:extLst>
                <a:ext uri="{FF2B5EF4-FFF2-40B4-BE49-F238E27FC236}">
                  <a16:creationId xmlns:a16="http://schemas.microsoft.com/office/drawing/2014/main" id="{49DE3E66-835F-9D05-E0F7-268A1AB525DF}"/>
                </a:ext>
              </a:extLst>
            </p:cNvPr>
            <p:cNvSpPr/>
            <p:nvPr/>
          </p:nvSpPr>
          <p:spPr>
            <a:xfrm>
              <a:off x="10103182" y="770661"/>
              <a:ext cx="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23" name="Shape 11" title="þGM#|GZ0">
              <a:extLst>
                <a:ext uri="{FF2B5EF4-FFF2-40B4-BE49-F238E27FC236}">
                  <a16:creationId xmlns:a16="http://schemas.microsoft.com/office/drawing/2014/main" id="{1EB30E32-5A22-F890-1E91-2D0EBE27DA5B}"/>
                </a:ext>
              </a:extLst>
            </p:cNvPr>
            <p:cNvSpPr/>
            <p:nvPr/>
          </p:nvSpPr>
          <p:spPr>
            <a:xfrm>
              <a:off x="5935808" y="1026902"/>
              <a:ext cx="595339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febbraio</a:t>
              </a:r>
            </a:p>
          </p:txBody>
        </p:sp>
        <p:sp>
          <p:nvSpPr>
            <p:cNvPr id="324" name="Shape 12" title="þGM#|GZ0">
              <a:extLst>
                <a:ext uri="{FF2B5EF4-FFF2-40B4-BE49-F238E27FC236}">
                  <a16:creationId xmlns:a16="http://schemas.microsoft.com/office/drawing/2014/main" id="{125E34CF-8224-2930-4125-E814B5AF6FC9}"/>
                </a:ext>
              </a:extLst>
            </p:cNvPr>
            <p:cNvSpPr/>
            <p:nvPr/>
          </p:nvSpPr>
          <p:spPr>
            <a:xfrm>
              <a:off x="6531147" y="1026902"/>
              <a:ext cx="76898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marzo</a:t>
              </a:r>
            </a:p>
          </p:txBody>
        </p:sp>
        <p:sp>
          <p:nvSpPr>
            <p:cNvPr id="325" name="Shape 13" title="þGM#|GZ0">
              <a:extLst>
                <a:ext uri="{FF2B5EF4-FFF2-40B4-BE49-F238E27FC236}">
                  <a16:creationId xmlns:a16="http://schemas.microsoft.com/office/drawing/2014/main" id="{A42C0BD9-E5F8-2182-395A-D8FFD84A13A3}"/>
                </a:ext>
              </a:extLst>
            </p:cNvPr>
            <p:cNvSpPr/>
            <p:nvPr/>
          </p:nvSpPr>
          <p:spPr>
            <a:xfrm>
              <a:off x="7300127" y="1026902"/>
              <a:ext cx="74417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aprile</a:t>
              </a:r>
            </a:p>
          </p:txBody>
        </p:sp>
        <p:sp>
          <p:nvSpPr>
            <p:cNvPr id="326" name="Shape 14" title="þGM#|GZ0">
              <a:extLst>
                <a:ext uri="{FF2B5EF4-FFF2-40B4-BE49-F238E27FC236}">
                  <a16:creationId xmlns:a16="http://schemas.microsoft.com/office/drawing/2014/main" id="{D78B4862-DEBC-B9B9-9F23-832F00006CEB}"/>
                </a:ext>
              </a:extLst>
            </p:cNvPr>
            <p:cNvSpPr/>
            <p:nvPr/>
          </p:nvSpPr>
          <p:spPr>
            <a:xfrm>
              <a:off x="8044301" y="1026902"/>
              <a:ext cx="768980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maggio</a:t>
              </a:r>
            </a:p>
          </p:txBody>
        </p:sp>
        <p:sp>
          <p:nvSpPr>
            <p:cNvPr id="327" name="Shape 15" title="þGM#|GZ0">
              <a:extLst>
                <a:ext uri="{FF2B5EF4-FFF2-40B4-BE49-F238E27FC236}">
                  <a16:creationId xmlns:a16="http://schemas.microsoft.com/office/drawing/2014/main" id="{5F7F3071-AA4E-78E6-5F2F-364B92E2173B}"/>
                </a:ext>
              </a:extLst>
            </p:cNvPr>
            <p:cNvSpPr/>
            <p:nvPr/>
          </p:nvSpPr>
          <p:spPr>
            <a:xfrm>
              <a:off x="8813281" y="1026902"/>
              <a:ext cx="74417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giugno</a:t>
              </a:r>
            </a:p>
          </p:txBody>
        </p:sp>
        <p:sp>
          <p:nvSpPr>
            <p:cNvPr id="328" name="Shape 16" title="þGM#|GZ0">
              <a:extLst>
                <a:ext uri="{FF2B5EF4-FFF2-40B4-BE49-F238E27FC236}">
                  <a16:creationId xmlns:a16="http://schemas.microsoft.com/office/drawing/2014/main" id="{97AB125C-F3DC-1605-A9A5-4DA1730B9D22}"/>
                </a:ext>
              </a:extLst>
            </p:cNvPr>
            <p:cNvSpPr/>
            <p:nvPr/>
          </p:nvSpPr>
          <p:spPr>
            <a:xfrm>
              <a:off x="9557455" y="1026902"/>
              <a:ext cx="54572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luglio</a:t>
              </a:r>
            </a:p>
          </p:txBody>
        </p:sp>
        <p:sp>
          <p:nvSpPr>
            <p:cNvPr id="295" name="Shape 17" title="þ\#1_1|1||&gt;21|">
              <a:extLst>
                <a:ext uri="{FF2B5EF4-FFF2-40B4-BE49-F238E27FC236}">
                  <a16:creationId xmlns:a16="http://schemas.microsoft.com/office/drawing/2014/main" id="{902B50BB-EA36-1B23-063B-F2939EA64863}"/>
                </a:ext>
              </a:extLst>
            </p:cNvPr>
            <p:cNvSpPr>
              <a:spLocks/>
            </p:cNvSpPr>
            <p:nvPr/>
          </p:nvSpPr>
          <p:spPr>
            <a:xfrm>
              <a:off x="3084081" y="1280902"/>
              <a:ext cx="2737066" cy="171231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Kick-off</a:t>
              </a:r>
            </a:p>
          </p:txBody>
        </p:sp>
        <p:sp>
          <p:nvSpPr>
            <p:cNvPr id="296" name="Shape 18" title="þ\#1_2|2||&gt;21|">
              <a:extLst>
                <a:ext uri="{FF2B5EF4-FFF2-40B4-BE49-F238E27FC236}">
                  <a16:creationId xmlns:a16="http://schemas.microsoft.com/office/drawing/2014/main" id="{BD04779E-D28A-29EE-8001-33FAA56E5C60}"/>
                </a:ext>
              </a:extLst>
            </p:cNvPr>
            <p:cNvSpPr>
              <a:spLocks/>
            </p:cNvSpPr>
            <p:nvPr/>
          </p:nvSpPr>
          <p:spPr>
            <a:xfrm>
              <a:off x="3084081" y="1788416"/>
              <a:ext cx="2737066" cy="171231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Requirements Gathering</a:t>
              </a:r>
            </a:p>
          </p:txBody>
        </p:sp>
        <p:sp>
          <p:nvSpPr>
            <p:cNvPr id="297" name="Shape 19" title="þ\#1_3|3||&gt;21|">
              <a:extLst>
                <a:ext uri="{FF2B5EF4-FFF2-40B4-BE49-F238E27FC236}">
                  <a16:creationId xmlns:a16="http://schemas.microsoft.com/office/drawing/2014/main" id="{ABEFA7B2-80B6-86B5-E571-B83F557055CF}"/>
                </a:ext>
              </a:extLst>
            </p:cNvPr>
            <p:cNvSpPr>
              <a:spLocks/>
            </p:cNvSpPr>
            <p:nvPr/>
          </p:nvSpPr>
          <p:spPr>
            <a:xfrm>
              <a:off x="3084081" y="2295930"/>
              <a:ext cx="2737066" cy="171231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Solution Design</a:t>
              </a:r>
            </a:p>
          </p:txBody>
        </p:sp>
        <p:sp>
          <p:nvSpPr>
            <p:cNvPr id="298" name="Shape 20" title="þ\#1_4|4||&gt;21|">
              <a:extLst>
                <a:ext uri="{FF2B5EF4-FFF2-40B4-BE49-F238E27FC236}">
                  <a16:creationId xmlns:a16="http://schemas.microsoft.com/office/drawing/2014/main" id="{B878D9CC-B60B-50AC-1EB1-9C96397D78E3}"/>
                </a:ext>
              </a:extLst>
            </p:cNvPr>
            <p:cNvSpPr>
              <a:spLocks/>
            </p:cNvSpPr>
            <p:nvPr/>
          </p:nvSpPr>
          <p:spPr>
            <a:xfrm>
              <a:off x="3084081" y="2803444"/>
              <a:ext cx="2737066" cy="171231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1</a:t>
              </a:r>
            </a:p>
          </p:txBody>
        </p:sp>
        <p:sp>
          <p:nvSpPr>
            <p:cNvPr id="299" name="Shape 21" title="þ\#1_5|5||&gt;21|">
              <a:extLst>
                <a:ext uri="{FF2B5EF4-FFF2-40B4-BE49-F238E27FC236}">
                  <a16:creationId xmlns:a16="http://schemas.microsoft.com/office/drawing/2014/main" id="{9059001A-123F-6381-816B-C6C81F18CC43}"/>
                </a:ext>
              </a:extLst>
            </p:cNvPr>
            <p:cNvSpPr>
              <a:spLocks/>
            </p:cNvSpPr>
            <p:nvPr/>
          </p:nvSpPr>
          <p:spPr>
            <a:xfrm>
              <a:off x="3084081" y="3310958"/>
              <a:ext cx="2737066" cy="171231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2</a:t>
              </a:r>
            </a:p>
          </p:txBody>
        </p:sp>
        <p:sp>
          <p:nvSpPr>
            <p:cNvPr id="300" name="Shape 22" title="þ\#1_6|6||&gt;21|">
              <a:extLst>
                <a:ext uri="{FF2B5EF4-FFF2-40B4-BE49-F238E27FC236}">
                  <a16:creationId xmlns:a16="http://schemas.microsoft.com/office/drawing/2014/main" id="{5255DA19-2906-50DB-1853-8DEB559C5CDB}"/>
                </a:ext>
              </a:extLst>
            </p:cNvPr>
            <p:cNvSpPr>
              <a:spLocks/>
            </p:cNvSpPr>
            <p:nvPr/>
          </p:nvSpPr>
          <p:spPr>
            <a:xfrm>
              <a:off x="3084081" y="3818472"/>
              <a:ext cx="2737066" cy="171231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System &amp; User Testing</a:t>
              </a:r>
            </a:p>
          </p:txBody>
        </p:sp>
        <p:sp>
          <p:nvSpPr>
            <p:cNvPr id="301" name="Shape 23" title="þ\#1_7|7||&gt;21|">
              <a:extLst>
                <a:ext uri="{FF2B5EF4-FFF2-40B4-BE49-F238E27FC236}">
                  <a16:creationId xmlns:a16="http://schemas.microsoft.com/office/drawing/2014/main" id="{850A7B69-2657-F788-86E2-90E033AED72F}"/>
                </a:ext>
              </a:extLst>
            </p:cNvPr>
            <p:cNvSpPr>
              <a:spLocks/>
            </p:cNvSpPr>
            <p:nvPr/>
          </p:nvSpPr>
          <p:spPr>
            <a:xfrm>
              <a:off x="3084081" y="4325986"/>
              <a:ext cx="2737066" cy="171231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Go/No-Go Review</a:t>
              </a:r>
            </a:p>
          </p:txBody>
        </p:sp>
        <p:sp>
          <p:nvSpPr>
            <p:cNvPr id="302" name="Shape 24" title="þ\#1_8|8||&gt;21|">
              <a:extLst>
                <a:ext uri="{FF2B5EF4-FFF2-40B4-BE49-F238E27FC236}">
                  <a16:creationId xmlns:a16="http://schemas.microsoft.com/office/drawing/2014/main" id="{DF669B4B-D467-6282-D091-74C031CD6D7C}"/>
                </a:ext>
              </a:extLst>
            </p:cNvPr>
            <p:cNvSpPr>
              <a:spLocks/>
            </p:cNvSpPr>
            <p:nvPr/>
          </p:nvSpPr>
          <p:spPr>
            <a:xfrm>
              <a:off x="3084081" y="4833500"/>
              <a:ext cx="2737066" cy="171231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&amp; Handover</a:t>
              </a:r>
            </a:p>
          </p:txBody>
        </p:sp>
        <p:sp>
          <p:nvSpPr>
            <p:cNvPr id="304" name="Shape 25" title="þ\#1_1|1||&gt;22£&gt;22D2|Thursday, 05 February 2026£Saturday, 07 February 2026">
              <a:extLst>
                <a:ext uri="{FF2B5EF4-FFF2-40B4-BE49-F238E27FC236}">
                  <a16:creationId xmlns:a16="http://schemas.microsoft.com/office/drawing/2014/main" id="{4E12232B-8103-211E-E096-BC4DA2487ADB}"/>
                </a:ext>
              </a:extLst>
            </p:cNvPr>
            <p:cNvSpPr>
              <a:spLocks/>
            </p:cNvSpPr>
            <p:nvPr/>
          </p:nvSpPr>
          <p:spPr>
            <a:xfrm>
              <a:off x="5935808" y="1374585"/>
              <a:ext cx="49629" cy="224047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6" name="Shape 26" title="þ\#1_2|2||&gt;22£&gt;22D2|Sunday, 08 February 2026£Thursday, 19 February 2026">
              <a:extLst>
                <a:ext uri="{FF2B5EF4-FFF2-40B4-BE49-F238E27FC236}">
                  <a16:creationId xmlns:a16="http://schemas.microsoft.com/office/drawing/2014/main" id="{1B742D59-80DB-991B-BD81-40A872C06B56}"/>
                </a:ext>
              </a:extLst>
            </p:cNvPr>
            <p:cNvSpPr>
              <a:spLocks/>
            </p:cNvSpPr>
            <p:nvPr/>
          </p:nvSpPr>
          <p:spPr>
            <a:xfrm>
              <a:off x="6010225" y="1882098"/>
              <a:ext cx="272881" cy="224047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08" name="Shape 27" title="þ\#1_3|3||&gt;22£&gt;22D2|Sunday, 22 February 2026£Wednesday, 18 March 2026">
              <a:extLst>
                <a:ext uri="{FF2B5EF4-FFF2-40B4-BE49-F238E27FC236}">
                  <a16:creationId xmlns:a16="http://schemas.microsoft.com/office/drawing/2014/main" id="{242CDBC5-68FA-A9B2-940F-C78612C950ED}"/>
                </a:ext>
              </a:extLst>
            </p:cNvPr>
            <p:cNvSpPr>
              <a:spLocks/>
            </p:cNvSpPr>
            <p:nvPr/>
          </p:nvSpPr>
          <p:spPr>
            <a:xfrm>
              <a:off x="6357507" y="2389612"/>
              <a:ext cx="595356" cy="224047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0" name="Shape 28" title="þ\#1_4|4||&gt;22£&gt;22D2|Saturday, 21 March 2026£Wednesday, 29 April 2026">
              <a:extLst>
                <a:ext uri="{FF2B5EF4-FFF2-40B4-BE49-F238E27FC236}">
                  <a16:creationId xmlns:a16="http://schemas.microsoft.com/office/drawing/2014/main" id="{3023621E-5E50-DB23-8593-7C2EA5D8DA2A}"/>
                </a:ext>
              </a:extLst>
            </p:cNvPr>
            <p:cNvSpPr>
              <a:spLocks/>
            </p:cNvSpPr>
            <p:nvPr/>
          </p:nvSpPr>
          <p:spPr>
            <a:xfrm>
              <a:off x="7027263" y="2897126"/>
              <a:ext cx="967443" cy="224047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2" name="Shape 29" title="þ\#1_5|5||&gt;22£&gt;22D2|Saturday, 02 May 2026£Wednesday, 10 June 2026">
              <a:extLst>
                <a:ext uri="{FF2B5EF4-FFF2-40B4-BE49-F238E27FC236}">
                  <a16:creationId xmlns:a16="http://schemas.microsoft.com/office/drawing/2014/main" id="{0C95B55F-B718-8B3B-B130-D9EA0FC44691}"/>
                </a:ext>
              </a:extLst>
            </p:cNvPr>
            <p:cNvSpPr>
              <a:spLocks/>
            </p:cNvSpPr>
            <p:nvPr/>
          </p:nvSpPr>
          <p:spPr>
            <a:xfrm>
              <a:off x="8069107" y="3404641"/>
              <a:ext cx="967443" cy="224047"/>
            </a:xfrm>
            <a:prstGeom prst="rect">
              <a:avLst/>
            </a:prstGeom>
            <a:solidFill>
              <a:schemeClr val="accent5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4" name="Shape 30" title="þ\#1_6|6||&gt;22£&gt;22D2|Saturday, 13 June 2026£Wednesday, 08 July 2026">
              <a:extLst>
                <a:ext uri="{FF2B5EF4-FFF2-40B4-BE49-F238E27FC236}">
                  <a16:creationId xmlns:a16="http://schemas.microsoft.com/office/drawing/2014/main" id="{87B7A829-4544-A8C1-1C90-7CD1CDB02CDE}"/>
                </a:ext>
              </a:extLst>
            </p:cNvPr>
            <p:cNvSpPr>
              <a:spLocks/>
            </p:cNvSpPr>
            <p:nvPr/>
          </p:nvSpPr>
          <p:spPr>
            <a:xfrm>
              <a:off x="9110950" y="3912155"/>
              <a:ext cx="620162" cy="224047"/>
            </a:xfrm>
            <a:prstGeom prst="rect">
              <a:avLst/>
            </a:prstGeom>
            <a:solidFill>
              <a:schemeClr val="accent6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6" name="Shape 31" title="þ\#1_7|7||&gt;22£&gt;22D2|Saturday, 11 July 2026£Wednesday, 15 July 2026">
              <a:extLst>
                <a:ext uri="{FF2B5EF4-FFF2-40B4-BE49-F238E27FC236}">
                  <a16:creationId xmlns:a16="http://schemas.microsoft.com/office/drawing/2014/main" id="{CAC1B53B-6977-62CE-3EF5-1A888FC5E943}"/>
                </a:ext>
              </a:extLst>
            </p:cNvPr>
            <p:cNvSpPr>
              <a:spLocks/>
            </p:cNvSpPr>
            <p:nvPr/>
          </p:nvSpPr>
          <p:spPr>
            <a:xfrm>
              <a:off x="9805513" y="4419669"/>
              <a:ext cx="99240" cy="224047"/>
            </a:xfrm>
            <a:prstGeom prst="rect">
              <a:avLst/>
            </a:prstGeom>
            <a:solidFill>
              <a:schemeClr val="accent1">
                <a:lumMod val="80000"/>
                <a:lumOff val="2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8" name="Shape 32" title="þ\#1_8|8||&gt;22£&gt;22D2|Saturday, 18 July 2026£Wednesday, 22 July 2026">
              <a:extLst>
                <a:ext uri="{FF2B5EF4-FFF2-40B4-BE49-F238E27FC236}">
                  <a16:creationId xmlns:a16="http://schemas.microsoft.com/office/drawing/2014/main" id="{9E155AAA-3907-045E-8274-D72307879A92}"/>
                </a:ext>
              </a:extLst>
            </p:cNvPr>
            <p:cNvSpPr>
              <a:spLocks/>
            </p:cNvSpPr>
            <p:nvPr/>
          </p:nvSpPr>
          <p:spPr>
            <a:xfrm>
              <a:off x="9979154" y="4927183"/>
              <a:ext cx="99240" cy="224047"/>
            </a:xfrm>
            <a:prstGeom prst="rect">
              <a:avLst/>
            </a:prstGeom>
            <a:solidFill>
              <a:schemeClr val="accent2">
                <a:lumMod val="80000"/>
                <a:lumOff val="2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9" name="Shape 33" title="þ\#1_1|1||&gt;23|">
              <a:extLst>
                <a:ext uri="{FF2B5EF4-FFF2-40B4-BE49-F238E27FC236}">
                  <a16:creationId xmlns:a16="http://schemas.microsoft.com/office/drawing/2014/main" id="{5D5233D8-387F-D5FE-C0CA-2D39842CC2CE}"/>
                </a:ext>
              </a:extLst>
            </p:cNvPr>
            <p:cNvSpPr>
              <a:spLocks/>
            </p:cNvSpPr>
            <p:nvPr/>
          </p:nvSpPr>
          <p:spPr>
            <a:xfrm>
              <a:off x="3108493" y="1459820"/>
              <a:ext cx="2885015" cy="171231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Initial alignment and team setup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0" name="Shape 34" title="þ\#1_2|2||&gt;23|">
              <a:extLst>
                <a:ext uri="{FF2B5EF4-FFF2-40B4-BE49-F238E27FC236}">
                  <a16:creationId xmlns:a16="http://schemas.microsoft.com/office/drawing/2014/main" id="{3AA7DB5B-9979-AC22-E8F1-C4BE6D1F6037}"/>
                </a:ext>
              </a:extLst>
            </p:cNvPr>
            <p:cNvSpPr>
              <a:spLocks/>
            </p:cNvSpPr>
            <p:nvPr/>
          </p:nvSpPr>
          <p:spPr>
            <a:xfrm>
              <a:off x="3108493" y="1967334"/>
              <a:ext cx="2885015" cy="171231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Capture user needs and constraints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1" name="Shape 35" title="þ\#1_3|3||&gt;23|">
              <a:extLst>
                <a:ext uri="{FF2B5EF4-FFF2-40B4-BE49-F238E27FC236}">
                  <a16:creationId xmlns:a16="http://schemas.microsoft.com/office/drawing/2014/main" id="{1B46D8F5-BDA1-E095-A6DF-E2B978E6F60B}"/>
                </a:ext>
              </a:extLst>
            </p:cNvPr>
            <p:cNvSpPr>
              <a:spLocks/>
            </p:cNvSpPr>
            <p:nvPr/>
          </p:nvSpPr>
          <p:spPr>
            <a:xfrm>
              <a:off x="3108493" y="2474848"/>
              <a:ext cx="2885015" cy="171231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Define architecture and workflows</a:t>
              </a:r>
            </a:p>
          </p:txBody>
        </p:sp>
        <p:sp>
          <p:nvSpPr>
            <p:cNvPr id="332" name="Shape 36" title="þ\#1_4|4||&gt;23|">
              <a:extLst>
                <a:ext uri="{FF2B5EF4-FFF2-40B4-BE49-F238E27FC236}">
                  <a16:creationId xmlns:a16="http://schemas.microsoft.com/office/drawing/2014/main" id="{FC7E9EA4-C3BF-6277-D0F6-CF348D554E92}"/>
                </a:ext>
              </a:extLst>
            </p:cNvPr>
            <p:cNvSpPr>
              <a:spLocks/>
            </p:cNvSpPr>
            <p:nvPr/>
          </p:nvSpPr>
          <p:spPr>
            <a:xfrm>
              <a:off x="3108493" y="2982362"/>
              <a:ext cx="2885015" cy="171231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Build core functionality</a:t>
              </a:r>
            </a:p>
          </p:txBody>
        </p:sp>
        <p:sp>
          <p:nvSpPr>
            <p:cNvPr id="333" name="Shape 37" title="þ\#1_5|5||&gt;23|">
              <a:extLst>
                <a:ext uri="{FF2B5EF4-FFF2-40B4-BE49-F238E27FC236}">
                  <a16:creationId xmlns:a16="http://schemas.microsoft.com/office/drawing/2014/main" id="{ACD38AAC-C802-2610-46F3-F474A7F031BB}"/>
                </a:ext>
              </a:extLst>
            </p:cNvPr>
            <p:cNvSpPr>
              <a:spLocks/>
            </p:cNvSpPr>
            <p:nvPr/>
          </p:nvSpPr>
          <p:spPr>
            <a:xfrm>
              <a:off x="3108493" y="3489876"/>
              <a:ext cx="2885015" cy="171231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 remaining features</a:t>
              </a:r>
            </a:p>
          </p:txBody>
        </p:sp>
        <p:sp>
          <p:nvSpPr>
            <p:cNvPr id="334" name="Shape 38" title="þ\#1_6|6||&gt;23|">
              <a:extLst>
                <a:ext uri="{FF2B5EF4-FFF2-40B4-BE49-F238E27FC236}">
                  <a16:creationId xmlns:a16="http://schemas.microsoft.com/office/drawing/2014/main" id="{17AE86B3-1275-C4AF-CDCF-CAC79F457144}"/>
                </a:ext>
              </a:extLst>
            </p:cNvPr>
            <p:cNvSpPr>
              <a:spLocks/>
            </p:cNvSpPr>
            <p:nvPr/>
          </p:nvSpPr>
          <p:spPr>
            <a:xfrm>
              <a:off x="3108493" y="3997390"/>
              <a:ext cx="2885015" cy="171231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Validate performance and usability</a:t>
              </a:r>
            </a:p>
          </p:txBody>
        </p:sp>
        <p:sp>
          <p:nvSpPr>
            <p:cNvPr id="335" name="Shape 39" title="þ\#1_7|7||&gt;23|">
              <a:extLst>
                <a:ext uri="{FF2B5EF4-FFF2-40B4-BE49-F238E27FC236}">
                  <a16:creationId xmlns:a16="http://schemas.microsoft.com/office/drawing/2014/main" id="{25A27A58-9493-CF28-A05D-043CAA812F58}"/>
                </a:ext>
              </a:extLst>
            </p:cNvPr>
            <p:cNvSpPr>
              <a:spLocks/>
            </p:cNvSpPr>
            <p:nvPr/>
          </p:nvSpPr>
          <p:spPr>
            <a:xfrm>
              <a:off x="3108493" y="4504904"/>
              <a:ext cx="2885015" cy="171231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Final decision before launch</a:t>
              </a:r>
            </a:p>
          </p:txBody>
        </p:sp>
        <p:sp>
          <p:nvSpPr>
            <p:cNvPr id="336" name="Shape 40" title="þ\#1_8|8||&gt;23|">
              <a:extLst>
                <a:ext uri="{FF2B5EF4-FFF2-40B4-BE49-F238E27FC236}">
                  <a16:creationId xmlns:a16="http://schemas.microsoft.com/office/drawing/2014/main" id="{C7002F23-E4AC-E905-1556-7110559F5AAC}"/>
                </a:ext>
              </a:extLst>
            </p:cNvPr>
            <p:cNvSpPr>
              <a:spLocks/>
            </p:cNvSpPr>
            <p:nvPr/>
          </p:nvSpPr>
          <p:spPr>
            <a:xfrm>
              <a:off x="3108493" y="5012418"/>
              <a:ext cx="2885015" cy="171231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Deploy and transition to operations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pic>
          <p:nvPicPr>
            <p:cNvPr id="338" name="Picture 1" title="þ\#1_1|1|||1|">
              <a:extLst>
                <a:ext uri="{FF2B5EF4-FFF2-40B4-BE49-F238E27FC236}">
                  <a16:creationId xmlns:a16="http://schemas.microsoft.com/office/drawing/2014/main" id="{A930E0FC-D85E-3F9E-E2D5-18A530022492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-73714" r="-73714"/>
            <a:stretch/>
          </p:blipFill>
          <p:spPr>
            <a:xfrm>
              <a:off x="2695715" y="1377211"/>
              <a:ext cx="517823" cy="209283"/>
            </a:xfrm>
            <a:prstGeom prst="rect">
              <a:avLst/>
            </a:prstGeom>
          </p:spPr>
        </p:pic>
        <p:pic>
          <p:nvPicPr>
            <p:cNvPr id="340" name="Picture 2" title="þ\#1_2|2|||1|">
              <a:extLst>
                <a:ext uri="{FF2B5EF4-FFF2-40B4-BE49-F238E27FC236}">
                  <a16:creationId xmlns:a16="http://schemas.microsoft.com/office/drawing/2014/main" id="{DE97AE79-EA49-61D4-599E-4FC4680FE356}"/>
                </a:ext>
              </a:extLst>
            </p:cNvPr>
            <p:cNvPicPr>
              <a:picLocks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 l="-73714" r="-73714"/>
            <a:stretch/>
          </p:blipFill>
          <p:spPr>
            <a:xfrm>
              <a:off x="2695715" y="1884725"/>
              <a:ext cx="517823" cy="209283"/>
            </a:xfrm>
            <a:prstGeom prst="rect">
              <a:avLst/>
            </a:prstGeom>
          </p:spPr>
        </p:pic>
        <p:pic>
          <p:nvPicPr>
            <p:cNvPr id="342" name="Picture 3" title="þ\#1_3|3|||1|">
              <a:extLst>
                <a:ext uri="{FF2B5EF4-FFF2-40B4-BE49-F238E27FC236}">
                  <a16:creationId xmlns:a16="http://schemas.microsoft.com/office/drawing/2014/main" id="{C10DB0A8-2CD3-FE9A-6A16-2E6486145BDA}"/>
                </a:ext>
              </a:extLst>
            </p:cNvPr>
            <p:cNvPicPr>
              <a:picLocks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-73714" r="-73714"/>
            <a:stretch/>
          </p:blipFill>
          <p:spPr>
            <a:xfrm>
              <a:off x="2695715" y="2392239"/>
              <a:ext cx="517823" cy="209283"/>
            </a:xfrm>
            <a:prstGeom prst="rect">
              <a:avLst/>
            </a:prstGeom>
          </p:spPr>
        </p:pic>
        <p:pic>
          <p:nvPicPr>
            <p:cNvPr id="344" name="Picture 4" title="þ\#1_4|4|||1|">
              <a:extLst>
                <a:ext uri="{FF2B5EF4-FFF2-40B4-BE49-F238E27FC236}">
                  <a16:creationId xmlns:a16="http://schemas.microsoft.com/office/drawing/2014/main" id="{6D9D4ED9-4F3C-5410-D8F3-0ECA87271C1A}"/>
                </a:ext>
              </a:extLst>
            </p:cNvPr>
            <p:cNvPicPr>
              <a:picLocks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 l="-73714" r="-73714"/>
            <a:stretch/>
          </p:blipFill>
          <p:spPr>
            <a:xfrm>
              <a:off x="2695715" y="2899753"/>
              <a:ext cx="517823" cy="209283"/>
            </a:xfrm>
            <a:prstGeom prst="rect">
              <a:avLst/>
            </a:prstGeom>
          </p:spPr>
        </p:pic>
        <p:pic>
          <p:nvPicPr>
            <p:cNvPr id="346" name="Picture 5" title="þ\#1_5|5|||1|">
              <a:extLst>
                <a:ext uri="{FF2B5EF4-FFF2-40B4-BE49-F238E27FC236}">
                  <a16:creationId xmlns:a16="http://schemas.microsoft.com/office/drawing/2014/main" id="{0CBB5216-2D0A-4D04-56AE-BA4E43887430}"/>
                </a:ext>
              </a:extLst>
            </p:cNvPr>
            <p:cNvPicPr>
              <a:picLocks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 l="-73714" r="-73714"/>
            <a:stretch/>
          </p:blipFill>
          <p:spPr>
            <a:xfrm>
              <a:off x="2695715" y="3407267"/>
              <a:ext cx="517823" cy="209283"/>
            </a:xfrm>
            <a:prstGeom prst="rect">
              <a:avLst/>
            </a:prstGeom>
          </p:spPr>
        </p:pic>
        <p:pic>
          <p:nvPicPr>
            <p:cNvPr id="348" name="Picture 6" title="þ\#1_6|6|||1|">
              <a:extLst>
                <a:ext uri="{FF2B5EF4-FFF2-40B4-BE49-F238E27FC236}">
                  <a16:creationId xmlns:a16="http://schemas.microsoft.com/office/drawing/2014/main" id="{71C6D7C6-3C70-BCFE-F895-A4133EA12DEA}"/>
                </a:ext>
              </a:extLst>
            </p:cNvPr>
            <p:cNvPicPr>
              <a:picLocks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 l="-73714" r="-73714"/>
            <a:stretch/>
          </p:blipFill>
          <p:spPr>
            <a:xfrm>
              <a:off x="2695715" y="3914781"/>
              <a:ext cx="517823" cy="209283"/>
            </a:xfrm>
            <a:prstGeom prst="rect">
              <a:avLst/>
            </a:prstGeom>
          </p:spPr>
        </p:pic>
        <p:pic>
          <p:nvPicPr>
            <p:cNvPr id="350" name="Picture 7" title="þ\#1_7|7|||1|">
              <a:extLst>
                <a:ext uri="{FF2B5EF4-FFF2-40B4-BE49-F238E27FC236}">
                  <a16:creationId xmlns:a16="http://schemas.microsoft.com/office/drawing/2014/main" id="{C504DF68-07B3-B4C2-FB0D-7B26AA0FAE49}"/>
                </a:ext>
              </a:extLst>
            </p:cNvPr>
            <p:cNvPicPr>
              <a:picLocks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rcRect l="-73714" r="-73714"/>
            <a:stretch/>
          </p:blipFill>
          <p:spPr>
            <a:xfrm>
              <a:off x="2695715" y="4422295"/>
              <a:ext cx="517823" cy="209283"/>
            </a:xfrm>
            <a:prstGeom prst="rect">
              <a:avLst/>
            </a:prstGeom>
          </p:spPr>
        </p:pic>
        <p:pic>
          <p:nvPicPr>
            <p:cNvPr id="352" name="Picture 8" title="þ\#1_8|8|||1|">
              <a:extLst>
                <a:ext uri="{FF2B5EF4-FFF2-40B4-BE49-F238E27FC236}">
                  <a16:creationId xmlns:a16="http://schemas.microsoft.com/office/drawing/2014/main" id="{D9D16BDB-CFBF-A745-75FE-8B59B4912420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-73714" r="-73714"/>
            <a:stretch/>
          </p:blipFill>
          <p:spPr>
            <a:xfrm>
              <a:off x="2695715" y="4929809"/>
              <a:ext cx="517823" cy="2092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95563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">
            <a:extLst>
              <a:ext uri="{FF2B5EF4-FFF2-40B4-BE49-F238E27FC236}">
                <a16:creationId xmlns:a16="http://schemas.microsoft.com/office/drawing/2014/main" id="{FC342966-BE95-9F65-FA43-EED2C1A26B6F}"/>
              </a:ext>
            </a:extLst>
          </p:cNvPr>
          <p:cNvSpPr txBox="1">
            <a:spLocks/>
          </p:cNvSpPr>
          <p:nvPr/>
        </p:nvSpPr>
        <p:spPr>
          <a:xfrm>
            <a:off x="0" y="28101"/>
            <a:ext cx="12183426" cy="974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Bierstadt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it-IT"/>
              <a:t>Gantt</a:t>
            </a:r>
          </a:p>
        </p:txBody>
      </p:sp>
      <p:grpSp>
        <p:nvGrpSpPr>
          <p:cNvPr id="387" name="GANTT" title="3">
            <a:extLst>
              <a:ext uri="{FF2B5EF4-FFF2-40B4-BE49-F238E27FC236}">
                <a16:creationId xmlns:a16="http://schemas.microsoft.com/office/drawing/2014/main" id="{FDF94795-A01A-3DA3-9C15-FBB13C016E1B}"/>
              </a:ext>
            </a:extLst>
          </p:cNvPr>
          <p:cNvGrpSpPr/>
          <p:nvPr/>
        </p:nvGrpSpPr>
        <p:grpSpPr>
          <a:xfrm>
            <a:off x="1163658" y="1405481"/>
            <a:ext cx="9834103" cy="4402916"/>
            <a:chOff x="1462108" y="773275"/>
            <a:chExt cx="9834103" cy="4402916"/>
          </a:xfrm>
        </p:grpSpPr>
        <p:cxnSp>
          <p:nvCxnSpPr>
            <p:cNvPr id="331" name="Line 1">
              <a:extLst>
                <a:ext uri="{FF2B5EF4-FFF2-40B4-BE49-F238E27FC236}">
                  <a16:creationId xmlns:a16="http://schemas.microsoft.com/office/drawing/2014/main" id="{1F411D31-1374-2E36-5EFB-DBBDA0C01075}"/>
                </a:ext>
              </a:extLst>
            </p:cNvPr>
            <p:cNvCxnSpPr/>
            <p:nvPr/>
          </p:nvCxnSpPr>
          <p:spPr>
            <a:xfrm>
              <a:off x="8869629" y="1027275"/>
              <a:ext cx="0" cy="4148641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Line 2">
              <a:extLst>
                <a:ext uri="{FF2B5EF4-FFF2-40B4-BE49-F238E27FC236}">
                  <a16:creationId xmlns:a16="http://schemas.microsoft.com/office/drawing/2014/main" id="{DDBA38F7-6DEC-B439-8626-BD4CBE2E59B8}"/>
                </a:ext>
              </a:extLst>
            </p:cNvPr>
            <p:cNvCxnSpPr/>
            <p:nvPr/>
          </p:nvCxnSpPr>
          <p:spPr>
            <a:xfrm>
              <a:off x="4701670" y="1027275"/>
              <a:ext cx="0" cy="4148641"/>
            </a:xfrm>
            <a:prstGeom prst="straightConnector1">
              <a:avLst/>
            </a:prstGeom>
            <a:ln w="12700" cmpd="sng">
              <a:solidFill>
                <a:srgbClr val="FFFFFF">
                  <a:lumMod val="100000"/>
                </a:srgbClr>
              </a:solidFill>
              <a:prstDash val="solid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2" name="Shape 1" title="þ\#1_1">
              <a:extLst>
                <a:ext uri="{FF2B5EF4-FFF2-40B4-BE49-F238E27FC236}">
                  <a16:creationId xmlns:a16="http://schemas.microsoft.com/office/drawing/2014/main" id="{E0F8B50B-AC19-1FD5-4661-5CB1C2B2717C}"/>
                </a:ext>
              </a:extLst>
            </p:cNvPr>
            <p:cNvSpPr/>
            <p:nvPr/>
          </p:nvSpPr>
          <p:spPr>
            <a:xfrm>
              <a:off x="4701670" y="1565285"/>
              <a:ext cx="4143167" cy="3161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4" name="Shape 2" title="þ\#1_2">
              <a:extLst>
                <a:ext uri="{FF2B5EF4-FFF2-40B4-BE49-F238E27FC236}">
                  <a16:creationId xmlns:a16="http://schemas.microsoft.com/office/drawing/2014/main" id="{DA4CBB8C-381E-96AD-C5AB-02C7DA2BF605}"/>
                </a:ext>
              </a:extLst>
            </p:cNvPr>
            <p:cNvSpPr/>
            <p:nvPr/>
          </p:nvSpPr>
          <p:spPr>
            <a:xfrm>
              <a:off x="4701670" y="2035960"/>
              <a:ext cx="4143167" cy="3161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6" name="Shape 3" title="þ\#1_3">
              <a:extLst>
                <a:ext uri="{FF2B5EF4-FFF2-40B4-BE49-F238E27FC236}">
                  <a16:creationId xmlns:a16="http://schemas.microsoft.com/office/drawing/2014/main" id="{F25A8495-592A-BDCE-6572-91A1AE4D613A}"/>
                </a:ext>
              </a:extLst>
            </p:cNvPr>
            <p:cNvSpPr/>
            <p:nvPr/>
          </p:nvSpPr>
          <p:spPr>
            <a:xfrm>
              <a:off x="4701670" y="2506635"/>
              <a:ext cx="4143167" cy="3161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8" name="Shape 4" title="þ\#1_4">
              <a:extLst>
                <a:ext uri="{FF2B5EF4-FFF2-40B4-BE49-F238E27FC236}">
                  <a16:creationId xmlns:a16="http://schemas.microsoft.com/office/drawing/2014/main" id="{E9190360-2A74-4586-8A56-C0E44710A48A}"/>
                </a:ext>
              </a:extLst>
            </p:cNvPr>
            <p:cNvSpPr/>
            <p:nvPr/>
          </p:nvSpPr>
          <p:spPr>
            <a:xfrm>
              <a:off x="4701670" y="2977310"/>
              <a:ext cx="4143167" cy="3161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0" name="Shape 5" title="þ\#1_5">
              <a:extLst>
                <a:ext uri="{FF2B5EF4-FFF2-40B4-BE49-F238E27FC236}">
                  <a16:creationId xmlns:a16="http://schemas.microsoft.com/office/drawing/2014/main" id="{72EF3E61-EC98-2533-176C-669523E36A1C}"/>
                </a:ext>
              </a:extLst>
            </p:cNvPr>
            <p:cNvSpPr/>
            <p:nvPr/>
          </p:nvSpPr>
          <p:spPr>
            <a:xfrm>
              <a:off x="4701670" y="3447985"/>
              <a:ext cx="4143167" cy="3161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2" name="Shape 6" title="þ\#1_6">
              <a:extLst>
                <a:ext uri="{FF2B5EF4-FFF2-40B4-BE49-F238E27FC236}">
                  <a16:creationId xmlns:a16="http://schemas.microsoft.com/office/drawing/2014/main" id="{ACCF2D07-D095-B56F-0006-488ECCA8004E}"/>
                </a:ext>
              </a:extLst>
            </p:cNvPr>
            <p:cNvSpPr/>
            <p:nvPr/>
          </p:nvSpPr>
          <p:spPr>
            <a:xfrm>
              <a:off x="4701670" y="3918660"/>
              <a:ext cx="4143167" cy="3161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4" name="Shape 7" title="þ\#1_7">
              <a:extLst>
                <a:ext uri="{FF2B5EF4-FFF2-40B4-BE49-F238E27FC236}">
                  <a16:creationId xmlns:a16="http://schemas.microsoft.com/office/drawing/2014/main" id="{094ADBD6-0F49-0ECA-2E57-2946AFA3CA34}"/>
                </a:ext>
              </a:extLst>
            </p:cNvPr>
            <p:cNvSpPr/>
            <p:nvPr/>
          </p:nvSpPr>
          <p:spPr>
            <a:xfrm>
              <a:off x="4701670" y="4389335"/>
              <a:ext cx="4143167" cy="3161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6" name="Shape 8" title="þ\#1_8">
              <a:extLst>
                <a:ext uri="{FF2B5EF4-FFF2-40B4-BE49-F238E27FC236}">
                  <a16:creationId xmlns:a16="http://schemas.microsoft.com/office/drawing/2014/main" id="{B7D7F69A-ECD9-FBD8-2E88-BA3559F5D411}"/>
                </a:ext>
              </a:extLst>
            </p:cNvPr>
            <p:cNvSpPr/>
            <p:nvPr/>
          </p:nvSpPr>
          <p:spPr>
            <a:xfrm>
              <a:off x="4701670" y="4860010"/>
              <a:ext cx="4143167" cy="316181"/>
            </a:xfrm>
            <a:prstGeom prst="rect">
              <a:avLst/>
            </a:prstGeom>
            <a:noFill/>
            <a:ln w="31750" cap="flat" cmpd="sng" algn="ctr">
              <a:noFill/>
              <a:prstDash val="dash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 cap="flat" cmpd="sng" algn="ctr">
                  <a:solidFill>
                    <a:srgbClr val="595959"/>
                  </a:solidFill>
                  <a:prstDash val="dash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8" name="Shape 9" title="þGY#|GZ0">
              <a:extLst>
                <a:ext uri="{FF2B5EF4-FFF2-40B4-BE49-F238E27FC236}">
                  <a16:creationId xmlns:a16="http://schemas.microsoft.com/office/drawing/2014/main" id="{2276B833-34CC-E182-C03B-8BC0A8D1D8D9}"/>
                </a:ext>
              </a:extLst>
            </p:cNvPr>
            <p:cNvSpPr/>
            <p:nvPr/>
          </p:nvSpPr>
          <p:spPr>
            <a:xfrm>
              <a:off x="4701670" y="1027275"/>
              <a:ext cx="4167959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30" name="Shape 10" title="þGY#|GZ0">
              <a:extLst>
                <a:ext uri="{FF2B5EF4-FFF2-40B4-BE49-F238E27FC236}">
                  <a16:creationId xmlns:a16="http://schemas.microsoft.com/office/drawing/2014/main" id="{02D6E9E1-68F5-AFA6-552C-FC9EE6324D08}"/>
                </a:ext>
              </a:extLst>
            </p:cNvPr>
            <p:cNvSpPr/>
            <p:nvPr/>
          </p:nvSpPr>
          <p:spPr>
            <a:xfrm>
              <a:off x="8869629" y="1027275"/>
              <a:ext cx="0" cy="256241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20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2026</a:t>
              </a:r>
            </a:p>
          </p:txBody>
        </p:sp>
        <p:sp>
          <p:nvSpPr>
            <p:cNvPr id="332" name="Shape 11" title="þGM#|GZ0">
              <a:extLst>
                <a:ext uri="{FF2B5EF4-FFF2-40B4-BE49-F238E27FC236}">
                  <a16:creationId xmlns:a16="http://schemas.microsoft.com/office/drawing/2014/main" id="{CD00AC5E-4D62-16D4-873D-0676CF67CCCB}"/>
                </a:ext>
              </a:extLst>
            </p:cNvPr>
            <p:cNvSpPr/>
            <p:nvPr/>
          </p:nvSpPr>
          <p:spPr>
            <a:xfrm>
              <a:off x="4701670" y="1283516"/>
              <a:ext cx="595423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febbraio</a:t>
              </a:r>
            </a:p>
          </p:txBody>
        </p:sp>
        <p:sp>
          <p:nvSpPr>
            <p:cNvPr id="333" name="Shape 12" title="þGM#|GZ0">
              <a:extLst>
                <a:ext uri="{FF2B5EF4-FFF2-40B4-BE49-F238E27FC236}">
                  <a16:creationId xmlns:a16="http://schemas.microsoft.com/office/drawing/2014/main" id="{CB3121D0-1D34-3DF4-5C56-95B4463BF104}"/>
                </a:ext>
              </a:extLst>
            </p:cNvPr>
            <p:cNvSpPr/>
            <p:nvPr/>
          </p:nvSpPr>
          <p:spPr>
            <a:xfrm>
              <a:off x="5297093" y="1283516"/>
              <a:ext cx="76908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marzo</a:t>
              </a:r>
            </a:p>
          </p:txBody>
        </p:sp>
        <p:sp>
          <p:nvSpPr>
            <p:cNvPr id="334" name="Shape 13" title="þGM#|GZ0">
              <a:extLst>
                <a:ext uri="{FF2B5EF4-FFF2-40B4-BE49-F238E27FC236}">
                  <a16:creationId xmlns:a16="http://schemas.microsoft.com/office/drawing/2014/main" id="{4008CB79-D919-B4A3-E3FF-09EE89CD9295}"/>
                </a:ext>
              </a:extLst>
            </p:cNvPr>
            <p:cNvSpPr/>
            <p:nvPr/>
          </p:nvSpPr>
          <p:spPr>
            <a:xfrm>
              <a:off x="6066181" y="1283516"/>
              <a:ext cx="74427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aprile</a:t>
              </a:r>
            </a:p>
          </p:txBody>
        </p:sp>
        <p:sp>
          <p:nvSpPr>
            <p:cNvPr id="335" name="Shape 14" title="þGM#|GZ0">
              <a:extLst>
                <a:ext uri="{FF2B5EF4-FFF2-40B4-BE49-F238E27FC236}">
                  <a16:creationId xmlns:a16="http://schemas.microsoft.com/office/drawing/2014/main" id="{0ABC36A2-EA1D-D07F-C278-790853CE5566}"/>
                </a:ext>
              </a:extLst>
            </p:cNvPr>
            <p:cNvSpPr/>
            <p:nvPr/>
          </p:nvSpPr>
          <p:spPr>
            <a:xfrm>
              <a:off x="6810459" y="1283516"/>
              <a:ext cx="76908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maggio</a:t>
              </a:r>
            </a:p>
          </p:txBody>
        </p:sp>
        <p:sp>
          <p:nvSpPr>
            <p:cNvPr id="336" name="Shape 15" title="þGM#|GZ0">
              <a:extLst>
                <a:ext uri="{FF2B5EF4-FFF2-40B4-BE49-F238E27FC236}">
                  <a16:creationId xmlns:a16="http://schemas.microsoft.com/office/drawing/2014/main" id="{40A28B12-84D5-9736-BCAC-323FA0883C72}"/>
                </a:ext>
              </a:extLst>
            </p:cNvPr>
            <p:cNvSpPr/>
            <p:nvPr/>
          </p:nvSpPr>
          <p:spPr>
            <a:xfrm>
              <a:off x="7579547" y="1283516"/>
              <a:ext cx="744278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giugno</a:t>
              </a:r>
            </a:p>
          </p:txBody>
        </p:sp>
        <p:sp>
          <p:nvSpPr>
            <p:cNvPr id="337" name="Shape 16" title="þGM#|GZ0">
              <a:extLst>
                <a:ext uri="{FF2B5EF4-FFF2-40B4-BE49-F238E27FC236}">
                  <a16:creationId xmlns:a16="http://schemas.microsoft.com/office/drawing/2014/main" id="{E6553606-EEA1-19CF-4963-2CBC663B9105}"/>
                </a:ext>
              </a:extLst>
            </p:cNvPr>
            <p:cNvSpPr/>
            <p:nvPr/>
          </p:nvSpPr>
          <p:spPr>
            <a:xfrm>
              <a:off x="8323825" y="1283516"/>
              <a:ext cx="545804" cy="190500"/>
            </a:xfrm>
            <a:prstGeom prst="rect">
              <a:avLst/>
            </a:prstGeom>
            <a:solidFill>
              <a:srgbClr val="FFFFFF">
                <a:lumMod val="10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  <a:sp3d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1270" tIns="1270" rIns="1270" bIns="127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r>
                <a:rPr lang="it-IT" sz="11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luglio</a:t>
              </a:r>
            </a:p>
          </p:txBody>
        </p:sp>
        <p:sp>
          <p:nvSpPr>
            <p:cNvPr id="304" name="Shape 17" title="þ\#1_1|1||&gt;21|">
              <a:extLst>
                <a:ext uri="{FF2B5EF4-FFF2-40B4-BE49-F238E27FC236}">
                  <a16:creationId xmlns:a16="http://schemas.microsoft.com/office/drawing/2014/main" id="{C54CA8A5-8E2C-2529-05FC-5E3FF7BF1B13}"/>
                </a:ext>
              </a:extLst>
            </p:cNvPr>
            <p:cNvSpPr>
              <a:spLocks/>
            </p:cNvSpPr>
            <p:nvPr/>
          </p:nvSpPr>
          <p:spPr>
            <a:xfrm>
              <a:off x="1849790" y="1537516"/>
              <a:ext cx="2762111" cy="15465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Project Kick-off</a:t>
              </a:r>
            </a:p>
          </p:txBody>
        </p:sp>
        <p:sp>
          <p:nvSpPr>
            <p:cNvPr id="305" name="Shape 18" title="þ\#1_2|2||&gt;21|">
              <a:extLst>
                <a:ext uri="{FF2B5EF4-FFF2-40B4-BE49-F238E27FC236}">
                  <a16:creationId xmlns:a16="http://schemas.microsoft.com/office/drawing/2014/main" id="{DBE33D2E-AE40-9E2D-8E6C-40CA3E6C2DF7}"/>
                </a:ext>
              </a:extLst>
            </p:cNvPr>
            <p:cNvSpPr>
              <a:spLocks/>
            </p:cNvSpPr>
            <p:nvPr/>
          </p:nvSpPr>
          <p:spPr>
            <a:xfrm>
              <a:off x="1849790" y="2008191"/>
              <a:ext cx="2762111" cy="15465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Requirements Gathering</a:t>
              </a:r>
            </a:p>
          </p:txBody>
        </p:sp>
        <p:sp>
          <p:nvSpPr>
            <p:cNvPr id="306" name="Shape 19" title="þ\#1_3|3||&gt;21|">
              <a:extLst>
                <a:ext uri="{FF2B5EF4-FFF2-40B4-BE49-F238E27FC236}">
                  <a16:creationId xmlns:a16="http://schemas.microsoft.com/office/drawing/2014/main" id="{9AE49B1F-F108-059D-3CF0-ED4EDE2B4A45}"/>
                </a:ext>
              </a:extLst>
            </p:cNvPr>
            <p:cNvSpPr>
              <a:spLocks/>
            </p:cNvSpPr>
            <p:nvPr/>
          </p:nvSpPr>
          <p:spPr>
            <a:xfrm>
              <a:off x="1849790" y="2478866"/>
              <a:ext cx="2762111" cy="15465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Solution Design</a:t>
              </a:r>
            </a:p>
          </p:txBody>
        </p:sp>
        <p:sp>
          <p:nvSpPr>
            <p:cNvPr id="307" name="Shape 20" title="þ\#1_4|4||&gt;21|">
              <a:extLst>
                <a:ext uri="{FF2B5EF4-FFF2-40B4-BE49-F238E27FC236}">
                  <a16:creationId xmlns:a16="http://schemas.microsoft.com/office/drawing/2014/main" id="{EE3327E6-FFFC-87AE-87C4-EEC2FA0C11A4}"/>
                </a:ext>
              </a:extLst>
            </p:cNvPr>
            <p:cNvSpPr>
              <a:spLocks/>
            </p:cNvSpPr>
            <p:nvPr/>
          </p:nvSpPr>
          <p:spPr>
            <a:xfrm>
              <a:off x="1849790" y="2949541"/>
              <a:ext cx="2762111" cy="15465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1</a:t>
              </a:r>
            </a:p>
          </p:txBody>
        </p:sp>
        <p:sp>
          <p:nvSpPr>
            <p:cNvPr id="308" name="Shape 21" title="þ\#1_5|5||&gt;21|">
              <a:extLst>
                <a:ext uri="{FF2B5EF4-FFF2-40B4-BE49-F238E27FC236}">
                  <a16:creationId xmlns:a16="http://schemas.microsoft.com/office/drawing/2014/main" id="{D86CCB36-C8AD-3C8D-C13D-D9E24C00EA0D}"/>
                </a:ext>
              </a:extLst>
            </p:cNvPr>
            <p:cNvSpPr>
              <a:spLocks/>
            </p:cNvSpPr>
            <p:nvPr/>
          </p:nvSpPr>
          <p:spPr>
            <a:xfrm>
              <a:off x="1849790" y="3420216"/>
              <a:ext cx="2762111" cy="15465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Development Sprint 2</a:t>
              </a:r>
            </a:p>
          </p:txBody>
        </p:sp>
        <p:sp>
          <p:nvSpPr>
            <p:cNvPr id="309" name="Shape 22" title="þ\#1_6|6||&gt;21|">
              <a:extLst>
                <a:ext uri="{FF2B5EF4-FFF2-40B4-BE49-F238E27FC236}">
                  <a16:creationId xmlns:a16="http://schemas.microsoft.com/office/drawing/2014/main" id="{A906A668-B81B-592D-AC5E-12874E3EAF3B}"/>
                </a:ext>
              </a:extLst>
            </p:cNvPr>
            <p:cNvSpPr>
              <a:spLocks/>
            </p:cNvSpPr>
            <p:nvPr/>
          </p:nvSpPr>
          <p:spPr>
            <a:xfrm>
              <a:off x="1849790" y="3890891"/>
              <a:ext cx="2762111" cy="15465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System &amp; User Testing</a:t>
              </a:r>
            </a:p>
          </p:txBody>
        </p:sp>
        <p:sp>
          <p:nvSpPr>
            <p:cNvPr id="310" name="Shape 23" title="þ\#1_7|7||&gt;21|">
              <a:extLst>
                <a:ext uri="{FF2B5EF4-FFF2-40B4-BE49-F238E27FC236}">
                  <a16:creationId xmlns:a16="http://schemas.microsoft.com/office/drawing/2014/main" id="{19CC4123-31D1-4D2F-2763-17C60F4A1A54}"/>
                </a:ext>
              </a:extLst>
            </p:cNvPr>
            <p:cNvSpPr>
              <a:spLocks/>
            </p:cNvSpPr>
            <p:nvPr/>
          </p:nvSpPr>
          <p:spPr>
            <a:xfrm>
              <a:off x="1849790" y="4361566"/>
              <a:ext cx="2762111" cy="15465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Go/No-Go Review</a:t>
              </a:r>
            </a:p>
          </p:txBody>
        </p:sp>
        <p:sp>
          <p:nvSpPr>
            <p:cNvPr id="311" name="Shape 24" title="þ\#1_8|8||&gt;21|">
              <a:extLst>
                <a:ext uri="{FF2B5EF4-FFF2-40B4-BE49-F238E27FC236}">
                  <a16:creationId xmlns:a16="http://schemas.microsoft.com/office/drawing/2014/main" id="{D520F835-910D-55BA-E149-7E9B5F56B274}"/>
                </a:ext>
              </a:extLst>
            </p:cNvPr>
            <p:cNvSpPr>
              <a:spLocks/>
            </p:cNvSpPr>
            <p:nvPr/>
          </p:nvSpPr>
          <p:spPr>
            <a:xfrm>
              <a:off x="1849790" y="4832241"/>
              <a:ext cx="2762111" cy="154654"/>
            </a:xfrm>
            <a:prstGeom prst="roundRect">
              <a:avLst>
                <a:gd name="adj" fmla="val 33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400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Launch &amp; Handover</a:t>
              </a:r>
            </a:p>
          </p:txBody>
        </p:sp>
        <p:sp>
          <p:nvSpPr>
            <p:cNvPr id="303" name="Shape 25">
              <a:extLst>
                <a:ext uri="{FF2B5EF4-FFF2-40B4-BE49-F238E27FC236}">
                  <a16:creationId xmlns:a16="http://schemas.microsoft.com/office/drawing/2014/main" id="{C54D2AB4-67EC-F864-481F-72E941B09548}"/>
                </a:ext>
              </a:extLst>
            </p:cNvPr>
            <p:cNvSpPr/>
            <p:nvPr/>
          </p:nvSpPr>
          <p:spPr>
            <a:xfrm>
              <a:off x="1849790" y="773275"/>
              <a:ext cx="2762111" cy="2540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92929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Task</a:t>
              </a:r>
            </a:p>
          </p:txBody>
        </p:sp>
        <p:sp>
          <p:nvSpPr>
            <p:cNvPr id="313" name="Shape 26" title="þ\#1_1|1||&gt;22£&gt;22D2|Thursday, 05 February 2026£Saturday, 07 February 2026">
              <a:extLst>
                <a:ext uri="{FF2B5EF4-FFF2-40B4-BE49-F238E27FC236}">
                  <a16:creationId xmlns:a16="http://schemas.microsoft.com/office/drawing/2014/main" id="{C74E64ED-F389-9606-5820-C7CC387C70DA}"/>
                </a:ext>
              </a:extLst>
            </p:cNvPr>
            <p:cNvSpPr>
              <a:spLocks/>
            </p:cNvSpPr>
            <p:nvPr/>
          </p:nvSpPr>
          <p:spPr>
            <a:xfrm>
              <a:off x="4701670" y="1622198"/>
              <a:ext cx="49636" cy="20235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5" name="Shape 27" title="þ\#1_2|2||&gt;22£&gt;22D2|Sunday, 08 February 2026£Thursday, 19 February 2026">
              <a:extLst>
                <a:ext uri="{FF2B5EF4-FFF2-40B4-BE49-F238E27FC236}">
                  <a16:creationId xmlns:a16="http://schemas.microsoft.com/office/drawing/2014/main" id="{E80CC212-015D-0E44-13EB-9E2A07483A75}"/>
                </a:ext>
              </a:extLst>
            </p:cNvPr>
            <p:cNvSpPr>
              <a:spLocks/>
            </p:cNvSpPr>
            <p:nvPr/>
          </p:nvSpPr>
          <p:spPr>
            <a:xfrm>
              <a:off x="4776098" y="2092872"/>
              <a:ext cx="272919" cy="20235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7" name="Shape 28" title="þ\#1_3|3||&gt;22£&gt;22D2|Sunday, 22 February 2026£Wednesday, 18 March 2026">
              <a:extLst>
                <a:ext uri="{FF2B5EF4-FFF2-40B4-BE49-F238E27FC236}">
                  <a16:creationId xmlns:a16="http://schemas.microsoft.com/office/drawing/2014/main" id="{4A6B0AD3-E0DF-C2D5-6C00-B9B4C5C8CE91}"/>
                </a:ext>
              </a:extLst>
            </p:cNvPr>
            <p:cNvSpPr>
              <a:spLocks/>
            </p:cNvSpPr>
            <p:nvPr/>
          </p:nvSpPr>
          <p:spPr>
            <a:xfrm>
              <a:off x="5123428" y="2563547"/>
              <a:ext cx="595440" cy="20235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19" name="Shape 29" title="þ\#1_4|4||&gt;22£&gt;22D2|Saturday, 21 March 2026£Wednesday, 29 April 2026">
              <a:extLst>
                <a:ext uri="{FF2B5EF4-FFF2-40B4-BE49-F238E27FC236}">
                  <a16:creationId xmlns:a16="http://schemas.microsoft.com/office/drawing/2014/main" id="{9AB1D54D-5E06-4682-0617-392A69C6CB18}"/>
                </a:ext>
              </a:extLst>
            </p:cNvPr>
            <p:cNvSpPr>
              <a:spLocks/>
            </p:cNvSpPr>
            <p:nvPr/>
          </p:nvSpPr>
          <p:spPr>
            <a:xfrm>
              <a:off x="5793279" y="3034223"/>
              <a:ext cx="967579" cy="20235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1" name="Shape 30" title="þ\#1_5|5||&gt;22£&gt;22D2|Saturday, 02 May 2026£Wednesday, 10 June 2026">
              <a:extLst>
                <a:ext uri="{FF2B5EF4-FFF2-40B4-BE49-F238E27FC236}">
                  <a16:creationId xmlns:a16="http://schemas.microsoft.com/office/drawing/2014/main" id="{F4261A2C-09FF-F63F-D1F8-7858E963D99B}"/>
                </a:ext>
              </a:extLst>
            </p:cNvPr>
            <p:cNvSpPr>
              <a:spLocks/>
            </p:cNvSpPr>
            <p:nvPr/>
          </p:nvSpPr>
          <p:spPr>
            <a:xfrm>
              <a:off x="6835269" y="3504898"/>
              <a:ext cx="967579" cy="20235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3" name="Shape 31" title="þ\#1_6|6||&gt;22£&gt;22D2|Saturday, 13 June 2026£Wednesday, 08 July 2026">
              <a:extLst>
                <a:ext uri="{FF2B5EF4-FFF2-40B4-BE49-F238E27FC236}">
                  <a16:creationId xmlns:a16="http://schemas.microsoft.com/office/drawing/2014/main" id="{BDE58FC8-69E8-3124-830B-32F95DE42095}"/>
                </a:ext>
              </a:extLst>
            </p:cNvPr>
            <p:cNvSpPr>
              <a:spLocks/>
            </p:cNvSpPr>
            <p:nvPr/>
          </p:nvSpPr>
          <p:spPr>
            <a:xfrm>
              <a:off x="7877258" y="3975573"/>
              <a:ext cx="620249" cy="20235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5" name="Shape 32" title="þ\#1_7|7||&gt;22£&gt;22D2|Saturday, 11 July 2026£Wednesday, 15 July 2026">
              <a:extLst>
                <a:ext uri="{FF2B5EF4-FFF2-40B4-BE49-F238E27FC236}">
                  <a16:creationId xmlns:a16="http://schemas.microsoft.com/office/drawing/2014/main" id="{70105B2B-0BF4-4D31-B43B-CE8345FC38A3}"/>
                </a:ext>
              </a:extLst>
            </p:cNvPr>
            <p:cNvSpPr>
              <a:spLocks/>
            </p:cNvSpPr>
            <p:nvPr/>
          </p:nvSpPr>
          <p:spPr>
            <a:xfrm>
              <a:off x="8571918" y="4446248"/>
              <a:ext cx="99254" cy="20235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27" name="Shape 33" title="þ\#1_8|8||&gt;22£&gt;22D2|Saturday, 18 July 2026£Wednesday, 22 July 2026">
              <a:extLst>
                <a:ext uri="{FF2B5EF4-FFF2-40B4-BE49-F238E27FC236}">
                  <a16:creationId xmlns:a16="http://schemas.microsoft.com/office/drawing/2014/main" id="{5C4E816B-A8B9-2C64-30FD-ABEA1EC4562D}"/>
                </a:ext>
              </a:extLst>
            </p:cNvPr>
            <p:cNvSpPr>
              <a:spLocks/>
            </p:cNvSpPr>
            <p:nvPr/>
          </p:nvSpPr>
          <p:spPr>
            <a:xfrm>
              <a:off x="8745583" y="4916923"/>
              <a:ext cx="99254" cy="202356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 algn="ctr">
                <a:buSzPct val="100000"/>
              </a:pPr>
              <a:endParaRPr lang="it-IT">
                <a:solidFill>
                  <a:srgbClr val="000000">
                    <a:lumMod val="100000"/>
                  </a:srgb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8" name="Shape 34" title="þ\#1_1|1||&gt;23|">
              <a:extLst>
                <a:ext uri="{FF2B5EF4-FFF2-40B4-BE49-F238E27FC236}">
                  <a16:creationId xmlns:a16="http://schemas.microsoft.com/office/drawing/2014/main" id="{19ED1EF4-C78D-3E05-921D-EF19E987EABB}"/>
                </a:ext>
              </a:extLst>
            </p:cNvPr>
            <p:cNvSpPr>
              <a:spLocks/>
            </p:cNvSpPr>
            <p:nvPr/>
          </p:nvSpPr>
          <p:spPr>
            <a:xfrm>
              <a:off x="1874452" y="1699353"/>
              <a:ext cx="2860758" cy="15465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Initial alignment and team setup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39" name="Shape 35" title="þ\#1_2|2||&gt;23|">
              <a:extLst>
                <a:ext uri="{FF2B5EF4-FFF2-40B4-BE49-F238E27FC236}">
                  <a16:creationId xmlns:a16="http://schemas.microsoft.com/office/drawing/2014/main" id="{EE340041-53BE-62B4-D6B7-F40D8E921D2D}"/>
                </a:ext>
              </a:extLst>
            </p:cNvPr>
            <p:cNvSpPr>
              <a:spLocks/>
            </p:cNvSpPr>
            <p:nvPr/>
          </p:nvSpPr>
          <p:spPr>
            <a:xfrm>
              <a:off x="1874452" y="2170028"/>
              <a:ext cx="2860758" cy="15465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Capture user needs and constraints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sp>
          <p:nvSpPr>
            <p:cNvPr id="340" name="Shape 36" title="þ\#1_3|3||&gt;23|">
              <a:extLst>
                <a:ext uri="{FF2B5EF4-FFF2-40B4-BE49-F238E27FC236}">
                  <a16:creationId xmlns:a16="http://schemas.microsoft.com/office/drawing/2014/main" id="{B3CBF641-C1E3-C943-8C29-880329F57A03}"/>
                </a:ext>
              </a:extLst>
            </p:cNvPr>
            <p:cNvSpPr>
              <a:spLocks/>
            </p:cNvSpPr>
            <p:nvPr/>
          </p:nvSpPr>
          <p:spPr>
            <a:xfrm>
              <a:off x="1874452" y="2640703"/>
              <a:ext cx="2860758" cy="15465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Define architecture and workflows</a:t>
              </a:r>
            </a:p>
          </p:txBody>
        </p:sp>
        <p:sp>
          <p:nvSpPr>
            <p:cNvPr id="341" name="Shape 37" title="þ\#1_4|4||&gt;23|">
              <a:extLst>
                <a:ext uri="{FF2B5EF4-FFF2-40B4-BE49-F238E27FC236}">
                  <a16:creationId xmlns:a16="http://schemas.microsoft.com/office/drawing/2014/main" id="{7A14D61C-32B7-30A2-EEA7-B5172A2EB0AD}"/>
                </a:ext>
              </a:extLst>
            </p:cNvPr>
            <p:cNvSpPr>
              <a:spLocks/>
            </p:cNvSpPr>
            <p:nvPr/>
          </p:nvSpPr>
          <p:spPr>
            <a:xfrm>
              <a:off x="1874452" y="3111378"/>
              <a:ext cx="2860758" cy="15465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Build core functionality</a:t>
              </a:r>
            </a:p>
          </p:txBody>
        </p:sp>
        <p:sp>
          <p:nvSpPr>
            <p:cNvPr id="342" name="Shape 38" title="þ\#1_5|5||&gt;23|">
              <a:extLst>
                <a:ext uri="{FF2B5EF4-FFF2-40B4-BE49-F238E27FC236}">
                  <a16:creationId xmlns:a16="http://schemas.microsoft.com/office/drawing/2014/main" id="{06E7EC0B-86E1-75C8-880C-541B812B48F7}"/>
                </a:ext>
              </a:extLst>
            </p:cNvPr>
            <p:cNvSpPr>
              <a:spLocks/>
            </p:cNvSpPr>
            <p:nvPr/>
          </p:nvSpPr>
          <p:spPr>
            <a:xfrm>
              <a:off x="1874452" y="3582053"/>
              <a:ext cx="2860758" cy="15465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 remaining features</a:t>
              </a:r>
            </a:p>
          </p:txBody>
        </p:sp>
        <p:sp>
          <p:nvSpPr>
            <p:cNvPr id="343" name="Shape 39" title="þ\#1_6|6||&gt;23|">
              <a:extLst>
                <a:ext uri="{FF2B5EF4-FFF2-40B4-BE49-F238E27FC236}">
                  <a16:creationId xmlns:a16="http://schemas.microsoft.com/office/drawing/2014/main" id="{67D2168A-2DAD-B3F6-B095-36C717C1E3A8}"/>
                </a:ext>
              </a:extLst>
            </p:cNvPr>
            <p:cNvSpPr>
              <a:spLocks/>
            </p:cNvSpPr>
            <p:nvPr/>
          </p:nvSpPr>
          <p:spPr>
            <a:xfrm>
              <a:off x="1874452" y="4052728"/>
              <a:ext cx="2860758" cy="15465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Validate performance and usability</a:t>
              </a:r>
            </a:p>
          </p:txBody>
        </p:sp>
        <p:sp>
          <p:nvSpPr>
            <p:cNvPr id="344" name="Shape 40" title="þ\#1_7|7||&gt;23|">
              <a:extLst>
                <a:ext uri="{FF2B5EF4-FFF2-40B4-BE49-F238E27FC236}">
                  <a16:creationId xmlns:a16="http://schemas.microsoft.com/office/drawing/2014/main" id="{E175BD73-C2D5-3724-B7B2-443BC70D98CB}"/>
                </a:ext>
              </a:extLst>
            </p:cNvPr>
            <p:cNvSpPr>
              <a:spLocks/>
            </p:cNvSpPr>
            <p:nvPr/>
          </p:nvSpPr>
          <p:spPr>
            <a:xfrm>
              <a:off x="1874452" y="4523403"/>
              <a:ext cx="2860758" cy="15465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Final decision before launch</a:t>
              </a:r>
            </a:p>
          </p:txBody>
        </p:sp>
        <p:sp>
          <p:nvSpPr>
            <p:cNvPr id="345" name="Shape 41" title="þ\#1_8|8||&gt;23|">
              <a:extLst>
                <a:ext uri="{FF2B5EF4-FFF2-40B4-BE49-F238E27FC236}">
                  <a16:creationId xmlns:a16="http://schemas.microsoft.com/office/drawing/2014/main" id="{63CB46EE-5355-E3DE-396A-DFB6898D41D6}"/>
                </a:ext>
              </a:extLst>
            </p:cNvPr>
            <p:cNvSpPr>
              <a:spLocks/>
            </p:cNvSpPr>
            <p:nvPr/>
          </p:nvSpPr>
          <p:spPr>
            <a:xfrm>
              <a:off x="1874452" y="4994078"/>
              <a:ext cx="2860758" cy="15465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en-US" sz="10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Deploy and transition to operations</a:t>
              </a:r>
              <a:endParaRPr lang="it-IT" sz="1000">
                <a:solidFill>
                  <a:schemeClr val="tx2">
                    <a:lumMod val="100000"/>
                  </a:schemeClr>
                </a:solidFill>
                <a:latin typeface="Bierstadt" panose="020B0004020202020204" pitchFamily="34" charset="0"/>
              </a:endParaRPr>
            </a:p>
          </p:txBody>
        </p:sp>
        <p:pic>
          <p:nvPicPr>
            <p:cNvPr id="347" name="Picture 1" title="þ\#1_1|1|||1|">
              <a:extLst>
                <a:ext uri="{FF2B5EF4-FFF2-40B4-BE49-F238E27FC236}">
                  <a16:creationId xmlns:a16="http://schemas.microsoft.com/office/drawing/2014/main" id="{49EABCE5-3EAA-C6CC-A8FE-B97B43FC7694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-80470" r="-80470"/>
            <a:stretch/>
          </p:blipFill>
          <p:spPr>
            <a:xfrm>
              <a:off x="1462108" y="1624639"/>
              <a:ext cx="493234" cy="189021"/>
            </a:xfrm>
            <a:prstGeom prst="rect">
              <a:avLst/>
            </a:prstGeom>
          </p:spPr>
        </p:pic>
        <p:pic>
          <p:nvPicPr>
            <p:cNvPr id="349" name="Picture 2" title="þ\#1_2|2|||1|">
              <a:extLst>
                <a:ext uri="{FF2B5EF4-FFF2-40B4-BE49-F238E27FC236}">
                  <a16:creationId xmlns:a16="http://schemas.microsoft.com/office/drawing/2014/main" id="{7374FEF1-04CC-964B-B820-C192540F5070}"/>
                </a:ext>
              </a:extLst>
            </p:cNvPr>
            <p:cNvPicPr>
              <a:picLocks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 l="-80470" r="-80470"/>
            <a:stretch/>
          </p:blipFill>
          <p:spPr>
            <a:xfrm>
              <a:off x="1462108" y="2095314"/>
              <a:ext cx="493234" cy="189021"/>
            </a:xfrm>
            <a:prstGeom prst="rect">
              <a:avLst/>
            </a:prstGeom>
          </p:spPr>
        </p:pic>
        <p:pic>
          <p:nvPicPr>
            <p:cNvPr id="351" name="Picture 3" title="þ\#1_3|3|||1|">
              <a:extLst>
                <a:ext uri="{FF2B5EF4-FFF2-40B4-BE49-F238E27FC236}">
                  <a16:creationId xmlns:a16="http://schemas.microsoft.com/office/drawing/2014/main" id="{62AAFB67-2FBA-2DF7-65E0-413F41C65802}"/>
                </a:ext>
              </a:extLst>
            </p:cNvPr>
            <p:cNvPicPr>
              <a:picLocks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-80470" r="-80470"/>
            <a:stretch/>
          </p:blipFill>
          <p:spPr>
            <a:xfrm>
              <a:off x="1462108" y="2565989"/>
              <a:ext cx="493234" cy="189021"/>
            </a:xfrm>
            <a:prstGeom prst="rect">
              <a:avLst/>
            </a:prstGeom>
          </p:spPr>
        </p:pic>
        <p:pic>
          <p:nvPicPr>
            <p:cNvPr id="353" name="Picture 4" title="þ\#1_4|4|||1|">
              <a:extLst>
                <a:ext uri="{FF2B5EF4-FFF2-40B4-BE49-F238E27FC236}">
                  <a16:creationId xmlns:a16="http://schemas.microsoft.com/office/drawing/2014/main" id="{A0365D5C-5574-CD21-6E27-0D2E7FDA34F2}"/>
                </a:ext>
              </a:extLst>
            </p:cNvPr>
            <p:cNvPicPr>
              <a:picLocks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 l="-80470" r="-80470"/>
            <a:stretch/>
          </p:blipFill>
          <p:spPr>
            <a:xfrm>
              <a:off x="1462108" y="3036664"/>
              <a:ext cx="493234" cy="189021"/>
            </a:xfrm>
            <a:prstGeom prst="rect">
              <a:avLst/>
            </a:prstGeom>
          </p:spPr>
        </p:pic>
        <p:pic>
          <p:nvPicPr>
            <p:cNvPr id="355" name="Picture 5" title="þ\#1_5|5|||1|">
              <a:extLst>
                <a:ext uri="{FF2B5EF4-FFF2-40B4-BE49-F238E27FC236}">
                  <a16:creationId xmlns:a16="http://schemas.microsoft.com/office/drawing/2014/main" id="{DD388D70-BCCF-0417-8827-3A8DDAFF7015}"/>
                </a:ext>
              </a:extLst>
            </p:cNvPr>
            <p:cNvPicPr>
              <a:picLocks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 l="-80470" r="-80470"/>
            <a:stretch/>
          </p:blipFill>
          <p:spPr>
            <a:xfrm>
              <a:off x="1462108" y="3507338"/>
              <a:ext cx="493234" cy="189021"/>
            </a:xfrm>
            <a:prstGeom prst="rect">
              <a:avLst/>
            </a:prstGeom>
          </p:spPr>
        </p:pic>
        <p:pic>
          <p:nvPicPr>
            <p:cNvPr id="357" name="Picture 6" title="þ\#1_6|6|||1|">
              <a:extLst>
                <a:ext uri="{FF2B5EF4-FFF2-40B4-BE49-F238E27FC236}">
                  <a16:creationId xmlns:a16="http://schemas.microsoft.com/office/drawing/2014/main" id="{ECABD7C4-C964-17A7-BCDE-724CDE55A895}"/>
                </a:ext>
              </a:extLst>
            </p:cNvPr>
            <p:cNvPicPr>
              <a:picLocks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 l="-80470" r="-80470"/>
            <a:stretch/>
          </p:blipFill>
          <p:spPr>
            <a:xfrm>
              <a:off x="1462108" y="3978014"/>
              <a:ext cx="493234" cy="189021"/>
            </a:xfrm>
            <a:prstGeom prst="rect">
              <a:avLst/>
            </a:prstGeom>
          </p:spPr>
        </p:pic>
        <p:pic>
          <p:nvPicPr>
            <p:cNvPr id="359" name="Picture 7" title="þ\#1_7|7|||1|">
              <a:extLst>
                <a:ext uri="{FF2B5EF4-FFF2-40B4-BE49-F238E27FC236}">
                  <a16:creationId xmlns:a16="http://schemas.microsoft.com/office/drawing/2014/main" id="{6CA29ED7-8E94-DC50-4A79-AF22F663CE11}"/>
                </a:ext>
              </a:extLst>
            </p:cNvPr>
            <p:cNvPicPr>
              <a:picLocks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rcRect l="-80470" r="-80470"/>
            <a:stretch/>
          </p:blipFill>
          <p:spPr>
            <a:xfrm>
              <a:off x="1462108" y="4448688"/>
              <a:ext cx="493234" cy="189021"/>
            </a:xfrm>
            <a:prstGeom prst="rect">
              <a:avLst/>
            </a:prstGeom>
          </p:spPr>
        </p:pic>
        <p:pic>
          <p:nvPicPr>
            <p:cNvPr id="361" name="Picture 8" title="þ\#1_8|8|||1|">
              <a:extLst>
                <a:ext uri="{FF2B5EF4-FFF2-40B4-BE49-F238E27FC236}">
                  <a16:creationId xmlns:a16="http://schemas.microsoft.com/office/drawing/2014/main" id="{2FC83B1C-D38A-0111-E5E4-145DCE901804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-80470" r="-80470"/>
            <a:stretch/>
          </p:blipFill>
          <p:spPr>
            <a:xfrm>
              <a:off x="1462108" y="4919364"/>
              <a:ext cx="493234" cy="189021"/>
            </a:xfrm>
            <a:prstGeom prst="rect">
              <a:avLst/>
            </a:prstGeom>
          </p:spPr>
        </p:pic>
        <p:sp>
          <p:nvSpPr>
            <p:cNvPr id="363" name="Shape 42" title="þ\#1_1|1||&gt;25|">
              <a:extLst>
                <a:ext uri="{FF2B5EF4-FFF2-40B4-BE49-F238E27FC236}">
                  <a16:creationId xmlns:a16="http://schemas.microsoft.com/office/drawing/2014/main" id="{6686BFC0-B14D-97A5-C0AE-EDCBE949031B}"/>
                </a:ext>
              </a:extLst>
            </p:cNvPr>
            <p:cNvSpPr>
              <a:spLocks/>
            </p:cNvSpPr>
            <p:nvPr/>
          </p:nvSpPr>
          <p:spPr>
            <a:xfrm>
              <a:off x="9717862" y="1587968"/>
              <a:ext cx="1578349" cy="29212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Completed on time</a:t>
              </a:r>
            </a:p>
          </p:txBody>
        </p:sp>
        <p:sp>
          <p:nvSpPr>
            <p:cNvPr id="364" name="Shape 43" title="þ\#1_2|2||&gt;25|">
              <a:extLst>
                <a:ext uri="{FF2B5EF4-FFF2-40B4-BE49-F238E27FC236}">
                  <a16:creationId xmlns:a16="http://schemas.microsoft.com/office/drawing/2014/main" id="{7A5E7C0D-F8A1-EC39-85BD-77600295B627}"/>
                </a:ext>
              </a:extLst>
            </p:cNvPr>
            <p:cNvSpPr>
              <a:spLocks/>
            </p:cNvSpPr>
            <p:nvPr/>
          </p:nvSpPr>
          <p:spPr>
            <a:xfrm>
              <a:off x="9717862" y="2058643"/>
              <a:ext cx="1578349" cy="29212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Completed with full input</a:t>
              </a:r>
            </a:p>
          </p:txBody>
        </p:sp>
        <p:sp>
          <p:nvSpPr>
            <p:cNvPr id="365" name="Shape 44" title="þ\#1_3|3||&gt;25|">
              <a:extLst>
                <a:ext uri="{FF2B5EF4-FFF2-40B4-BE49-F238E27FC236}">
                  <a16:creationId xmlns:a16="http://schemas.microsoft.com/office/drawing/2014/main" id="{BB7B6EB5-5F07-04C1-AD76-B03E87449699}"/>
                </a:ext>
              </a:extLst>
            </p:cNvPr>
            <p:cNvSpPr>
              <a:spLocks/>
            </p:cNvSpPr>
            <p:nvPr/>
          </p:nvSpPr>
          <p:spPr>
            <a:xfrm>
              <a:off x="9717862" y="2529318"/>
              <a:ext cx="1578349" cy="29212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Finalized and approved</a:t>
              </a:r>
            </a:p>
          </p:txBody>
        </p:sp>
        <p:sp>
          <p:nvSpPr>
            <p:cNvPr id="366" name="Shape 45" title="þ\#1_4|4||&gt;25|">
              <a:extLst>
                <a:ext uri="{FF2B5EF4-FFF2-40B4-BE49-F238E27FC236}">
                  <a16:creationId xmlns:a16="http://schemas.microsoft.com/office/drawing/2014/main" id="{87C92B35-774F-E541-BC88-D9B7607AF86B}"/>
                </a:ext>
              </a:extLst>
            </p:cNvPr>
            <p:cNvSpPr>
              <a:spLocks/>
            </p:cNvSpPr>
            <p:nvPr/>
          </p:nvSpPr>
          <p:spPr>
            <a:xfrm>
              <a:off x="9717862" y="2999993"/>
              <a:ext cx="1578349" cy="29212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Currently in progress</a:t>
              </a:r>
            </a:p>
          </p:txBody>
        </p:sp>
        <p:sp>
          <p:nvSpPr>
            <p:cNvPr id="367" name="Shape 46" title="þ\#1_5|5||&gt;25|">
              <a:extLst>
                <a:ext uri="{FF2B5EF4-FFF2-40B4-BE49-F238E27FC236}">
                  <a16:creationId xmlns:a16="http://schemas.microsoft.com/office/drawing/2014/main" id="{A1357A14-D592-D658-B274-0F468C5F024C}"/>
                </a:ext>
              </a:extLst>
            </p:cNvPr>
            <p:cNvSpPr>
              <a:spLocks/>
            </p:cNvSpPr>
            <p:nvPr/>
          </p:nvSpPr>
          <p:spPr>
            <a:xfrm>
              <a:off x="9717862" y="3470668"/>
              <a:ext cx="1578349" cy="29212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Scheduled to begin soon</a:t>
              </a:r>
            </a:p>
          </p:txBody>
        </p:sp>
        <p:sp>
          <p:nvSpPr>
            <p:cNvPr id="368" name="Shape 47" title="þ\#1_6|6||&gt;25|">
              <a:extLst>
                <a:ext uri="{FF2B5EF4-FFF2-40B4-BE49-F238E27FC236}">
                  <a16:creationId xmlns:a16="http://schemas.microsoft.com/office/drawing/2014/main" id="{6BAD1E73-BA02-82B6-984B-605DA5FA88F2}"/>
                </a:ext>
              </a:extLst>
            </p:cNvPr>
            <p:cNvSpPr>
              <a:spLocks/>
            </p:cNvSpPr>
            <p:nvPr/>
          </p:nvSpPr>
          <p:spPr>
            <a:xfrm>
              <a:off x="9717862" y="3941343"/>
              <a:ext cx="1578349" cy="29212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Not started</a:t>
              </a:r>
            </a:p>
          </p:txBody>
        </p:sp>
        <p:sp>
          <p:nvSpPr>
            <p:cNvPr id="369" name="Shape 48" title="þ\#1_7|7||&gt;25|">
              <a:extLst>
                <a:ext uri="{FF2B5EF4-FFF2-40B4-BE49-F238E27FC236}">
                  <a16:creationId xmlns:a16="http://schemas.microsoft.com/office/drawing/2014/main" id="{836616CD-AC05-24C1-9E3F-263FDA4662E0}"/>
                </a:ext>
              </a:extLst>
            </p:cNvPr>
            <p:cNvSpPr>
              <a:spLocks/>
            </p:cNvSpPr>
            <p:nvPr/>
          </p:nvSpPr>
          <p:spPr>
            <a:xfrm>
              <a:off x="9717862" y="4412018"/>
              <a:ext cx="1578349" cy="29212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Planned for July</a:t>
              </a:r>
            </a:p>
          </p:txBody>
        </p:sp>
        <p:sp>
          <p:nvSpPr>
            <p:cNvPr id="370" name="Shape 49" title="þ\#1_8|8||&gt;25|">
              <a:extLst>
                <a:ext uri="{FF2B5EF4-FFF2-40B4-BE49-F238E27FC236}">
                  <a16:creationId xmlns:a16="http://schemas.microsoft.com/office/drawing/2014/main" id="{078AA9E1-0609-4929-6F74-47DB2323AAEB}"/>
                </a:ext>
              </a:extLst>
            </p:cNvPr>
            <p:cNvSpPr>
              <a:spLocks/>
            </p:cNvSpPr>
            <p:nvPr/>
          </p:nvSpPr>
          <p:spPr>
            <a:xfrm>
              <a:off x="9717862" y="4882693"/>
              <a:ext cx="1578349" cy="292124"/>
            </a:xfrm>
            <a:prstGeom prst="roundRect">
              <a:avLst>
                <a:gd name="adj" fmla="val 17000"/>
              </a:avLst>
            </a:prstGeom>
            <a:solidFill>
              <a:schemeClr val="tx2">
                <a:lumMod val="100000"/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FFFFFF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sz="1200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Awaiting go/no-go outcome</a:t>
              </a:r>
            </a:p>
          </p:txBody>
        </p:sp>
        <p:sp>
          <p:nvSpPr>
            <p:cNvPr id="362" name="Shape 50">
              <a:extLst>
                <a:ext uri="{FF2B5EF4-FFF2-40B4-BE49-F238E27FC236}">
                  <a16:creationId xmlns:a16="http://schemas.microsoft.com/office/drawing/2014/main" id="{94C23751-9629-F38B-FAAA-21498A879F5C}"/>
                </a:ext>
              </a:extLst>
            </p:cNvPr>
            <p:cNvSpPr/>
            <p:nvPr/>
          </p:nvSpPr>
          <p:spPr>
            <a:xfrm>
              <a:off x="9717862" y="773275"/>
              <a:ext cx="1578349" cy="2540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  <a:sp3d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lumMod val="10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292929">
                      <a:lumMod val="100000"/>
                    </a:srgb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26415" dir="5400000" rotWithShape="0">
                      <a:scrgbClr r="0" g="0" b="0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  <a:scene3d>
                <a:camera prst="orthographicFront">
                  <a:rot lat="0" lon="0" rev="0"/>
                </a:camera>
                <a:lightRig rig="threePt" dir="t"/>
              </a:scene3d>
            </a:bodyPr>
            <a:lstStyle/>
            <a:p>
              <a:pPr>
                <a:buSzPct val="100000"/>
              </a:pPr>
              <a:r>
                <a:rPr lang="it-IT" b="1">
                  <a:solidFill>
                    <a:schemeClr val="tx2">
                      <a:lumMod val="100000"/>
                    </a:schemeClr>
                  </a:solidFill>
                  <a:latin typeface="Bierstadt" panose="020B0004020202020204" pitchFamily="34" charset="0"/>
                </a:rPr>
                <a:t>Status</a:t>
              </a:r>
            </a:p>
          </p:txBody>
        </p:sp>
        <p:pic>
          <p:nvPicPr>
            <p:cNvPr id="372" name="Picture 9" title="þ\#1_1|1||&gt;26|">
              <a:extLst>
                <a:ext uri="{FF2B5EF4-FFF2-40B4-BE49-F238E27FC236}">
                  <a16:creationId xmlns:a16="http://schemas.microsoft.com/office/drawing/2014/main" id="{E361335E-AA1C-C8E4-2BA3-301D8D4F6CAC}"/>
                </a:ext>
              </a:extLst>
            </p:cNvPr>
            <p:cNvPicPr>
              <a:picLocks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rcRect l="-27675" t="-40204" r="-27675" b="-40204"/>
            <a:stretch/>
          </p:blipFill>
          <p:spPr>
            <a:xfrm>
              <a:off x="9318343" y="1537517"/>
              <a:ext cx="295941" cy="343675"/>
            </a:xfrm>
            <a:prstGeom prst="rect">
              <a:avLst/>
            </a:prstGeom>
            <a:effectLst/>
            <a:sp3d/>
          </p:spPr>
        </p:pic>
        <p:pic>
          <p:nvPicPr>
            <p:cNvPr id="374" name="Picture 10" title="þ\#1_2|2||&gt;26|">
              <a:extLst>
                <a:ext uri="{FF2B5EF4-FFF2-40B4-BE49-F238E27FC236}">
                  <a16:creationId xmlns:a16="http://schemas.microsoft.com/office/drawing/2014/main" id="{64D8B00F-3BA2-F854-E3AC-CFA04152640F}"/>
                </a:ext>
              </a:extLst>
            </p:cNvPr>
            <p:cNvPicPr>
              <a:picLocks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rcRect l="-27675" t="-40204" r="-27675" b="-40204"/>
            <a:stretch/>
          </p:blipFill>
          <p:spPr>
            <a:xfrm>
              <a:off x="9318343" y="2008192"/>
              <a:ext cx="295941" cy="343675"/>
            </a:xfrm>
            <a:prstGeom prst="rect">
              <a:avLst/>
            </a:prstGeom>
            <a:effectLst/>
            <a:sp3d/>
          </p:spPr>
        </p:pic>
        <p:pic>
          <p:nvPicPr>
            <p:cNvPr id="376" name="Picture 11" title="þ\#1_3|3||&gt;26|">
              <a:extLst>
                <a:ext uri="{FF2B5EF4-FFF2-40B4-BE49-F238E27FC236}">
                  <a16:creationId xmlns:a16="http://schemas.microsoft.com/office/drawing/2014/main" id="{934F5779-47B7-D537-6326-2E0C5CADD680}"/>
                </a:ext>
              </a:extLst>
            </p:cNvPr>
            <p:cNvPicPr>
              <a:picLocks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rcRect l="-27675" t="-40204" r="-27675" b="-40204"/>
            <a:stretch/>
          </p:blipFill>
          <p:spPr>
            <a:xfrm>
              <a:off x="9318343" y="2478867"/>
              <a:ext cx="295941" cy="343675"/>
            </a:xfrm>
            <a:prstGeom prst="rect">
              <a:avLst/>
            </a:prstGeom>
            <a:effectLst/>
            <a:sp3d/>
          </p:spPr>
        </p:pic>
        <p:pic>
          <p:nvPicPr>
            <p:cNvPr id="378" name="Picture 12" descr="O" title="þ\#1_4|4||&gt;26|">
              <a:extLst>
                <a:ext uri="{FF2B5EF4-FFF2-40B4-BE49-F238E27FC236}">
                  <a16:creationId xmlns:a16="http://schemas.microsoft.com/office/drawing/2014/main" id="{9CFE925B-0980-78B3-EFEB-554E928E05E0}"/>
                </a:ext>
              </a:extLst>
            </p:cNvPr>
            <p:cNvPicPr>
              <a:picLocks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rcRect l="-27675" t="-40204" r="-27675" b="-40204"/>
            <a:stretch/>
          </p:blipFill>
          <p:spPr>
            <a:xfrm>
              <a:off x="9318343" y="2949542"/>
              <a:ext cx="295941" cy="343675"/>
            </a:xfrm>
            <a:prstGeom prst="rect">
              <a:avLst/>
            </a:prstGeom>
            <a:effectLst/>
            <a:sp3d/>
          </p:spPr>
        </p:pic>
        <p:pic>
          <p:nvPicPr>
            <p:cNvPr id="380" name="Picture 13" descr="O" title="þ\#1_5|5||&gt;26|">
              <a:extLst>
                <a:ext uri="{FF2B5EF4-FFF2-40B4-BE49-F238E27FC236}">
                  <a16:creationId xmlns:a16="http://schemas.microsoft.com/office/drawing/2014/main" id="{F97C6C2A-B4A1-10AC-8B57-72E06A901BEF}"/>
                </a:ext>
              </a:extLst>
            </p:cNvPr>
            <p:cNvPicPr>
              <a:picLocks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rcRect l="-27675" t="-40204" r="-27675" b="-40204"/>
            <a:stretch/>
          </p:blipFill>
          <p:spPr>
            <a:xfrm>
              <a:off x="9318343" y="3420217"/>
              <a:ext cx="295941" cy="343675"/>
            </a:xfrm>
            <a:prstGeom prst="rect">
              <a:avLst/>
            </a:prstGeom>
            <a:effectLst/>
            <a:sp3d/>
          </p:spPr>
        </p:pic>
        <p:pic>
          <p:nvPicPr>
            <p:cNvPr id="382" name="Picture 14" descr="O" title="þ\#1_6|6||&gt;26|">
              <a:extLst>
                <a:ext uri="{FF2B5EF4-FFF2-40B4-BE49-F238E27FC236}">
                  <a16:creationId xmlns:a16="http://schemas.microsoft.com/office/drawing/2014/main" id="{96C72D16-46AA-27E6-454D-EEA1A66B86D2}"/>
                </a:ext>
              </a:extLst>
            </p:cNvPr>
            <p:cNvPicPr>
              <a:picLocks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rcRect l="-27675" t="-40204" r="-27675" b="-40204"/>
            <a:stretch/>
          </p:blipFill>
          <p:spPr>
            <a:xfrm>
              <a:off x="9318343" y="3890892"/>
              <a:ext cx="295941" cy="343675"/>
            </a:xfrm>
            <a:prstGeom prst="rect">
              <a:avLst/>
            </a:prstGeom>
            <a:effectLst/>
            <a:sp3d/>
          </p:spPr>
        </p:pic>
        <p:pic>
          <p:nvPicPr>
            <p:cNvPr id="384" name="Picture 15" descr="O" title="þ\#1_7|7||&gt;26|">
              <a:extLst>
                <a:ext uri="{FF2B5EF4-FFF2-40B4-BE49-F238E27FC236}">
                  <a16:creationId xmlns:a16="http://schemas.microsoft.com/office/drawing/2014/main" id="{10735D8E-4D23-EA50-48C8-0042F692487D}"/>
                </a:ext>
              </a:extLst>
            </p:cNvPr>
            <p:cNvPicPr>
              <a:picLocks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rcRect l="-27675" t="-40204" r="-27675" b="-40204"/>
            <a:stretch/>
          </p:blipFill>
          <p:spPr>
            <a:xfrm>
              <a:off x="9318343" y="4361567"/>
              <a:ext cx="295941" cy="343675"/>
            </a:xfrm>
            <a:prstGeom prst="rect">
              <a:avLst/>
            </a:prstGeom>
            <a:effectLst/>
            <a:sp3d/>
          </p:spPr>
        </p:pic>
        <p:pic>
          <p:nvPicPr>
            <p:cNvPr id="386" name="Picture 16" descr="O" title="þ\#1_8|8||&gt;26|">
              <a:extLst>
                <a:ext uri="{FF2B5EF4-FFF2-40B4-BE49-F238E27FC236}">
                  <a16:creationId xmlns:a16="http://schemas.microsoft.com/office/drawing/2014/main" id="{A1A67D28-146A-6AD9-3827-5077A3B9367C}"/>
                </a:ext>
              </a:extLst>
            </p:cNvPr>
            <p:cNvPicPr>
              <a:picLocks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rcRect l="-27675" t="-40204" r="-27675" b="-40204"/>
            <a:stretch/>
          </p:blipFill>
          <p:spPr>
            <a:xfrm>
              <a:off x="9318343" y="4832242"/>
              <a:ext cx="295941" cy="343675"/>
            </a:xfrm>
            <a:prstGeom prst="rect">
              <a:avLst/>
            </a:prstGeom>
            <a:effectLst/>
            <a:sp3d/>
          </p:spPr>
        </p:pic>
      </p:grpSp>
    </p:spTree>
    <p:extLst>
      <p:ext uri="{BB962C8B-B14F-4D97-AF65-F5344CB8AC3E}">
        <p14:creationId xmlns:p14="http://schemas.microsoft.com/office/powerpoint/2010/main" val="343011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arla3">
      <a:dk1>
        <a:srgbClr val="000000"/>
      </a:dk1>
      <a:lt1>
        <a:srgbClr val="FFFFFF"/>
      </a:lt1>
      <a:dk2>
        <a:srgbClr val="002060"/>
      </a:dk2>
      <a:lt2>
        <a:srgbClr val="F2F2F2"/>
      </a:lt2>
      <a:accent1>
        <a:srgbClr val="002F8E"/>
      </a:accent1>
      <a:accent2>
        <a:srgbClr val="DFC010"/>
      </a:accent2>
      <a:accent3>
        <a:srgbClr val="5998C5"/>
      </a:accent3>
      <a:accent4>
        <a:srgbClr val="FFB703"/>
      </a:accent4>
      <a:accent5>
        <a:srgbClr val="A22522"/>
      </a:accent5>
      <a:accent6>
        <a:srgbClr val="D76A03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idnigh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Carla3">
    <a:dk1>
      <a:srgbClr val="000000"/>
    </a:dk1>
    <a:lt1>
      <a:srgbClr val="FFFFFF"/>
    </a:lt1>
    <a:dk2>
      <a:srgbClr val="002060"/>
    </a:dk2>
    <a:lt2>
      <a:srgbClr val="F2F2F2"/>
    </a:lt2>
    <a:accent1>
      <a:srgbClr val="002F8E"/>
    </a:accent1>
    <a:accent2>
      <a:srgbClr val="DFC010"/>
    </a:accent2>
    <a:accent3>
      <a:srgbClr val="5998C5"/>
    </a:accent3>
    <a:accent4>
      <a:srgbClr val="FFB703"/>
    </a:accent4>
    <a:accent5>
      <a:srgbClr val="A22522"/>
    </a:accent5>
    <a:accent6>
      <a:srgbClr val="D76A03"/>
    </a:accent6>
    <a:hlink>
      <a:srgbClr val="0563C1"/>
    </a:hlink>
    <a:folHlink>
      <a:srgbClr val="954F72"/>
    </a:folHlink>
  </a:clr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E82D883-B67B-4348-A19E-3BA911669DF4}">
  <we:reference id="wa200005566" version="3.0.0.2" store="it-IT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920F36B686A094D8705017DD9B92A7C" ma:contentTypeVersion="18" ma:contentTypeDescription="Ein neues Dokument erstellen." ma:contentTypeScope="" ma:versionID="b42e752f5c86d928c1c15811a4424a73">
  <xsd:schema xmlns:xsd="http://www.w3.org/2001/XMLSchema" xmlns:xs="http://www.w3.org/2001/XMLSchema" xmlns:p="http://schemas.microsoft.com/office/2006/metadata/properties" xmlns:ns3="5ec37eea-80ef-46fe-b250-1e6ca7985c82" xmlns:ns4="5db713ab-a514-4986-9877-6089618fcb07" targetNamespace="http://schemas.microsoft.com/office/2006/metadata/properties" ma:root="true" ma:fieldsID="ad27369dbb990f0e75715cfdbc7ee3cf" ns3:_="" ns4:_="">
    <xsd:import namespace="5ec37eea-80ef-46fe-b250-1e6ca7985c82"/>
    <xsd:import namespace="5db713ab-a514-4986-9877-6089618fcb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c37eea-80ef-46fe-b250-1e6ca7985c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b713ab-a514-4986-9877-6089618fcb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c37eea-80ef-46fe-b250-1e6ca7985c82" xsi:nil="true"/>
  </documentManagement>
</p:properties>
</file>

<file path=customXml/itemProps1.xml><?xml version="1.0" encoding="utf-8"?>
<ds:datastoreItem xmlns:ds="http://schemas.openxmlformats.org/officeDocument/2006/customXml" ds:itemID="{7514453F-0C20-4C80-AA28-906A7677D8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c37eea-80ef-46fe-b250-1e6ca7985c82"/>
    <ds:schemaRef ds:uri="5db713ab-a514-4986-9877-6089618fcb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0B755E-6341-45A9-8019-5F421AA4F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D4D39F-186F-4A94-BF2A-B02632FBB3C9}">
  <ds:schemaRefs>
    <ds:schemaRef ds:uri="5ec37eea-80ef-46fe-b250-1e6ca7985c82"/>
    <ds:schemaRef ds:uri="http://purl.org/dc/elements/1.1/"/>
    <ds:schemaRef ds:uri="http://schemas.microsoft.com/office/2006/metadata/properties"/>
    <ds:schemaRef ds:uri="http://schemas.microsoft.com/office/2006/documentManagement/types"/>
    <ds:schemaRef ds:uri="5db713ab-a514-4986-9877-6089618fcb0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1446</Words>
  <Application>Microsoft Office PowerPoint</Application>
  <PresentationFormat>Widescreen</PresentationFormat>
  <Paragraphs>570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</vt:lpstr>
      <vt:lpstr>Arial</vt:lpstr>
      <vt:lpstr>Bierstadt</vt:lpstr>
      <vt:lpstr>Calibri</vt:lpstr>
      <vt:lpstr>Calibri Light</vt:lpstr>
      <vt:lpstr>Office Theme</vt:lpstr>
      <vt:lpstr>Midnight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2024-02-04T13:47:50Z</dcterms:created>
  <dcterms:modified xsi:type="dcterms:W3CDTF">2025-08-12T14:25:32Z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0x010100F920F36B686A094D8705017DD9B92A7C</vt:lpwstr>
  </property>
</Properties>
</file>