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2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13.xml" ContentType="application/vnd.openxmlformats-officedocument.presentationml.notesSlide+xml"/>
  <Override PartName="/ppt/theme/themeOverride14.xml" ContentType="application/vnd.openxmlformats-officedocument.themeOverride+xml"/>
  <Override PartName="/ppt/notesSlides/notesSlide14.xml" ContentType="application/vnd.openxmlformats-officedocument.presentationml.notesSlide+xml"/>
  <Override PartName="/ppt/theme/themeOverride15.xml" ContentType="application/vnd.openxmlformats-officedocument.themeOverride+xml"/>
  <Override PartName="/ppt/notesSlides/notesSlide15.xml" ContentType="application/vnd.openxmlformats-officedocument.presentationml.notesSlide+xml"/>
  <Override PartName="/ppt/theme/themeOverride16.xml" ContentType="application/vnd.openxmlformats-officedocument.themeOverride+xml"/>
  <Override PartName="/ppt/notesSlides/notesSlide16.xml" ContentType="application/vnd.openxmlformats-officedocument.presentationml.notesSlide+xml"/>
  <Override PartName="/ppt/theme/themeOverride17.xml" ContentType="application/vnd.openxmlformats-officedocument.themeOverride+xml"/>
  <Override PartName="/ppt/notesSlides/notesSlide17.xml" ContentType="application/vnd.openxmlformats-officedocument.presentationml.notesSlide+xml"/>
  <Override PartName="/ppt/theme/themeOverride18.xml" ContentType="application/vnd.openxmlformats-officedocument.themeOverride+xml"/>
  <Override PartName="/ppt/notesSlides/notesSlide18.xml" ContentType="application/vnd.openxmlformats-officedocument.presentationml.notesSlide+xml"/>
  <Override PartName="/ppt/theme/themeOverride19.xml" ContentType="application/vnd.openxmlformats-officedocument.themeOverride+xml"/>
  <Override PartName="/ppt/notesSlides/notesSlide19.xml" ContentType="application/vnd.openxmlformats-officedocument.presentationml.notesSlide+xml"/>
  <Override PartName="/ppt/theme/themeOverride20.xml" ContentType="application/vnd.openxmlformats-officedocument.themeOverr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  <p:sldMasterId id="2147483671" r:id="rId5"/>
  </p:sldMasterIdLst>
  <p:notesMasterIdLst>
    <p:notesMasterId r:id="rId29"/>
  </p:notesMasterIdLst>
  <p:sldIdLst>
    <p:sldId id="297" r:id="rId6"/>
    <p:sldId id="317" r:id="rId7"/>
    <p:sldId id="318" r:id="rId8"/>
    <p:sldId id="319" r:id="rId9"/>
    <p:sldId id="320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330" r:id="rId20"/>
    <p:sldId id="331" r:id="rId21"/>
    <p:sldId id="332" r:id="rId22"/>
    <p:sldId id="333" r:id="rId23"/>
    <p:sldId id="334" r:id="rId24"/>
    <p:sldId id="335" r:id="rId25"/>
    <p:sldId id="336" r:id="rId26"/>
    <p:sldId id="315" r:id="rId27"/>
    <p:sldId id="316" r:id="rId2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544"/>
    <a:srgbClr val="404040"/>
    <a:srgbClr val="F15E28"/>
    <a:srgbClr val="DFC010"/>
    <a:srgbClr val="7F7F7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41" autoAdjust="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947C4D-B690-4B8E-8FF9-1FB0B304B1ED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E3AE9-A95C-44C8-AFF1-F3830A66A99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7083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hyperlink" Target="https://smarttemplatepro.com/get-started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smarttemplatepro.com/tutorials" TargetMode="Externa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F58D8-8010-48F2-3993-AF1358C712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BD211C-29F3-FABC-1D18-FA209D22E0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6EE09-03AE-F2CA-E286-8FC382CD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AAFFB-CBF8-791F-F111-3E452D4AA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C95CC-0535-FAAA-A3EE-0D5F14AB5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2427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1607E-E8B2-DB35-2E38-C1D77F1DE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140670-5FCC-7FC9-6C11-2C0CFC7C3D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89CC82-89CB-58EE-88C6-F37AB17308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8B03A7-3EF0-DDB3-C4AF-D3639ACB2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2EE3C1-BD21-818F-7766-C858FDCDB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A0E0F0-DCA3-0C53-5DC6-9C842E58E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2507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F80D8-6C67-8961-A439-122260E69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0AC164-4C65-663D-D380-2BD4DCCF34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D9370-E71D-E563-48A7-B054DB96A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55EE9-0B10-7473-52AE-61B304093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E636E-B9F7-4447-0BF1-4A463DC8E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3494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A16FF6-CA56-227D-32CD-58EDA07918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27E671-C2C2-6BE3-D520-2F807015F3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B7931C-BDC6-93A0-D041-239AA2BF2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3E990-7ED5-8881-0A90-1CE6B5B3D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D5FB0-E970-AF9A-2CBF-E0D990250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5675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0" y="688288"/>
            <a:ext cx="4433455" cy="3966824"/>
          </a:xfrm>
        </p:spPr>
        <p:txBody>
          <a:bodyPr anchor="t">
            <a:noAutofit/>
          </a:bodyPr>
          <a:lstStyle>
            <a:lvl1pPr>
              <a:defRPr sz="72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F42E324-B3F9-BA8B-E636-0DB5DCF6B8A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6096000" cy="6857996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34E5E201-FB99-8711-C52C-CBA123864F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511636" y="5936851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22411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  <p15:guide id="4" orient="horz" pos="542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Section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685801"/>
            <a:ext cx="7661275" cy="2057400"/>
          </a:xfrm>
        </p:spPr>
        <p:txBody>
          <a:bodyPr wrap="square" anchor="t">
            <a:noAutofit/>
          </a:bodyPr>
          <a:lstStyle>
            <a:lvl1pPr>
              <a:defRPr sz="60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AE235B5-1CFD-192F-6EB8-F70885CA89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2282" y="3429000"/>
            <a:ext cx="3283527" cy="238024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10">
            <a:extLst>
              <a:ext uri="{FF2B5EF4-FFF2-40B4-BE49-F238E27FC236}">
                <a16:creationId xmlns:a16="http://schemas.microsoft.com/office/drawing/2014/main" id="{5E227211-DEE4-1F0C-C1BA-C744EE226C0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2282" y="2826327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AB1C8803-0542-76BB-6DF0-FCC5FE74BCA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54237" y="2819905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34E5E201-FB99-8711-C52C-CBA123864F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16191" y="2826327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94F64B39-6AAB-933F-C46A-07FA43BE056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454237" y="3429000"/>
            <a:ext cx="3283527" cy="238023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35C6E61-8847-4830-9FF4-365A758995C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16191" y="3429001"/>
            <a:ext cx="3283527" cy="238023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9CC6E57F-E43B-2EE4-AB08-63909F883D55}"/>
              </a:ext>
            </a:extLst>
          </p:cNvPr>
          <p:cNvSpPr/>
          <p:nvPr userDrawn="1"/>
        </p:nvSpPr>
        <p:spPr>
          <a:xfrm>
            <a:off x="400709" y="5885947"/>
            <a:ext cx="11328458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34289" rIns="34289"/>
          <a:lstStyle/>
          <a:p>
            <a:endParaRPr sz="1350"/>
          </a:p>
        </p:txBody>
      </p:sp>
    </p:spTree>
    <p:extLst>
      <p:ext uri="{BB962C8B-B14F-4D97-AF65-F5344CB8AC3E}">
        <p14:creationId xmlns:p14="http://schemas.microsoft.com/office/powerpoint/2010/main" val="424406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Sections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6" y="685804"/>
            <a:ext cx="7661274" cy="2069086"/>
          </a:xfrm>
        </p:spPr>
        <p:txBody>
          <a:bodyPr anchor="t">
            <a:noAutofit/>
          </a:bodyPr>
          <a:lstStyle>
            <a:lvl1pPr>
              <a:defRPr sz="60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AE235B5-1CFD-192F-6EB8-F70885CA89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2282" y="3429000"/>
            <a:ext cx="3283527" cy="238024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10">
            <a:extLst>
              <a:ext uri="{FF2B5EF4-FFF2-40B4-BE49-F238E27FC236}">
                <a16:creationId xmlns:a16="http://schemas.microsoft.com/office/drawing/2014/main" id="{5E227211-DEE4-1F0C-C1BA-C744EE226C0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2282" y="2826327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34E5E201-FB99-8711-C52C-CBA123864F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454237" y="2826327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94F64B39-6AAB-933F-C46A-07FA43BE056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454237" y="3429000"/>
            <a:ext cx="3283527" cy="238023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9CC6E57F-E43B-2EE4-AB08-63909F883D55}"/>
              </a:ext>
            </a:extLst>
          </p:cNvPr>
          <p:cNvSpPr/>
          <p:nvPr userDrawn="1"/>
        </p:nvSpPr>
        <p:spPr>
          <a:xfrm>
            <a:off x="400709" y="5885947"/>
            <a:ext cx="11328458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34289" rIns="34289"/>
          <a:lstStyle/>
          <a:p>
            <a:endParaRPr sz="135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F42E324-B3F9-BA8B-E636-0DB5DCF6B8A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853487" y="1153397"/>
            <a:ext cx="2871788" cy="449925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575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Se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688289"/>
            <a:ext cx="5629275" cy="2689838"/>
          </a:xfrm>
        </p:spPr>
        <p:txBody>
          <a:bodyPr anchor="t">
            <a:noAutofit/>
          </a:bodyPr>
          <a:lstStyle>
            <a:lvl1pPr>
              <a:defRPr sz="60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34E5E201-FB99-8711-C52C-CBA123864F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961909" y="1030325"/>
            <a:ext cx="4763366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94F64B39-6AAB-933F-C46A-07FA43BE056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61909" y="1632997"/>
            <a:ext cx="4763366" cy="119333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9CC6E57F-E43B-2EE4-AB08-63909F883D55}"/>
              </a:ext>
            </a:extLst>
          </p:cNvPr>
          <p:cNvSpPr/>
          <p:nvPr userDrawn="1"/>
        </p:nvSpPr>
        <p:spPr>
          <a:xfrm>
            <a:off x="400709" y="5885947"/>
            <a:ext cx="11328458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34289" rIns="34289"/>
          <a:lstStyle/>
          <a:p>
            <a:endParaRPr sz="1350"/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8F14F2A9-59FA-754E-5B1E-11A58CA07A3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61909" y="2836716"/>
            <a:ext cx="4763366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0B23DCBD-0AA5-7D57-EC78-48DF1E6328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61909" y="3439389"/>
            <a:ext cx="4763366" cy="14115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0206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688289"/>
            <a:ext cx="5629275" cy="2138039"/>
          </a:xfrm>
        </p:spPr>
        <p:txBody>
          <a:bodyPr anchor="t">
            <a:noAutofit/>
          </a:bodyPr>
          <a:lstStyle>
            <a:lvl1pPr>
              <a:defRPr sz="60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AE235B5-1CFD-192F-6EB8-F70885CA89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2281" y="3429000"/>
            <a:ext cx="5143501" cy="238024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10">
            <a:extLst>
              <a:ext uri="{FF2B5EF4-FFF2-40B4-BE49-F238E27FC236}">
                <a16:creationId xmlns:a16="http://schemas.microsoft.com/office/drawing/2014/main" id="{5E227211-DEE4-1F0C-C1BA-C744EE226C0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2282" y="2826327"/>
            <a:ext cx="5143500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9CC6E57F-E43B-2EE4-AB08-63909F883D55}"/>
              </a:ext>
            </a:extLst>
          </p:cNvPr>
          <p:cNvSpPr/>
          <p:nvPr userDrawn="1"/>
        </p:nvSpPr>
        <p:spPr>
          <a:xfrm>
            <a:off x="400709" y="5885947"/>
            <a:ext cx="11328458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34289" rIns="34289"/>
          <a:lstStyle/>
          <a:p>
            <a:endParaRPr sz="135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F42E324-B3F9-BA8B-E636-0DB5DCF6B8A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96000" y="1153397"/>
            <a:ext cx="5629275" cy="449925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4508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Sections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688289"/>
            <a:ext cx="5629275" cy="2689838"/>
          </a:xfrm>
        </p:spPr>
        <p:txBody>
          <a:bodyPr anchor="t">
            <a:noAutofit/>
          </a:bodyPr>
          <a:lstStyle>
            <a:lvl1pPr>
              <a:defRPr sz="60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34E5E201-FB99-8711-C52C-CBA123864F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961909" y="1030325"/>
            <a:ext cx="4763366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94F64B39-6AAB-933F-C46A-07FA43BE056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61909" y="1632997"/>
            <a:ext cx="4763366" cy="119333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9CC6E57F-E43B-2EE4-AB08-63909F883D55}"/>
              </a:ext>
            </a:extLst>
          </p:cNvPr>
          <p:cNvSpPr/>
          <p:nvPr userDrawn="1"/>
        </p:nvSpPr>
        <p:spPr>
          <a:xfrm>
            <a:off x="400709" y="5885947"/>
            <a:ext cx="11328458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34289" rIns="34289"/>
          <a:lstStyle/>
          <a:p>
            <a:endParaRPr sz="1350"/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8F14F2A9-59FA-754E-5B1E-11A58CA07A3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61909" y="2836716"/>
            <a:ext cx="4763366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0B23DCBD-0AA5-7D57-EC78-48DF1E6328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61909" y="3439389"/>
            <a:ext cx="4763366" cy="14115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Picture Placeholder 11">
            <a:extLst>
              <a:ext uri="{FF2B5EF4-FFF2-40B4-BE49-F238E27FC236}">
                <a16:creationId xmlns:a16="http://schemas.microsoft.com/office/drawing/2014/main" id="{D96AF8D7-D3E5-B5C6-030A-DFBC5AEC7D0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92282" y="3616037"/>
            <a:ext cx="5503718" cy="2071901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468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CD049-71FF-411B-BCE5-A051E826B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C7692D-ABCF-997B-650B-266DF91A7F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748"/>
            <a:ext cx="2743200" cy="364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CE306B-148D-CE50-D43B-2DEE13785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748"/>
            <a:ext cx="4114800" cy="364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5411AD-3E1B-501F-B9F8-D0AAF3F5F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449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9340C-AFD6-8597-DBD0-01361CC50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D51AD-B7AB-C9A8-20A9-3134336DC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9ED06-A5FF-8E21-AA17-4C21261B0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B13B8-B3D9-76B4-1F1E-996183F4E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F3AA7-BFA7-AAE4-DD65-FB844CC46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33666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E72686-CE9D-3B74-9DE2-86FB708C15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748"/>
            <a:ext cx="2743200" cy="364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D822D6-F437-1E07-DBC9-57FD73212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748"/>
            <a:ext cx="4114800" cy="364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2AF305-6821-F7EE-9D30-6FE81EC2B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1799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0" y="0"/>
            <a:ext cx="1066667" cy="4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/>
          </a:lstStyle>
          <a:p>
            <a:pPr algn="l"/>
            <a:fld id="{F7021451-1387-4CA6-816F-3879F97B5CBC}" type="slidenum">
              <a:rPr lang="en-US" b="0"/>
              <a:t>‹#›</a:t>
            </a:fld>
            <a:endParaRPr lang="en-US"/>
          </a:p>
        </p:txBody>
      </p:sp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6584B94F-5598-E739-CA9A-03DF6467BA80}"/>
              </a:ext>
            </a:extLst>
          </p:cNvPr>
          <p:cNvCxnSpPr>
            <a:cxnSpLocks/>
          </p:cNvCxnSpPr>
          <p:nvPr userDrawn="1"/>
        </p:nvCxnSpPr>
        <p:spPr>
          <a:xfrm>
            <a:off x="0" y="6229350"/>
            <a:ext cx="12192000" cy="0"/>
          </a:xfrm>
          <a:prstGeom prst="line">
            <a:avLst/>
          </a:prstGeom>
          <a:ln w="25400">
            <a:solidFill>
              <a:srgbClr val="F15E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5485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69F8-AA4D-7DC6-8D16-C2E8F2FFD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B019D5-3CB5-84B3-326D-EB1DC4CDC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0DB234-8D19-5BF9-5479-095A7E435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8570A-0D5F-E121-DA46-FC8562009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11B45-D848-51BA-D1AA-59E02E10A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1829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EF9B3-00FF-6930-2993-5FF7C2F54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53848-985E-B9F6-7033-947EDE0F47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0A9BFC-425B-57C0-02A2-57B66710A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A045E8-97FC-6645-0AC8-84BD8E086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F47806-4B19-BAB1-B2BE-D7686B9CD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8E2371-1AC2-B678-537E-B383D73DE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5085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F2A67-0B08-E573-69F5-74F089E83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376E37-3C0B-8805-5C41-B249F4843C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2852F3-1A58-9B94-9509-B23488D6FF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38220D-5FF6-A84E-EA41-E46318D913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201A21-13D9-CE75-2AAE-8482344D32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9495D9-485E-F9E8-6DA0-8AA3791FA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8F2D65-31D8-FE15-8898-93FC9C33D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9CCD3A-4463-F92A-6799-5D988AD1A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4661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D90F0-0BEA-60CA-756B-2FB9E624F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1C18C1-908D-4279-0668-A1CB3E089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9EC8D8-E40E-4EC6-55D2-1527300B3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78E6FE-CA4F-B2AB-1F7B-E9560EFE3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6249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389CE338-DF44-E254-B2C4-D7176A6BCD45}"/>
              </a:ext>
            </a:extLst>
          </p:cNvPr>
          <p:cNvSpPr/>
          <p:nvPr userDrawn="1"/>
        </p:nvSpPr>
        <p:spPr>
          <a:xfrm>
            <a:off x="-9529" y="0"/>
            <a:ext cx="3362037" cy="6857999"/>
          </a:xfrm>
          <a:prstGeom prst="rect">
            <a:avLst/>
          </a:prstGeom>
          <a:solidFill>
            <a:schemeClr val="tx2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D5112CD3-53B4-1E82-B9B4-D770CBAA198C}"/>
              </a:ext>
            </a:extLst>
          </p:cNvPr>
          <p:cNvSpPr/>
          <p:nvPr userDrawn="1"/>
        </p:nvSpPr>
        <p:spPr>
          <a:xfrm>
            <a:off x="3352504" y="1"/>
            <a:ext cx="8839496" cy="1047750"/>
          </a:xfrm>
          <a:prstGeom prst="rect">
            <a:avLst/>
          </a:prstGeom>
          <a:solidFill>
            <a:srgbClr val="0C254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DBE80501-1543-23DE-A61B-1BC6A1C20707}"/>
              </a:ext>
            </a:extLst>
          </p:cNvPr>
          <p:cNvCxnSpPr>
            <a:cxnSpLocks/>
          </p:cNvCxnSpPr>
          <p:nvPr userDrawn="1"/>
        </p:nvCxnSpPr>
        <p:spPr>
          <a:xfrm>
            <a:off x="14037" y="1047751"/>
            <a:ext cx="5544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magine 4" descr="Immagine che contiene Carattere, Elementi grafici, grafica, logo&#10;&#10;Descrizione generata automaticamente">
            <a:extLst>
              <a:ext uri="{FF2B5EF4-FFF2-40B4-BE49-F238E27FC236}">
                <a16:creationId xmlns:a16="http://schemas.microsoft.com/office/drawing/2014/main" id="{4840E799-135D-5D1D-9429-03CDA533B6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799"/>
            <a:ext cx="2793708" cy="87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43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D5112CD3-53B4-1E82-B9B4-D770CBAA198C}"/>
              </a:ext>
            </a:extLst>
          </p:cNvPr>
          <p:cNvSpPr/>
          <p:nvPr userDrawn="1"/>
        </p:nvSpPr>
        <p:spPr>
          <a:xfrm>
            <a:off x="-7671" y="1"/>
            <a:ext cx="12199671" cy="104775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 descr="Immagine che contiene Carattere, Elementi grafici, grafica, logo&#10;&#10;Descrizione generata automaticamente">
            <a:extLst>
              <a:ext uri="{FF2B5EF4-FFF2-40B4-BE49-F238E27FC236}">
                <a16:creationId xmlns:a16="http://schemas.microsoft.com/office/drawing/2014/main" id="{4840E799-135D-5D1D-9429-03CDA533B6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7" y="6326332"/>
            <a:ext cx="1714619" cy="538391"/>
          </a:xfrm>
          <a:prstGeom prst="rect">
            <a:avLst/>
          </a:prstGeom>
        </p:spPr>
      </p:pic>
      <p:cxnSp>
        <p:nvCxnSpPr>
          <p:cNvPr id="6" name="Connettore diritto 3">
            <a:extLst>
              <a:ext uri="{FF2B5EF4-FFF2-40B4-BE49-F238E27FC236}">
                <a16:creationId xmlns:a16="http://schemas.microsoft.com/office/drawing/2014/main" id="{E8BBF635-403D-D5B1-77D0-4696356DACD5}"/>
              </a:ext>
            </a:extLst>
          </p:cNvPr>
          <p:cNvCxnSpPr>
            <a:cxnSpLocks/>
          </p:cNvCxnSpPr>
          <p:nvPr userDrawn="1"/>
        </p:nvCxnSpPr>
        <p:spPr>
          <a:xfrm>
            <a:off x="14037" y="6326333"/>
            <a:ext cx="12177963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Note">
            <a:extLst>
              <a:ext uri="{FF2B5EF4-FFF2-40B4-BE49-F238E27FC236}">
                <a16:creationId xmlns:a16="http://schemas.microsoft.com/office/drawing/2014/main" id="{6A5FA910-5F27-8D29-0DFD-E87173072A57}"/>
              </a:ext>
            </a:extLst>
          </p:cNvPr>
          <p:cNvSpPr txBox="1">
            <a:spLocks/>
          </p:cNvSpPr>
          <p:nvPr userDrawn="1"/>
        </p:nvSpPr>
        <p:spPr>
          <a:xfrm>
            <a:off x="2010210" y="6367016"/>
            <a:ext cx="10167753" cy="4570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accent2"/>
                </a:solidFill>
                <a:latin typeface="Bierstadt" panose="020B00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 your time precious? With </a:t>
            </a:r>
            <a:r>
              <a:rPr lang="en-US" sz="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SmartTemplatePro</a:t>
            </a:r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PowerPoint COM </a:t>
            </a:r>
            <a:r>
              <a:rPr lang="en-US" sz="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Addin</a:t>
            </a:r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you can easily customize this template to your specific needs and unlock a range of advanced functionalities to enhance your </a:t>
            </a:r>
            <a:r>
              <a:rPr lang="en-US" sz="800">
                <a:solidFill>
                  <a:schemeClr val="tx1">
                    <a:lumMod val="85000"/>
                    <a:lumOff val="15000"/>
                  </a:schemeClr>
                </a:solidFill>
              </a:rPr>
              <a:t>presentations automatically</a:t>
            </a:r>
            <a:endParaRPr lang="en-US" sz="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r>
              <a:rPr lang="en-US" sz="800">
                <a:solidFill>
                  <a:schemeClr val="tx1">
                    <a:lumMod val="85000"/>
                    <a:lumOff val="15000"/>
                  </a:schemeClr>
                </a:solidFill>
              </a:rPr>
              <a:t>Download </a:t>
            </a:r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free version of </a:t>
            </a:r>
            <a:r>
              <a:rPr lang="en-US" sz="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SmartTemplatePro</a:t>
            </a:r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and start saving time right away –  </a:t>
            </a:r>
            <a:r>
              <a:rPr lang="en-US" sz="800" u="sng">
                <a:solidFill>
                  <a:schemeClr val="accent1">
                    <a:lumMod val="60000"/>
                    <a:lumOff val="40000"/>
                  </a:schemeClr>
                </a:solidFill>
                <a:hlinkClick r:id="rId3"/>
              </a:rPr>
              <a:t>Download Now</a:t>
            </a:r>
            <a:r>
              <a:rPr lang="en-US" sz="800" u="sng">
                <a:solidFill>
                  <a:schemeClr val="accent1">
                    <a:lumMod val="60000"/>
                    <a:lumOff val="40000"/>
                  </a:schemeClr>
                </a:solidFill>
              </a:rPr>
              <a:t>  | </a:t>
            </a:r>
            <a:r>
              <a:rPr lang="en-US" sz="800">
                <a:solidFill>
                  <a:schemeClr val="tx1">
                    <a:lumMod val="85000"/>
                    <a:lumOff val="15000"/>
                  </a:schemeClr>
                </a:solidFill>
              </a:rPr>
              <a:t>Want </a:t>
            </a:r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 see how it works? Click </a:t>
            </a:r>
            <a:r>
              <a:rPr lang="en-US" sz="800" u="sng" dirty="0">
                <a:solidFill>
                  <a:schemeClr val="accent1">
                    <a:lumMod val="60000"/>
                    <a:lumOff val="40000"/>
                  </a:schemeClr>
                </a:solidFill>
                <a:hlinkClick r:id="rId4"/>
              </a:rPr>
              <a:t>here</a:t>
            </a:r>
            <a:r>
              <a:rPr lang="en-US" sz="800" dirty="0">
                <a:solidFill>
                  <a:srgbClr val="7F7F7F"/>
                </a:solidFill>
              </a:rPr>
              <a:t> </a:t>
            </a:r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 experience </a:t>
            </a:r>
            <a:r>
              <a:rPr lang="en-US" sz="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SmartTemplatePro</a:t>
            </a:r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in action</a:t>
            </a:r>
            <a:endParaRPr lang="it-IT" sz="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424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CB1B4-0ABF-51FD-1F7A-AB436065B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F12DA-AA9D-BF69-487D-444C58D3C4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6C4EB0-3B99-6BA1-4F74-F328DE762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C848A5-3D6B-BEB7-6D4C-8C224F589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9B9CFA-98BE-353D-A224-B4B46CA53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41E73E-E1A5-D7C1-1D96-7D9BC6296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8024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746C98-9124-B856-4DA5-A69229056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C5565B-BC10-613C-1FEA-2E6F0B712F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2D680-849C-2F64-CB88-91D50C777C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BD5B8-7E28-29BA-FDDC-7BDD3C12F2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12171-5B97-D641-3B29-7412FC04F4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4660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83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BD9625-ED1C-9C68-D8B9-B6502FCCB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523"/>
            <a:ext cx="10515600" cy="13251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293A9-2FAF-A155-DC7A-FE995344A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229"/>
            <a:ext cx="10515600" cy="43517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1B5DE-B15D-9D1C-21D2-953FFCB007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323958"/>
            <a:ext cx="373155" cy="364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E72D20E-321F-EE4C-A76D-7EFD4B1BDA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643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9" r:id="rId7"/>
    <p:sldLayoutId id="2147483680" r:id="rId8"/>
    <p:sldLayoutId id="2147483682" r:id="rId9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>
          <p15:clr>
            <a:srgbClr val="F26B43"/>
          </p15:clr>
        </p15:guide>
        <p15:guide id="2" pos="392">
          <p15:clr>
            <a:srgbClr val="F26B43"/>
          </p15:clr>
        </p15:guide>
        <p15:guide id="3" orient="horz" pos="57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5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9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svg"/><Relationship Id="rId18" Type="http://schemas.openxmlformats.org/officeDocument/2006/relationships/image" Target="../media/image29.png"/><Relationship Id="rId3" Type="http://schemas.openxmlformats.org/officeDocument/2006/relationships/notesSlide" Target="../notesSlides/notesSlide20.xml"/><Relationship Id="rId21" Type="http://schemas.openxmlformats.org/officeDocument/2006/relationships/image" Target="../media/image32.sv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17" Type="http://schemas.openxmlformats.org/officeDocument/2006/relationships/image" Target="../media/image28.svg"/><Relationship Id="rId2" Type="http://schemas.openxmlformats.org/officeDocument/2006/relationships/slideLayout" Target="../slideLayouts/slideLayout8.xml"/><Relationship Id="rId16" Type="http://schemas.openxmlformats.org/officeDocument/2006/relationships/image" Target="../media/image27.png"/><Relationship Id="rId20" Type="http://schemas.openxmlformats.org/officeDocument/2006/relationships/image" Target="../media/image31.png"/><Relationship Id="rId1" Type="http://schemas.openxmlformats.org/officeDocument/2006/relationships/themeOverride" Target="../theme/themeOverride20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6.png"/><Relationship Id="rId15" Type="http://schemas.openxmlformats.org/officeDocument/2006/relationships/image" Target="../media/image26.svg"/><Relationship Id="rId10" Type="http://schemas.openxmlformats.org/officeDocument/2006/relationships/image" Target="../media/image21.png"/><Relationship Id="rId19" Type="http://schemas.openxmlformats.org/officeDocument/2006/relationships/image" Target="../media/image30.sv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25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E884917-2C7C-9EF1-2A72-FDAE6A19C8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334"/>
            <a:ext cx="3643558" cy="1265398"/>
          </a:xfrm>
          <a:prstGeom prst="rect">
            <a:avLst/>
          </a:prstGeom>
        </p:spPr>
      </p:pic>
      <p:sp>
        <p:nvSpPr>
          <p:cNvPr id="4" name="Title">
            <a:extLst>
              <a:ext uri="{FF2B5EF4-FFF2-40B4-BE49-F238E27FC236}">
                <a16:creationId xmlns:a16="http://schemas.microsoft.com/office/drawing/2014/main" id="{8581A4F8-7A07-55B1-F4EA-0AB07739E388}"/>
              </a:ext>
            </a:extLst>
          </p:cNvPr>
          <p:cNvSpPr/>
          <p:nvPr/>
        </p:nvSpPr>
        <p:spPr>
          <a:xfrm>
            <a:off x="3429000" y="3081130"/>
            <a:ext cx="4721087" cy="10336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7200" b="1">
                <a:latin typeface="Bierstadt" panose="020B0004020202020204" pitchFamily="34" charset="0"/>
              </a:rPr>
              <a:t>CLASSIC CHARTS</a:t>
            </a:r>
          </a:p>
        </p:txBody>
      </p:sp>
    </p:spTree>
    <p:extLst>
      <p:ext uri="{BB962C8B-B14F-4D97-AF65-F5344CB8AC3E}">
        <p14:creationId xmlns:p14="http://schemas.microsoft.com/office/powerpoint/2010/main" val="191674707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Classic Charts</a:t>
            </a:r>
          </a:p>
        </p:txBody>
      </p:sp>
      <p:grpSp>
        <p:nvGrpSpPr>
          <p:cNvPr id="308" name="CLASSIC CHARTS" title="3">
            <a:extLst>
              <a:ext uri="{FF2B5EF4-FFF2-40B4-BE49-F238E27FC236}">
                <a16:creationId xmlns:a16="http://schemas.microsoft.com/office/drawing/2014/main" id="{22EA5B37-4AA6-82F3-03A5-670CE48085B9}"/>
              </a:ext>
            </a:extLst>
          </p:cNvPr>
          <p:cNvGrpSpPr/>
          <p:nvPr/>
        </p:nvGrpSpPr>
        <p:grpSpPr>
          <a:xfrm>
            <a:off x="2735550" y="1703099"/>
            <a:ext cx="6811513" cy="3879714"/>
            <a:chOff x="3034001" y="1368510"/>
            <a:chExt cx="6811513" cy="3879714"/>
          </a:xfrm>
        </p:grpSpPr>
        <p:cxnSp>
          <p:nvCxnSpPr>
            <p:cNvPr id="307" name="Line 1">
              <a:extLst>
                <a:ext uri="{FF2B5EF4-FFF2-40B4-BE49-F238E27FC236}">
                  <a16:creationId xmlns:a16="http://schemas.microsoft.com/office/drawing/2014/main" id="{3B3077A3-B615-7C0F-9379-FA7A52035F07}"/>
                </a:ext>
              </a:extLst>
            </p:cNvPr>
            <p:cNvCxnSpPr/>
            <p:nvPr/>
          </p:nvCxnSpPr>
          <p:spPr>
            <a:xfrm>
              <a:off x="9748852" y="1724110"/>
              <a:ext cx="0" cy="3299403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Line 2">
              <a:extLst>
                <a:ext uri="{FF2B5EF4-FFF2-40B4-BE49-F238E27FC236}">
                  <a16:creationId xmlns:a16="http://schemas.microsoft.com/office/drawing/2014/main" id="{3B55E0B9-DC10-5458-E5D6-32B6A025EDC8}"/>
                </a:ext>
              </a:extLst>
            </p:cNvPr>
            <p:cNvCxnSpPr/>
            <p:nvPr/>
          </p:nvCxnSpPr>
          <p:spPr>
            <a:xfrm>
              <a:off x="8253452" y="1724110"/>
              <a:ext cx="0" cy="3299403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Line 3">
              <a:extLst>
                <a:ext uri="{FF2B5EF4-FFF2-40B4-BE49-F238E27FC236}">
                  <a16:creationId xmlns:a16="http://schemas.microsoft.com/office/drawing/2014/main" id="{B91C8A90-3E01-18D4-3E0C-1C892AC0D332}"/>
                </a:ext>
              </a:extLst>
            </p:cNvPr>
            <p:cNvCxnSpPr/>
            <p:nvPr/>
          </p:nvCxnSpPr>
          <p:spPr>
            <a:xfrm>
              <a:off x="6758052" y="1724110"/>
              <a:ext cx="0" cy="3299403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Line 4">
              <a:extLst>
                <a:ext uri="{FF2B5EF4-FFF2-40B4-BE49-F238E27FC236}">
                  <a16:creationId xmlns:a16="http://schemas.microsoft.com/office/drawing/2014/main" id="{BC37CA41-3C41-F976-B5D3-30C2E8D2DB86}"/>
                </a:ext>
              </a:extLst>
            </p:cNvPr>
            <p:cNvCxnSpPr/>
            <p:nvPr/>
          </p:nvCxnSpPr>
          <p:spPr>
            <a:xfrm>
              <a:off x="5262651" y="1724110"/>
              <a:ext cx="0" cy="3299403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Line 5">
              <a:extLst>
                <a:ext uri="{FF2B5EF4-FFF2-40B4-BE49-F238E27FC236}">
                  <a16:creationId xmlns:a16="http://schemas.microsoft.com/office/drawing/2014/main" id="{5089FBF8-31B3-6092-ED10-DFDFDC1ECA6E}"/>
                </a:ext>
              </a:extLst>
            </p:cNvPr>
            <p:cNvCxnSpPr/>
            <p:nvPr/>
          </p:nvCxnSpPr>
          <p:spPr>
            <a:xfrm>
              <a:off x="3767251" y="1724110"/>
              <a:ext cx="0" cy="3299403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4" name="Shape 1" title="L">
              <a:extLst>
                <a:ext uri="{FF2B5EF4-FFF2-40B4-BE49-F238E27FC236}">
                  <a16:creationId xmlns:a16="http://schemas.microsoft.com/office/drawing/2014/main" id="{1C14E093-4B3A-9B72-6F67-BBC3DBED7910}"/>
                </a:ext>
              </a:extLst>
            </p:cNvPr>
            <p:cNvSpPr/>
            <p:nvPr/>
          </p:nvSpPr>
          <p:spPr>
            <a:xfrm>
              <a:off x="3034001" y="5125113"/>
              <a:ext cx="269304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>
              <a:sp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Bars  </a:t>
              </a:r>
            </a:p>
          </p:txBody>
        </p:sp>
        <p:sp>
          <p:nvSpPr>
            <p:cNvPr id="265" name="Shape 2">
              <a:extLst>
                <a:ext uri="{FF2B5EF4-FFF2-40B4-BE49-F238E27FC236}">
                  <a16:creationId xmlns:a16="http://schemas.microsoft.com/office/drawing/2014/main" id="{3DEE1358-9F1A-403F-28A0-E34FBF002B50}"/>
                </a:ext>
              </a:extLst>
            </p:cNvPr>
            <p:cNvSpPr/>
            <p:nvPr/>
          </p:nvSpPr>
          <p:spPr>
            <a:xfrm>
              <a:off x="3451816" y="5125113"/>
              <a:ext cx="268663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Q1</a:t>
              </a:r>
            </a:p>
          </p:txBody>
        </p:sp>
        <p:sp>
          <p:nvSpPr>
            <p:cNvPr id="266" name="Shape 3">
              <a:extLst>
                <a:ext uri="{FF2B5EF4-FFF2-40B4-BE49-F238E27FC236}">
                  <a16:creationId xmlns:a16="http://schemas.microsoft.com/office/drawing/2014/main" id="{23F2E007-D06C-CD16-E6B8-F617E5AB304A}"/>
                </a:ext>
              </a:extLst>
            </p:cNvPr>
            <p:cNvSpPr/>
            <p:nvPr/>
          </p:nvSpPr>
          <p:spPr>
            <a:xfrm>
              <a:off x="3328705" y="5125113"/>
              <a:ext cx="123111" cy="123111"/>
            </a:xfrm>
            <a:prstGeom prst="rect">
              <a:avLst/>
            </a:prstGeom>
            <a:solidFill>
              <a:schemeClr val="accent1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68" name="Shape 4">
              <a:extLst>
                <a:ext uri="{FF2B5EF4-FFF2-40B4-BE49-F238E27FC236}">
                  <a16:creationId xmlns:a16="http://schemas.microsoft.com/office/drawing/2014/main" id="{E16B1A5A-FF1A-9868-8937-3E00D5AC1C84}"/>
                </a:ext>
              </a:extLst>
            </p:cNvPr>
            <p:cNvSpPr/>
            <p:nvPr/>
          </p:nvSpPr>
          <p:spPr>
            <a:xfrm>
              <a:off x="3843590" y="5125113"/>
              <a:ext cx="268663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Q2</a:t>
              </a:r>
            </a:p>
          </p:txBody>
        </p:sp>
        <p:sp>
          <p:nvSpPr>
            <p:cNvPr id="269" name="Shape 5">
              <a:extLst>
                <a:ext uri="{FF2B5EF4-FFF2-40B4-BE49-F238E27FC236}">
                  <a16:creationId xmlns:a16="http://schemas.microsoft.com/office/drawing/2014/main" id="{243AB409-2B6D-23FF-0EF4-03388B3F3E6F}"/>
                </a:ext>
              </a:extLst>
            </p:cNvPr>
            <p:cNvSpPr/>
            <p:nvPr/>
          </p:nvSpPr>
          <p:spPr>
            <a:xfrm>
              <a:off x="3720479" y="5125113"/>
              <a:ext cx="123111" cy="123111"/>
            </a:xfrm>
            <a:prstGeom prst="rect">
              <a:avLst/>
            </a:prstGeom>
            <a:solidFill>
              <a:schemeClr val="accent2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71" name="Shape 6">
              <a:extLst>
                <a:ext uri="{FF2B5EF4-FFF2-40B4-BE49-F238E27FC236}">
                  <a16:creationId xmlns:a16="http://schemas.microsoft.com/office/drawing/2014/main" id="{74F07875-630C-87EB-61A3-187D45CB58D4}"/>
                </a:ext>
              </a:extLst>
            </p:cNvPr>
            <p:cNvSpPr/>
            <p:nvPr/>
          </p:nvSpPr>
          <p:spPr>
            <a:xfrm>
              <a:off x="4235364" y="5125113"/>
              <a:ext cx="268663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Q3</a:t>
              </a:r>
            </a:p>
          </p:txBody>
        </p:sp>
        <p:sp>
          <p:nvSpPr>
            <p:cNvPr id="272" name="Shape 7">
              <a:extLst>
                <a:ext uri="{FF2B5EF4-FFF2-40B4-BE49-F238E27FC236}">
                  <a16:creationId xmlns:a16="http://schemas.microsoft.com/office/drawing/2014/main" id="{1BCE8668-7F9A-1D5A-9A67-0D620EFC0D6F}"/>
                </a:ext>
              </a:extLst>
            </p:cNvPr>
            <p:cNvSpPr/>
            <p:nvPr/>
          </p:nvSpPr>
          <p:spPr>
            <a:xfrm>
              <a:off x="4112253" y="5125113"/>
              <a:ext cx="123111" cy="123111"/>
            </a:xfrm>
            <a:prstGeom prst="rect">
              <a:avLst/>
            </a:prstGeom>
            <a:solidFill>
              <a:schemeClr val="accent3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74" name="Shape 8">
              <a:extLst>
                <a:ext uri="{FF2B5EF4-FFF2-40B4-BE49-F238E27FC236}">
                  <a16:creationId xmlns:a16="http://schemas.microsoft.com/office/drawing/2014/main" id="{702822C7-B2EB-0B0F-E7B1-C4FAE6ACADCB}"/>
                </a:ext>
              </a:extLst>
            </p:cNvPr>
            <p:cNvSpPr/>
            <p:nvPr/>
          </p:nvSpPr>
          <p:spPr>
            <a:xfrm>
              <a:off x="4627138" y="5125113"/>
              <a:ext cx="268663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Q4</a:t>
              </a:r>
            </a:p>
          </p:txBody>
        </p:sp>
        <p:sp>
          <p:nvSpPr>
            <p:cNvPr id="275" name="Shape 9">
              <a:extLst>
                <a:ext uri="{FF2B5EF4-FFF2-40B4-BE49-F238E27FC236}">
                  <a16:creationId xmlns:a16="http://schemas.microsoft.com/office/drawing/2014/main" id="{AC731404-6C43-63C1-2D7E-01B9691AC17B}"/>
                </a:ext>
              </a:extLst>
            </p:cNvPr>
            <p:cNvSpPr/>
            <p:nvPr/>
          </p:nvSpPr>
          <p:spPr>
            <a:xfrm>
              <a:off x="4504027" y="5125113"/>
              <a:ext cx="123111" cy="123111"/>
            </a:xfrm>
            <a:prstGeom prst="rect">
              <a:avLst/>
            </a:prstGeom>
            <a:solidFill>
              <a:schemeClr val="accent4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62" name="Shape 10" title="þ\#1_1">
              <a:extLst>
                <a:ext uri="{FF2B5EF4-FFF2-40B4-BE49-F238E27FC236}">
                  <a16:creationId xmlns:a16="http://schemas.microsoft.com/office/drawing/2014/main" id="{2EB9EBE7-54C3-0C42-CE79-BBB89A729FB7}"/>
                </a:ext>
              </a:extLst>
            </p:cNvPr>
            <p:cNvSpPr/>
            <p:nvPr/>
          </p:nvSpPr>
          <p:spPr>
            <a:xfrm>
              <a:off x="3767251" y="1724110"/>
              <a:ext cx="5981601" cy="104900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0" name="Shape 11" title="þ\#1_2">
              <a:extLst>
                <a:ext uri="{FF2B5EF4-FFF2-40B4-BE49-F238E27FC236}">
                  <a16:creationId xmlns:a16="http://schemas.microsoft.com/office/drawing/2014/main" id="{6FBF9686-1AF2-C3F7-811D-12E7B805E15C}"/>
                </a:ext>
              </a:extLst>
            </p:cNvPr>
            <p:cNvSpPr/>
            <p:nvPr/>
          </p:nvSpPr>
          <p:spPr>
            <a:xfrm>
              <a:off x="3767251" y="2849311"/>
              <a:ext cx="5981601" cy="104900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9" name="Shape 12" title="þ\#1_3">
              <a:extLst>
                <a:ext uri="{FF2B5EF4-FFF2-40B4-BE49-F238E27FC236}">
                  <a16:creationId xmlns:a16="http://schemas.microsoft.com/office/drawing/2014/main" id="{65DC0E29-B9FB-B7E0-B1B9-6802261DCAAA}"/>
                </a:ext>
              </a:extLst>
            </p:cNvPr>
            <p:cNvSpPr/>
            <p:nvPr/>
          </p:nvSpPr>
          <p:spPr>
            <a:xfrm>
              <a:off x="3767251" y="3974512"/>
              <a:ext cx="5981601" cy="104900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59" name="Shape 13" title="þ\#1_1|1||&gt;21|">
              <a:extLst>
                <a:ext uri="{FF2B5EF4-FFF2-40B4-BE49-F238E27FC236}">
                  <a16:creationId xmlns:a16="http://schemas.microsoft.com/office/drawing/2014/main" id="{92E5B793-5F34-D812-1F5C-CD852FC2D7ED}"/>
                </a:ext>
              </a:extLst>
            </p:cNvPr>
            <p:cNvSpPr>
              <a:spLocks/>
            </p:cNvSpPr>
            <p:nvPr/>
          </p:nvSpPr>
          <p:spPr>
            <a:xfrm>
              <a:off x="3034001" y="1724110"/>
              <a:ext cx="739299" cy="1049001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Y2021</a:t>
              </a:r>
            </a:p>
          </p:txBody>
        </p:sp>
        <p:sp>
          <p:nvSpPr>
            <p:cNvPr id="260" name="Shape 14" title="þ\#1_2|2||&gt;21|">
              <a:extLst>
                <a:ext uri="{FF2B5EF4-FFF2-40B4-BE49-F238E27FC236}">
                  <a16:creationId xmlns:a16="http://schemas.microsoft.com/office/drawing/2014/main" id="{9833BBC7-934E-1270-7667-EF8B66F762C4}"/>
                </a:ext>
              </a:extLst>
            </p:cNvPr>
            <p:cNvSpPr>
              <a:spLocks/>
            </p:cNvSpPr>
            <p:nvPr/>
          </p:nvSpPr>
          <p:spPr>
            <a:xfrm>
              <a:off x="3034001" y="2849311"/>
              <a:ext cx="739299" cy="1049001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Y2022</a:t>
              </a:r>
            </a:p>
          </p:txBody>
        </p:sp>
        <p:sp>
          <p:nvSpPr>
            <p:cNvPr id="261" name="Shape 15" title="þ\#1_3|3||&gt;21|">
              <a:extLst>
                <a:ext uri="{FF2B5EF4-FFF2-40B4-BE49-F238E27FC236}">
                  <a16:creationId xmlns:a16="http://schemas.microsoft.com/office/drawing/2014/main" id="{6791A62F-BB72-9FC5-17CC-B3D556E2D309}"/>
                </a:ext>
              </a:extLst>
            </p:cNvPr>
            <p:cNvSpPr>
              <a:spLocks/>
            </p:cNvSpPr>
            <p:nvPr/>
          </p:nvSpPr>
          <p:spPr>
            <a:xfrm>
              <a:off x="3034001" y="3974512"/>
              <a:ext cx="739299" cy="1049001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Y2023</a:t>
              </a:r>
            </a:p>
          </p:txBody>
        </p:sp>
        <p:sp>
          <p:nvSpPr>
            <p:cNvPr id="263" name="Shape 16" title="þ\#1_1|1|1|&gt;23|200|Q1|0|20,6496257781982">
              <a:extLst>
                <a:ext uri="{FF2B5EF4-FFF2-40B4-BE49-F238E27FC236}">
                  <a16:creationId xmlns:a16="http://schemas.microsoft.com/office/drawing/2014/main" id="{91482FD6-4F14-FF9C-778D-76279AE32E27}"/>
                </a:ext>
              </a:extLst>
            </p:cNvPr>
            <p:cNvSpPr>
              <a:spLocks/>
            </p:cNvSpPr>
            <p:nvPr/>
          </p:nvSpPr>
          <p:spPr>
            <a:xfrm>
              <a:off x="3767251" y="1755892"/>
              <a:ext cx="2990801" cy="198686"/>
            </a:xfrm>
            <a:prstGeom prst="rect">
              <a:avLst/>
            </a:prstGeom>
            <a:solidFill>
              <a:schemeClr val="accent1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67" name="Shape 17" title="þ\#1_1|1|2|&gt;23|126|Q2|0|20,6496257781982">
              <a:extLst>
                <a:ext uri="{FF2B5EF4-FFF2-40B4-BE49-F238E27FC236}">
                  <a16:creationId xmlns:a16="http://schemas.microsoft.com/office/drawing/2014/main" id="{98492068-9BAB-A60C-6205-9D53E926ECDA}"/>
                </a:ext>
              </a:extLst>
            </p:cNvPr>
            <p:cNvSpPr>
              <a:spLocks/>
            </p:cNvSpPr>
            <p:nvPr/>
          </p:nvSpPr>
          <p:spPr>
            <a:xfrm>
              <a:off x="3767251" y="2018142"/>
              <a:ext cx="1884204" cy="198686"/>
            </a:xfrm>
            <a:prstGeom prst="rect">
              <a:avLst/>
            </a:prstGeom>
            <a:solidFill>
              <a:schemeClr val="accent2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0" name="Shape 18" title="þ\#1_1|1|3|&gt;23|182.7|Q3|0|20,6496257781982">
              <a:extLst>
                <a:ext uri="{FF2B5EF4-FFF2-40B4-BE49-F238E27FC236}">
                  <a16:creationId xmlns:a16="http://schemas.microsoft.com/office/drawing/2014/main" id="{9AC2058D-CE19-119A-8BCC-97EDA349812D}"/>
                </a:ext>
              </a:extLst>
            </p:cNvPr>
            <p:cNvSpPr>
              <a:spLocks/>
            </p:cNvSpPr>
            <p:nvPr/>
          </p:nvSpPr>
          <p:spPr>
            <a:xfrm>
              <a:off x="3767251" y="2280393"/>
              <a:ext cx="2732096" cy="198686"/>
            </a:xfrm>
            <a:prstGeom prst="rect">
              <a:avLst/>
            </a:prstGeom>
            <a:solidFill>
              <a:schemeClr val="accent3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3" name="Shape 19" title="þ\#1_1|1|4|&gt;23|124.24|Q4|0|20,6496257781982">
              <a:extLst>
                <a:ext uri="{FF2B5EF4-FFF2-40B4-BE49-F238E27FC236}">
                  <a16:creationId xmlns:a16="http://schemas.microsoft.com/office/drawing/2014/main" id="{69BFA7EC-A5F0-D75C-7883-BAB064B1570C}"/>
                </a:ext>
              </a:extLst>
            </p:cNvPr>
            <p:cNvSpPr>
              <a:spLocks/>
            </p:cNvSpPr>
            <p:nvPr/>
          </p:nvSpPr>
          <p:spPr>
            <a:xfrm>
              <a:off x="3767251" y="2542643"/>
              <a:ext cx="1857885" cy="198686"/>
            </a:xfrm>
            <a:prstGeom prst="rect">
              <a:avLst/>
            </a:prstGeom>
            <a:solidFill>
              <a:schemeClr val="accent4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1" name="Shape 20" title="þ\#1_2|2|1|&gt;23|100|Q1|0|20,6496257781982">
              <a:extLst>
                <a:ext uri="{FF2B5EF4-FFF2-40B4-BE49-F238E27FC236}">
                  <a16:creationId xmlns:a16="http://schemas.microsoft.com/office/drawing/2014/main" id="{66531E81-F467-F64E-2FA2-3A7D1D7AFC30}"/>
                </a:ext>
              </a:extLst>
            </p:cNvPr>
            <p:cNvSpPr>
              <a:spLocks/>
            </p:cNvSpPr>
            <p:nvPr/>
          </p:nvSpPr>
          <p:spPr>
            <a:xfrm>
              <a:off x="3767251" y="2881093"/>
              <a:ext cx="1495400" cy="198686"/>
            </a:xfrm>
            <a:prstGeom prst="rect">
              <a:avLst/>
            </a:prstGeom>
            <a:solidFill>
              <a:schemeClr val="accent1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2" name="Shape 21" title="þ\#1_2|2|2|&gt;23|102|Q2|0|20,6496257781982">
              <a:extLst>
                <a:ext uri="{FF2B5EF4-FFF2-40B4-BE49-F238E27FC236}">
                  <a16:creationId xmlns:a16="http://schemas.microsoft.com/office/drawing/2014/main" id="{71C7F22C-0D75-72C8-368F-D5FB63DA215C}"/>
                </a:ext>
              </a:extLst>
            </p:cNvPr>
            <p:cNvSpPr>
              <a:spLocks/>
            </p:cNvSpPr>
            <p:nvPr/>
          </p:nvSpPr>
          <p:spPr>
            <a:xfrm>
              <a:off x="3767251" y="3143343"/>
              <a:ext cx="1525308" cy="198686"/>
            </a:xfrm>
            <a:prstGeom prst="rect">
              <a:avLst/>
            </a:prstGeom>
            <a:solidFill>
              <a:schemeClr val="accent2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3" name="Shape 22" title="þ\#1_2|2|3|&gt;23|56.1|Q3|0|20,6496257781982">
              <a:extLst>
                <a:ext uri="{FF2B5EF4-FFF2-40B4-BE49-F238E27FC236}">
                  <a16:creationId xmlns:a16="http://schemas.microsoft.com/office/drawing/2014/main" id="{9F4E4309-9BD7-9575-1C0C-7D898EF52DDC}"/>
                </a:ext>
              </a:extLst>
            </p:cNvPr>
            <p:cNvSpPr>
              <a:spLocks/>
            </p:cNvSpPr>
            <p:nvPr/>
          </p:nvSpPr>
          <p:spPr>
            <a:xfrm>
              <a:off x="3767251" y="3405594"/>
              <a:ext cx="838920" cy="198686"/>
            </a:xfrm>
            <a:prstGeom prst="rect">
              <a:avLst/>
            </a:prstGeom>
            <a:solidFill>
              <a:schemeClr val="accent3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4" name="Shape 23" title="þ\#1_2|2|4|&gt;23|50.49|Q4|0|20,6496257781982">
              <a:extLst>
                <a:ext uri="{FF2B5EF4-FFF2-40B4-BE49-F238E27FC236}">
                  <a16:creationId xmlns:a16="http://schemas.microsoft.com/office/drawing/2014/main" id="{7BC63FB1-BD8C-9BAA-AC1F-E25D955E6F3D}"/>
                </a:ext>
              </a:extLst>
            </p:cNvPr>
            <p:cNvSpPr>
              <a:spLocks/>
            </p:cNvSpPr>
            <p:nvPr/>
          </p:nvSpPr>
          <p:spPr>
            <a:xfrm>
              <a:off x="3767251" y="3667844"/>
              <a:ext cx="755028" cy="198686"/>
            </a:xfrm>
            <a:prstGeom prst="rect">
              <a:avLst/>
            </a:prstGeom>
            <a:solidFill>
              <a:schemeClr val="accent4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0" name="Shape 24" title="þ\#1_3|3|1|&gt;23|400|Q1|0|20,6496257781982">
              <a:extLst>
                <a:ext uri="{FF2B5EF4-FFF2-40B4-BE49-F238E27FC236}">
                  <a16:creationId xmlns:a16="http://schemas.microsoft.com/office/drawing/2014/main" id="{8D399FD0-15C9-52BF-C5B4-08DCE9E73872}"/>
                </a:ext>
              </a:extLst>
            </p:cNvPr>
            <p:cNvSpPr>
              <a:spLocks/>
            </p:cNvSpPr>
            <p:nvPr/>
          </p:nvSpPr>
          <p:spPr>
            <a:xfrm>
              <a:off x="3767251" y="4006294"/>
              <a:ext cx="5981601" cy="198686"/>
            </a:xfrm>
            <a:prstGeom prst="rect">
              <a:avLst/>
            </a:prstGeom>
            <a:solidFill>
              <a:schemeClr val="accent1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1" name="Shape 25" title="þ\#1_3|3|2|&gt;23|240|Q2|0|20,6496257781982">
              <a:extLst>
                <a:ext uri="{FF2B5EF4-FFF2-40B4-BE49-F238E27FC236}">
                  <a16:creationId xmlns:a16="http://schemas.microsoft.com/office/drawing/2014/main" id="{9C61DB7A-A8BA-891F-4FCB-E7CE4F1444FF}"/>
                </a:ext>
              </a:extLst>
            </p:cNvPr>
            <p:cNvSpPr>
              <a:spLocks/>
            </p:cNvSpPr>
            <p:nvPr/>
          </p:nvSpPr>
          <p:spPr>
            <a:xfrm>
              <a:off x="3767251" y="4268544"/>
              <a:ext cx="3588961" cy="198686"/>
            </a:xfrm>
            <a:prstGeom prst="rect">
              <a:avLst/>
            </a:prstGeom>
            <a:solidFill>
              <a:schemeClr val="accent2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2" name="Shape 26" title="þ\#1_3|3|3|&gt;23|300|Q3|0|20,6496257781982">
              <a:extLst>
                <a:ext uri="{FF2B5EF4-FFF2-40B4-BE49-F238E27FC236}">
                  <a16:creationId xmlns:a16="http://schemas.microsoft.com/office/drawing/2014/main" id="{C1F00647-3D3D-FACB-07B8-9B381BC4E9BC}"/>
                </a:ext>
              </a:extLst>
            </p:cNvPr>
            <p:cNvSpPr>
              <a:spLocks/>
            </p:cNvSpPr>
            <p:nvPr/>
          </p:nvSpPr>
          <p:spPr>
            <a:xfrm>
              <a:off x="3767251" y="4530795"/>
              <a:ext cx="4486201" cy="198686"/>
            </a:xfrm>
            <a:prstGeom prst="rect">
              <a:avLst/>
            </a:prstGeom>
            <a:solidFill>
              <a:schemeClr val="accent3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3" name="Shape 27" title="þ\#1_3|3|4|&gt;23|372|Q4|0|20,6496257781982">
              <a:extLst>
                <a:ext uri="{FF2B5EF4-FFF2-40B4-BE49-F238E27FC236}">
                  <a16:creationId xmlns:a16="http://schemas.microsoft.com/office/drawing/2014/main" id="{5CAA1511-C1CE-4BAD-8FA9-34C74B45EE09}"/>
                </a:ext>
              </a:extLst>
            </p:cNvPr>
            <p:cNvSpPr>
              <a:spLocks/>
            </p:cNvSpPr>
            <p:nvPr/>
          </p:nvSpPr>
          <p:spPr>
            <a:xfrm>
              <a:off x="3767251" y="4793045"/>
              <a:ext cx="5562889" cy="198686"/>
            </a:xfrm>
            <a:prstGeom prst="rect">
              <a:avLst/>
            </a:prstGeom>
            <a:solidFill>
              <a:schemeClr val="accent4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6" name="Shape 28" descr="1#1#1" title="þ\#1_1|1|1|&gt;23|200|Q1|0|20,6496257781982">
              <a:extLst>
                <a:ext uri="{FF2B5EF4-FFF2-40B4-BE49-F238E27FC236}">
                  <a16:creationId xmlns:a16="http://schemas.microsoft.com/office/drawing/2014/main" id="{227C1455-E4BE-B673-2043-E95BAF937B90}"/>
                </a:ext>
              </a:extLst>
            </p:cNvPr>
            <p:cNvSpPr/>
            <p:nvPr/>
          </p:nvSpPr>
          <p:spPr>
            <a:xfrm>
              <a:off x="5094657" y="1746231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277" name="Shape 29" descr="1#1#1" title="þ\#1_1|1|2|&gt;23|126|Q2|0|20,6496257781982">
              <a:extLst>
                <a:ext uri="{FF2B5EF4-FFF2-40B4-BE49-F238E27FC236}">
                  <a16:creationId xmlns:a16="http://schemas.microsoft.com/office/drawing/2014/main" id="{B9307442-190C-64D5-889D-421866BF0B0F}"/>
                </a:ext>
              </a:extLst>
            </p:cNvPr>
            <p:cNvSpPr/>
            <p:nvPr/>
          </p:nvSpPr>
          <p:spPr>
            <a:xfrm>
              <a:off x="4541358" y="2008481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126 </a:t>
              </a:r>
            </a:p>
          </p:txBody>
        </p:sp>
        <p:sp>
          <p:nvSpPr>
            <p:cNvPr id="278" name="Shape 30" descr="1#1#1" title="þ\#1_1|1|3|&gt;23|182.7|Q3|0|20,6496257781982">
              <a:extLst>
                <a:ext uri="{FF2B5EF4-FFF2-40B4-BE49-F238E27FC236}">
                  <a16:creationId xmlns:a16="http://schemas.microsoft.com/office/drawing/2014/main" id="{8511C686-1105-570C-9842-41F566FEF37F}"/>
                </a:ext>
              </a:extLst>
            </p:cNvPr>
            <p:cNvSpPr/>
            <p:nvPr/>
          </p:nvSpPr>
          <p:spPr>
            <a:xfrm>
              <a:off x="4965305" y="2270732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183 </a:t>
              </a:r>
            </a:p>
          </p:txBody>
        </p:sp>
        <p:sp>
          <p:nvSpPr>
            <p:cNvPr id="279" name="Shape 31" descr="1#1#1" title="þ\#1_1|1|4|&gt;23|124.24|Q4|0|20,6496257781982">
              <a:extLst>
                <a:ext uri="{FF2B5EF4-FFF2-40B4-BE49-F238E27FC236}">
                  <a16:creationId xmlns:a16="http://schemas.microsoft.com/office/drawing/2014/main" id="{43E0253C-5F72-442C-2EA0-C9B6DA80BC86}"/>
                </a:ext>
              </a:extLst>
            </p:cNvPr>
            <p:cNvSpPr/>
            <p:nvPr/>
          </p:nvSpPr>
          <p:spPr>
            <a:xfrm>
              <a:off x="4528199" y="2532982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124 </a:t>
              </a:r>
            </a:p>
          </p:txBody>
        </p:sp>
        <p:sp>
          <p:nvSpPr>
            <p:cNvPr id="285" name="Shape 32" descr="1#1#1" title="þ\#1_2|2|1|&gt;23|100|Q1|0|20,6496257781982">
              <a:extLst>
                <a:ext uri="{FF2B5EF4-FFF2-40B4-BE49-F238E27FC236}">
                  <a16:creationId xmlns:a16="http://schemas.microsoft.com/office/drawing/2014/main" id="{07F7A519-633F-4EDB-0690-C550F415B847}"/>
                </a:ext>
              </a:extLst>
            </p:cNvPr>
            <p:cNvSpPr/>
            <p:nvPr/>
          </p:nvSpPr>
          <p:spPr>
            <a:xfrm>
              <a:off x="4346956" y="2871432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286" name="Shape 33" descr="1#1#1" title="þ\#1_2|2|2|&gt;23|102|Q2|0|20,6496257781982">
              <a:extLst>
                <a:ext uri="{FF2B5EF4-FFF2-40B4-BE49-F238E27FC236}">
                  <a16:creationId xmlns:a16="http://schemas.microsoft.com/office/drawing/2014/main" id="{53D5EC3F-2512-480C-1E9D-6768F565BAF6}"/>
                </a:ext>
              </a:extLst>
            </p:cNvPr>
            <p:cNvSpPr/>
            <p:nvPr/>
          </p:nvSpPr>
          <p:spPr>
            <a:xfrm>
              <a:off x="4361910" y="3133682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102 </a:t>
              </a:r>
            </a:p>
          </p:txBody>
        </p:sp>
        <p:sp>
          <p:nvSpPr>
            <p:cNvPr id="287" name="Shape 34" descr="1#1#1" title="þ\#1_2|2|3|&gt;23|56.1|Q3|0|20,6496257781982">
              <a:extLst>
                <a:ext uri="{FF2B5EF4-FFF2-40B4-BE49-F238E27FC236}">
                  <a16:creationId xmlns:a16="http://schemas.microsoft.com/office/drawing/2014/main" id="{CC0136E6-D549-A11F-DC0D-E48ADB5233F7}"/>
                </a:ext>
              </a:extLst>
            </p:cNvPr>
            <p:cNvSpPr/>
            <p:nvPr/>
          </p:nvSpPr>
          <p:spPr>
            <a:xfrm>
              <a:off x="4067608" y="3395933"/>
              <a:ext cx="238207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56 </a:t>
              </a:r>
            </a:p>
          </p:txBody>
        </p:sp>
        <p:sp>
          <p:nvSpPr>
            <p:cNvPr id="288" name="Shape 35" descr="1#1#1" title="þ\#1_2|2|4|&gt;23|50.49|Q4|0|20,6496257781982">
              <a:extLst>
                <a:ext uri="{FF2B5EF4-FFF2-40B4-BE49-F238E27FC236}">
                  <a16:creationId xmlns:a16="http://schemas.microsoft.com/office/drawing/2014/main" id="{0B5F1C37-7571-68E5-23C2-DED3DECD2B33}"/>
                </a:ext>
              </a:extLst>
            </p:cNvPr>
            <p:cNvSpPr/>
            <p:nvPr/>
          </p:nvSpPr>
          <p:spPr>
            <a:xfrm>
              <a:off x="4025662" y="3658183"/>
              <a:ext cx="238207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50 </a:t>
              </a:r>
            </a:p>
          </p:txBody>
        </p:sp>
        <p:sp>
          <p:nvSpPr>
            <p:cNvPr id="294" name="Shape 36" descr="1#1#1" title="þ\#1_3|3|1|&gt;23|400|Q1|0|20,6496257781982">
              <a:extLst>
                <a:ext uri="{FF2B5EF4-FFF2-40B4-BE49-F238E27FC236}">
                  <a16:creationId xmlns:a16="http://schemas.microsoft.com/office/drawing/2014/main" id="{723815A7-161F-98EC-F3D6-5DF760C107AA}"/>
                </a:ext>
              </a:extLst>
            </p:cNvPr>
            <p:cNvSpPr/>
            <p:nvPr/>
          </p:nvSpPr>
          <p:spPr>
            <a:xfrm>
              <a:off x="6590057" y="3996633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  <p:sp>
          <p:nvSpPr>
            <p:cNvPr id="295" name="Shape 37" descr="1#1#1" title="þ\#1_3|3|2|&gt;23|240|Q2|0|20,6496257781982">
              <a:extLst>
                <a:ext uri="{FF2B5EF4-FFF2-40B4-BE49-F238E27FC236}">
                  <a16:creationId xmlns:a16="http://schemas.microsoft.com/office/drawing/2014/main" id="{1837E5C1-1CD3-26AF-BB50-E5DC60E2C29F}"/>
                </a:ext>
              </a:extLst>
            </p:cNvPr>
            <p:cNvSpPr/>
            <p:nvPr/>
          </p:nvSpPr>
          <p:spPr>
            <a:xfrm>
              <a:off x="5393737" y="4258883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240 </a:t>
              </a:r>
            </a:p>
          </p:txBody>
        </p:sp>
        <p:sp>
          <p:nvSpPr>
            <p:cNvPr id="296" name="Shape 38" descr="1#1#1" title="þ\#1_3|3|3|&gt;23|300|Q3|0|20,6496257781982">
              <a:extLst>
                <a:ext uri="{FF2B5EF4-FFF2-40B4-BE49-F238E27FC236}">
                  <a16:creationId xmlns:a16="http://schemas.microsoft.com/office/drawing/2014/main" id="{1788A903-E4C4-D219-83DE-1E22207C3BC9}"/>
                </a:ext>
              </a:extLst>
            </p:cNvPr>
            <p:cNvSpPr/>
            <p:nvPr/>
          </p:nvSpPr>
          <p:spPr>
            <a:xfrm>
              <a:off x="5842357" y="4521134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300 </a:t>
              </a:r>
            </a:p>
          </p:txBody>
        </p:sp>
        <p:sp>
          <p:nvSpPr>
            <p:cNvPr id="297" name="Shape 39" descr="1#1#1" title="þ\#1_3|3|4|&gt;23|372|Q4|0|20,6496257781982">
              <a:extLst>
                <a:ext uri="{FF2B5EF4-FFF2-40B4-BE49-F238E27FC236}">
                  <a16:creationId xmlns:a16="http://schemas.microsoft.com/office/drawing/2014/main" id="{32EA4EA0-75D9-C0AC-9C47-B6C0E01A4ECE}"/>
                </a:ext>
              </a:extLst>
            </p:cNvPr>
            <p:cNvSpPr/>
            <p:nvPr/>
          </p:nvSpPr>
          <p:spPr>
            <a:xfrm>
              <a:off x="6380701" y="4783384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372 </a:t>
              </a:r>
            </a:p>
          </p:txBody>
        </p:sp>
        <p:sp>
          <p:nvSpPr>
            <p:cNvPr id="298" name="Shape 40">
              <a:extLst>
                <a:ext uri="{FF2B5EF4-FFF2-40B4-BE49-F238E27FC236}">
                  <a16:creationId xmlns:a16="http://schemas.microsoft.com/office/drawing/2014/main" id="{331A2B41-2645-5F69-A0EC-A6C49EEEB93F}"/>
                </a:ext>
              </a:extLst>
            </p:cNvPr>
            <p:cNvSpPr/>
            <p:nvPr/>
          </p:nvSpPr>
          <p:spPr>
            <a:xfrm>
              <a:off x="3726695" y="1368510"/>
              <a:ext cx="81112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0 </a:t>
              </a:r>
            </a:p>
          </p:txBody>
        </p:sp>
        <p:sp>
          <p:nvSpPr>
            <p:cNvPr id="300" name="Shape 41">
              <a:extLst>
                <a:ext uri="{FF2B5EF4-FFF2-40B4-BE49-F238E27FC236}">
                  <a16:creationId xmlns:a16="http://schemas.microsoft.com/office/drawing/2014/main" id="{4D3C5C40-5EBE-CDA3-425D-858B35E01FDD}"/>
                </a:ext>
              </a:extLst>
            </p:cNvPr>
            <p:cNvSpPr/>
            <p:nvPr/>
          </p:nvSpPr>
          <p:spPr>
            <a:xfrm>
              <a:off x="5165990" y="1368510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302" name="Shape 42">
              <a:extLst>
                <a:ext uri="{FF2B5EF4-FFF2-40B4-BE49-F238E27FC236}">
                  <a16:creationId xmlns:a16="http://schemas.microsoft.com/office/drawing/2014/main" id="{865AE7E2-72BC-709D-53B0-EC4FF408A7AE}"/>
                </a:ext>
              </a:extLst>
            </p:cNvPr>
            <p:cNvSpPr/>
            <p:nvPr/>
          </p:nvSpPr>
          <p:spPr>
            <a:xfrm>
              <a:off x="6661390" y="1368510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304" name="Shape 43">
              <a:extLst>
                <a:ext uri="{FF2B5EF4-FFF2-40B4-BE49-F238E27FC236}">
                  <a16:creationId xmlns:a16="http://schemas.microsoft.com/office/drawing/2014/main" id="{2CA01E20-9088-1F00-AB10-0795255EA7B3}"/>
                </a:ext>
              </a:extLst>
            </p:cNvPr>
            <p:cNvSpPr/>
            <p:nvPr/>
          </p:nvSpPr>
          <p:spPr>
            <a:xfrm>
              <a:off x="8156790" y="1368510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300 </a:t>
              </a:r>
            </a:p>
          </p:txBody>
        </p:sp>
        <p:sp>
          <p:nvSpPr>
            <p:cNvPr id="306" name="Shape 44">
              <a:extLst>
                <a:ext uri="{FF2B5EF4-FFF2-40B4-BE49-F238E27FC236}">
                  <a16:creationId xmlns:a16="http://schemas.microsoft.com/office/drawing/2014/main" id="{421B2EC2-763C-703C-3D23-A5232A340445}"/>
                </a:ext>
              </a:extLst>
            </p:cNvPr>
            <p:cNvSpPr/>
            <p:nvPr/>
          </p:nvSpPr>
          <p:spPr>
            <a:xfrm>
              <a:off x="9652191" y="1368510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78229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Classic Charts</a:t>
            </a:r>
          </a:p>
        </p:txBody>
      </p:sp>
      <p:grpSp>
        <p:nvGrpSpPr>
          <p:cNvPr id="308" name="CLASSIC CHARTS" title="3">
            <a:extLst>
              <a:ext uri="{FF2B5EF4-FFF2-40B4-BE49-F238E27FC236}">
                <a16:creationId xmlns:a16="http://schemas.microsoft.com/office/drawing/2014/main" id="{5B0897C1-1D9E-FAD4-5889-40BE9E59B0D0}"/>
              </a:ext>
            </a:extLst>
          </p:cNvPr>
          <p:cNvGrpSpPr/>
          <p:nvPr/>
        </p:nvGrpSpPr>
        <p:grpSpPr>
          <a:xfrm>
            <a:off x="2735550" y="1703099"/>
            <a:ext cx="6811513" cy="3879714"/>
            <a:chOff x="3034001" y="1368510"/>
            <a:chExt cx="6811513" cy="3879714"/>
          </a:xfrm>
        </p:grpSpPr>
        <p:cxnSp>
          <p:nvCxnSpPr>
            <p:cNvPr id="307" name="Line 1">
              <a:extLst>
                <a:ext uri="{FF2B5EF4-FFF2-40B4-BE49-F238E27FC236}">
                  <a16:creationId xmlns:a16="http://schemas.microsoft.com/office/drawing/2014/main" id="{013300C0-F47A-48CF-A94C-529FF014FE0A}"/>
                </a:ext>
              </a:extLst>
            </p:cNvPr>
            <p:cNvCxnSpPr/>
            <p:nvPr/>
          </p:nvCxnSpPr>
          <p:spPr>
            <a:xfrm>
              <a:off x="9748852" y="1724110"/>
              <a:ext cx="0" cy="3299403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Line 2">
              <a:extLst>
                <a:ext uri="{FF2B5EF4-FFF2-40B4-BE49-F238E27FC236}">
                  <a16:creationId xmlns:a16="http://schemas.microsoft.com/office/drawing/2014/main" id="{16D9359F-30A1-AC23-8D67-57193291A74B}"/>
                </a:ext>
              </a:extLst>
            </p:cNvPr>
            <p:cNvCxnSpPr/>
            <p:nvPr/>
          </p:nvCxnSpPr>
          <p:spPr>
            <a:xfrm>
              <a:off x="8253452" y="1724110"/>
              <a:ext cx="0" cy="3299403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Line 3">
              <a:extLst>
                <a:ext uri="{FF2B5EF4-FFF2-40B4-BE49-F238E27FC236}">
                  <a16:creationId xmlns:a16="http://schemas.microsoft.com/office/drawing/2014/main" id="{BC599531-E5A8-1EF9-B4E6-AF308F33A5B8}"/>
                </a:ext>
              </a:extLst>
            </p:cNvPr>
            <p:cNvCxnSpPr/>
            <p:nvPr/>
          </p:nvCxnSpPr>
          <p:spPr>
            <a:xfrm>
              <a:off x="6758052" y="1724110"/>
              <a:ext cx="0" cy="3299403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Line 4">
              <a:extLst>
                <a:ext uri="{FF2B5EF4-FFF2-40B4-BE49-F238E27FC236}">
                  <a16:creationId xmlns:a16="http://schemas.microsoft.com/office/drawing/2014/main" id="{F5E30A3C-6BC1-71BC-1188-8A0755580CED}"/>
                </a:ext>
              </a:extLst>
            </p:cNvPr>
            <p:cNvCxnSpPr/>
            <p:nvPr/>
          </p:nvCxnSpPr>
          <p:spPr>
            <a:xfrm>
              <a:off x="5262651" y="1724110"/>
              <a:ext cx="0" cy="3299403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Line 5">
              <a:extLst>
                <a:ext uri="{FF2B5EF4-FFF2-40B4-BE49-F238E27FC236}">
                  <a16:creationId xmlns:a16="http://schemas.microsoft.com/office/drawing/2014/main" id="{18072862-DC04-96F0-BB65-682C766C8C6C}"/>
                </a:ext>
              </a:extLst>
            </p:cNvPr>
            <p:cNvCxnSpPr/>
            <p:nvPr/>
          </p:nvCxnSpPr>
          <p:spPr>
            <a:xfrm>
              <a:off x="3767251" y="1724110"/>
              <a:ext cx="0" cy="3299403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4" name="Shape 1" title="L">
              <a:extLst>
                <a:ext uri="{FF2B5EF4-FFF2-40B4-BE49-F238E27FC236}">
                  <a16:creationId xmlns:a16="http://schemas.microsoft.com/office/drawing/2014/main" id="{AB37C486-CE13-012F-FBE9-8D4F7563E9BD}"/>
                </a:ext>
              </a:extLst>
            </p:cNvPr>
            <p:cNvSpPr/>
            <p:nvPr/>
          </p:nvSpPr>
          <p:spPr>
            <a:xfrm>
              <a:off x="3034001" y="5125113"/>
              <a:ext cx="269304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>
              <a:sp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Bars  </a:t>
              </a:r>
            </a:p>
          </p:txBody>
        </p:sp>
        <p:sp>
          <p:nvSpPr>
            <p:cNvPr id="265" name="Shape 2">
              <a:extLst>
                <a:ext uri="{FF2B5EF4-FFF2-40B4-BE49-F238E27FC236}">
                  <a16:creationId xmlns:a16="http://schemas.microsoft.com/office/drawing/2014/main" id="{72396473-30E5-20B3-212F-19155B61D24C}"/>
                </a:ext>
              </a:extLst>
            </p:cNvPr>
            <p:cNvSpPr/>
            <p:nvPr/>
          </p:nvSpPr>
          <p:spPr>
            <a:xfrm>
              <a:off x="3451816" y="5125113"/>
              <a:ext cx="268663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Q1</a:t>
              </a:r>
            </a:p>
          </p:txBody>
        </p:sp>
        <p:sp>
          <p:nvSpPr>
            <p:cNvPr id="266" name="Shape 3">
              <a:extLst>
                <a:ext uri="{FF2B5EF4-FFF2-40B4-BE49-F238E27FC236}">
                  <a16:creationId xmlns:a16="http://schemas.microsoft.com/office/drawing/2014/main" id="{F5F066E0-F812-6823-787D-82A76453B9CF}"/>
                </a:ext>
              </a:extLst>
            </p:cNvPr>
            <p:cNvSpPr/>
            <p:nvPr/>
          </p:nvSpPr>
          <p:spPr>
            <a:xfrm>
              <a:off x="3328705" y="5125113"/>
              <a:ext cx="123111" cy="123111"/>
            </a:xfrm>
            <a:prstGeom prst="rect">
              <a:avLst/>
            </a:prstGeom>
            <a:solidFill>
              <a:schemeClr val="accent1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68" name="Shape 4">
              <a:extLst>
                <a:ext uri="{FF2B5EF4-FFF2-40B4-BE49-F238E27FC236}">
                  <a16:creationId xmlns:a16="http://schemas.microsoft.com/office/drawing/2014/main" id="{D46B17EA-A165-4105-DF3A-D69DD29D7FE6}"/>
                </a:ext>
              </a:extLst>
            </p:cNvPr>
            <p:cNvSpPr/>
            <p:nvPr/>
          </p:nvSpPr>
          <p:spPr>
            <a:xfrm>
              <a:off x="3843590" y="5125113"/>
              <a:ext cx="268663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Q2</a:t>
              </a:r>
            </a:p>
          </p:txBody>
        </p:sp>
        <p:sp>
          <p:nvSpPr>
            <p:cNvPr id="269" name="Shape 5">
              <a:extLst>
                <a:ext uri="{FF2B5EF4-FFF2-40B4-BE49-F238E27FC236}">
                  <a16:creationId xmlns:a16="http://schemas.microsoft.com/office/drawing/2014/main" id="{F071EE36-786E-24FF-E862-62FACACC31D1}"/>
                </a:ext>
              </a:extLst>
            </p:cNvPr>
            <p:cNvSpPr/>
            <p:nvPr/>
          </p:nvSpPr>
          <p:spPr>
            <a:xfrm>
              <a:off x="3720479" y="5125113"/>
              <a:ext cx="123111" cy="123111"/>
            </a:xfrm>
            <a:prstGeom prst="rect">
              <a:avLst/>
            </a:prstGeom>
            <a:solidFill>
              <a:schemeClr val="accent2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71" name="Shape 6">
              <a:extLst>
                <a:ext uri="{FF2B5EF4-FFF2-40B4-BE49-F238E27FC236}">
                  <a16:creationId xmlns:a16="http://schemas.microsoft.com/office/drawing/2014/main" id="{2A36F976-0970-9B32-DA27-84D722E46DF3}"/>
                </a:ext>
              </a:extLst>
            </p:cNvPr>
            <p:cNvSpPr/>
            <p:nvPr/>
          </p:nvSpPr>
          <p:spPr>
            <a:xfrm>
              <a:off x="4235364" y="5125113"/>
              <a:ext cx="268663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Q3</a:t>
              </a:r>
            </a:p>
          </p:txBody>
        </p:sp>
        <p:sp>
          <p:nvSpPr>
            <p:cNvPr id="272" name="Shape 7">
              <a:extLst>
                <a:ext uri="{FF2B5EF4-FFF2-40B4-BE49-F238E27FC236}">
                  <a16:creationId xmlns:a16="http://schemas.microsoft.com/office/drawing/2014/main" id="{9A30BF62-C05B-1F50-7265-74450B7924B5}"/>
                </a:ext>
              </a:extLst>
            </p:cNvPr>
            <p:cNvSpPr/>
            <p:nvPr/>
          </p:nvSpPr>
          <p:spPr>
            <a:xfrm>
              <a:off x="4112253" y="5125113"/>
              <a:ext cx="123111" cy="123111"/>
            </a:xfrm>
            <a:prstGeom prst="rect">
              <a:avLst/>
            </a:prstGeom>
            <a:solidFill>
              <a:schemeClr val="accent3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74" name="Shape 8">
              <a:extLst>
                <a:ext uri="{FF2B5EF4-FFF2-40B4-BE49-F238E27FC236}">
                  <a16:creationId xmlns:a16="http://schemas.microsoft.com/office/drawing/2014/main" id="{DB0BC7E6-6588-21CE-5C3F-D5FC0BF7D68E}"/>
                </a:ext>
              </a:extLst>
            </p:cNvPr>
            <p:cNvSpPr/>
            <p:nvPr/>
          </p:nvSpPr>
          <p:spPr>
            <a:xfrm>
              <a:off x="4627138" y="5125113"/>
              <a:ext cx="268663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Q4</a:t>
              </a:r>
            </a:p>
          </p:txBody>
        </p:sp>
        <p:sp>
          <p:nvSpPr>
            <p:cNvPr id="275" name="Shape 9">
              <a:extLst>
                <a:ext uri="{FF2B5EF4-FFF2-40B4-BE49-F238E27FC236}">
                  <a16:creationId xmlns:a16="http://schemas.microsoft.com/office/drawing/2014/main" id="{1803FCEC-4C5C-FAAD-C6EA-868454B9398A}"/>
                </a:ext>
              </a:extLst>
            </p:cNvPr>
            <p:cNvSpPr/>
            <p:nvPr/>
          </p:nvSpPr>
          <p:spPr>
            <a:xfrm>
              <a:off x="4504027" y="5125113"/>
              <a:ext cx="123111" cy="123111"/>
            </a:xfrm>
            <a:prstGeom prst="rect">
              <a:avLst/>
            </a:prstGeom>
            <a:solidFill>
              <a:schemeClr val="accent4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62" name="Shape 10" title="þ\#1_1">
              <a:extLst>
                <a:ext uri="{FF2B5EF4-FFF2-40B4-BE49-F238E27FC236}">
                  <a16:creationId xmlns:a16="http://schemas.microsoft.com/office/drawing/2014/main" id="{852A7FE0-D0F8-ADAB-67C1-F4B3CA23F125}"/>
                </a:ext>
              </a:extLst>
            </p:cNvPr>
            <p:cNvSpPr/>
            <p:nvPr/>
          </p:nvSpPr>
          <p:spPr>
            <a:xfrm>
              <a:off x="3767251" y="1724110"/>
              <a:ext cx="5981601" cy="104900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0" name="Shape 11" title="þ\#1_2">
              <a:extLst>
                <a:ext uri="{FF2B5EF4-FFF2-40B4-BE49-F238E27FC236}">
                  <a16:creationId xmlns:a16="http://schemas.microsoft.com/office/drawing/2014/main" id="{30B63A6D-ECF1-3EAB-E12E-AF9018E9F76D}"/>
                </a:ext>
              </a:extLst>
            </p:cNvPr>
            <p:cNvSpPr/>
            <p:nvPr/>
          </p:nvSpPr>
          <p:spPr>
            <a:xfrm>
              <a:off x="3767251" y="2849311"/>
              <a:ext cx="5981601" cy="104900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9" name="Shape 12" title="þ\#1_3">
              <a:extLst>
                <a:ext uri="{FF2B5EF4-FFF2-40B4-BE49-F238E27FC236}">
                  <a16:creationId xmlns:a16="http://schemas.microsoft.com/office/drawing/2014/main" id="{428B1101-14CA-1BCD-AA53-4E858A7FB1B8}"/>
                </a:ext>
              </a:extLst>
            </p:cNvPr>
            <p:cNvSpPr/>
            <p:nvPr/>
          </p:nvSpPr>
          <p:spPr>
            <a:xfrm>
              <a:off x="3767251" y="3974512"/>
              <a:ext cx="5981601" cy="104900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59" name="Shape 13" title="þ\#1_1|1||&gt;21|">
              <a:extLst>
                <a:ext uri="{FF2B5EF4-FFF2-40B4-BE49-F238E27FC236}">
                  <a16:creationId xmlns:a16="http://schemas.microsoft.com/office/drawing/2014/main" id="{9EB9AF66-B54A-842E-062F-28DBE9FA98DC}"/>
                </a:ext>
              </a:extLst>
            </p:cNvPr>
            <p:cNvSpPr>
              <a:spLocks/>
            </p:cNvSpPr>
            <p:nvPr/>
          </p:nvSpPr>
          <p:spPr>
            <a:xfrm>
              <a:off x="3034001" y="1724110"/>
              <a:ext cx="739299" cy="1049001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Y2021</a:t>
              </a:r>
            </a:p>
          </p:txBody>
        </p:sp>
        <p:sp>
          <p:nvSpPr>
            <p:cNvPr id="260" name="Shape 14" title="þ\#1_2|2||&gt;21|">
              <a:extLst>
                <a:ext uri="{FF2B5EF4-FFF2-40B4-BE49-F238E27FC236}">
                  <a16:creationId xmlns:a16="http://schemas.microsoft.com/office/drawing/2014/main" id="{259A4AC5-50D9-3F16-CAF9-595DA68E9721}"/>
                </a:ext>
              </a:extLst>
            </p:cNvPr>
            <p:cNvSpPr>
              <a:spLocks/>
            </p:cNvSpPr>
            <p:nvPr/>
          </p:nvSpPr>
          <p:spPr>
            <a:xfrm>
              <a:off x="3034001" y="2849311"/>
              <a:ext cx="739299" cy="1049001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Y2022</a:t>
              </a:r>
            </a:p>
          </p:txBody>
        </p:sp>
        <p:sp>
          <p:nvSpPr>
            <p:cNvPr id="261" name="Shape 15" title="þ\#1_3|3||&gt;21|">
              <a:extLst>
                <a:ext uri="{FF2B5EF4-FFF2-40B4-BE49-F238E27FC236}">
                  <a16:creationId xmlns:a16="http://schemas.microsoft.com/office/drawing/2014/main" id="{FFD6FF36-5977-3CD8-8337-BA52516DA7CA}"/>
                </a:ext>
              </a:extLst>
            </p:cNvPr>
            <p:cNvSpPr>
              <a:spLocks/>
            </p:cNvSpPr>
            <p:nvPr/>
          </p:nvSpPr>
          <p:spPr>
            <a:xfrm>
              <a:off x="3034001" y="3974512"/>
              <a:ext cx="739299" cy="1049001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Y2023</a:t>
              </a:r>
            </a:p>
          </p:txBody>
        </p:sp>
        <p:sp>
          <p:nvSpPr>
            <p:cNvPr id="263" name="Shape 16" title="þ\#1_1|1|1|&gt;23|200|Q1|0|20,6496257781982">
              <a:extLst>
                <a:ext uri="{FF2B5EF4-FFF2-40B4-BE49-F238E27FC236}">
                  <a16:creationId xmlns:a16="http://schemas.microsoft.com/office/drawing/2014/main" id="{569847AA-85F6-40B4-5B6A-04BEF0838021}"/>
                </a:ext>
              </a:extLst>
            </p:cNvPr>
            <p:cNvSpPr>
              <a:spLocks/>
            </p:cNvSpPr>
            <p:nvPr/>
          </p:nvSpPr>
          <p:spPr>
            <a:xfrm>
              <a:off x="3767251" y="1755892"/>
              <a:ext cx="2990801" cy="198686"/>
            </a:xfrm>
            <a:prstGeom prst="roundRect">
              <a:avLst>
                <a:gd name="adj" fmla="val 40000"/>
              </a:avLst>
            </a:prstGeom>
            <a:solidFill>
              <a:schemeClr val="accent1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67" name="Shape 17" title="þ\#1_1|1|2|&gt;23|126|Q2|0|20,6496257781982">
              <a:extLst>
                <a:ext uri="{FF2B5EF4-FFF2-40B4-BE49-F238E27FC236}">
                  <a16:creationId xmlns:a16="http://schemas.microsoft.com/office/drawing/2014/main" id="{1109B765-4770-D56F-889D-A7AFA4DCA96F}"/>
                </a:ext>
              </a:extLst>
            </p:cNvPr>
            <p:cNvSpPr>
              <a:spLocks/>
            </p:cNvSpPr>
            <p:nvPr/>
          </p:nvSpPr>
          <p:spPr>
            <a:xfrm>
              <a:off x="3767251" y="2018142"/>
              <a:ext cx="1884204" cy="198686"/>
            </a:xfrm>
            <a:prstGeom prst="roundRect">
              <a:avLst>
                <a:gd name="adj" fmla="val 40000"/>
              </a:avLst>
            </a:prstGeom>
            <a:solidFill>
              <a:schemeClr val="accent2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0" name="Shape 18" title="þ\#1_1|1|3|&gt;23|182.7|Q3|0|20,6496257781982">
              <a:extLst>
                <a:ext uri="{FF2B5EF4-FFF2-40B4-BE49-F238E27FC236}">
                  <a16:creationId xmlns:a16="http://schemas.microsoft.com/office/drawing/2014/main" id="{9E40F62B-4EA8-20BD-A455-B0219BD3FD56}"/>
                </a:ext>
              </a:extLst>
            </p:cNvPr>
            <p:cNvSpPr>
              <a:spLocks/>
            </p:cNvSpPr>
            <p:nvPr/>
          </p:nvSpPr>
          <p:spPr>
            <a:xfrm>
              <a:off x="3767251" y="2280393"/>
              <a:ext cx="2732096" cy="198686"/>
            </a:xfrm>
            <a:prstGeom prst="roundRect">
              <a:avLst>
                <a:gd name="adj" fmla="val 40000"/>
              </a:avLst>
            </a:prstGeom>
            <a:solidFill>
              <a:schemeClr val="accent3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3" name="Shape 19" title="þ\#1_1|1|4|&gt;23|124.24|Q4|0|20,6496257781982">
              <a:extLst>
                <a:ext uri="{FF2B5EF4-FFF2-40B4-BE49-F238E27FC236}">
                  <a16:creationId xmlns:a16="http://schemas.microsoft.com/office/drawing/2014/main" id="{8A29E65B-B6F5-8C60-FFB9-2F709CB557E1}"/>
                </a:ext>
              </a:extLst>
            </p:cNvPr>
            <p:cNvSpPr>
              <a:spLocks/>
            </p:cNvSpPr>
            <p:nvPr/>
          </p:nvSpPr>
          <p:spPr>
            <a:xfrm>
              <a:off x="3767251" y="2542643"/>
              <a:ext cx="1857885" cy="198686"/>
            </a:xfrm>
            <a:prstGeom prst="roundRect">
              <a:avLst>
                <a:gd name="adj" fmla="val 40000"/>
              </a:avLst>
            </a:prstGeom>
            <a:solidFill>
              <a:schemeClr val="accent4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1" name="Shape 20" title="þ\#1_2|2|1|&gt;23|100|Q1|0|20,6496257781982">
              <a:extLst>
                <a:ext uri="{FF2B5EF4-FFF2-40B4-BE49-F238E27FC236}">
                  <a16:creationId xmlns:a16="http://schemas.microsoft.com/office/drawing/2014/main" id="{425105D7-B861-83D1-6ABD-DCBA758C4478}"/>
                </a:ext>
              </a:extLst>
            </p:cNvPr>
            <p:cNvSpPr>
              <a:spLocks/>
            </p:cNvSpPr>
            <p:nvPr/>
          </p:nvSpPr>
          <p:spPr>
            <a:xfrm>
              <a:off x="3767251" y="2881093"/>
              <a:ext cx="1495400" cy="198686"/>
            </a:xfrm>
            <a:prstGeom prst="roundRect">
              <a:avLst>
                <a:gd name="adj" fmla="val 40000"/>
              </a:avLst>
            </a:prstGeom>
            <a:solidFill>
              <a:schemeClr val="accent1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2" name="Shape 21" title="þ\#1_2|2|2|&gt;23|102|Q2|0|20,6496257781982">
              <a:extLst>
                <a:ext uri="{FF2B5EF4-FFF2-40B4-BE49-F238E27FC236}">
                  <a16:creationId xmlns:a16="http://schemas.microsoft.com/office/drawing/2014/main" id="{7F7C5B8F-12A3-F23D-87C4-A30554FF2192}"/>
                </a:ext>
              </a:extLst>
            </p:cNvPr>
            <p:cNvSpPr>
              <a:spLocks/>
            </p:cNvSpPr>
            <p:nvPr/>
          </p:nvSpPr>
          <p:spPr>
            <a:xfrm>
              <a:off x="3767251" y="3143343"/>
              <a:ext cx="1525308" cy="198686"/>
            </a:xfrm>
            <a:prstGeom prst="roundRect">
              <a:avLst>
                <a:gd name="adj" fmla="val 40000"/>
              </a:avLst>
            </a:prstGeom>
            <a:solidFill>
              <a:schemeClr val="accent2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3" name="Shape 22" title="þ\#1_2|2|3|&gt;23|56.1|Q3|0|20,6496257781982">
              <a:extLst>
                <a:ext uri="{FF2B5EF4-FFF2-40B4-BE49-F238E27FC236}">
                  <a16:creationId xmlns:a16="http://schemas.microsoft.com/office/drawing/2014/main" id="{46E05E8D-2CE6-4464-9AF2-EBA98AE9255F}"/>
                </a:ext>
              </a:extLst>
            </p:cNvPr>
            <p:cNvSpPr>
              <a:spLocks/>
            </p:cNvSpPr>
            <p:nvPr/>
          </p:nvSpPr>
          <p:spPr>
            <a:xfrm>
              <a:off x="3767251" y="3405594"/>
              <a:ext cx="838920" cy="198686"/>
            </a:xfrm>
            <a:prstGeom prst="roundRect">
              <a:avLst>
                <a:gd name="adj" fmla="val 40000"/>
              </a:avLst>
            </a:prstGeom>
            <a:solidFill>
              <a:schemeClr val="accent3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4" name="Shape 23" title="þ\#1_2|2|4|&gt;23|50.49|Q4|0|20,6496257781982">
              <a:extLst>
                <a:ext uri="{FF2B5EF4-FFF2-40B4-BE49-F238E27FC236}">
                  <a16:creationId xmlns:a16="http://schemas.microsoft.com/office/drawing/2014/main" id="{783C0EB6-39CA-3911-D085-BF659A7C3C39}"/>
                </a:ext>
              </a:extLst>
            </p:cNvPr>
            <p:cNvSpPr>
              <a:spLocks/>
            </p:cNvSpPr>
            <p:nvPr/>
          </p:nvSpPr>
          <p:spPr>
            <a:xfrm>
              <a:off x="3767251" y="3667844"/>
              <a:ext cx="755028" cy="198686"/>
            </a:xfrm>
            <a:prstGeom prst="roundRect">
              <a:avLst>
                <a:gd name="adj" fmla="val 40000"/>
              </a:avLst>
            </a:prstGeom>
            <a:solidFill>
              <a:schemeClr val="accent4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0" name="Shape 24" title="þ\#1_3|3|1|&gt;23|400|Q1|0|20,6496257781982">
              <a:extLst>
                <a:ext uri="{FF2B5EF4-FFF2-40B4-BE49-F238E27FC236}">
                  <a16:creationId xmlns:a16="http://schemas.microsoft.com/office/drawing/2014/main" id="{98C0DE37-CF40-1BE6-2A41-F3F0809A10DC}"/>
                </a:ext>
              </a:extLst>
            </p:cNvPr>
            <p:cNvSpPr>
              <a:spLocks/>
            </p:cNvSpPr>
            <p:nvPr/>
          </p:nvSpPr>
          <p:spPr>
            <a:xfrm>
              <a:off x="3767251" y="4006294"/>
              <a:ext cx="5981601" cy="198686"/>
            </a:xfrm>
            <a:prstGeom prst="roundRect">
              <a:avLst>
                <a:gd name="adj" fmla="val 40000"/>
              </a:avLst>
            </a:prstGeom>
            <a:solidFill>
              <a:schemeClr val="accent1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1" name="Shape 25" title="þ\#1_3|3|2|&gt;23|240|Q2|0|20,6496257781982">
              <a:extLst>
                <a:ext uri="{FF2B5EF4-FFF2-40B4-BE49-F238E27FC236}">
                  <a16:creationId xmlns:a16="http://schemas.microsoft.com/office/drawing/2014/main" id="{CCDB50F5-008B-2280-B716-AFD19358C90F}"/>
                </a:ext>
              </a:extLst>
            </p:cNvPr>
            <p:cNvSpPr>
              <a:spLocks/>
            </p:cNvSpPr>
            <p:nvPr/>
          </p:nvSpPr>
          <p:spPr>
            <a:xfrm>
              <a:off x="3767251" y="4268544"/>
              <a:ext cx="3588961" cy="198686"/>
            </a:xfrm>
            <a:prstGeom prst="roundRect">
              <a:avLst>
                <a:gd name="adj" fmla="val 40000"/>
              </a:avLst>
            </a:prstGeom>
            <a:solidFill>
              <a:schemeClr val="accent2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2" name="Shape 26" title="þ\#1_3|3|3|&gt;23|300|Q3|0|20,6496257781982">
              <a:extLst>
                <a:ext uri="{FF2B5EF4-FFF2-40B4-BE49-F238E27FC236}">
                  <a16:creationId xmlns:a16="http://schemas.microsoft.com/office/drawing/2014/main" id="{FE4AF95E-D588-250A-4D02-5B96F7B3DAD7}"/>
                </a:ext>
              </a:extLst>
            </p:cNvPr>
            <p:cNvSpPr>
              <a:spLocks/>
            </p:cNvSpPr>
            <p:nvPr/>
          </p:nvSpPr>
          <p:spPr>
            <a:xfrm>
              <a:off x="3767251" y="4530795"/>
              <a:ext cx="4486201" cy="198686"/>
            </a:xfrm>
            <a:prstGeom prst="roundRect">
              <a:avLst>
                <a:gd name="adj" fmla="val 40000"/>
              </a:avLst>
            </a:prstGeom>
            <a:solidFill>
              <a:schemeClr val="accent3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3" name="Shape 27" title="þ\#1_3|3|4|&gt;23|372|Q4|0|20,6496257781982">
              <a:extLst>
                <a:ext uri="{FF2B5EF4-FFF2-40B4-BE49-F238E27FC236}">
                  <a16:creationId xmlns:a16="http://schemas.microsoft.com/office/drawing/2014/main" id="{4AC9E0A2-D926-A6A3-FE43-B02E593C9596}"/>
                </a:ext>
              </a:extLst>
            </p:cNvPr>
            <p:cNvSpPr>
              <a:spLocks/>
            </p:cNvSpPr>
            <p:nvPr/>
          </p:nvSpPr>
          <p:spPr>
            <a:xfrm>
              <a:off x="3767251" y="4793045"/>
              <a:ext cx="5562889" cy="198686"/>
            </a:xfrm>
            <a:prstGeom prst="roundRect">
              <a:avLst>
                <a:gd name="adj" fmla="val 40000"/>
              </a:avLst>
            </a:prstGeom>
            <a:solidFill>
              <a:schemeClr val="accent4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6" name="Shape 28" descr="1#1#1" title="þ\#1_1|1|1|&gt;23|200|Q1|0|20,6496257781982">
              <a:extLst>
                <a:ext uri="{FF2B5EF4-FFF2-40B4-BE49-F238E27FC236}">
                  <a16:creationId xmlns:a16="http://schemas.microsoft.com/office/drawing/2014/main" id="{838AB1F5-228D-B755-4682-590460603F94}"/>
                </a:ext>
              </a:extLst>
            </p:cNvPr>
            <p:cNvSpPr/>
            <p:nvPr/>
          </p:nvSpPr>
          <p:spPr>
            <a:xfrm>
              <a:off x="5094657" y="1746231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277" name="Shape 29" descr="1#1#1" title="þ\#1_1|1|2|&gt;23|126|Q2|0|20,6496257781982">
              <a:extLst>
                <a:ext uri="{FF2B5EF4-FFF2-40B4-BE49-F238E27FC236}">
                  <a16:creationId xmlns:a16="http://schemas.microsoft.com/office/drawing/2014/main" id="{3DF66E69-2477-8354-F866-4B5AB47B2034}"/>
                </a:ext>
              </a:extLst>
            </p:cNvPr>
            <p:cNvSpPr/>
            <p:nvPr/>
          </p:nvSpPr>
          <p:spPr>
            <a:xfrm>
              <a:off x="4541358" y="2008481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126 </a:t>
              </a:r>
            </a:p>
          </p:txBody>
        </p:sp>
        <p:sp>
          <p:nvSpPr>
            <p:cNvPr id="278" name="Shape 30" descr="1#1#1" title="þ\#1_1|1|3|&gt;23|182.7|Q3|0|20,6496257781982">
              <a:extLst>
                <a:ext uri="{FF2B5EF4-FFF2-40B4-BE49-F238E27FC236}">
                  <a16:creationId xmlns:a16="http://schemas.microsoft.com/office/drawing/2014/main" id="{7583FD32-0915-B368-E249-D687CED2D3FC}"/>
                </a:ext>
              </a:extLst>
            </p:cNvPr>
            <p:cNvSpPr/>
            <p:nvPr/>
          </p:nvSpPr>
          <p:spPr>
            <a:xfrm>
              <a:off x="4965305" y="2270732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183 </a:t>
              </a:r>
            </a:p>
          </p:txBody>
        </p:sp>
        <p:sp>
          <p:nvSpPr>
            <p:cNvPr id="279" name="Shape 31" descr="1#1#1" title="þ\#1_1|1|4|&gt;23|124.24|Q4|0|20,6496257781982">
              <a:extLst>
                <a:ext uri="{FF2B5EF4-FFF2-40B4-BE49-F238E27FC236}">
                  <a16:creationId xmlns:a16="http://schemas.microsoft.com/office/drawing/2014/main" id="{ED7ACA11-1C20-AB75-567E-BA6B9D1923EA}"/>
                </a:ext>
              </a:extLst>
            </p:cNvPr>
            <p:cNvSpPr/>
            <p:nvPr/>
          </p:nvSpPr>
          <p:spPr>
            <a:xfrm>
              <a:off x="4528199" y="2532982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124 </a:t>
              </a:r>
            </a:p>
          </p:txBody>
        </p:sp>
        <p:sp>
          <p:nvSpPr>
            <p:cNvPr id="285" name="Shape 32" descr="1#1#1" title="þ\#1_2|2|1|&gt;23|100|Q1|0|20,6496257781982">
              <a:extLst>
                <a:ext uri="{FF2B5EF4-FFF2-40B4-BE49-F238E27FC236}">
                  <a16:creationId xmlns:a16="http://schemas.microsoft.com/office/drawing/2014/main" id="{8C9C46EB-995D-F577-C469-1A85FEFEF67D}"/>
                </a:ext>
              </a:extLst>
            </p:cNvPr>
            <p:cNvSpPr/>
            <p:nvPr/>
          </p:nvSpPr>
          <p:spPr>
            <a:xfrm>
              <a:off x="4346956" y="2871432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286" name="Shape 33" descr="1#1#1" title="þ\#1_2|2|2|&gt;23|102|Q2|0|20,6496257781982">
              <a:extLst>
                <a:ext uri="{FF2B5EF4-FFF2-40B4-BE49-F238E27FC236}">
                  <a16:creationId xmlns:a16="http://schemas.microsoft.com/office/drawing/2014/main" id="{3DB3C0B6-09BE-3D5E-20BF-646BF57964FA}"/>
                </a:ext>
              </a:extLst>
            </p:cNvPr>
            <p:cNvSpPr/>
            <p:nvPr/>
          </p:nvSpPr>
          <p:spPr>
            <a:xfrm>
              <a:off x="4361910" y="3133682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102 </a:t>
              </a:r>
            </a:p>
          </p:txBody>
        </p:sp>
        <p:sp>
          <p:nvSpPr>
            <p:cNvPr id="287" name="Shape 34" descr="1#1#1" title="þ\#1_2|2|3|&gt;23|56.1|Q3|0|20,6496257781982">
              <a:extLst>
                <a:ext uri="{FF2B5EF4-FFF2-40B4-BE49-F238E27FC236}">
                  <a16:creationId xmlns:a16="http://schemas.microsoft.com/office/drawing/2014/main" id="{53FE6EC2-7093-7178-6507-85B21B8E383A}"/>
                </a:ext>
              </a:extLst>
            </p:cNvPr>
            <p:cNvSpPr/>
            <p:nvPr/>
          </p:nvSpPr>
          <p:spPr>
            <a:xfrm>
              <a:off x="4067608" y="3395933"/>
              <a:ext cx="238207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56 </a:t>
              </a:r>
            </a:p>
          </p:txBody>
        </p:sp>
        <p:sp>
          <p:nvSpPr>
            <p:cNvPr id="288" name="Shape 35" descr="1#1#1" title="þ\#1_2|2|4|&gt;23|50.49|Q4|0|20,6496257781982">
              <a:extLst>
                <a:ext uri="{FF2B5EF4-FFF2-40B4-BE49-F238E27FC236}">
                  <a16:creationId xmlns:a16="http://schemas.microsoft.com/office/drawing/2014/main" id="{40B56304-3C1C-7D12-3B21-C9405D47CDC1}"/>
                </a:ext>
              </a:extLst>
            </p:cNvPr>
            <p:cNvSpPr/>
            <p:nvPr/>
          </p:nvSpPr>
          <p:spPr>
            <a:xfrm>
              <a:off x="4025662" y="3658183"/>
              <a:ext cx="238207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50 </a:t>
              </a:r>
            </a:p>
          </p:txBody>
        </p:sp>
        <p:sp>
          <p:nvSpPr>
            <p:cNvPr id="294" name="Shape 36" descr="1#1#1" title="þ\#1_3|3|1|&gt;23|400|Q1|0|20,6496257781982">
              <a:extLst>
                <a:ext uri="{FF2B5EF4-FFF2-40B4-BE49-F238E27FC236}">
                  <a16:creationId xmlns:a16="http://schemas.microsoft.com/office/drawing/2014/main" id="{9779220E-247E-4EF3-0A50-6A8414DD5587}"/>
                </a:ext>
              </a:extLst>
            </p:cNvPr>
            <p:cNvSpPr/>
            <p:nvPr/>
          </p:nvSpPr>
          <p:spPr>
            <a:xfrm>
              <a:off x="6590057" y="3996633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  <p:sp>
          <p:nvSpPr>
            <p:cNvPr id="295" name="Shape 37" descr="1#1#1" title="þ\#1_3|3|2|&gt;23|240|Q2|0|20,6496257781982">
              <a:extLst>
                <a:ext uri="{FF2B5EF4-FFF2-40B4-BE49-F238E27FC236}">
                  <a16:creationId xmlns:a16="http://schemas.microsoft.com/office/drawing/2014/main" id="{BF7FC9DB-156F-308C-EC43-B485B92E5C83}"/>
                </a:ext>
              </a:extLst>
            </p:cNvPr>
            <p:cNvSpPr/>
            <p:nvPr/>
          </p:nvSpPr>
          <p:spPr>
            <a:xfrm>
              <a:off x="5393737" y="4258883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240 </a:t>
              </a:r>
            </a:p>
          </p:txBody>
        </p:sp>
        <p:sp>
          <p:nvSpPr>
            <p:cNvPr id="296" name="Shape 38" descr="1#1#1" title="þ\#1_3|3|3|&gt;23|300|Q3|0|20,6496257781982">
              <a:extLst>
                <a:ext uri="{FF2B5EF4-FFF2-40B4-BE49-F238E27FC236}">
                  <a16:creationId xmlns:a16="http://schemas.microsoft.com/office/drawing/2014/main" id="{4FDD242E-786A-78CF-1C7D-EE249D7192F9}"/>
                </a:ext>
              </a:extLst>
            </p:cNvPr>
            <p:cNvSpPr/>
            <p:nvPr/>
          </p:nvSpPr>
          <p:spPr>
            <a:xfrm>
              <a:off x="5842357" y="4521134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300 </a:t>
              </a:r>
            </a:p>
          </p:txBody>
        </p:sp>
        <p:sp>
          <p:nvSpPr>
            <p:cNvPr id="297" name="Shape 39" descr="1#1#1" title="þ\#1_3|3|4|&gt;23|372|Q4|0|20,6496257781982">
              <a:extLst>
                <a:ext uri="{FF2B5EF4-FFF2-40B4-BE49-F238E27FC236}">
                  <a16:creationId xmlns:a16="http://schemas.microsoft.com/office/drawing/2014/main" id="{1F1795C2-D56C-749D-703A-E275147DA034}"/>
                </a:ext>
              </a:extLst>
            </p:cNvPr>
            <p:cNvSpPr/>
            <p:nvPr/>
          </p:nvSpPr>
          <p:spPr>
            <a:xfrm>
              <a:off x="6380701" y="4783384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372 </a:t>
              </a:r>
            </a:p>
          </p:txBody>
        </p:sp>
        <p:sp>
          <p:nvSpPr>
            <p:cNvPr id="298" name="Shape 40">
              <a:extLst>
                <a:ext uri="{FF2B5EF4-FFF2-40B4-BE49-F238E27FC236}">
                  <a16:creationId xmlns:a16="http://schemas.microsoft.com/office/drawing/2014/main" id="{658FD373-0FCB-F12D-460E-63B5FEA652A6}"/>
                </a:ext>
              </a:extLst>
            </p:cNvPr>
            <p:cNvSpPr/>
            <p:nvPr/>
          </p:nvSpPr>
          <p:spPr>
            <a:xfrm>
              <a:off x="3726695" y="1368510"/>
              <a:ext cx="81112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0 </a:t>
              </a:r>
            </a:p>
          </p:txBody>
        </p:sp>
        <p:sp>
          <p:nvSpPr>
            <p:cNvPr id="300" name="Shape 41">
              <a:extLst>
                <a:ext uri="{FF2B5EF4-FFF2-40B4-BE49-F238E27FC236}">
                  <a16:creationId xmlns:a16="http://schemas.microsoft.com/office/drawing/2014/main" id="{0227E461-2990-F365-7724-EC93CB9EF0F0}"/>
                </a:ext>
              </a:extLst>
            </p:cNvPr>
            <p:cNvSpPr/>
            <p:nvPr/>
          </p:nvSpPr>
          <p:spPr>
            <a:xfrm>
              <a:off x="5165990" y="1368510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302" name="Shape 42">
              <a:extLst>
                <a:ext uri="{FF2B5EF4-FFF2-40B4-BE49-F238E27FC236}">
                  <a16:creationId xmlns:a16="http://schemas.microsoft.com/office/drawing/2014/main" id="{16A0587B-42F4-75D3-F488-9F360BDAF2D9}"/>
                </a:ext>
              </a:extLst>
            </p:cNvPr>
            <p:cNvSpPr/>
            <p:nvPr/>
          </p:nvSpPr>
          <p:spPr>
            <a:xfrm>
              <a:off x="6661390" y="1368510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304" name="Shape 43">
              <a:extLst>
                <a:ext uri="{FF2B5EF4-FFF2-40B4-BE49-F238E27FC236}">
                  <a16:creationId xmlns:a16="http://schemas.microsoft.com/office/drawing/2014/main" id="{8369DA5A-A6FA-C8CE-D560-541B8A65C53A}"/>
                </a:ext>
              </a:extLst>
            </p:cNvPr>
            <p:cNvSpPr/>
            <p:nvPr/>
          </p:nvSpPr>
          <p:spPr>
            <a:xfrm>
              <a:off x="8156790" y="1368510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300 </a:t>
              </a:r>
            </a:p>
          </p:txBody>
        </p:sp>
        <p:sp>
          <p:nvSpPr>
            <p:cNvPr id="306" name="Shape 44">
              <a:extLst>
                <a:ext uri="{FF2B5EF4-FFF2-40B4-BE49-F238E27FC236}">
                  <a16:creationId xmlns:a16="http://schemas.microsoft.com/office/drawing/2014/main" id="{A1C85B53-B73B-CD5D-C111-AC0B336DC9AF}"/>
                </a:ext>
              </a:extLst>
            </p:cNvPr>
            <p:cNvSpPr/>
            <p:nvPr/>
          </p:nvSpPr>
          <p:spPr>
            <a:xfrm>
              <a:off x="9652191" y="1368510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22034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Classic Charts</a:t>
            </a:r>
          </a:p>
        </p:txBody>
      </p:sp>
      <p:grpSp>
        <p:nvGrpSpPr>
          <p:cNvPr id="312" name="CLASSIC CHARTS" title="3">
            <a:extLst>
              <a:ext uri="{FF2B5EF4-FFF2-40B4-BE49-F238E27FC236}">
                <a16:creationId xmlns:a16="http://schemas.microsoft.com/office/drawing/2014/main" id="{F29433A6-D3DB-F186-2D56-632F594D734B}"/>
              </a:ext>
            </a:extLst>
          </p:cNvPr>
          <p:cNvGrpSpPr/>
          <p:nvPr/>
        </p:nvGrpSpPr>
        <p:grpSpPr>
          <a:xfrm>
            <a:off x="2773095" y="1500319"/>
            <a:ext cx="6607712" cy="4216767"/>
            <a:chOff x="3071545" y="1025788"/>
            <a:chExt cx="6607712" cy="4216767"/>
          </a:xfrm>
        </p:grpSpPr>
        <p:cxnSp>
          <p:nvCxnSpPr>
            <p:cNvPr id="305" name="Line 1">
              <a:extLst>
                <a:ext uri="{FF2B5EF4-FFF2-40B4-BE49-F238E27FC236}">
                  <a16:creationId xmlns:a16="http://schemas.microsoft.com/office/drawing/2014/main" id="{08E6E7CE-52B6-88D4-D161-2CCBA74F8405}"/>
                </a:ext>
              </a:extLst>
            </p:cNvPr>
            <p:cNvCxnSpPr/>
            <p:nvPr/>
          </p:nvCxnSpPr>
          <p:spPr>
            <a:xfrm>
              <a:off x="3427145" y="1088626"/>
              <a:ext cx="6252111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Line 2">
              <a:extLst>
                <a:ext uri="{FF2B5EF4-FFF2-40B4-BE49-F238E27FC236}">
                  <a16:creationId xmlns:a16="http://schemas.microsoft.com/office/drawing/2014/main" id="{C8709DE7-3156-844F-A376-923B933AA436}"/>
                </a:ext>
              </a:extLst>
            </p:cNvPr>
            <p:cNvCxnSpPr/>
            <p:nvPr/>
          </p:nvCxnSpPr>
          <p:spPr>
            <a:xfrm>
              <a:off x="3427145" y="1825586"/>
              <a:ext cx="6252111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Line 3">
              <a:extLst>
                <a:ext uri="{FF2B5EF4-FFF2-40B4-BE49-F238E27FC236}">
                  <a16:creationId xmlns:a16="http://schemas.microsoft.com/office/drawing/2014/main" id="{17FC8102-ABF1-B068-5A22-29E95C660910}"/>
                </a:ext>
              </a:extLst>
            </p:cNvPr>
            <p:cNvCxnSpPr/>
            <p:nvPr/>
          </p:nvCxnSpPr>
          <p:spPr>
            <a:xfrm>
              <a:off x="3427145" y="2562546"/>
              <a:ext cx="6252111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Line 4">
              <a:extLst>
                <a:ext uri="{FF2B5EF4-FFF2-40B4-BE49-F238E27FC236}">
                  <a16:creationId xmlns:a16="http://schemas.microsoft.com/office/drawing/2014/main" id="{CC7DD685-D0E7-BCB9-B0CF-8EE54A69AA67}"/>
                </a:ext>
              </a:extLst>
            </p:cNvPr>
            <p:cNvCxnSpPr/>
            <p:nvPr/>
          </p:nvCxnSpPr>
          <p:spPr>
            <a:xfrm>
              <a:off x="3427145" y="3299506"/>
              <a:ext cx="6252111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Line 5">
              <a:extLst>
                <a:ext uri="{FF2B5EF4-FFF2-40B4-BE49-F238E27FC236}">
                  <a16:creationId xmlns:a16="http://schemas.microsoft.com/office/drawing/2014/main" id="{38D014B4-848C-96C8-9E72-3702346B32EF}"/>
                </a:ext>
              </a:extLst>
            </p:cNvPr>
            <p:cNvCxnSpPr/>
            <p:nvPr/>
          </p:nvCxnSpPr>
          <p:spPr>
            <a:xfrm>
              <a:off x="3427145" y="4036466"/>
              <a:ext cx="6252111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3" name="Shape 1" title="þ\#1_1|1||&gt;21|">
              <a:extLst>
                <a:ext uri="{FF2B5EF4-FFF2-40B4-BE49-F238E27FC236}">
                  <a16:creationId xmlns:a16="http://schemas.microsoft.com/office/drawing/2014/main" id="{4E35F551-ABF0-1F12-C183-4B54B6072FF0}"/>
                </a:ext>
              </a:extLst>
            </p:cNvPr>
            <p:cNvSpPr>
              <a:spLocks/>
            </p:cNvSpPr>
            <p:nvPr/>
          </p:nvSpPr>
          <p:spPr>
            <a:xfrm>
              <a:off x="3427145" y="4416386"/>
              <a:ext cx="2033237" cy="300949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Smith</a:t>
              </a:r>
            </a:p>
          </p:txBody>
        </p:sp>
        <p:sp>
          <p:nvSpPr>
            <p:cNvPr id="264" name="Shape 2" title="þ\#1_2|2||&gt;21|">
              <a:extLst>
                <a:ext uri="{FF2B5EF4-FFF2-40B4-BE49-F238E27FC236}">
                  <a16:creationId xmlns:a16="http://schemas.microsoft.com/office/drawing/2014/main" id="{4811E921-DF9B-4FDD-8994-44BB8630C258}"/>
                </a:ext>
              </a:extLst>
            </p:cNvPr>
            <p:cNvSpPr>
              <a:spLocks/>
            </p:cNvSpPr>
            <p:nvPr/>
          </p:nvSpPr>
          <p:spPr>
            <a:xfrm>
              <a:off x="5536582" y="4416386"/>
              <a:ext cx="2033237" cy="300949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Johnson</a:t>
              </a:r>
            </a:p>
          </p:txBody>
        </p:sp>
        <p:sp>
          <p:nvSpPr>
            <p:cNvPr id="265" name="Shape 3" title="þ\#1_3|3||&gt;21|">
              <a:extLst>
                <a:ext uri="{FF2B5EF4-FFF2-40B4-BE49-F238E27FC236}">
                  <a16:creationId xmlns:a16="http://schemas.microsoft.com/office/drawing/2014/main" id="{637FDF66-4CB8-112E-81B2-9B122F129D87}"/>
                </a:ext>
              </a:extLst>
            </p:cNvPr>
            <p:cNvSpPr>
              <a:spLocks/>
            </p:cNvSpPr>
            <p:nvPr/>
          </p:nvSpPr>
          <p:spPr>
            <a:xfrm>
              <a:off x="7646019" y="4416386"/>
              <a:ext cx="2033237" cy="300949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Wilson</a:t>
              </a:r>
            </a:p>
          </p:txBody>
        </p:sp>
        <p:sp>
          <p:nvSpPr>
            <p:cNvPr id="267" name="Shape 4" title="þ\#1_1|1|1|&gt;23|200|2022|53,3657989501953|0">
              <a:extLst>
                <a:ext uri="{FF2B5EF4-FFF2-40B4-BE49-F238E27FC236}">
                  <a16:creationId xmlns:a16="http://schemas.microsoft.com/office/drawing/2014/main" id="{1842E0F5-366B-FD27-C739-AF89580F54B7}"/>
                </a:ext>
              </a:extLst>
            </p:cNvPr>
            <p:cNvSpPr>
              <a:spLocks/>
            </p:cNvSpPr>
            <p:nvPr/>
          </p:nvSpPr>
          <p:spPr>
            <a:xfrm>
              <a:off x="3509281" y="2562546"/>
              <a:ext cx="513474" cy="1473920"/>
            </a:xfrm>
            <a:prstGeom prst="roundRect">
              <a:avLst>
                <a:gd name="adj" fmla="val 33627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68" name="Shape 5" title="þ\#1_1|1|1|&gt;23|200|2022|53,3657989501953|0">
              <a:extLst>
                <a:ext uri="{FF2B5EF4-FFF2-40B4-BE49-F238E27FC236}">
                  <a16:creationId xmlns:a16="http://schemas.microsoft.com/office/drawing/2014/main" id="{40B7E45F-B829-E94D-76AA-8570B731DDC0}"/>
                </a:ext>
              </a:extLst>
            </p:cNvPr>
            <p:cNvSpPr/>
            <p:nvPr/>
          </p:nvSpPr>
          <p:spPr>
            <a:xfrm>
              <a:off x="3427145" y="4036466"/>
              <a:ext cx="677746" cy="27832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2022</a:t>
              </a:r>
            </a:p>
          </p:txBody>
        </p:sp>
        <p:sp>
          <p:nvSpPr>
            <p:cNvPr id="269" name="Shape 6" title="þ\#1_1|1|2|&gt;23|126|2023|53,3657989501953|0">
              <a:extLst>
                <a:ext uri="{FF2B5EF4-FFF2-40B4-BE49-F238E27FC236}">
                  <a16:creationId xmlns:a16="http://schemas.microsoft.com/office/drawing/2014/main" id="{B6352264-037F-BD0D-18DC-BF9F0CB8D0D2}"/>
                </a:ext>
              </a:extLst>
            </p:cNvPr>
            <p:cNvSpPr>
              <a:spLocks/>
            </p:cNvSpPr>
            <p:nvPr/>
          </p:nvSpPr>
          <p:spPr>
            <a:xfrm>
              <a:off x="4187027" y="3107897"/>
              <a:ext cx="513474" cy="928569"/>
            </a:xfrm>
            <a:prstGeom prst="roundRect">
              <a:avLst>
                <a:gd name="adj" fmla="val 33627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0" name="Shape 7" title="þ\#1_1|1|2|&gt;23|126|2023|53,3657989501953|0">
              <a:extLst>
                <a:ext uri="{FF2B5EF4-FFF2-40B4-BE49-F238E27FC236}">
                  <a16:creationId xmlns:a16="http://schemas.microsoft.com/office/drawing/2014/main" id="{024A5A1A-2162-CE0F-C236-0F3A49C08F2D}"/>
                </a:ext>
              </a:extLst>
            </p:cNvPr>
            <p:cNvSpPr/>
            <p:nvPr/>
          </p:nvSpPr>
          <p:spPr>
            <a:xfrm>
              <a:off x="4104891" y="4036466"/>
              <a:ext cx="677746" cy="27832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2023</a:t>
              </a:r>
            </a:p>
          </p:txBody>
        </p:sp>
        <p:sp>
          <p:nvSpPr>
            <p:cNvPr id="271" name="Shape 8" title="þ\#1_1|1|3|&gt;23|182.7|2024|53,3657989501953|0">
              <a:extLst>
                <a:ext uri="{FF2B5EF4-FFF2-40B4-BE49-F238E27FC236}">
                  <a16:creationId xmlns:a16="http://schemas.microsoft.com/office/drawing/2014/main" id="{FB11CF4C-693A-B1B6-4879-D0A5E9AC6A25}"/>
                </a:ext>
              </a:extLst>
            </p:cNvPr>
            <p:cNvSpPr>
              <a:spLocks/>
            </p:cNvSpPr>
            <p:nvPr/>
          </p:nvSpPr>
          <p:spPr>
            <a:xfrm>
              <a:off x="4864772" y="2690039"/>
              <a:ext cx="513474" cy="1346426"/>
            </a:xfrm>
            <a:prstGeom prst="roundRect">
              <a:avLst>
                <a:gd name="adj" fmla="val 33627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2" name="Shape 9" title="þ\#1_1|1|3|&gt;23|182.7|2024|53,3657989501953|0">
              <a:extLst>
                <a:ext uri="{FF2B5EF4-FFF2-40B4-BE49-F238E27FC236}">
                  <a16:creationId xmlns:a16="http://schemas.microsoft.com/office/drawing/2014/main" id="{A43E02E0-63DB-4C79-2114-1C43C16AE6ED}"/>
                </a:ext>
              </a:extLst>
            </p:cNvPr>
            <p:cNvSpPr/>
            <p:nvPr/>
          </p:nvSpPr>
          <p:spPr>
            <a:xfrm>
              <a:off x="4782636" y="4036466"/>
              <a:ext cx="677746" cy="27832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2024</a:t>
              </a:r>
            </a:p>
          </p:txBody>
        </p:sp>
        <p:sp>
          <p:nvSpPr>
            <p:cNvPr id="277" name="Shape 10" title="þ\#1_2|2|1|&gt;23|100|2022|53,3657989501953|0">
              <a:extLst>
                <a:ext uri="{FF2B5EF4-FFF2-40B4-BE49-F238E27FC236}">
                  <a16:creationId xmlns:a16="http://schemas.microsoft.com/office/drawing/2014/main" id="{6278216C-2056-20BF-7A80-50EA240754F9}"/>
                </a:ext>
              </a:extLst>
            </p:cNvPr>
            <p:cNvSpPr>
              <a:spLocks/>
            </p:cNvSpPr>
            <p:nvPr/>
          </p:nvSpPr>
          <p:spPr>
            <a:xfrm>
              <a:off x="5618718" y="3299506"/>
              <a:ext cx="513474" cy="736960"/>
            </a:xfrm>
            <a:prstGeom prst="roundRect">
              <a:avLst>
                <a:gd name="adj" fmla="val 33627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8" name="Shape 11" title="þ\#1_2|2|1|&gt;23|100|2022|53,3657989501953|0">
              <a:extLst>
                <a:ext uri="{FF2B5EF4-FFF2-40B4-BE49-F238E27FC236}">
                  <a16:creationId xmlns:a16="http://schemas.microsoft.com/office/drawing/2014/main" id="{F9AB6837-E0C4-A1C0-AF24-1C09D922FEF8}"/>
                </a:ext>
              </a:extLst>
            </p:cNvPr>
            <p:cNvSpPr/>
            <p:nvPr/>
          </p:nvSpPr>
          <p:spPr>
            <a:xfrm>
              <a:off x="5536582" y="4036466"/>
              <a:ext cx="677746" cy="27832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2022</a:t>
              </a:r>
            </a:p>
          </p:txBody>
        </p:sp>
        <p:sp>
          <p:nvSpPr>
            <p:cNvPr id="279" name="Shape 12" title="þ\#1_2|2|2|&gt;23|102|2023|53,3657989501953|0">
              <a:extLst>
                <a:ext uri="{FF2B5EF4-FFF2-40B4-BE49-F238E27FC236}">
                  <a16:creationId xmlns:a16="http://schemas.microsoft.com/office/drawing/2014/main" id="{8DFDA122-F018-5235-40DA-410E496910A8}"/>
                </a:ext>
              </a:extLst>
            </p:cNvPr>
            <p:cNvSpPr>
              <a:spLocks/>
            </p:cNvSpPr>
            <p:nvPr/>
          </p:nvSpPr>
          <p:spPr>
            <a:xfrm>
              <a:off x="6296463" y="3284767"/>
              <a:ext cx="513474" cy="751699"/>
            </a:xfrm>
            <a:prstGeom prst="roundRect">
              <a:avLst>
                <a:gd name="adj" fmla="val 33627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0" name="Shape 13" title="þ\#1_2|2|2|&gt;23|102|2023|53,3657989501953|0">
              <a:extLst>
                <a:ext uri="{FF2B5EF4-FFF2-40B4-BE49-F238E27FC236}">
                  <a16:creationId xmlns:a16="http://schemas.microsoft.com/office/drawing/2014/main" id="{4D10C001-D02B-AD7D-CFF2-8C3EBC593989}"/>
                </a:ext>
              </a:extLst>
            </p:cNvPr>
            <p:cNvSpPr/>
            <p:nvPr/>
          </p:nvSpPr>
          <p:spPr>
            <a:xfrm>
              <a:off x="6214328" y="4036466"/>
              <a:ext cx="677746" cy="27832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2023</a:t>
              </a:r>
            </a:p>
          </p:txBody>
        </p:sp>
        <p:sp>
          <p:nvSpPr>
            <p:cNvPr id="281" name="Shape 14" title="þ\#1_2|2|3|&gt;23|56.1|2024|53,3657989501953|0">
              <a:extLst>
                <a:ext uri="{FF2B5EF4-FFF2-40B4-BE49-F238E27FC236}">
                  <a16:creationId xmlns:a16="http://schemas.microsoft.com/office/drawing/2014/main" id="{B6099969-C809-8C3B-5B76-A0CD8733D8E0}"/>
                </a:ext>
              </a:extLst>
            </p:cNvPr>
            <p:cNvSpPr>
              <a:spLocks/>
            </p:cNvSpPr>
            <p:nvPr/>
          </p:nvSpPr>
          <p:spPr>
            <a:xfrm>
              <a:off x="6974209" y="3623030"/>
              <a:ext cx="513474" cy="413435"/>
            </a:xfrm>
            <a:prstGeom prst="roundRect">
              <a:avLst>
                <a:gd name="adj" fmla="val 33627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2" name="Shape 15" title="þ\#1_2|2|3|&gt;23|56.1|2024|53,3657989501953|0">
              <a:extLst>
                <a:ext uri="{FF2B5EF4-FFF2-40B4-BE49-F238E27FC236}">
                  <a16:creationId xmlns:a16="http://schemas.microsoft.com/office/drawing/2014/main" id="{6C3211A3-24A6-8F21-E66D-5C0434949C94}"/>
                </a:ext>
              </a:extLst>
            </p:cNvPr>
            <p:cNvSpPr/>
            <p:nvPr/>
          </p:nvSpPr>
          <p:spPr>
            <a:xfrm>
              <a:off x="6892073" y="4036466"/>
              <a:ext cx="677746" cy="27832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2024</a:t>
              </a:r>
            </a:p>
          </p:txBody>
        </p:sp>
        <p:sp>
          <p:nvSpPr>
            <p:cNvPr id="287" name="Shape 16" title="þ\#1_3|3|1|&gt;23|400|2022|53,3657989501953|0">
              <a:extLst>
                <a:ext uri="{FF2B5EF4-FFF2-40B4-BE49-F238E27FC236}">
                  <a16:creationId xmlns:a16="http://schemas.microsoft.com/office/drawing/2014/main" id="{8C3813AE-8016-ACE8-C7E0-6566C60B0EC5}"/>
                </a:ext>
              </a:extLst>
            </p:cNvPr>
            <p:cNvSpPr>
              <a:spLocks/>
            </p:cNvSpPr>
            <p:nvPr/>
          </p:nvSpPr>
          <p:spPr>
            <a:xfrm>
              <a:off x="7728155" y="1088626"/>
              <a:ext cx="513474" cy="2947839"/>
            </a:xfrm>
            <a:prstGeom prst="roundRect">
              <a:avLst>
                <a:gd name="adj" fmla="val 33627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8" name="Shape 17" title="þ\#1_3|3|1|&gt;23|400|2022|53,3657989501953|0">
              <a:extLst>
                <a:ext uri="{FF2B5EF4-FFF2-40B4-BE49-F238E27FC236}">
                  <a16:creationId xmlns:a16="http://schemas.microsoft.com/office/drawing/2014/main" id="{4402EE14-04B0-2493-3A7E-BE604E2F5E51}"/>
                </a:ext>
              </a:extLst>
            </p:cNvPr>
            <p:cNvSpPr/>
            <p:nvPr/>
          </p:nvSpPr>
          <p:spPr>
            <a:xfrm>
              <a:off x="7646019" y="4036466"/>
              <a:ext cx="677746" cy="27832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2022</a:t>
              </a:r>
            </a:p>
          </p:txBody>
        </p:sp>
        <p:sp>
          <p:nvSpPr>
            <p:cNvPr id="289" name="Shape 18" title="þ\#1_3|3|2|&gt;23|240|2023|53,3657989501953|0">
              <a:extLst>
                <a:ext uri="{FF2B5EF4-FFF2-40B4-BE49-F238E27FC236}">
                  <a16:creationId xmlns:a16="http://schemas.microsoft.com/office/drawing/2014/main" id="{C6E98F3B-709A-5D5F-D905-05C823E99D80}"/>
                </a:ext>
              </a:extLst>
            </p:cNvPr>
            <p:cNvSpPr>
              <a:spLocks/>
            </p:cNvSpPr>
            <p:nvPr/>
          </p:nvSpPr>
          <p:spPr>
            <a:xfrm>
              <a:off x="8405901" y="2267761"/>
              <a:ext cx="513474" cy="1768704"/>
            </a:xfrm>
            <a:prstGeom prst="roundRect">
              <a:avLst>
                <a:gd name="adj" fmla="val 33627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0" name="Shape 19" title="þ\#1_3|3|2|&gt;23|240|2023|53,3657989501953|0">
              <a:extLst>
                <a:ext uri="{FF2B5EF4-FFF2-40B4-BE49-F238E27FC236}">
                  <a16:creationId xmlns:a16="http://schemas.microsoft.com/office/drawing/2014/main" id="{81ECDC2E-2868-36CD-E81E-906D6BFF2D6A}"/>
                </a:ext>
              </a:extLst>
            </p:cNvPr>
            <p:cNvSpPr/>
            <p:nvPr/>
          </p:nvSpPr>
          <p:spPr>
            <a:xfrm>
              <a:off x="8323765" y="4036466"/>
              <a:ext cx="677746" cy="27832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2023</a:t>
              </a:r>
            </a:p>
          </p:txBody>
        </p:sp>
        <p:sp>
          <p:nvSpPr>
            <p:cNvPr id="291" name="Shape 20" title="þ\#1_3|3|3|&gt;23|300|2024|53,3657989501953|0">
              <a:extLst>
                <a:ext uri="{FF2B5EF4-FFF2-40B4-BE49-F238E27FC236}">
                  <a16:creationId xmlns:a16="http://schemas.microsoft.com/office/drawing/2014/main" id="{4E8EC1B9-3670-7C62-5989-C0F7EBC2341E}"/>
                </a:ext>
              </a:extLst>
            </p:cNvPr>
            <p:cNvSpPr>
              <a:spLocks/>
            </p:cNvSpPr>
            <p:nvPr/>
          </p:nvSpPr>
          <p:spPr>
            <a:xfrm>
              <a:off x="9083646" y="1825585"/>
              <a:ext cx="513474" cy="2210880"/>
            </a:xfrm>
            <a:prstGeom prst="roundRect">
              <a:avLst>
                <a:gd name="adj" fmla="val 33627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2" name="Shape 21" title="þ\#1_3|3|3|&gt;23|300|2024|53,3657989501953|0">
              <a:extLst>
                <a:ext uri="{FF2B5EF4-FFF2-40B4-BE49-F238E27FC236}">
                  <a16:creationId xmlns:a16="http://schemas.microsoft.com/office/drawing/2014/main" id="{DCB60CEE-101C-5654-9337-6C228507C844}"/>
                </a:ext>
              </a:extLst>
            </p:cNvPr>
            <p:cNvSpPr/>
            <p:nvPr/>
          </p:nvSpPr>
          <p:spPr>
            <a:xfrm>
              <a:off x="9001511" y="4036466"/>
              <a:ext cx="677746" cy="27832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2024</a:t>
              </a:r>
            </a:p>
          </p:txBody>
        </p:sp>
        <p:sp>
          <p:nvSpPr>
            <p:cNvPr id="266" name="Shape 22" title="þ\#1_1">
              <a:extLst>
                <a:ext uri="{FF2B5EF4-FFF2-40B4-BE49-F238E27FC236}">
                  <a16:creationId xmlns:a16="http://schemas.microsoft.com/office/drawing/2014/main" id="{DAEBA67E-7A3D-46C0-55BB-65B9DC60F0D4}"/>
                </a:ext>
              </a:extLst>
            </p:cNvPr>
            <p:cNvSpPr/>
            <p:nvPr/>
          </p:nvSpPr>
          <p:spPr>
            <a:xfrm>
              <a:off x="3427145" y="1088626"/>
              <a:ext cx="2033237" cy="3226160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3" name="Shape 23" descr="1#1#1" title="þ\#1_1|1|1|&gt;23|200|2022|53,3657989501953|0">
              <a:extLst>
                <a:ext uri="{FF2B5EF4-FFF2-40B4-BE49-F238E27FC236}">
                  <a16:creationId xmlns:a16="http://schemas.microsoft.com/office/drawing/2014/main" id="{236C228B-C9DF-299B-E810-D986B7CA8211}"/>
                </a:ext>
              </a:extLst>
            </p:cNvPr>
            <p:cNvSpPr/>
            <p:nvPr/>
          </p:nvSpPr>
          <p:spPr>
            <a:xfrm>
              <a:off x="3598024" y="3190502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274" name="Shape 24" descr="1#1#1" title="þ\#1_1|1|2|&gt;23|126|2023|53,3657989501953|0">
              <a:extLst>
                <a:ext uri="{FF2B5EF4-FFF2-40B4-BE49-F238E27FC236}">
                  <a16:creationId xmlns:a16="http://schemas.microsoft.com/office/drawing/2014/main" id="{59CAB328-9932-38DE-AE2E-8A689B868A86}"/>
                </a:ext>
              </a:extLst>
            </p:cNvPr>
            <p:cNvSpPr/>
            <p:nvPr/>
          </p:nvSpPr>
          <p:spPr>
            <a:xfrm>
              <a:off x="4275770" y="3463177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126 </a:t>
              </a:r>
            </a:p>
          </p:txBody>
        </p:sp>
        <p:sp>
          <p:nvSpPr>
            <p:cNvPr id="275" name="Shape 25" descr="1#1#1" title="þ\#1_1|1|3|&gt;23|182.7|2024|53,3657989501953|0">
              <a:extLst>
                <a:ext uri="{FF2B5EF4-FFF2-40B4-BE49-F238E27FC236}">
                  <a16:creationId xmlns:a16="http://schemas.microsoft.com/office/drawing/2014/main" id="{BED5D420-9D45-DB47-B845-A1769FC66563}"/>
                </a:ext>
              </a:extLst>
            </p:cNvPr>
            <p:cNvSpPr/>
            <p:nvPr/>
          </p:nvSpPr>
          <p:spPr>
            <a:xfrm>
              <a:off x="4953515" y="3254248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183 </a:t>
              </a:r>
            </a:p>
          </p:txBody>
        </p:sp>
        <p:sp>
          <p:nvSpPr>
            <p:cNvPr id="276" name="Shape 26" title="þ\#1_2">
              <a:extLst>
                <a:ext uri="{FF2B5EF4-FFF2-40B4-BE49-F238E27FC236}">
                  <a16:creationId xmlns:a16="http://schemas.microsoft.com/office/drawing/2014/main" id="{461CE6F3-9C90-BF1F-0380-A9BABB1E7CCF}"/>
                </a:ext>
              </a:extLst>
            </p:cNvPr>
            <p:cNvSpPr/>
            <p:nvPr/>
          </p:nvSpPr>
          <p:spPr>
            <a:xfrm>
              <a:off x="5536582" y="1088626"/>
              <a:ext cx="2033237" cy="3226160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3" name="Shape 27" descr="1#1#1" title="þ\#1_2|2|1|&gt;23|100|2022|53,3657989501953|0">
              <a:extLst>
                <a:ext uri="{FF2B5EF4-FFF2-40B4-BE49-F238E27FC236}">
                  <a16:creationId xmlns:a16="http://schemas.microsoft.com/office/drawing/2014/main" id="{AB5625AC-2A70-7505-6378-062C12607790}"/>
                </a:ext>
              </a:extLst>
            </p:cNvPr>
            <p:cNvSpPr/>
            <p:nvPr/>
          </p:nvSpPr>
          <p:spPr>
            <a:xfrm>
              <a:off x="5707461" y="3558982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284" name="Shape 28" descr="1#1#1" title="þ\#1_2|2|2|&gt;23|102|2023|53,3657989501953|0">
              <a:extLst>
                <a:ext uri="{FF2B5EF4-FFF2-40B4-BE49-F238E27FC236}">
                  <a16:creationId xmlns:a16="http://schemas.microsoft.com/office/drawing/2014/main" id="{2491A9EE-C17F-5A6A-4CC9-8242120BE44B}"/>
                </a:ext>
              </a:extLst>
            </p:cNvPr>
            <p:cNvSpPr/>
            <p:nvPr/>
          </p:nvSpPr>
          <p:spPr>
            <a:xfrm>
              <a:off x="6385206" y="3551612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102 </a:t>
              </a:r>
            </a:p>
          </p:txBody>
        </p:sp>
        <p:sp>
          <p:nvSpPr>
            <p:cNvPr id="285" name="Shape 29" descr="1#1#1" title="þ\#1_2|2|3|&gt;23|56.1|2024|53,3657989501953|0">
              <a:extLst>
                <a:ext uri="{FF2B5EF4-FFF2-40B4-BE49-F238E27FC236}">
                  <a16:creationId xmlns:a16="http://schemas.microsoft.com/office/drawing/2014/main" id="{FCB42FBE-F581-763A-1E75-CE411E51ED05}"/>
                </a:ext>
              </a:extLst>
            </p:cNvPr>
            <p:cNvSpPr/>
            <p:nvPr/>
          </p:nvSpPr>
          <p:spPr>
            <a:xfrm>
              <a:off x="7111843" y="3720743"/>
              <a:ext cx="238207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56 </a:t>
              </a:r>
            </a:p>
          </p:txBody>
        </p:sp>
        <p:sp>
          <p:nvSpPr>
            <p:cNvPr id="286" name="Shape 30" title="þ\#1_3">
              <a:extLst>
                <a:ext uri="{FF2B5EF4-FFF2-40B4-BE49-F238E27FC236}">
                  <a16:creationId xmlns:a16="http://schemas.microsoft.com/office/drawing/2014/main" id="{270C70F7-9D3D-B72A-7A56-1E5287C6DFC3}"/>
                </a:ext>
              </a:extLst>
            </p:cNvPr>
            <p:cNvSpPr/>
            <p:nvPr/>
          </p:nvSpPr>
          <p:spPr>
            <a:xfrm>
              <a:off x="7646019" y="1088626"/>
              <a:ext cx="2033237" cy="3226160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3" name="Shape 31" descr="1#1#1" title="þ\#1_3|3|1|&gt;23|400|2022|53,3657989501953|0">
              <a:extLst>
                <a:ext uri="{FF2B5EF4-FFF2-40B4-BE49-F238E27FC236}">
                  <a16:creationId xmlns:a16="http://schemas.microsoft.com/office/drawing/2014/main" id="{84EA9FA0-EEDC-AE1F-D3DF-1A12F31EACF3}"/>
                </a:ext>
              </a:extLst>
            </p:cNvPr>
            <p:cNvSpPr/>
            <p:nvPr/>
          </p:nvSpPr>
          <p:spPr>
            <a:xfrm>
              <a:off x="7816897" y="2453542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  <p:sp>
          <p:nvSpPr>
            <p:cNvPr id="294" name="Shape 32" descr="1#1#1" title="þ\#1_3|3|2|&gt;23|240|2023|53,3657989501953|0">
              <a:extLst>
                <a:ext uri="{FF2B5EF4-FFF2-40B4-BE49-F238E27FC236}">
                  <a16:creationId xmlns:a16="http://schemas.microsoft.com/office/drawing/2014/main" id="{27C9A76B-E338-1827-D197-0E456D016AE7}"/>
                </a:ext>
              </a:extLst>
            </p:cNvPr>
            <p:cNvSpPr/>
            <p:nvPr/>
          </p:nvSpPr>
          <p:spPr>
            <a:xfrm>
              <a:off x="8494644" y="3043109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240 </a:t>
              </a:r>
            </a:p>
          </p:txBody>
        </p:sp>
        <p:sp>
          <p:nvSpPr>
            <p:cNvPr id="295" name="Shape 33" descr="1#1#1" title="þ\#1_3|3|3|&gt;23|300|2024|53,3657989501953|0">
              <a:extLst>
                <a:ext uri="{FF2B5EF4-FFF2-40B4-BE49-F238E27FC236}">
                  <a16:creationId xmlns:a16="http://schemas.microsoft.com/office/drawing/2014/main" id="{700791E6-7F61-5F0D-4584-1B78A1AB2631}"/>
                </a:ext>
              </a:extLst>
            </p:cNvPr>
            <p:cNvSpPr/>
            <p:nvPr/>
          </p:nvSpPr>
          <p:spPr>
            <a:xfrm>
              <a:off x="9172389" y="2822021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300 </a:t>
              </a:r>
            </a:p>
          </p:txBody>
        </p:sp>
        <p:sp>
          <p:nvSpPr>
            <p:cNvPr id="296" name="Shape 34">
              <a:extLst>
                <a:ext uri="{FF2B5EF4-FFF2-40B4-BE49-F238E27FC236}">
                  <a16:creationId xmlns:a16="http://schemas.microsoft.com/office/drawing/2014/main" id="{A9D0A556-6682-C7A6-75E4-C5F3B2BC2598}"/>
                </a:ext>
              </a:extLst>
            </p:cNvPr>
            <p:cNvSpPr/>
            <p:nvPr/>
          </p:nvSpPr>
          <p:spPr>
            <a:xfrm>
              <a:off x="3071545" y="3973628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0 </a:t>
              </a:r>
            </a:p>
          </p:txBody>
        </p:sp>
        <p:sp>
          <p:nvSpPr>
            <p:cNvPr id="298" name="Shape 35">
              <a:extLst>
                <a:ext uri="{FF2B5EF4-FFF2-40B4-BE49-F238E27FC236}">
                  <a16:creationId xmlns:a16="http://schemas.microsoft.com/office/drawing/2014/main" id="{60324312-8B87-B4E9-B8DC-36D37FE8A928}"/>
                </a:ext>
              </a:extLst>
            </p:cNvPr>
            <p:cNvSpPr/>
            <p:nvPr/>
          </p:nvSpPr>
          <p:spPr>
            <a:xfrm>
              <a:off x="3071545" y="3236668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300" name="Shape 36">
              <a:extLst>
                <a:ext uri="{FF2B5EF4-FFF2-40B4-BE49-F238E27FC236}">
                  <a16:creationId xmlns:a16="http://schemas.microsoft.com/office/drawing/2014/main" id="{870372E1-3DE6-DD0A-4B02-2B8592DDA587}"/>
                </a:ext>
              </a:extLst>
            </p:cNvPr>
            <p:cNvSpPr/>
            <p:nvPr/>
          </p:nvSpPr>
          <p:spPr>
            <a:xfrm>
              <a:off x="3071545" y="2499708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302" name="Shape 37">
              <a:extLst>
                <a:ext uri="{FF2B5EF4-FFF2-40B4-BE49-F238E27FC236}">
                  <a16:creationId xmlns:a16="http://schemas.microsoft.com/office/drawing/2014/main" id="{DD15ADEA-0150-7DC9-4E02-246187F252E5}"/>
                </a:ext>
              </a:extLst>
            </p:cNvPr>
            <p:cNvSpPr/>
            <p:nvPr/>
          </p:nvSpPr>
          <p:spPr>
            <a:xfrm>
              <a:off x="3071545" y="1762748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300 </a:t>
              </a:r>
            </a:p>
          </p:txBody>
        </p:sp>
        <p:sp>
          <p:nvSpPr>
            <p:cNvPr id="304" name="Shape 38">
              <a:extLst>
                <a:ext uri="{FF2B5EF4-FFF2-40B4-BE49-F238E27FC236}">
                  <a16:creationId xmlns:a16="http://schemas.microsoft.com/office/drawing/2014/main" id="{0E45353A-3482-4E22-7FB1-8AFDDB93989E}"/>
                </a:ext>
              </a:extLst>
            </p:cNvPr>
            <p:cNvSpPr/>
            <p:nvPr/>
          </p:nvSpPr>
          <p:spPr>
            <a:xfrm>
              <a:off x="3071545" y="1025788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  <p:pic>
          <p:nvPicPr>
            <p:cNvPr id="307" name="Picture 1" title="þ\#1_1|1|||1|">
              <a:extLst>
                <a:ext uri="{FF2B5EF4-FFF2-40B4-BE49-F238E27FC236}">
                  <a16:creationId xmlns:a16="http://schemas.microsoft.com/office/drawing/2014/main" id="{98FEFD9C-6C68-7E88-5256-106A0AEF59F9}"/>
                </a:ext>
              </a:extLst>
            </p:cNvPr>
            <p:cNvPicPr>
              <a:picLocks/>
            </p:cNvPicPr>
            <p:nvPr/>
          </p:nvPicPr>
          <p:blipFill>
            <a:blip r:embed="rId4"/>
            <a:srcRect l="-148059" r="-148059"/>
            <a:stretch/>
          </p:blipFill>
          <p:spPr>
            <a:xfrm>
              <a:off x="3427145" y="4717335"/>
              <a:ext cx="2033237" cy="525220"/>
            </a:xfrm>
            <a:prstGeom prst="rect">
              <a:avLst/>
            </a:prstGeom>
          </p:spPr>
        </p:pic>
        <p:pic>
          <p:nvPicPr>
            <p:cNvPr id="309" name="Picture 2" title="þ\#1_2|2|||0,99|">
              <a:extLst>
                <a:ext uri="{FF2B5EF4-FFF2-40B4-BE49-F238E27FC236}">
                  <a16:creationId xmlns:a16="http://schemas.microsoft.com/office/drawing/2014/main" id="{D312DE71-3FDD-3E79-F2B0-B84C3081AEF7}"/>
                </a:ext>
              </a:extLst>
            </p:cNvPr>
            <p:cNvPicPr>
              <a:picLocks/>
            </p:cNvPicPr>
            <p:nvPr/>
          </p:nvPicPr>
          <p:blipFill>
            <a:blip r:embed="rId5"/>
            <a:srcRect l="-141880" r="-141880"/>
            <a:stretch/>
          </p:blipFill>
          <p:spPr>
            <a:xfrm>
              <a:off x="5536582" y="4717335"/>
              <a:ext cx="2033237" cy="525220"/>
            </a:xfrm>
            <a:prstGeom prst="rect">
              <a:avLst/>
            </a:prstGeom>
          </p:spPr>
        </p:pic>
        <p:pic>
          <p:nvPicPr>
            <p:cNvPr id="311" name="Picture 3" title="þ\#1_3|3|||1|">
              <a:extLst>
                <a:ext uri="{FF2B5EF4-FFF2-40B4-BE49-F238E27FC236}">
                  <a16:creationId xmlns:a16="http://schemas.microsoft.com/office/drawing/2014/main" id="{203ED558-1042-2489-9BAA-E301386DAC22}"/>
                </a:ext>
              </a:extLst>
            </p:cNvPr>
            <p:cNvPicPr>
              <a:picLocks/>
            </p:cNvPicPr>
            <p:nvPr/>
          </p:nvPicPr>
          <p:blipFill>
            <a:blip r:embed="rId6"/>
            <a:srcRect l="-143558" r="-143558"/>
            <a:stretch/>
          </p:blipFill>
          <p:spPr>
            <a:xfrm>
              <a:off x="7646019" y="4717335"/>
              <a:ext cx="2033237" cy="5252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42573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Classic Charts</a:t>
            </a:r>
          </a:p>
        </p:txBody>
      </p:sp>
      <p:grpSp>
        <p:nvGrpSpPr>
          <p:cNvPr id="347" name="CLASSIC CHARTS" title="3">
            <a:extLst>
              <a:ext uri="{FF2B5EF4-FFF2-40B4-BE49-F238E27FC236}">
                <a16:creationId xmlns:a16="http://schemas.microsoft.com/office/drawing/2014/main" id="{15B20A22-7406-D532-9C53-BE863A020DEB}"/>
              </a:ext>
            </a:extLst>
          </p:cNvPr>
          <p:cNvGrpSpPr/>
          <p:nvPr/>
        </p:nvGrpSpPr>
        <p:grpSpPr>
          <a:xfrm>
            <a:off x="2439569" y="1317730"/>
            <a:ext cx="7274763" cy="4616903"/>
            <a:chOff x="2738020" y="622511"/>
            <a:chExt cx="7274763" cy="4616903"/>
          </a:xfrm>
        </p:grpSpPr>
        <p:sp>
          <p:nvSpPr>
            <p:cNvPr id="263" name="Shape 1" descr="2 1" title="|4|">
              <a:extLst>
                <a:ext uri="{FF2B5EF4-FFF2-40B4-BE49-F238E27FC236}">
                  <a16:creationId xmlns:a16="http://schemas.microsoft.com/office/drawing/2014/main" id="{925BE3B3-8AAC-3C9B-8555-3C6EDFBFF1AC}"/>
                </a:ext>
              </a:extLst>
            </p:cNvPr>
            <p:cNvSpPr/>
            <p:nvPr/>
          </p:nvSpPr>
          <p:spPr>
            <a:xfrm>
              <a:off x="6591302" y="3000481"/>
              <a:ext cx="3421481" cy="2238933"/>
            </a:xfrm>
            <a:prstGeom prst="rect">
              <a:avLst/>
            </a:prstGeom>
            <a:solidFill>
              <a:schemeClr val="bg1">
                <a:lumMod val="100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>
                  <a:alpha val="4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61" name="Shape 2" descr="1 1" title="|3|">
              <a:extLst>
                <a:ext uri="{FF2B5EF4-FFF2-40B4-BE49-F238E27FC236}">
                  <a16:creationId xmlns:a16="http://schemas.microsoft.com/office/drawing/2014/main" id="{660D5519-27F4-96B5-F519-D82EEDC7B26F}"/>
                </a:ext>
              </a:extLst>
            </p:cNvPr>
            <p:cNvSpPr/>
            <p:nvPr/>
          </p:nvSpPr>
          <p:spPr>
            <a:xfrm>
              <a:off x="3093620" y="3000481"/>
              <a:ext cx="3421481" cy="2238933"/>
            </a:xfrm>
            <a:prstGeom prst="rect">
              <a:avLst/>
            </a:prstGeom>
            <a:solidFill>
              <a:schemeClr val="bg1">
                <a:lumMod val="100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>
                  <a:alpha val="4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59" name="Shape 3" descr="2 1" title="|2|">
              <a:extLst>
                <a:ext uri="{FF2B5EF4-FFF2-40B4-BE49-F238E27FC236}">
                  <a16:creationId xmlns:a16="http://schemas.microsoft.com/office/drawing/2014/main" id="{1F0FCF77-0CFB-216C-AA69-94FDF282B5E0}"/>
                </a:ext>
              </a:extLst>
            </p:cNvPr>
            <p:cNvSpPr/>
            <p:nvPr/>
          </p:nvSpPr>
          <p:spPr>
            <a:xfrm>
              <a:off x="6591302" y="685348"/>
              <a:ext cx="3421481" cy="2238933"/>
            </a:xfrm>
            <a:prstGeom prst="rect">
              <a:avLst/>
            </a:prstGeom>
            <a:solidFill>
              <a:schemeClr val="bg1">
                <a:lumMod val="100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>
                  <a:alpha val="4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57" name="Shape 4" descr="1 1" title="|1|">
              <a:extLst>
                <a:ext uri="{FF2B5EF4-FFF2-40B4-BE49-F238E27FC236}">
                  <a16:creationId xmlns:a16="http://schemas.microsoft.com/office/drawing/2014/main" id="{D908D627-E313-1658-738B-9D523E309A68}"/>
                </a:ext>
              </a:extLst>
            </p:cNvPr>
            <p:cNvSpPr/>
            <p:nvPr/>
          </p:nvSpPr>
          <p:spPr>
            <a:xfrm>
              <a:off x="3093620" y="685348"/>
              <a:ext cx="3421481" cy="2238933"/>
            </a:xfrm>
            <a:prstGeom prst="rect">
              <a:avLst/>
            </a:prstGeom>
            <a:solidFill>
              <a:schemeClr val="bg1">
                <a:lumMod val="100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>
                  <a:alpha val="4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cxnSp>
          <p:nvCxnSpPr>
            <p:cNvPr id="338" name="Line 1">
              <a:extLst>
                <a:ext uri="{FF2B5EF4-FFF2-40B4-BE49-F238E27FC236}">
                  <a16:creationId xmlns:a16="http://schemas.microsoft.com/office/drawing/2014/main" id="{D3A10387-4AAE-FE56-F4A4-7D31E2347839}"/>
                </a:ext>
              </a:extLst>
            </p:cNvPr>
            <p:cNvCxnSpPr/>
            <p:nvPr/>
          </p:nvCxnSpPr>
          <p:spPr>
            <a:xfrm>
              <a:off x="6591302" y="3000481"/>
              <a:ext cx="3421481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Line 2">
              <a:extLst>
                <a:ext uri="{FF2B5EF4-FFF2-40B4-BE49-F238E27FC236}">
                  <a16:creationId xmlns:a16="http://schemas.microsoft.com/office/drawing/2014/main" id="{AE443947-5C7F-40D0-EB8F-77274BA63174}"/>
                </a:ext>
              </a:extLst>
            </p:cNvPr>
            <p:cNvCxnSpPr/>
            <p:nvPr/>
          </p:nvCxnSpPr>
          <p:spPr>
            <a:xfrm>
              <a:off x="6591302" y="3327347"/>
              <a:ext cx="3421481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Line 3">
              <a:extLst>
                <a:ext uri="{FF2B5EF4-FFF2-40B4-BE49-F238E27FC236}">
                  <a16:creationId xmlns:a16="http://schemas.microsoft.com/office/drawing/2014/main" id="{1BE1B91D-AF01-7F49-A144-8D9521145DCF}"/>
                </a:ext>
              </a:extLst>
            </p:cNvPr>
            <p:cNvCxnSpPr/>
            <p:nvPr/>
          </p:nvCxnSpPr>
          <p:spPr>
            <a:xfrm>
              <a:off x="6591302" y="3654213"/>
              <a:ext cx="3421481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5" name="Line 4">
              <a:extLst>
                <a:ext uri="{FF2B5EF4-FFF2-40B4-BE49-F238E27FC236}">
                  <a16:creationId xmlns:a16="http://schemas.microsoft.com/office/drawing/2014/main" id="{34C31634-00C6-1485-FCB9-62057983C7A9}"/>
                </a:ext>
              </a:extLst>
            </p:cNvPr>
            <p:cNvCxnSpPr/>
            <p:nvPr/>
          </p:nvCxnSpPr>
          <p:spPr>
            <a:xfrm>
              <a:off x="6591302" y="3981079"/>
              <a:ext cx="3421481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4" name="Line 5">
              <a:extLst>
                <a:ext uri="{FF2B5EF4-FFF2-40B4-BE49-F238E27FC236}">
                  <a16:creationId xmlns:a16="http://schemas.microsoft.com/office/drawing/2014/main" id="{8BC40CEE-6185-6E92-59A9-DBE30A1D1C43}"/>
                </a:ext>
              </a:extLst>
            </p:cNvPr>
            <p:cNvCxnSpPr/>
            <p:nvPr/>
          </p:nvCxnSpPr>
          <p:spPr>
            <a:xfrm>
              <a:off x="6591302" y="4307945"/>
              <a:ext cx="3421481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Line 6">
              <a:extLst>
                <a:ext uri="{FF2B5EF4-FFF2-40B4-BE49-F238E27FC236}">
                  <a16:creationId xmlns:a16="http://schemas.microsoft.com/office/drawing/2014/main" id="{9C100A40-3841-82DC-FEC2-88D2C35BC1BA}"/>
                </a:ext>
              </a:extLst>
            </p:cNvPr>
            <p:cNvCxnSpPr/>
            <p:nvPr/>
          </p:nvCxnSpPr>
          <p:spPr>
            <a:xfrm>
              <a:off x="3093620" y="3000481"/>
              <a:ext cx="342148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1" name="Line 7">
              <a:extLst>
                <a:ext uri="{FF2B5EF4-FFF2-40B4-BE49-F238E27FC236}">
                  <a16:creationId xmlns:a16="http://schemas.microsoft.com/office/drawing/2014/main" id="{87379947-6AED-0335-8A46-F34EF61C6BA2}"/>
                </a:ext>
              </a:extLst>
            </p:cNvPr>
            <p:cNvCxnSpPr/>
            <p:nvPr/>
          </p:nvCxnSpPr>
          <p:spPr>
            <a:xfrm>
              <a:off x="3093620" y="3327347"/>
              <a:ext cx="342148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Line 8">
              <a:extLst>
                <a:ext uri="{FF2B5EF4-FFF2-40B4-BE49-F238E27FC236}">
                  <a16:creationId xmlns:a16="http://schemas.microsoft.com/office/drawing/2014/main" id="{7DF821E7-F686-92DC-02F7-4543AEDF340D}"/>
                </a:ext>
              </a:extLst>
            </p:cNvPr>
            <p:cNvCxnSpPr/>
            <p:nvPr/>
          </p:nvCxnSpPr>
          <p:spPr>
            <a:xfrm>
              <a:off x="3093620" y="3654213"/>
              <a:ext cx="342148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7" name="Line 9">
              <a:extLst>
                <a:ext uri="{FF2B5EF4-FFF2-40B4-BE49-F238E27FC236}">
                  <a16:creationId xmlns:a16="http://schemas.microsoft.com/office/drawing/2014/main" id="{9A0280FF-DA9B-B45C-80E6-F8D9A8332F9E}"/>
                </a:ext>
              </a:extLst>
            </p:cNvPr>
            <p:cNvCxnSpPr/>
            <p:nvPr/>
          </p:nvCxnSpPr>
          <p:spPr>
            <a:xfrm>
              <a:off x="3093620" y="3981079"/>
              <a:ext cx="342148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5" name="Line 10">
              <a:extLst>
                <a:ext uri="{FF2B5EF4-FFF2-40B4-BE49-F238E27FC236}">
                  <a16:creationId xmlns:a16="http://schemas.microsoft.com/office/drawing/2014/main" id="{730BA6A6-05B1-5386-5E1B-5EAF9A829404}"/>
                </a:ext>
              </a:extLst>
            </p:cNvPr>
            <p:cNvCxnSpPr/>
            <p:nvPr/>
          </p:nvCxnSpPr>
          <p:spPr>
            <a:xfrm>
              <a:off x="3093620" y="4307945"/>
              <a:ext cx="342148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Line 11">
              <a:extLst>
                <a:ext uri="{FF2B5EF4-FFF2-40B4-BE49-F238E27FC236}">
                  <a16:creationId xmlns:a16="http://schemas.microsoft.com/office/drawing/2014/main" id="{ABE38089-9EF9-4948-AA15-086BB5B5878D}"/>
                </a:ext>
              </a:extLst>
            </p:cNvPr>
            <p:cNvCxnSpPr/>
            <p:nvPr/>
          </p:nvCxnSpPr>
          <p:spPr>
            <a:xfrm>
              <a:off x="6591302" y="685348"/>
              <a:ext cx="3421481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Line 12">
              <a:extLst>
                <a:ext uri="{FF2B5EF4-FFF2-40B4-BE49-F238E27FC236}">
                  <a16:creationId xmlns:a16="http://schemas.microsoft.com/office/drawing/2014/main" id="{8383FF21-82CA-57A2-0C6A-3FBAF76ABFB8}"/>
                </a:ext>
              </a:extLst>
            </p:cNvPr>
            <p:cNvCxnSpPr/>
            <p:nvPr/>
          </p:nvCxnSpPr>
          <p:spPr>
            <a:xfrm>
              <a:off x="6591302" y="1012214"/>
              <a:ext cx="3421481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Line 13">
              <a:extLst>
                <a:ext uri="{FF2B5EF4-FFF2-40B4-BE49-F238E27FC236}">
                  <a16:creationId xmlns:a16="http://schemas.microsoft.com/office/drawing/2014/main" id="{03F2EF59-7788-E0DD-2D07-5975CC993DC8}"/>
                </a:ext>
              </a:extLst>
            </p:cNvPr>
            <p:cNvCxnSpPr/>
            <p:nvPr/>
          </p:nvCxnSpPr>
          <p:spPr>
            <a:xfrm>
              <a:off x="6591302" y="1339080"/>
              <a:ext cx="3421481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Line 14">
              <a:extLst>
                <a:ext uri="{FF2B5EF4-FFF2-40B4-BE49-F238E27FC236}">
                  <a16:creationId xmlns:a16="http://schemas.microsoft.com/office/drawing/2014/main" id="{791094CB-35BE-7E4A-DA4F-669D538B6F2C}"/>
                </a:ext>
              </a:extLst>
            </p:cNvPr>
            <p:cNvCxnSpPr/>
            <p:nvPr/>
          </p:nvCxnSpPr>
          <p:spPr>
            <a:xfrm>
              <a:off x="6591302" y="1665946"/>
              <a:ext cx="3421481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Line 15">
              <a:extLst>
                <a:ext uri="{FF2B5EF4-FFF2-40B4-BE49-F238E27FC236}">
                  <a16:creationId xmlns:a16="http://schemas.microsoft.com/office/drawing/2014/main" id="{A5ACFAC9-2CEB-5834-B8DA-AA3DFE19CAD4}"/>
                </a:ext>
              </a:extLst>
            </p:cNvPr>
            <p:cNvCxnSpPr/>
            <p:nvPr/>
          </p:nvCxnSpPr>
          <p:spPr>
            <a:xfrm>
              <a:off x="6591302" y="1992812"/>
              <a:ext cx="3421481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Line 16">
              <a:extLst>
                <a:ext uri="{FF2B5EF4-FFF2-40B4-BE49-F238E27FC236}">
                  <a16:creationId xmlns:a16="http://schemas.microsoft.com/office/drawing/2014/main" id="{6310E3F3-A722-2516-A9C1-80A482AE49CE}"/>
                </a:ext>
              </a:extLst>
            </p:cNvPr>
            <p:cNvCxnSpPr/>
            <p:nvPr/>
          </p:nvCxnSpPr>
          <p:spPr>
            <a:xfrm>
              <a:off x="3093620" y="685348"/>
              <a:ext cx="342148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Line 17">
              <a:extLst>
                <a:ext uri="{FF2B5EF4-FFF2-40B4-BE49-F238E27FC236}">
                  <a16:creationId xmlns:a16="http://schemas.microsoft.com/office/drawing/2014/main" id="{D6E731BA-F1BD-051C-7B19-E8680C759652}"/>
                </a:ext>
              </a:extLst>
            </p:cNvPr>
            <p:cNvCxnSpPr/>
            <p:nvPr/>
          </p:nvCxnSpPr>
          <p:spPr>
            <a:xfrm>
              <a:off x="3093620" y="1012214"/>
              <a:ext cx="342148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Line 18">
              <a:extLst>
                <a:ext uri="{FF2B5EF4-FFF2-40B4-BE49-F238E27FC236}">
                  <a16:creationId xmlns:a16="http://schemas.microsoft.com/office/drawing/2014/main" id="{C5ADA52D-2ADA-47AC-D2BC-CA0A5E938201}"/>
                </a:ext>
              </a:extLst>
            </p:cNvPr>
            <p:cNvCxnSpPr/>
            <p:nvPr/>
          </p:nvCxnSpPr>
          <p:spPr>
            <a:xfrm>
              <a:off x="3093620" y="1339080"/>
              <a:ext cx="342148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2" name="Line 19">
              <a:extLst>
                <a:ext uri="{FF2B5EF4-FFF2-40B4-BE49-F238E27FC236}">
                  <a16:creationId xmlns:a16="http://schemas.microsoft.com/office/drawing/2014/main" id="{3DE1371B-5E53-4D99-9EF2-D7200006E678}"/>
                </a:ext>
              </a:extLst>
            </p:cNvPr>
            <p:cNvCxnSpPr/>
            <p:nvPr/>
          </p:nvCxnSpPr>
          <p:spPr>
            <a:xfrm>
              <a:off x="3093620" y="1665946"/>
              <a:ext cx="342148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0" name="Line 20">
              <a:extLst>
                <a:ext uri="{FF2B5EF4-FFF2-40B4-BE49-F238E27FC236}">
                  <a16:creationId xmlns:a16="http://schemas.microsoft.com/office/drawing/2014/main" id="{D59E5186-554F-E676-0DCD-2B0D2E3A788C}"/>
                </a:ext>
              </a:extLst>
            </p:cNvPr>
            <p:cNvCxnSpPr/>
            <p:nvPr/>
          </p:nvCxnSpPr>
          <p:spPr>
            <a:xfrm>
              <a:off x="3093620" y="1992812"/>
              <a:ext cx="342148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5" name="Shape 5" title="þ\#1_1|1||&gt;21|">
              <a:extLst>
                <a:ext uri="{FF2B5EF4-FFF2-40B4-BE49-F238E27FC236}">
                  <a16:creationId xmlns:a16="http://schemas.microsoft.com/office/drawing/2014/main" id="{C2F48FC4-8929-2E22-E7ED-7687EF4FA19B}"/>
                </a:ext>
              </a:extLst>
            </p:cNvPr>
            <p:cNvSpPr>
              <a:spLocks/>
            </p:cNvSpPr>
            <p:nvPr/>
          </p:nvSpPr>
          <p:spPr>
            <a:xfrm>
              <a:off x="3093620" y="2217856"/>
              <a:ext cx="3421482" cy="133480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Smith</a:t>
              </a:r>
            </a:p>
          </p:txBody>
        </p:sp>
        <p:sp>
          <p:nvSpPr>
            <p:cNvPr id="266" name="Shape 6" title="þ\#1_2|2||&gt;21|">
              <a:extLst>
                <a:ext uri="{FF2B5EF4-FFF2-40B4-BE49-F238E27FC236}">
                  <a16:creationId xmlns:a16="http://schemas.microsoft.com/office/drawing/2014/main" id="{B291801A-D359-B0BA-712C-9C94627132F5}"/>
                </a:ext>
              </a:extLst>
            </p:cNvPr>
            <p:cNvSpPr>
              <a:spLocks/>
            </p:cNvSpPr>
            <p:nvPr/>
          </p:nvSpPr>
          <p:spPr>
            <a:xfrm>
              <a:off x="6591302" y="2217856"/>
              <a:ext cx="3421481" cy="133480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Johnson</a:t>
              </a:r>
            </a:p>
          </p:txBody>
        </p:sp>
        <p:sp>
          <p:nvSpPr>
            <p:cNvPr id="267" name="Shape 7" title="þ\#1_3|3||&gt;21|">
              <a:extLst>
                <a:ext uri="{FF2B5EF4-FFF2-40B4-BE49-F238E27FC236}">
                  <a16:creationId xmlns:a16="http://schemas.microsoft.com/office/drawing/2014/main" id="{E0D8C7D8-8C58-D1E1-8F24-DF11EB0A9267}"/>
                </a:ext>
              </a:extLst>
            </p:cNvPr>
            <p:cNvSpPr>
              <a:spLocks/>
            </p:cNvSpPr>
            <p:nvPr/>
          </p:nvSpPr>
          <p:spPr>
            <a:xfrm>
              <a:off x="3093620" y="4532989"/>
              <a:ext cx="3421482" cy="133480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Wilson</a:t>
              </a:r>
            </a:p>
          </p:txBody>
        </p:sp>
        <p:sp>
          <p:nvSpPr>
            <p:cNvPr id="268" name="Shape 8" title="þ\#1_4|4||&gt;21|">
              <a:extLst>
                <a:ext uri="{FF2B5EF4-FFF2-40B4-BE49-F238E27FC236}">
                  <a16:creationId xmlns:a16="http://schemas.microsoft.com/office/drawing/2014/main" id="{2C219AC8-855A-F029-43CC-27C64F6A57B0}"/>
                </a:ext>
              </a:extLst>
            </p:cNvPr>
            <p:cNvSpPr>
              <a:spLocks/>
            </p:cNvSpPr>
            <p:nvPr/>
          </p:nvSpPr>
          <p:spPr>
            <a:xfrm>
              <a:off x="6591302" y="4532989"/>
              <a:ext cx="3421481" cy="133480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Taylor</a:t>
              </a:r>
            </a:p>
          </p:txBody>
        </p:sp>
        <p:sp>
          <p:nvSpPr>
            <p:cNvPr id="270" name="Shape 9" title="þ\#1_1|1|1|&gt;23|200|2022|89,8026733398438|0">
              <a:extLst>
                <a:ext uri="{FF2B5EF4-FFF2-40B4-BE49-F238E27FC236}">
                  <a16:creationId xmlns:a16="http://schemas.microsoft.com/office/drawing/2014/main" id="{137D9145-8DED-AB0B-0E00-CC58DF89AA67}"/>
                </a:ext>
              </a:extLst>
            </p:cNvPr>
            <p:cNvSpPr>
              <a:spLocks/>
            </p:cNvSpPr>
            <p:nvPr/>
          </p:nvSpPr>
          <p:spPr>
            <a:xfrm>
              <a:off x="3231836" y="1339080"/>
              <a:ext cx="864062" cy="653732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1" name="Shape 10" title="þ\#1_1|1|1|&gt;23|200|2022|89,8026733398438|0">
              <a:extLst>
                <a:ext uri="{FF2B5EF4-FFF2-40B4-BE49-F238E27FC236}">
                  <a16:creationId xmlns:a16="http://schemas.microsoft.com/office/drawing/2014/main" id="{8EED903F-CCC0-5419-1BF5-B23C3303FA54}"/>
                </a:ext>
              </a:extLst>
            </p:cNvPr>
            <p:cNvSpPr/>
            <p:nvPr/>
          </p:nvSpPr>
          <p:spPr>
            <a:xfrm>
              <a:off x="3093620" y="1992812"/>
              <a:ext cx="1140494" cy="12344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2022</a:t>
              </a:r>
            </a:p>
          </p:txBody>
        </p:sp>
        <p:sp>
          <p:nvSpPr>
            <p:cNvPr id="272" name="Shape 11" title="þ\#1_1|1|2|&gt;23|126|2023|89,8026733398438|0">
              <a:extLst>
                <a:ext uri="{FF2B5EF4-FFF2-40B4-BE49-F238E27FC236}">
                  <a16:creationId xmlns:a16="http://schemas.microsoft.com/office/drawing/2014/main" id="{6ACAE10A-1378-3E31-C6B8-3D6EE824CFC7}"/>
                </a:ext>
              </a:extLst>
            </p:cNvPr>
            <p:cNvSpPr>
              <a:spLocks/>
            </p:cNvSpPr>
            <p:nvPr/>
          </p:nvSpPr>
          <p:spPr>
            <a:xfrm>
              <a:off x="4372330" y="1580961"/>
              <a:ext cx="864062" cy="411851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3" name="Shape 12" title="þ\#1_1|1|2|&gt;23|126|2023|89,8026733398438|0">
              <a:extLst>
                <a:ext uri="{FF2B5EF4-FFF2-40B4-BE49-F238E27FC236}">
                  <a16:creationId xmlns:a16="http://schemas.microsoft.com/office/drawing/2014/main" id="{4ADECFDC-F72A-DC9E-7437-0492089FFC04}"/>
                </a:ext>
              </a:extLst>
            </p:cNvPr>
            <p:cNvSpPr/>
            <p:nvPr/>
          </p:nvSpPr>
          <p:spPr>
            <a:xfrm>
              <a:off x="4234114" y="1992812"/>
              <a:ext cx="1140494" cy="12344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2023</a:t>
              </a:r>
            </a:p>
          </p:txBody>
        </p:sp>
        <p:sp>
          <p:nvSpPr>
            <p:cNvPr id="274" name="Shape 13" title="þ\#1_1|1|3|&gt;23|182.7|2024|89,8026733398438|0">
              <a:extLst>
                <a:ext uri="{FF2B5EF4-FFF2-40B4-BE49-F238E27FC236}">
                  <a16:creationId xmlns:a16="http://schemas.microsoft.com/office/drawing/2014/main" id="{721BA0E0-22BD-3DD0-D59F-225FCEC710E9}"/>
                </a:ext>
              </a:extLst>
            </p:cNvPr>
            <p:cNvSpPr>
              <a:spLocks/>
            </p:cNvSpPr>
            <p:nvPr/>
          </p:nvSpPr>
          <p:spPr>
            <a:xfrm>
              <a:off x="5512824" y="1395628"/>
              <a:ext cx="864062" cy="59718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5" name="Shape 14" title="þ\#1_1|1|3|&gt;23|182.7|2024|89,8026733398438|0">
              <a:extLst>
                <a:ext uri="{FF2B5EF4-FFF2-40B4-BE49-F238E27FC236}">
                  <a16:creationId xmlns:a16="http://schemas.microsoft.com/office/drawing/2014/main" id="{D3CA5734-BF6B-80C2-C1B7-859257F20AFC}"/>
                </a:ext>
              </a:extLst>
            </p:cNvPr>
            <p:cNvSpPr/>
            <p:nvPr/>
          </p:nvSpPr>
          <p:spPr>
            <a:xfrm>
              <a:off x="5374608" y="1992812"/>
              <a:ext cx="1140494" cy="12344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2024</a:t>
              </a:r>
            </a:p>
          </p:txBody>
        </p:sp>
        <p:sp>
          <p:nvSpPr>
            <p:cNvPr id="290" name="Shape 15" title="þ\#1_2|2|1|&gt;23|100|2022|89,8026529947917|0">
              <a:extLst>
                <a:ext uri="{FF2B5EF4-FFF2-40B4-BE49-F238E27FC236}">
                  <a16:creationId xmlns:a16="http://schemas.microsoft.com/office/drawing/2014/main" id="{F217570F-6E65-B80B-3E8F-88BC45E56732}"/>
                </a:ext>
              </a:extLst>
            </p:cNvPr>
            <p:cNvSpPr>
              <a:spLocks/>
            </p:cNvSpPr>
            <p:nvPr/>
          </p:nvSpPr>
          <p:spPr>
            <a:xfrm>
              <a:off x="6729519" y="1665946"/>
              <a:ext cx="864062" cy="32686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1" name="Shape 16" title="þ\#1_2|2|1|&gt;23|100|2022|89,8026529947917|0">
              <a:extLst>
                <a:ext uri="{FF2B5EF4-FFF2-40B4-BE49-F238E27FC236}">
                  <a16:creationId xmlns:a16="http://schemas.microsoft.com/office/drawing/2014/main" id="{6A7A73AA-3400-93C9-88FD-A2DE28BD1A7C}"/>
                </a:ext>
              </a:extLst>
            </p:cNvPr>
            <p:cNvSpPr/>
            <p:nvPr/>
          </p:nvSpPr>
          <p:spPr>
            <a:xfrm>
              <a:off x="6591302" y="1992812"/>
              <a:ext cx="1140494" cy="12344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2022</a:t>
              </a:r>
            </a:p>
          </p:txBody>
        </p:sp>
        <p:sp>
          <p:nvSpPr>
            <p:cNvPr id="292" name="Shape 17" title="þ\#1_2|2|2|&gt;23|102|2023|89,8026529947917|0">
              <a:extLst>
                <a:ext uri="{FF2B5EF4-FFF2-40B4-BE49-F238E27FC236}">
                  <a16:creationId xmlns:a16="http://schemas.microsoft.com/office/drawing/2014/main" id="{302DCF2A-2CB1-D269-12FA-FB9E94D45121}"/>
                </a:ext>
              </a:extLst>
            </p:cNvPr>
            <p:cNvSpPr>
              <a:spLocks/>
            </p:cNvSpPr>
            <p:nvPr/>
          </p:nvSpPr>
          <p:spPr>
            <a:xfrm>
              <a:off x="7870012" y="1659409"/>
              <a:ext cx="864062" cy="333403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3" name="Shape 18" title="þ\#1_2|2|2|&gt;23|102|2023|89,8026529947917|0">
              <a:extLst>
                <a:ext uri="{FF2B5EF4-FFF2-40B4-BE49-F238E27FC236}">
                  <a16:creationId xmlns:a16="http://schemas.microsoft.com/office/drawing/2014/main" id="{2BB860BB-C308-779A-8F47-E3AB936BE4CC}"/>
                </a:ext>
              </a:extLst>
            </p:cNvPr>
            <p:cNvSpPr/>
            <p:nvPr/>
          </p:nvSpPr>
          <p:spPr>
            <a:xfrm>
              <a:off x="7731796" y="1992812"/>
              <a:ext cx="1140494" cy="12344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2023</a:t>
              </a:r>
            </a:p>
          </p:txBody>
        </p:sp>
        <p:sp>
          <p:nvSpPr>
            <p:cNvPr id="294" name="Shape 19" title="þ\#1_2|2|3|&gt;23|56.1|2024|89,8026529947917|0">
              <a:extLst>
                <a:ext uri="{FF2B5EF4-FFF2-40B4-BE49-F238E27FC236}">
                  <a16:creationId xmlns:a16="http://schemas.microsoft.com/office/drawing/2014/main" id="{9C14FA77-D0CB-DF0C-4F6F-C03A122CBD79}"/>
                </a:ext>
              </a:extLst>
            </p:cNvPr>
            <p:cNvSpPr>
              <a:spLocks/>
            </p:cNvSpPr>
            <p:nvPr/>
          </p:nvSpPr>
          <p:spPr>
            <a:xfrm>
              <a:off x="9010506" y="1809440"/>
              <a:ext cx="864062" cy="183372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5" name="Shape 20" title="þ\#1_2|2|3|&gt;23|56.1|2024|89,8026529947917|0">
              <a:extLst>
                <a:ext uri="{FF2B5EF4-FFF2-40B4-BE49-F238E27FC236}">
                  <a16:creationId xmlns:a16="http://schemas.microsoft.com/office/drawing/2014/main" id="{3A47891D-F16B-CBE3-88C1-B549EB6130A6}"/>
                </a:ext>
              </a:extLst>
            </p:cNvPr>
            <p:cNvSpPr/>
            <p:nvPr/>
          </p:nvSpPr>
          <p:spPr>
            <a:xfrm>
              <a:off x="8872289" y="1992812"/>
              <a:ext cx="1140494" cy="12344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2024</a:t>
              </a:r>
            </a:p>
          </p:txBody>
        </p:sp>
        <p:sp>
          <p:nvSpPr>
            <p:cNvPr id="305" name="Shape 21" title="þ\#1_3|3|1|&gt;23|400|2022|89,8026733398438|0">
              <a:extLst>
                <a:ext uri="{FF2B5EF4-FFF2-40B4-BE49-F238E27FC236}">
                  <a16:creationId xmlns:a16="http://schemas.microsoft.com/office/drawing/2014/main" id="{B2DE7E95-44E0-48FB-30D9-FDD2C983A769}"/>
                </a:ext>
              </a:extLst>
            </p:cNvPr>
            <p:cNvSpPr>
              <a:spLocks/>
            </p:cNvSpPr>
            <p:nvPr/>
          </p:nvSpPr>
          <p:spPr>
            <a:xfrm>
              <a:off x="3231836" y="3000481"/>
              <a:ext cx="864062" cy="130746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6" name="Shape 22" title="þ\#1_3|3|1|&gt;23|400|2022|89,8026733398438|0">
              <a:extLst>
                <a:ext uri="{FF2B5EF4-FFF2-40B4-BE49-F238E27FC236}">
                  <a16:creationId xmlns:a16="http://schemas.microsoft.com/office/drawing/2014/main" id="{2B202302-C86A-A7A9-991F-8E408C6FD281}"/>
                </a:ext>
              </a:extLst>
            </p:cNvPr>
            <p:cNvSpPr/>
            <p:nvPr/>
          </p:nvSpPr>
          <p:spPr>
            <a:xfrm>
              <a:off x="3093620" y="4307945"/>
              <a:ext cx="1140494" cy="12344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2022</a:t>
              </a:r>
            </a:p>
          </p:txBody>
        </p:sp>
        <p:sp>
          <p:nvSpPr>
            <p:cNvPr id="307" name="Shape 23" title="þ\#1_3|3|2|&gt;23|240|2023|89,8026733398438|0">
              <a:extLst>
                <a:ext uri="{FF2B5EF4-FFF2-40B4-BE49-F238E27FC236}">
                  <a16:creationId xmlns:a16="http://schemas.microsoft.com/office/drawing/2014/main" id="{B383699E-65A6-2471-680C-612D376F5B5F}"/>
                </a:ext>
              </a:extLst>
            </p:cNvPr>
            <p:cNvSpPr>
              <a:spLocks/>
            </p:cNvSpPr>
            <p:nvPr/>
          </p:nvSpPr>
          <p:spPr>
            <a:xfrm>
              <a:off x="4372330" y="3523467"/>
              <a:ext cx="864062" cy="784478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8" name="Shape 24" title="þ\#1_3|3|2|&gt;23|240|2023|89,8026733398438|0">
              <a:extLst>
                <a:ext uri="{FF2B5EF4-FFF2-40B4-BE49-F238E27FC236}">
                  <a16:creationId xmlns:a16="http://schemas.microsoft.com/office/drawing/2014/main" id="{5C32B995-6D68-371F-C691-2F82F4C3C5F8}"/>
                </a:ext>
              </a:extLst>
            </p:cNvPr>
            <p:cNvSpPr/>
            <p:nvPr/>
          </p:nvSpPr>
          <p:spPr>
            <a:xfrm>
              <a:off x="4234114" y="4307945"/>
              <a:ext cx="1140494" cy="12344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2023</a:t>
              </a:r>
            </a:p>
          </p:txBody>
        </p:sp>
        <p:sp>
          <p:nvSpPr>
            <p:cNvPr id="309" name="Shape 25" title="þ\#1_3|3|3|&gt;23|300|2024|89,8026733398438|0">
              <a:extLst>
                <a:ext uri="{FF2B5EF4-FFF2-40B4-BE49-F238E27FC236}">
                  <a16:creationId xmlns:a16="http://schemas.microsoft.com/office/drawing/2014/main" id="{CB7869FE-F3FA-97C5-1CC1-977B8EFFFF1A}"/>
                </a:ext>
              </a:extLst>
            </p:cNvPr>
            <p:cNvSpPr>
              <a:spLocks/>
            </p:cNvSpPr>
            <p:nvPr/>
          </p:nvSpPr>
          <p:spPr>
            <a:xfrm>
              <a:off x="5512824" y="3327347"/>
              <a:ext cx="864062" cy="980598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0" name="Shape 26" title="þ\#1_3|3|3|&gt;23|300|2024|89,8026733398438|0">
              <a:extLst>
                <a:ext uri="{FF2B5EF4-FFF2-40B4-BE49-F238E27FC236}">
                  <a16:creationId xmlns:a16="http://schemas.microsoft.com/office/drawing/2014/main" id="{4C256BE8-392E-8750-4F8B-6BB29A4BA439}"/>
                </a:ext>
              </a:extLst>
            </p:cNvPr>
            <p:cNvSpPr/>
            <p:nvPr/>
          </p:nvSpPr>
          <p:spPr>
            <a:xfrm>
              <a:off x="5374608" y="4307945"/>
              <a:ext cx="1140494" cy="12344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2024</a:t>
              </a:r>
            </a:p>
          </p:txBody>
        </p:sp>
        <p:sp>
          <p:nvSpPr>
            <p:cNvPr id="325" name="Shape 27" title="þ\#1_4|4|1|&gt;23|200|2022|89,8026529947917|0">
              <a:extLst>
                <a:ext uri="{FF2B5EF4-FFF2-40B4-BE49-F238E27FC236}">
                  <a16:creationId xmlns:a16="http://schemas.microsoft.com/office/drawing/2014/main" id="{3C9E623A-83D2-B0B5-8F40-9D1001E93F52}"/>
                </a:ext>
              </a:extLst>
            </p:cNvPr>
            <p:cNvSpPr>
              <a:spLocks/>
            </p:cNvSpPr>
            <p:nvPr/>
          </p:nvSpPr>
          <p:spPr>
            <a:xfrm>
              <a:off x="6729519" y="3654213"/>
              <a:ext cx="864062" cy="653732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6" name="Shape 28" title="þ\#1_4|4|1|&gt;23|200|2022|89,8026529947917|0">
              <a:extLst>
                <a:ext uri="{FF2B5EF4-FFF2-40B4-BE49-F238E27FC236}">
                  <a16:creationId xmlns:a16="http://schemas.microsoft.com/office/drawing/2014/main" id="{2163DC9D-80E0-B958-971C-507CE5F99057}"/>
                </a:ext>
              </a:extLst>
            </p:cNvPr>
            <p:cNvSpPr/>
            <p:nvPr/>
          </p:nvSpPr>
          <p:spPr>
            <a:xfrm>
              <a:off x="6591302" y="4307945"/>
              <a:ext cx="1140494" cy="12344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2022</a:t>
              </a:r>
            </a:p>
          </p:txBody>
        </p:sp>
        <p:sp>
          <p:nvSpPr>
            <p:cNvPr id="327" name="Shape 29" title="þ\#1_4|4|2|&gt;23|126|2023|89,8026529947917|0">
              <a:extLst>
                <a:ext uri="{FF2B5EF4-FFF2-40B4-BE49-F238E27FC236}">
                  <a16:creationId xmlns:a16="http://schemas.microsoft.com/office/drawing/2014/main" id="{2DA69369-4DD2-D38A-F003-7607BCC4FE8C}"/>
                </a:ext>
              </a:extLst>
            </p:cNvPr>
            <p:cNvSpPr>
              <a:spLocks/>
            </p:cNvSpPr>
            <p:nvPr/>
          </p:nvSpPr>
          <p:spPr>
            <a:xfrm>
              <a:off x="7870012" y="3896094"/>
              <a:ext cx="864062" cy="411851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8" name="Shape 30" title="þ\#1_4|4|2|&gt;23|126|2023|89,8026529947917|0">
              <a:extLst>
                <a:ext uri="{FF2B5EF4-FFF2-40B4-BE49-F238E27FC236}">
                  <a16:creationId xmlns:a16="http://schemas.microsoft.com/office/drawing/2014/main" id="{B9D36C5D-18A2-7E49-9A35-242E0917DAFA}"/>
                </a:ext>
              </a:extLst>
            </p:cNvPr>
            <p:cNvSpPr/>
            <p:nvPr/>
          </p:nvSpPr>
          <p:spPr>
            <a:xfrm>
              <a:off x="7731796" y="4307945"/>
              <a:ext cx="1140494" cy="12344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2023</a:t>
              </a:r>
            </a:p>
          </p:txBody>
        </p:sp>
        <p:sp>
          <p:nvSpPr>
            <p:cNvPr id="329" name="Shape 31" title="þ\#1_4|4|3|&gt;23|182.7|2024|89,8026529947917|0">
              <a:extLst>
                <a:ext uri="{FF2B5EF4-FFF2-40B4-BE49-F238E27FC236}">
                  <a16:creationId xmlns:a16="http://schemas.microsoft.com/office/drawing/2014/main" id="{9E8534D8-9435-4002-FE57-076A39584388}"/>
                </a:ext>
              </a:extLst>
            </p:cNvPr>
            <p:cNvSpPr>
              <a:spLocks/>
            </p:cNvSpPr>
            <p:nvPr/>
          </p:nvSpPr>
          <p:spPr>
            <a:xfrm>
              <a:off x="9010506" y="3710761"/>
              <a:ext cx="864062" cy="59718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0" name="Shape 32" title="þ\#1_4|4|3|&gt;23|182.7|2024|89,8026529947917|0">
              <a:extLst>
                <a:ext uri="{FF2B5EF4-FFF2-40B4-BE49-F238E27FC236}">
                  <a16:creationId xmlns:a16="http://schemas.microsoft.com/office/drawing/2014/main" id="{C5324ADD-C4B3-E3C7-5DF1-A52A1744D514}"/>
                </a:ext>
              </a:extLst>
            </p:cNvPr>
            <p:cNvSpPr/>
            <p:nvPr/>
          </p:nvSpPr>
          <p:spPr>
            <a:xfrm>
              <a:off x="8872289" y="4307945"/>
              <a:ext cx="1140494" cy="12344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2024</a:t>
              </a:r>
            </a:p>
          </p:txBody>
        </p:sp>
        <p:sp>
          <p:nvSpPr>
            <p:cNvPr id="269" name="Shape 33" title="þ\#1_1">
              <a:extLst>
                <a:ext uri="{FF2B5EF4-FFF2-40B4-BE49-F238E27FC236}">
                  <a16:creationId xmlns:a16="http://schemas.microsoft.com/office/drawing/2014/main" id="{BF361D42-2064-6CFC-B248-B627234F7FAD}"/>
                </a:ext>
              </a:extLst>
            </p:cNvPr>
            <p:cNvSpPr/>
            <p:nvPr/>
          </p:nvSpPr>
          <p:spPr>
            <a:xfrm>
              <a:off x="3093620" y="685348"/>
              <a:ext cx="3421482" cy="143090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6" name="Shape 34" descr="1#1#1" title="þ\#1_1|1|1|&gt;23|200|2022|89,8026733398438|0">
              <a:extLst>
                <a:ext uri="{FF2B5EF4-FFF2-40B4-BE49-F238E27FC236}">
                  <a16:creationId xmlns:a16="http://schemas.microsoft.com/office/drawing/2014/main" id="{6C552F9A-86E7-3B9A-9A94-3E5884568C9C}"/>
                </a:ext>
              </a:extLst>
            </p:cNvPr>
            <p:cNvSpPr/>
            <p:nvPr/>
          </p:nvSpPr>
          <p:spPr>
            <a:xfrm>
              <a:off x="3495873" y="1556942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277" name="Shape 35" descr="1#1#1" title="þ\#1_1|1|2|&gt;23|126|2023|89,8026733398438|0">
              <a:extLst>
                <a:ext uri="{FF2B5EF4-FFF2-40B4-BE49-F238E27FC236}">
                  <a16:creationId xmlns:a16="http://schemas.microsoft.com/office/drawing/2014/main" id="{34199548-1658-2259-8458-9765CBDF7026}"/>
                </a:ext>
              </a:extLst>
            </p:cNvPr>
            <p:cNvSpPr/>
            <p:nvPr/>
          </p:nvSpPr>
          <p:spPr>
            <a:xfrm>
              <a:off x="4636367" y="1677882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126 </a:t>
              </a:r>
            </a:p>
          </p:txBody>
        </p:sp>
        <p:sp>
          <p:nvSpPr>
            <p:cNvPr id="278" name="Shape 36" descr="1#1#1" title="þ\#1_1|1|3|&gt;23|182.7|2024|89,8026733398438|0">
              <a:extLst>
                <a:ext uri="{FF2B5EF4-FFF2-40B4-BE49-F238E27FC236}">
                  <a16:creationId xmlns:a16="http://schemas.microsoft.com/office/drawing/2014/main" id="{1EF9BBAE-D915-2F76-10B6-E432EAADAB65}"/>
                </a:ext>
              </a:extLst>
            </p:cNvPr>
            <p:cNvSpPr/>
            <p:nvPr/>
          </p:nvSpPr>
          <p:spPr>
            <a:xfrm>
              <a:off x="5776861" y="1585216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183 </a:t>
              </a:r>
            </a:p>
          </p:txBody>
        </p:sp>
        <p:sp>
          <p:nvSpPr>
            <p:cNvPr id="279" name="Shape 37">
              <a:extLst>
                <a:ext uri="{FF2B5EF4-FFF2-40B4-BE49-F238E27FC236}">
                  <a16:creationId xmlns:a16="http://schemas.microsoft.com/office/drawing/2014/main" id="{8E802B5A-283B-A887-6953-278756DAFCBB}"/>
                </a:ext>
              </a:extLst>
            </p:cNvPr>
            <p:cNvSpPr/>
            <p:nvPr/>
          </p:nvSpPr>
          <p:spPr>
            <a:xfrm>
              <a:off x="2738020" y="1929974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0 </a:t>
              </a:r>
            </a:p>
          </p:txBody>
        </p:sp>
        <p:sp>
          <p:nvSpPr>
            <p:cNvPr id="281" name="Shape 38">
              <a:extLst>
                <a:ext uri="{FF2B5EF4-FFF2-40B4-BE49-F238E27FC236}">
                  <a16:creationId xmlns:a16="http://schemas.microsoft.com/office/drawing/2014/main" id="{67F6DA0C-2E0A-3858-8B67-1FE1CC022EA9}"/>
                </a:ext>
              </a:extLst>
            </p:cNvPr>
            <p:cNvSpPr/>
            <p:nvPr/>
          </p:nvSpPr>
          <p:spPr>
            <a:xfrm>
              <a:off x="2738020" y="1603108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283" name="Shape 39">
              <a:extLst>
                <a:ext uri="{FF2B5EF4-FFF2-40B4-BE49-F238E27FC236}">
                  <a16:creationId xmlns:a16="http://schemas.microsoft.com/office/drawing/2014/main" id="{9EA351AC-6F8F-65B8-3DC4-0E707335258F}"/>
                </a:ext>
              </a:extLst>
            </p:cNvPr>
            <p:cNvSpPr/>
            <p:nvPr/>
          </p:nvSpPr>
          <p:spPr>
            <a:xfrm>
              <a:off x="2738020" y="1276242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285" name="Shape 40">
              <a:extLst>
                <a:ext uri="{FF2B5EF4-FFF2-40B4-BE49-F238E27FC236}">
                  <a16:creationId xmlns:a16="http://schemas.microsoft.com/office/drawing/2014/main" id="{95E145B4-745C-1550-D4D6-B75641F05F91}"/>
                </a:ext>
              </a:extLst>
            </p:cNvPr>
            <p:cNvSpPr/>
            <p:nvPr/>
          </p:nvSpPr>
          <p:spPr>
            <a:xfrm>
              <a:off x="2738020" y="949376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300 </a:t>
              </a:r>
            </a:p>
          </p:txBody>
        </p:sp>
        <p:sp>
          <p:nvSpPr>
            <p:cNvPr id="287" name="Shape 41">
              <a:extLst>
                <a:ext uri="{FF2B5EF4-FFF2-40B4-BE49-F238E27FC236}">
                  <a16:creationId xmlns:a16="http://schemas.microsoft.com/office/drawing/2014/main" id="{B80CD94E-4D63-C6C4-3284-AE504655EB17}"/>
                </a:ext>
              </a:extLst>
            </p:cNvPr>
            <p:cNvSpPr/>
            <p:nvPr/>
          </p:nvSpPr>
          <p:spPr>
            <a:xfrm>
              <a:off x="2738020" y="622511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  <p:sp>
          <p:nvSpPr>
            <p:cNvPr id="289" name="Shape 42" title="þ\#1_2">
              <a:extLst>
                <a:ext uri="{FF2B5EF4-FFF2-40B4-BE49-F238E27FC236}">
                  <a16:creationId xmlns:a16="http://schemas.microsoft.com/office/drawing/2014/main" id="{08B3F67F-1B31-458E-DDAF-71337AFC6163}"/>
                </a:ext>
              </a:extLst>
            </p:cNvPr>
            <p:cNvSpPr/>
            <p:nvPr/>
          </p:nvSpPr>
          <p:spPr>
            <a:xfrm>
              <a:off x="6591302" y="685348"/>
              <a:ext cx="3421481" cy="143090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6" name="Shape 43" descr="1#1#1" title="þ\#1_2|2|1|&gt;23|100|2022|89,8026529947917|0">
              <a:extLst>
                <a:ext uri="{FF2B5EF4-FFF2-40B4-BE49-F238E27FC236}">
                  <a16:creationId xmlns:a16="http://schemas.microsoft.com/office/drawing/2014/main" id="{1906573A-7FBF-9C47-991A-99F18E06E879}"/>
                </a:ext>
              </a:extLst>
            </p:cNvPr>
            <p:cNvSpPr/>
            <p:nvPr/>
          </p:nvSpPr>
          <p:spPr>
            <a:xfrm>
              <a:off x="6993555" y="1720375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297" name="Shape 44" descr="1#1#1" title="þ\#1_2|2|2|&gt;23|102|2023|89,8026529947917|0">
              <a:extLst>
                <a:ext uri="{FF2B5EF4-FFF2-40B4-BE49-F238E27FC236}">
                  <a16:creationId xmlns:a16="http://schemas.microsoft.com/office/drawing/2014/main" id="{8ABB4025-85ED-7DEB-F482-6B2279D32755}"/>
                </a:ext>
              </a:extLst>
            </p:cNvPr>
            <p:cNvSpPr/>
            <p:nvPr/>
          </p:nvSpPr>
          <p:spPr>
            <a:xfrm>
              <a:off x="8134048" y="1717106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102 </a:t>
              </a:r>
            </a:p>
          </p:txBody>
        </p:sp>
        <p:sp>
          <p:nvSpPr>
            <p:cNvPr id="298" name="Shape 45" descr="1#1#1" title="þ\#1_2|2|3|&gt;23|56.1|2024|89,8026529947917|0">
              <a:extLst>
                <a:ext uri="{FF2B5EF4-FFF2-40B4-BE49-F238E27FC236}">
                  <a16:creationId xmlns:a16="http://schemas.microsoft.com/office/drawing/2014/main" id="{BC548A8F-FDD2-284E-6E4B-42FBCCF2BFA2}"/>
                </a:ext>
              </a:extLst>
            </p:cNvPr>
            <p:cNvSpPr/>
            <p:nvPr/>
          </p:nvSpPr>
          <p:spPr>
            <a:xfrm>
              <a:off x="9323433" y="1792122"/>
              <a:ext cx="238207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56 </a:t>
              </a:r>
            </a:p>
          </p:txBody>
        </p:sp>
        <p:sp>
          <p:nvSpPr>
            <p:cNvPr id="304" name="Shape 46" title="þ\#1_3">
              <a:extLst>
                <a:ext uri="{FF2B5EF4-FFF2-40B4-BE49-F238E27FC236}">
                  <a16:creationId xmlns:a16="http://schemas.microsoft.com/office/drawing/2014/main" id="{BB1F58BB-D3D7-88E5-47DC-F877D9B0A7A0}"/>
                </a:ext>
              </a:extLst>
            </p:cNvPr>
            <p:cNvSpPr/>
            <p:nvPr/>
          </p:nvSpPr>
          <p:spPr>
            <a:xfrm>
              <a:off x="3093620" y="3000481"/>
              <a:ext cx="3421482" cy="143090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1" name="Shape 47" descr="1#1#1" title="þ\#1_3|3|1|&gt;23|400|2022|89,8026733398438|0">
              <a:extLst>
                <a:ext uri="{FF2B5EF4-FFF2-40B4-BE49-F238E27FC236}">
                  <a16:creationId xmlns:a16="http://schemas.microsoft.com/office/drawing/2014/main" id="{1B9C654F-AB62-20B6-1B77-E68D996FB40A}"/>
                </a:ext>
              </a:extLst>
            </p:cNvPr>
            <p:cNvSpPr/>
            <p:nvPr/>
          </p:nvSpPr>
          <p:spPr>
            <a:xfrm>
              <a:off x="3495873" y="3545209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  <p:sp>
          <p:nvSpPr>
            <p:cNvPr id="312" name="Shape 48" descr="1#1#1" title="þ\#1_3|3|2|&gt;23|240|2023|89,8026733398438|0">
              <a:extLst>
                <a:ext uri="{FF2B5EF4-FFF2-40B4-BE49-F238E27FC236}">
                  <a16:creationId xmlns:a16="http://schemas.microsoft.com/office/drawing/2014/main" id="{9B490977-8821-1129-165D-C5F0D2786C15}"/>
                </a:ext>
              </a:extLst>
            </p:cNvPr>
            <p:cNvSpPr/>
            <p:nvPr/>
          </p:nvSpPr>
          <p:spPr>
            <a:xfrm>
              <a:off x="4636367" y="3806702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240 </a:t>
              </a:r>
            </a:p>
          </p:txBody>
        </p:sp>
        <p:sp>
          <p:nvSpPr>
            <p:cNvPr id="313" name="Shape 49" descr="1#1#1" title="þ\#1_3|3|3|&gt;23|300|2024|89,8026733398438|0">
              <a:extLst>
                <a:ext uri="{FF2B5EF4-FFF2-40B4-BE49-F238E27FC236}">
                  <a16:creationId xmlns:a16="http://schemas.microsoft.com/office/drawing/2014/main" id="{121A2700-86A6-925B-32B8-66E029A50620}"/>
                </a:ext>
              </a:extLst>
            </p:cNvPr>
            <p:cNvSpPr/>
            <p:nvPr/>
          </p:nvSpPr>
          <p:spPr>
            <a:xfrm>
              <a:off x="5776861" y="3708642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300 </a:t>
              </a:r>
            </a:p>
          </p:txBody>
        </p:sp>
        <p:sp>
          <p:nvSpPr>
            <p:cNvPr id="314" name="Shape 50">
              <a:extLst>
                <a:ext uri="{FF2B5EF4-FFF2-40B4-BE49-F238E27FC236}">
                  <a16:creationId xmlns:a16="http://schemas.microsoft.com/office/drawing/2014/main" id="{AF070C9B-025E-E7B9-09EA-48CEAD2115B0}"/>
                </a:ext>
              </a:extLst>
            </p:cNvPr>
            <p:cNvSpPr/>
            <p:nvPr/>
          </p:nvSpPr>
          <p:spPr>
            <a:xfrm>
              <a:off x="2738020" y="4245107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0 </a:t>
              </a:r>
            </a:p>
          </p:txBody>
        </p:sp>
        <p:sp>
          <p:nvSpPr>
            <p:cNvPr id="316" name="Shape 51">
              <a:extLst>
                <a:ext uri="{FF2B5EF4-FFF2-40B4-BE49-F238E27FC236}">
                  <a16:creationId xmlns:a16="http://schemas.microsoft.com/office/drawing/2014/main" id="{9092D09C-054F-86BD-269F-44ACBB004042}"/>
                </a:ext>
              </a:extLst>
            </p:cNvPr>
            <p:cNvSpPr/>
            <p:nvPr/>
          </p:nvSpPr>
          <p:spPr>
            <a:xfrm>
              <a:off x="2738020" y="3918241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318" name="Shape 52">
              <a:extLst>
                <a:ext uri="{FF2B5EF4-FFF2-40B4-BE49-F238E27FC236}">
                  <a16:creationId xmlns:a16="http://schemas.microsoft.com/office/drawing/2014/main" id="{3E93A731-513D-E3A1-B690-0585AB644134}"/>
                </a:ext>
              </a:extLst>
            </p:cNvPr>
            <p:cNvSpPr/>
            <p:nvPr/>
          </p:nvSpPr>
          <p:spPr>
            <a:xfrm>
              <a:off x="2738020" y="3591375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320" name="Shape 53">
              <a:extLst>
                <a:ext uri="{FF2B5EF4-FFF2-40B4-BE49-F238E27FC236}">
                  <a16:creationId xmlns:a16="http://schemas.microsoft.com/office/drawing/2014/main" id="{34CA7772-FE55-3C36-ED4C-EECA989DEB74}"/>
                </a:ext>
              </a:extLst>
            </p:cNvPr>
            <p:cNvSpPr/>
            <p:nvPr/>
          </p:nvSpPr>
          <p:spPr>
            <a:xfrm>
              <a:off x="2738020" y="3264509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300 </a:t>
              </a:r>
            </a:p>
          </p:txBody>
        </p:sp>
        <p:sp>
          <p:nvSpPr>
            <p:cNvPr id="322" name="Shape 54">
              <a:extLst>
                <a:ext uri="{FF2B5EF4-FFF2-40B4-BE49-F238E27FC236}">
                  <a16:creationId xmlns:a16="http://schemas.microsoft.com/office/drawing/2014/main" id="{E413280E-FC9D-A62F-0E05-8B794EC48231}"/>
                </a:ext>
              </a:extLst>
            </p:cNvPr>
            <p:cNvSpPr/>
            <p:nvPr/>
          </p:nvSpPr>
          <p:spPr>
            <a:xfrm>
              <a:off x="2738020" y="2937644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  <p:sp>
          <p:nvSpPr>
            <p:cNvPr id="324" name="Shape 55" title="þ\#1_4">
              <a:extLst>
                <a:ext uri="{FF2B5EF4-FFF2-40B4-BE49-F238E27FC236}">
                  <a16:creationId xmlns:a16="http://schemas.microsoft.com/office/drawing/2014/main" id="{222E2E2D-7680-A20C-664C-2BC4BBC14066}"/>
                </a:ext>
              </a:extLst>
            </p:cNvPr>
            <p:cNvSpPr/>
            <p:nvPr/>
          </p:nvSpPr>
          <p:spPr>
            <a:xfrm>
              <a:off x="6591302" y="3000481"/>
              <a:ext cx="3421481" cy="143090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1" name="Shape 56" descr="1#1#1" title="þ\#1_4|4|1|&gt;23|200|2022|89,8026529947917|0">
              <a:extLst>
                <a:ext uri="{FF2B5EF4-FFF2-40B4-BE49-F238E27FC236}">
                  <a16:creationId xmlns:a16="http://schemas.microsoft.com/office/drawing/2014/main" id="{03F79EF5-C2A4-C03A-4234-A2E986BA3E68}"/>
                </a:ext>
              </a:extLst>
            </p:cNvPr>
            <p:cNvSpPr/>
            <p:nvPr/>
          </p:nvSpPr>
          <p:spPr>
            <a:xfrm>
              <a:off x="6993555" y="3872075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332" name="Shape 57" descr="1#1#1" title="þ\#1_4|4|2|&gt;23|126|2023|89,8026529947917|0">
              <a:extLst>
                <a:ext uri="{FF2B5EF4-FFF2-40B4-BE49-F238E27FC236}">
                  <a16:creationId xmlns:a16="http://schemas.microsoft.com/office/drawing/2014/main" id="{4C2595E0-D9CA-20ED-58B2-7EF5A4C6A181}"/>
                </a:ext>
              </a:extLst>
            </p:cNvPr>
            <p:cNvSpPr/>
            <p:nvPr/>
          </p:nvSpPr>
          <p:spPr>
            <a:xfrm>
              <a:off x="8134048" y="3993016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126 </a:t>
              </a:r>
            </a:p>
          </p:txBody>
        </p:sp>
        <p:sp>
          <p:nvSpPr>
            <p:cNvPr id="333" name="Shape 58" descr="1#1#1" title="þ\#1_4|4|3|&gt;23|182.7|2024|89,8026529947917|0">
              <a:extLst>
                <a:ext uri="{FF2B5EF4-FFF2-40B4-BE49-F238E27FC236}">
                  <a16:creationId xmlns:a16="http://schemas.microsoft.com/office/drawing/2014/main" id="{437A0833-E635-7788-0D69-28F45B3D2E75}"/>
                </a:ext>
              </a:extLst>
            </p:cNvPr>
            <p:cNvSpPr/>
            <p:nvPr/>
          </p:nvSpPr>
          <p:spPr>
            <a:xfrm>
              <a:off x="9274542" y="3900349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183 </a:t>
              </a:r>
            </a:p>
          </p:txBody>
        </p:sp>
        <p:pic>
          <p:nvPicPr>
            <p:cNvPr id="340" name="Picture 1" title="þ\#1_1|1|||1|">
              <a:extLst>
                <a:ext uri="{FF2B5EF4-FFF2-40B4-BE49-F238E27FC236}">
                  <a16:creationId xmlns:a16="http://schemas.microsoft.com/office/drawing/2014/main" id="{5C77255E-F557-8D35-272A-9D33E078612D}"/>
                </a:ext>
              </a:extLst>
            </p:cNvPr>
            <p:cNvPicPr>
              <a:picLocks/>
            </p:cNvPicPr>
            <p:nvPr/>
          </p:nvPicPr>
          <p:blipFill>
            <a:blip r:embed="rId4"/>
            <a:srcRect l="-268471" r="-268471"/>
            <a:stretch/>
          </p:blipFill>
          <p:spPr>
            <a:xfrm>
              <a:off x="3093621" y="2351337"/>
              <a:ext cx="3421481" cy="549651"/>
            </a:xfrm>
            <a:prstGeom prst="rect">
              <a:avLst/>
            </a:prstGeom>
          </p:spPr>
        </p:pic>
        <p:pic>
          <p:nvPicPr>
            <p:cNvPr id="342" name="Picture 2" title="þ\#1_2|2|||0,99|">
              <a:extLst>
                <a:ext uri="{FF2B5EF4-FFF2-40B4-BE49-F238E27FC236}">
                  <a16:creationId xmlns:a16="http://schemas.microsoft.com/office/drawing/2014/main" id="{B8306D03-10BF-DE65-9E03-65770C33A2A8}"/>
                </a:ext>
              </a:extLst>
            </p:cNvPr>
            <p:cNvPicPr>
              <a:picLocks/>
            </p:cNvPicPr>
            <p:nvPr/>
          </p:nvPicPr>
          <p:blipFill>
            <a:blip r:embed="rId5"/>
            <a:srcRect l="-258528" r="-258528"/>
            <a:stretch/>
          </p:blipFill>
          <p:spPr>
            <a:xfrm>
              <a:off x="6591302" y="2351337"/>
              <a:ext cx="3421481" cy="549651"/>
            </a:xfrm>
            <a:prstGeom prst="rect">
              <a:avLst/>
            </a:prstGeom>
          </p:spPr>
        </p:pic>
        <p:pic>
          <p:nvPicPr>
            <p:cNvPr id="344" name="Picture 3" title="þ\#1_3|3|||1|">
              <a:extLst>
                <a:ext uri="{FF2B5EF4-FFF2-40B4-BE49-F238E27FC236}">
                  <a16:creationId xmlns:a16="http://schemas.microsoft.com/office/drawing/2014/main" id="{A7533636-F34B-43E0-B707-40FACD6C1E42}"/>
                </a:ext>
              </a:extLst>
            </p:cNvPr>
            <p:cNvPicPr>
              <a:picLocks/>
            </p:cNvPicPr>
            <p:nvPr/>
          </p:nvPicPr>
          <p:blipFill>
            <a:blip r:embed="rId6"/>
            <a:srcRect l="-261236" r="-261236"/>
            <a:stretch/>
          </p:blipFill>
          <p:spPr>
            <a:xfrm>
              <a:off x="3093621" y="4666469"/>
              <a:ext cx="3421481" cy="549651"/>
            </a:xfrm>
            <a:prstGeom prst="rect">
              <a:avLst/>
            </a:prstGeom>
          </p:spPr>
        </p:pic>
        <p:pic>
          <p:nvPicPr>
            <p:cNvPr id="346" name="Picture 4" title="þ\#1_4|4|||1|">
              <a:extLst>
                <a:ext uri="{FF2B5EF4-FFF2-40B4-BE49-F238E27FC236}">
                  <a16:creationId xmlns:a16="http://schemas.microsoft.com/office/drawing/2014/main" id="{190E64D6-711C-44BF-F036-4A5F5622DB48}"/>
                </a:ext>
              </a:extLst>
            </p:cNvPr>
            <p:cNvPicPr>
              <a:picLocks/>
            </p:cNvPicPr>
            <p:nvPr/>
          </p:nvPicPr>
          <p:blipFill>
            <a:blip r:embed="rId7"/>
            <a:srcRect l="-263972" r="-263972"/>
            <a:stretch/>
          </p:blipFill>
          <p:spPr>
            <a:xfrm>
              <a:off x="6591302" y="4666469"/>
              <a:ext cx="3421481" cy="5496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71357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Classic Charts</a:t>
            </a:r>
          </a:p>
        </p:txBody>
      </p:sp>
      <p:grpSp>
        <p:nvGrpSpPr>
          <p:cNvPr id="325" name="CLASSIC CHARTS" title="3">
            <a:extLst>
              <a:ext uri="{FF2B5EF4-FFF2-40B4-BE49-F238E27FC236}">
                <a16:creationId xmlns:a16="http://schemas.microsoft.com/office/drawing/2014/main" id="{91A30407-D928-6998-D5B0-7D30A01E73A3}"/>
              </a:ext>
            </a:extLst>
          </p:cNvPr>
          <p:cNvGrpSpPr/>
          <p:nvPr/>
        </p:nvGrpSpPr>
        <p:grpSpPr>
          <a:xfrm>
            <a:off x="2313329" y="1723400"/>
            <a:ext cx="7628841" cy="3868395"/>
            <a:chOff x="2611780" y="1390065"/>
            <a:chExt cx="7628841" cy="3868395"/>
          </a:xfrm>
        </p:grpSpPr>
        <p:cxnSp>
          <p:nvCxnSpPr>
            <p:cNvPr id="291" name="Line 1">
              <a:extLst>
                <a:ext uri="{FF2B5EF4-FFF2-40B4-BE49-F238E27FC236}">
                  <a16:creationId xmlns:a16="http://schemas.microsoft.com/office/drawing/2014/main" id="{FC0AB88E-7E20-3DA7-6820-103DCD7FADF2}"/>
                </a:ext>
              </a:extLst>
            </p:cNvPr>
            <p:cNvCxnSpPr/>
            <p:nvPr/>
          </p:nvCxnSpPr>
          <p:spPr>
            <a:xfrm>
              <a:off x="4184345" y="1390065"/>
              <a:ext cx="0" cy="3868395"/>
            </a:xfrm>
            <a:prstGeom prst="straightConnector1">
              <a:avLst/>
            </a:prstGeom>
            <a:ln w="12700">
              <a:solidFill>
                <a:srgbClr val="000000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9" name="Shape 1" title="þ\#1_1|1||&gt;21|">
              <a:extLst>
                <a:ext uri="{FF2B5EF4-FFF2-40B4-BE49-F238E27FC236}">
                  <a16:creationId xmlns:a16="http://schemas.microsoft.com/office/drawing/2014/main" id="{E38635D5-4286-3740-C100-04E5DC332AC8}"/>
                </a:ext>
              </a:extLst>
            </p:cNvPr>
            <p:cNvSpPr>
              <a:spLocks/>
            </p:cNvSpPr>
            <p:nvPr/>
          </p:nvSpPr>
          <p:spPr>
            <a:xfrm>
              <a:off x="2611780" y="1390065"/>
              <a:ext cx="1572565" cy="39595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Verdana" panose="020B0604030504040204" pitchFamily="34" charset="0"/>
                </a:rPr>
                <a:t>Actual </a:t>
              </a:r>
            </a:p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Verdana" panose="020B0604030504040204" pitchFamily="34" charset="0"/>
                </a:rPr>
                <a:t>2022</a:t>
              </a:r>
            </a:p>
          </p:txBody>
        </p:sp>
        <p:sp>
          <p:nvSpPr>
            <p:cNvPr id="280" name="Shape 2" title="þ\#1_2|2||&gt;21|">
              <a:extLst>
                <a:ext uri="{FF2B5EF4-FFF2-40B4-BE49-F238E27FC236}">
                  <a16:creationId xmlns:a16="http://schemas.microsoft.com/office/drawing/2014/main" id="{8A2A39EF-F675-95A4-8481-D723E4CF6712}"/>
                </a:ext>
              </a:extLst>
            </p:cNvPr>
            <p:cNvSpPr>
              <a:spLocks/>
            </p:cNvSpPr>
            <p:nvPr/>
          </p:nvSpPr>
          <p:spPr>
            <a:xfrm>
              <a:off x="2611780" y="1824120"/>
              <a:ext cx="1572565" cy="39595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Verdana" panose="020B0604030504040204" pitchFamily="34" charset="0"/>
                </a:rPr>
                <a:t>Budget </a:t>
              </a:r>
            </a:p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Verdana" panose="020B0604030504040204" pitchFamily="34" charset="0"/>
                </a:rPr>
                <a:t>Division A</a:t>
              </a:r>
            </a:p>
          </p:txBody>
        </p:sp>
        <p:sp>
          <p:nvSpPr>
            <p:cNvPr id="281" name="Shape 3" title="þ\#1_3|3||&gt;21|">
              <a:extLst>
                <a:ext uri="{FF2B5EF4-FFF2-40B4-BE49-F238E27FC236}">
                  <a16:creationId xmlns:a16="http://schemas.microsoft.com/office/drawing/2014/main" id="{0F074DEC-C810-7F4E-89E9-E3BBF924C7FA}"/>
                </a:ext>
              </a:extLst>
            </p:cNvPr>
            <p:cNvSpPr>
              <a:spLocks/>
            </p:cNvSpPr>
            <p:nvPr/>
          </p:nvSpPr>
          <p:spPr>
            <a:xfrm>
              <a:off x="2611780" y="2258175"/>
              <a:ext cx="1572565" cy="39595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Verdana" panose="020B0604030504040204" pitchFamily="34" charset="0"/>
                </a:rPr>
                <a:t>Budget </a:t>
              </a:r>
            </a:p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Verdana" panose="020B0604030504040204" pitchFamily="34" charset="0"/>
                </a:rPr>
                <a:t>Division B</a:t>
              </a:r>
            </a:p>
          </p:txBody>
        </p:sp>
        <p:sp>
          <p:nvSpPr>
            <p:cNvPr id="282" name="Shape 4" title="þ\#1_4|4||&gt;21|">
              <a:extLst>
                <a:ext uri="{FF2B5EF4-FFF2-40B4-BE49-F238E27FC236}">
                  <a16:creationId xmlns:a16="http://schemas.microsoft.com/office/drawing/2014/main" id="{49E6F5D8-5C9F-73E6-5593-0B6B961E8905}"/>
                </a:ext>
              </a:extLst>
            </p:cNvPr>
            <p:cNvSpPr>
              <a:spLocks/>
            </p:cNvSpPr>
            <p:nvPr/>
          </p:nvSpPr>
          <p:spPr>
            <a:xfrm>
              <a:off x="2611780" y="2692230"/>
              <a:ext cx="1572565" cy="39595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Verdana" panose="020B0604030504040204" pitchFamily="34" charset="0"/>
                </a:rPr>
                <a:t>Budget </a:t>
              </a:r>
            </a:p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Verdana" panose="020B0604030504040204" pitchFamily="34" charset="0"/>
                </a:rPr>
                <a:t>Division B</a:t>
              </a:r>
            </a:p>
          </p:txBody>
        </p:sp>
        <p:sp>
          <p:nvSpPr>
            <p:cNvPr id="283" name="Shape 5" title="þ\#1_5|5||&gt;21|">
              <a:extLst>
                <a:ext uri="{FF2B5EF4-FFF2-40B4-BE49-F238E27FC236}">
                  <a16:creationId xmlns:a16="http://schemas.microsoft.com/office/drawing/2014/main" id="{1563C258-91E3-2F8F-1E1A-E431EFD22E2E}"/>
                </a:ext>
              </a:extLst>
            </p:cNvPr>
            <p:cNvSpPr>
              <a:spLocks/>
            </p:cNvSpPr>
            <p:nvPr/>
          </p:nvSpPr>
          <p:spPr>
            <a:xfrm>
              <a:off x="2611780" y="3126285"/>
              <a:ext cx="1572565" cy="39595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Verdana" panose="020B0604030504040204" pitchFamily="34" charset="0"/>
                </a:rPr>
                <a:t>Budget </a:t>
              </a:r>
            </a:p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Verdana" panose="020B0604030504040204" pitchFamily="34" charset="0"/>
                </a:rPr>
                <a:t>2023*</a:t>
              </a:r>
            </a:p>
          </p:txBody>
        </p:sp>
        <p:sp>
          <p:nvSpPr>
            <p:cNvPr id="284" name="Shape 6" title="þ\#1_6|6||&gt;21|">
              <a:extLst>
                <a:ext uri="{FF2B5EF4-FFF2-40B4-BE49-F238E27FC236}">
                  <a16:creationId xmlns:a16="http://schemas.microsoft.com/office/drawing/2014/main" id="{70F085E3-E3C0-2C6C-BA42-50D9645FB2A1}"/>
                </a:ext>
              </a:extLst>
            </p:cNvPr>
            <p:cNvSpPr>
              <a:spLocks/>
            </p:cNvSpPr>
            <p:nvPr/>
          </p:nvSpPr>
          <p:spPr>
            <a:xfrm>
              <a:off x="2611780" y="3560340"/>
              <a:ext cx="1572565" cy="39595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Verdana" panose="020B0604030504040204" pitchFamily="34" charset="0"/>
                </a:rPr>
                <a:t>FC </a:t>
              </a:r>
            </a:p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Verdana" panose="020B0604030504040204" pitchFamily="34" charset="0"/>
                </a:rPr>
                <a:t>Division A</a:t>
              </a:r>
            </a:p>
          </p:txBody>
        </p:sp>
        <p:sp>
          <p:nvSpPr>
            <p:cNvPr id="285" name="Shape 7" title="þ\#1_7|7||&gt;21|">
              <a:extLst>
                <a:ext uri="{FF2B5EF4-FFF2-40B4-BE49-F238E27FC236}">
                  <a16:creationId xmlns:a16="http://schemas.microsoft.com/office/drawing/2014/main" id="{EEF1A7EE-D71C-42BE-2303-42D66F1139BA}"/>
                </a:ext>
              </a:extLst>
            </p:cNvPr>
            <p:cNvSpPr>
              <a:spLocks/>
            </p:cNvSpPr>
            <p:nvPr/>
          </p:nvSpPr>
          <p:spPr>
            <a:xfrm>
              <a:off x="2611780" y="3994395"/>
              <a:ext cx="1572565" cy="39595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Verdana" panose="020B0604030504040204" pitchFamily="34" charset="0"/>
                </a:rPr>
                <a:t>FC </a:t>
              </a:r>
            </a:p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Verdana" panose="020B0604030504040204" pitchFamily="34" charset="0"/>
                </a:rPr>
                <a:t>Division B</a:t>
              </a:r>
            </a:p>
          </p:txBody>
        </p:sp>
        <p:sp>
          <p:nvSpPr>
            <p:cNvPr id="286" name="Shape 8" title="þ\#1_8|8||&gt;21|">
              <a:extLst>
                <a:ext uri="{FF2B5EF4-FFF2-40B4-BE49-F238E27FC236}">
                  <a16:creationId xmlns:a16="http://schemas.microsoft.com/office/drawing/2014/main" id="{AF3ABDC5-D832-76CF-3542-6DCE7B72D404}"/>
                </a:ext>
              </a:extLst>
            </p:cNvPr>
            <p:cNvSpPr>
              <a:spLocks/>
            </p:cNvSpPr>
            <p:nvPr/>
          </p:nvSpPr>
          <p:spPr>
            <a:xfrm>
              <a:off x="2611780" y="4428450"/>
              <a:ext cx="1572565" cy="39595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Verdana" panose="020B0604030504040204" pitchFamily="34" charset="0"/>
                </a:rPr>
                <a:t>FC </a:t>
              </a:r>
            </a:p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Verdana" panose="020B0604030504040204" pitchFamily="34" charset="0"/>
                </a:rPr>
                <a:t>Division C</a:t>
              </a:r>
            </a:p>
          </p:txBody>
        </p:sp>
        <p:sp>
          <p:nvSpPr>
            <p:cNvPr id="287" name="Shape 9" title="þ\#1_9|9||&gt;21|">
              <a:extLst>
                <a:ext uri="{FF2B5EF4-FFF2-40B4-BE49-F238E27FC236}">
                  <a16:creationId xmlns:a16="http://schemas.microsoft.com/office/drawing/2014/main" id="{205D3D3A-D5BB-D1B2-2AF3-31864FBC3B09}"/>
                </a:ext>
              </a:extLst>
            </p:cNvPr>
            <p:cNvSpPr>
              <a:spLocks/>
            </p:cNvSpPr>
            <p:nvPr/>
          </p:nvSpPr>
          <p:spPr>
            <a:xfrm>
              <a:off x="2611780" y="4862505"/>
              <a:ext cx="1572565" cy="39595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Verdana" panose="020B0604030504040204" pitchFamily="34" charset="0"/>
                </a:rPr>
                <a:t>FC 2023*</a:t>
              </a:r>
            </a:p>
          </p:txBody>
        </p:sp>
        <p:sp>
          <p:nvSpPr>
            <p:cNvPr id="289" name="Shape 10" descr="^" title="þ\#1_1|1||£|">
              <a:extLst>
                <a:ext uri="{FF2B5EF4-FFF2-40B4-BE49-F238E27FC236}">
                  <a16:creationId xmlns:a16="http://schemas.microsoft.com/office/drawing/2014/main" id="{3F911DC9-7DB1-C4DC-9A6D-E1AB44AFE1FE}"/>
                </a:ext>
              </a:extLst>
            </p:cNvPr>
            <p:cNvSpPr>
              <a:spLocks/>
            </p:cNvSpPr>
            <p:nvPr/>
          </p:nvSpPr>
          <p:spPr>
            <a:xfrm>
              <a:off x="4184345" y="1452619"/>
              <a:ext cx="1682299" cy="27084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rgbClr val="172C51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93" name="Shape 11" title="þ\#1_2|2||£|">
              <a:extLst>
                <a:ext uri="{FF2B5EF4-FFF2-40B4-BE49-F238E27FC236}">
                  <a16:creationId xmlns:a16="http://schemas.microsoft.com/office/drawing/2014/main" id="{4460C88B-1424-DEB1-58E0-CE5C0921EFD3}"/>
                </a:ext>
              </a:extLst>
            </p:cNvPr>
            <p:cNvSpPr>
              <a:spLocks/>
            </p:cNvSpPr>
            <p:nvPr/>
          </p:nvSpPr>
          <p:spPr>
            <a:xfrm>
              <a:off x="5866644" y="1886674"/>
              <a:ext cx="2018759" cy="270847"/>
            </a:xfrm>
            <a:prstGeom prst="rect">
              <a:avLst/>
            </a:prstGeom>
            <a:solidFill>
              <a:srgbClr val="69A563"/>
            </a:solidFill>
            <a:ln w="12700" cap="flat" cmpd="sng" algn="ctr">
              <a:solidFill>
                <a:srgbClr val="172C51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98" name="Shape 12" title="þ\#1_3|3||£|">
              <a:extLst>
                <a:ext uri="{FF2B5EF4-FFF2-40B4-BE49-F238E27FC236}">
                  <a16:creationId xmlns:a16="http://schemas.microsoft.com/office/drawing/2014/main" id="{EAB45AC8-D932-43B8-E4FE-5AE2DF4B3BC3}"/>
                </a:ext>
              </a:extLst>
            </p:cNvPr>
            <p:cNvSpPr>
              <a:spLocks/>
            </p:cNvSpPr>
            <p:nvPr/>
          </p:nvSpPr>
          <p:spPr>
            <a:xfrm>
              <a:off x="7885403" y="2320729"/>
              <a:ext cx="672920" cy="270847"/>
            </a:xfrm>
            <a:prstGeom prst="rect">
              <a:avLst/>
            </a:prstGeom>
            <a:solidFill>
              <a:srgbClr val="69A563"/>
            </a:solidFill>
            <a:ln w="12700" cap="flat" cmpd="sng" algn="ctr">
              <a:solidFill>
                <a:srgbClr val="172C51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02" name="Shape 13" title="þ\#1_4|4||£|">
              <a:extLst>
                <a:ext uri="{FF2B5EF4-FFF2-40B4-BE49-F238E27FC236}">
                  <a16:creationId xmlns:a16="http://schemas.microsoft.com/office/drawing/2014/main" id="{941FEBFE-1FB7-4F25-8BF9-69FD0ADB24C3}"/>
                </a:ext>
              </a:extLst>
            </p:cNvPr>
            <p:cNvSpPr>
              <a:spLocks/>
            </p:cNvSpPr>
            <p:nvPr/>
          </p:nvSpPr>
          <p:spPr>
            <a:xfrm rot="10800000">
              <a:off x="8221862" y="2754784"/>
              <a:ext cx="336460" cy="270847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rgbClr val="172C51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06" name="Shape 14" descr="^" title="þ\#1_5|5||£|">
              <a:extLst>
                <a:ext uri="{FF2B5EF4-FFF2-40B4-BE49-F238E27FC236}">
                  <a16:creationId xmlns:a16="http://schemas.microsoft.com/office/drawing/2014/main" id="{0F40FD0F-0465-23B7-E8EC-910731109883}"/>
                </a:ext>
              </a:extLst>
            </p:cNvPr>
            <p:cNvSpPr>
              <a:spLocks/>
            </p:cNvSpPr>
            <p:nvPr/>
          </p:nvSpPr>
          <p:spPr>
            <a:xfrm>
              <a:off x="4184345" y="3188839"/>
              <a:ext cx="4037518" cy="27084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rgbClr val="172C51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0" name="Shape 15" title="þ\#1_6|6||£|">
              <a:extLst>
                <a:ext uri="{FF2B5EF4-FFF2-40B4-BE49-F238E27FC236}">
                  <a16:creationId xmlns:a16="http://schemas.microsoft.com/office/drawing/2014/main" id="{00C2C2FB-DE9F-4EF5-75C0-39DAD6E64CC1}"/>
                </a:ext>
              </a:extLst>
            </p:cNvPr>
            <p:cNvSpPr>
              <a:spLocks/>
            </p:cNvSpPr>
            <p:nvPr/>
          </p:nvSpPr>
          <p:spPr>
            <a:xfrm rot="10800000">
              <a:off x="7548942" y="3622894"/>
              <a:ext cx="672920" cy="270847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rgbClr val="172C51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4" name="Shape 16" title="þ\#1_7|7||£|">
              <a:extLst>
                <a:ext uri="{FF2B5EF4-FFF2-40B4-BE49-F238E27FC236}">
                  <a16:creationId xmlns:a16="http://schemas.microsoft.com/office/drawing/2014/main" id="{B82CC37F-9DB0-A477-FA2D-C7E34A47C946}"/>
                </a:ext>
              </a:extLst>
            </p:cNvPr>
            <p:cNvSpPr>
              <a:spLocks/>
            </p:cNvSpPr>
            <p:nvPr/>
          </p:nvSpPr>
          <p:spPr>
            <a:xfrm>
              <a:off x="7548943" y="4056949"/>
              <a:ext cx="1177609" cy="270847"/>
            </a:xfrm>
            <a:prstGeom prst="rect">
              <a:avLst/>
            </a:prstGeom>
            <a:solidFill>
              <a:srgbClr val="69A563"/>
            </a:solidFill>
            <a:ln w="12700" cap="flat" cmpd="sng" algn="ctr">
              <a:solidFill>
                <a:srgbClr val="172C51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8" name="Shape 17" title="þ\#1_8|8||£|">
              <a:extLst>
                <a:ext uri="{FF2B5EF4-FFF2-40B4-BE49-F238E27FC236}">
                  <a16:creationId xmlns:a16="http://schemas.microsoft.com/office/drawing/2014/main" id="{9F430D4E-D53E-2EAE-23DF-44E0449993BA}"/>
                </a:ext>
              </a:extLst>
            </p:cNvPr>
            <p:cNvSpPr>
              <a:spLocks/>
            </p:cNvSpPr>
            <p:nvPr/>
          </p:nvSpPr>
          <p:spPr>
            <a:xfrm>
              <a:off x="8726553" y="4491004"/>
              <a:ext cx="1345839" cy="270847"/>
            </a:xfrm>
            <a:prstGeom prst="rect">
              <a:avLst/>
            </a:prstGeom>
            <a:solidFill>
              <a:srgbClr val="69A563"/>
            </a:solidFill>
            <a:ln w="12700" cap="flat" cmpd="sng" algn="ctr">
              <a:solidFill>
                <a:srgbClr val="172C51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22" name="Shape 18" descr="^" title="þ\#1_9|9||£|">
              <a:extLst>
                <a:ext uri="{FF2B5EF4-FFF2-40B4-BE49-F238E27FC236}">
                  <a16:creationId xmlns:a16="http://schemas.microsoft.com/office/drawing/2014/main" id="{35CFF1DC-031B-8D4C-5F5F-1B1309EB338B}"/>
                </a:ext>
              </a:extLst>
            </p:cNvPr>
            <p:cNvSpPr>
              <a:spLocks/>
            </p:cNvSpPr>
            <p:nvPr/>
          </p:nvSpPr>
          <p:spPr>
            <a:xfrm>
              <a:off x="4184345" y="4925059"/>
              <a:ext cx="5888046" cy="27084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rgbClr val="172C51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88" name="Shape 19" title="þ\#1_1">
              <a:extLst>
                <a:ext uri="{FF2B5EF4-FFF2-40B4-BE49-F238E27FC236}">
                  <a16:creationId xmlns:a16="http://schemas.microsoft.com/office/drawing/2014/main" id="{630BC6D2-B9EF-1FDC-C68B-A487E89A03D6}"/>
                </a:ext>
              </a:extLst>
            </p:cNvPr>
            <p:cNvSpPr/>
            <p:nvPr/>
          </p:nvSpPr>
          <p:spPr>
            <a:xfrm>
              <a:off x="4184345" y="1390065"/>
              <a:ext cx="6056276" cy="395955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0" name="Shape 20" descr="1#1#1" title="þ\#1_1|1||£|">
              <a:extLst>
                <a:ext uri="{FF2B5EF4-FFF2-40B4-BE49-F238E27FC236}">
                  <a16:creationId xmlns:a16="http://schemas.microsoft.com/office/drawing/2014/main" id="{1E71C483-D45F-E36F-3FBC-5DCB799AFE6C}"/>
                </a:ext>
              </a:extLst>
            </p:cNvPr>
            <p:cNvSpPr/>
            <p:nvPr/>
          </p:nvSpPr>
          <p:spPr>
            <a:xfrm>
              <a:off x="4893544" y="1501494"/>
              <a:ext cx="263901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500 </a:t>
              </a:r>
            </a:p>
          </p:txBody>
        </p:sp>
        <p:sp>
          <p:nvSpPr>
            <p:cNvPr id="292" name="Shape 21" title="þ\#1_2">
              <a:extLst>
                <a:ext uri="{FF2B5EF4-FFF2-40B4-BE49-F238E27FC236}">
                  <a16:creationId xmlns:a16="http://schemas.microsoft.com/office/drawing/2014/main" id="{169F6A8E-AF2E-4EFE-9804-56368E98E50E}"/>
                </a:ext>
              </a:extLst>
            </p:cNvPr>
            <p:cNvSpPr/>
            <p:nvPr/>
          </p:nvSpPr>
          <p:spPr>
            <a:xfrm>
              <a:off x="4184345" y="1824120"/>
              <a:ext cx="6056276" cy="395955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6" name="Shape 22" descr="1#1#1" title="þ\#1_2|2||£|">
              <a:extLst>
                <a:ext uri="{FF2B5EF4-FFF2-40B4-BE49-F238E27FC236}">
                  <a16:creationId xmlns:a16="http://schemas.microsoft.com/office/drawing/2014/main" id="{79180DFE-84F9-8D6D-AF2D-BF2DFCE4242C}"/>
                </a:ext>
              </a:extLst>
            </p:cNvPr>
            <p:cNvSpPr/>
            <p:nvPr/>
          </p:nvSpPr>
          <p:spPr>
            <a:xfrm>
              <a:off x="6744073" y="1935549"/>
              <a:ext cx="263901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600 </a:t>
              </a:r>
            </a:p>
          </p:txBody>
        </p:sp>
        <p:sp>
          <p:nvSpPr>
            <p:cNvPr id="297" name="Shape 23" title="þ\#1_3">
              <a:extLst>
                <a:ext uri="{FF2B5EF4-FFF2-40B4-BE49-F238E27FC236}">
                  <a16:creationId xmlns:a16="http://schemas.microsoft.com/office/drawing/2014/main" id="{4ED1D541-ABCE-5A82-D2B2-72A8AC7AF585}"/>
                </a:ext>
              </a:extLst>
            </p:cNvPr>
            <p:cNvSpPr/>
            <p:nvPr/>
          </p:nvSpPr>
          <p:spPr>
            <a:xfrm>
              <a:off x="4184345" y="2258175"/>
              <a:ext cx="6056276" cy="395955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0" name="Shape 24" descr="1#1#1" title="þ\#1_3|3||£|">
              <a:extLst>
                <a:ext uri="{FF2B5EF4-FFF2-40B4-BE49-F238E27FC236}">
                  <a16:creationId xmlns:a16="http://schemas.microsoft.com/office/drawing/2014/main" id="{441018DC-64D1-9332-81E4-4DF3922084E5}"/>
                </a:ext>
              </a:extLst>
            </p:cNvPr>
            <p:cNvSpPr/>
            <p:nvPr/>
          </p:nvSpPr>
          <p:spPr>
            <a:xfrm>
              <a:off x="8089912" y="2369604"/>
              <a:ext cx="263901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200 </a:t>
              </a:r>
            </a:p>
          </p:txBody>
        </p:sp>
        <p:sp>
          <p:nvSpPr>
            <p:cNvPr id="301" name="Shape 25" title="þ\#1_4">
              <a:extLst>
                <a:ext uri="{FF2B5EF4-FFF2-40B4-BE49-F238E27FC236}">
                  <a16:creationId xmlns:a16="http://schemas.microsoft.com/office/drawing/2014/main" id="{B8036AC3-BB5A-DD66-3DC3-578B92DB3F69}"/>
                </a:ext>
              </a:extLst>
            </p:cNvPr>
            <p:cNvSpPr/>
            <p:nvPr/>
          </p:nvSpPr>
          <p:spPr>
            <a:xfrm>
              <a:off x="4184345" y="2692230"/>
              <a:ext cx="6056276" cy="395955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4" name="Shape 26" descr="-1#1#1" title="þ\#1_4|4||£|">
              <a:extLst>
                <a:ext uri="{FF2B5EF4-FFF2-40B4-BE49-F238E27FC236}">
                  <a16:creationId xmlns:a16="http://schemas.microsoft.com/office/drawing/2014/main" id="{62FACB04-621A-7053-F9EA-7C47F6F45A0C}"/>
                </a:ext>
              </a:extLst>
            </p:cNvPr>
            <p:cNvSpPr/>
            <p:nvPr/>
          </p:nvSpPr>
          <p:spPr>
            <a:xfrm>
              <a:off x="8236660" y="2803659"/>
              <a:ext cx="306863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-100 </a:t>
              </a:r>
            </a:p>
          </p:txBody>
        </p:sp>
        <p:sp>
          <p:nvSpPr>
            <p:cNvPr id="305" name="Shape 27" title="þ\#1_5">
              <a:extLst>
                <a:ext uri="{FF2B5EF4-FFF2-40B4-BE49-F238E27FC236}">
                  <a16:creationId xmlns:a16="http://schemas.microsoft.com/office/drawing/2014/main" id="{16C7A43B-40B4-11CD-FB91-90CC7E2BD22E}"/>
                </a:ext>
              </a:extLst>
            </p:cNvPr>
            <p:cNvSpPr/>
            <p:nvPr/>
          </p:nvSpPr>
          <p:spPr>
            <a:xfrm>
              <a:off x="4184345" y="3126285"/>
              <a:ext cx="6056276" cy="395955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8" name="Shape 28" descr="1#1#1" title="þ\#1_5|5||£|">
              <a:extLst>
                <a:ext uri="{FF2B5EF4-FFF2-40B4-BE49-F238E27FC236}">
                  <a16:creationId xmlns:a16="http://schemas.microsoft.com/office/drawing/2014/main" id="{BF414DD9-7D03-A5B2-946D-E69C2A706F52}"/>
                </a:ext>
              </a:extLst>
            </p:cNvPr>
            <p:cNvSpPr/>
            <p:nvPr/>
          </p:nvSpPr>
          <p:spPr>
            <a:xfrm>
              <a:off x="6018621" y="3237714"/>
              <a:ext cx="368967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1.200 </a:t>
              </a:r>
            </a:p>
          </p:txBody>
        </p:sp>
        <p:sp>
          <p:nvSpPr>
            <p:cNvPr id="309" name="Shape 29" title="þ\#1_6">
              <a:extLst>
                <a:ext uri="{FF2B5EF4-FFF2-40B4-BE49-F238E27FC236}">
                  <a16:creationId xmlns:a16="http://schemas.microsoft.com/office/drawing/2014/main" id="{2E8C350D-6630-ED9E-FD97-0839EF1949BC}"/>
                </a:ext>
              </a:extLst>
            </p:cNvPr>
            <p:cNvSpPr/>
            <p:nvPr/>
          </p:nvSpPr>
          <p:spPr>
            <a:xfrm>
              <a:off x="4184345" y="3560340"/>
              <a:ext cx="6056276" cy="395955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2" name="Shape 30" descr="-1#1#1" title="þ\#1_6|6||£|">
              <a:extLst>
                <a:ext uri="{FF2B5EF4-FFF2-40B4-BE49-F238E27FC236}">
                  <a16:creationId xmlns:a16="http://schemas.microsoft.com/office/drawing/2014/main" id="{18AB7E48-206F-A2FB-5785-67A44724F5F6}"/>
                </a:ext>
              </a:extLst>
            </p:cNvPr>
            <p:cNvSpPr/>
            <p:nvPr/>
          </p:nvSpPr>
          <p:spPr>
            <a:xfrm>
              <a:off x="7731971" y="3671769"/>
              <a:ext cx="306863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-200 </a:t>
              </a:r>
            </a:p>
          </p:txBody>
        </p:sp>
        <p:sp>
          <p:nvSpPr>
            <p:cNvPr id="313" name="Shape 31" title="þ\#1_7">
              <a:extLst>
                <a:ext uri="{FF2B5EF4-FFF2-40B4-BE49-F238E27FC236}">
                  <a16:creationId xmlns:a16="http://schemas.microsoft.com/office/drawing/2014/main" id="{85A5C73B-03F9-B525-69D5-42FC807ED295}"/>
                </a:ext>
              </a:extLst>
            </p:cNvPr>
            <p:cNvSpPr/>
            <p:nvPr/>
          </p:nvSpPr>
          <p:spPr>
            <a:xfrm>
              <a:off x="4184345" y="3994395"/>
              <a:ext cx="6056276" cy="395955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6" name="Shape 32" descr="1#1#1" title="þ\#1_7|7||£|">
              <a:extLst>
                <a:ext uri="{FF2B5EF4-FFF2-40B4-BE49-F238E27FC236}">
                  <a16:creationId xmlns:a16="http://schemas.microsoft.com/office/drawing/2014/main" id="{34F7EAEC-75DB-C9D7-6922-A6D3A5B0EEE1}"/>
                </a:ext>
              </a:extLst>
            </p:cNvPr>
            <p:cNvSpPr/>
            <p:nvPr/>
          </p:nvSpPr>
          <p:spPr>
            <a:xfrm>
              <a:off x="8005797" y="4105824"/>
              <a:ext cx="263901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350 </a:t>
              </a:r>
            </a:p>
          </p:txBody>
        </p:sp>
        <p:sp>
          <p:nvSpPr>
            <p:cNvPr id="317" name="Shape 33" title="þ\#1_8">
              <a:extLst>
                <a:ext uri="{FF2B5EF4-FFF2-40B4-BE49-F238E27FC236}">
                  <a16:creationId xmlns:a16="http://schemas.microsoft.com/office/drawing/2014/main" id="{FF294D2D-1B83-B594-6F33-3BDD2AD9F79D}"/>
                </a:ext>
              </a:extLst>
            </p:cNvPr>
            <p:cNvSpPr/>
            <p:nvPr/>
          </p:nvSpPr>
          <p:spPr>
            <a:xfrm>
              <a:off x="4184345" y="4428450"/>
              <a:ext cx="6056276" cy="395955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0" name="Shape 34" descr="1#1#1" title="þ\#1_8|8||£|">
              <a:extLst>
                <a:ext uri="{FF2B5EF4-FFF2-40B4-BE49-F238E27FC236}">
                  <a16:creationId xmlns:a16="http://schemas.microsoft.com/office/drawing/2014/main" id="{B22B8E9E-7888-5D73-C63B-7294DE00E90B}"/>
                </a:ext>
              </a:extLst>
            </p:cNvPr>
            <p:cNvSpPr/>
            <p:nvPr/>
          </p:nvSpPr>
          <p:spPr>
            <a:xfrm>
              <a:off x="9267523" y="4539879"/>
              <a:ext cx="263901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400 </a:t>
              </a:r>
            </a:p>
          </p:txBody>
        </p:sp>
        <p:sp>
          <p:nvSpPr>
            <p:cNvPr id="321" name="Shape 35" title="þ\#1_9">
              <a:extLst>
                <a:ext uri="{FF2B5EF4-FFF2-40B4-BE49-F238E27FC236}">
                  <a16:creationId xmlns:a16="http://schemas.microsoft.com/office/drawing/2014/main" id="{6FC208C2-C19C-E568-4E6F-0C3BAEE2B027}"/>
                </a:ext>
              </a:extLst>
            </p:cNvPr>
            <p:cNvSpPr/>
            <p:nvPr/>
          </p:nvSpPr>
          <p:spPr>
            <a:xfrm>
              <a:off x="4184345" y="4862505"/>
              <a:ext cx="6056276" cy="395955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4" name="Shape 36" descr="1#1#1" title="þ\#1_9|9||£|">
              <a:extLst>
                <a:ext uri="{FF2B5EF4-FFF2-40B4-BE49-F238E27FC236}">
                  <a16:creationId xmlns:a16="http://schemas.microsoft.com/office/drawing/2014/main" id="{4845FC8D-98D8-B816-A0E1-1F4C30BA8330}"/>
                </a:ext>
              </a:extLst>
            </p:cNvPr>
            <p:cNvSpPr/>
            <p:nvPr/>
          </p:nvSpPr>
          <p:spPr>
            <a:xfrm>
              <a:off x="6943885" y="4973934"/>
              <a:ext cx="368967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1.750 </a:t>
              </a:r>
            </a:p>
          </p:txBody>
        </p:sp>
        <p:cxnSp>
          <p:nvCxnSpPr>
            <p:cNvPr id="294" name="Line 2" title="þ\#1_1|þ\#1_2|2||£|">
              <a:extLst>
                <a:ext uri="{FF2B5EF4-FFF2-40B4-BE49-F238E27FC236}">
                  <a16:creationId xmlns:a16="http://schemas.microsoft.com/office/drawing/2014/main" id="{69D260CE-B66A-0C5C-06C9-B93517AF483A}"/>
                </a:ext>
              </a:extLst>
            </p:cNvPr>
            <p:cNvCxnSpPr/>
            <p:nvPr/>
          </p:nvCxnSpPr>
          <p:spPr>
            <a:xfrm>
              <a:off x="5866644" y="1723466"/>
              <a:ext cx="0" cy="163208"/>
            </a:xfrm>
            <a:prstGeom prst="straightConnector1">
              <a:avLst/>
            </a:pr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Line 3" title="þ\#1_1|þ\#1_3|3||£|">
              <a:extLst>
                <a:ext uri="{FF2B5EF4-FFF2-40B4-BE49-F238E27FC236}">
                  <a16:creationId xmlns:a16="http://schemas.microsoft.com/office/drawing/2014/main" id="{97B5A2E5-8738-5AFF-06D5-796AC9ED0354}"/>
                </a:ext>
              </a:extLst>
            </p:cNvPr>
            <p:cNvCxnSpPr/>
            <p:nvPr/>
          </p:nvCxnSpPr>
          <p:spPr>
            <a:xfrm>
              <a:off x="7885402" y="2157521"/>
              <a:ext cx="0" cy="163208"/>
            </a:xfrm>
            <a:prstGeom prst="straightConnector1">
              <a:avLst/>
            </a:pr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Line 4" title="þ\#1_1|þ\#1_4|4||£|">
              <a:extLst>
                <a:ext uri="{FF2B5EF4-FFF2-40B4-BE49-F238E27FC236}">
                  <a16:creationId xmlns:a16="http://schemas.microsoft.com/office/drawing/2014/main" id="{8E6F7261-2032-6808-6CBD-438054F9EE6D}"/>
                </a:ext>
              </a:extLst>
            </p:cNvPr>
            <p:cNvCxnSpPr/>
            <p:nvPr/>
          </p:nvCxnSpPr>
          <p:spPr>
            <a:xfrm>
              <a:off x="8558323" y="2591576"/>
              <a:ext cx="0" cy="163208"/>
            </a:xfrm>
            <a:prstGeom prst="straightConnector1">
              <a:avLst/>
            </a:pr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Line 5" title="þ\#1_1|þ\#1_5|5||£|">
              <a:extLst>
                <a:ext uri="{FF2B5EF4-FFF2-40B4-BE49-F238E27FC236}">
                  <a16:creationId xmlns:a16="http://schemas.microsoft.com/office/drawing/2014/main" id="{D5AFFFD0-754D-5790-3CCD-859DDF964BBC}"/>
                </a:ext>
              </a:extLst>
            </p:cNvPr>
            <p:cNvCxnSpPr/>
            <p:nvPr/>
          </p:nvCxnSpPr>
          <p:spPr>
            <a:xfrm>
              <a:off x="8221862" y="3025631"/>
              <a:ext cx="0" cy="163208"/>
            </a:xfrm>
            <a:prstGeom prst="straightConnector1">
              <a:avLst/>
            </a:pr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1" name="Line 6" title="þ\#1_1|þ\#1_6|6||£|">
              <a:extLst>
                <a:ext uri="{FF2B5EF4-FFF2-40B4-BE49-F238E27FC236}">
                  <a16:creationId xmlns:a16="http://schemas.microsoft.com/office/drawing/2014/main" id="{3FB2ACDC-7842-92DE-D58A-B2291465E9C4}"/>
                </a:ext>
              </a:extLst>
            </p:cNvPr>
            <p:cNvCxnSpPr/>
            <p:nvPr/>
          </p:nvCxnSpPr>
          <p:spPr>
            <a:xfrm>
              <a:off x="8221862" y="3459686"/>
              <a:ext cx="0" cy="163208"/>
            </a:xfrm>
            <a:prstGeom prst="straightConnector1">
              <a:avLst/>
            </a:pr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5" name="Line 7" title="þ\#1_1|þ\#1_7|7||£|">
              <a:extLst>
                <a:ext uri="{FF2B5EF4-FFF2-40B4-BE49-F238E27FC236}">
                  <a16:creationId xmlns:a16="http://schemas.microsoft.com/office/drawing/2014/main" id="{930BB8D5-5C39-500B-4CF5-9F06818C86A6}"/>
                </a:ext>
              </a:extLst>
            </p:cNvPr>
            <p:cNvCxnSpPr/>
            <p:nvPr/>
          </p:nvCxnSpPr>
          <p:spPr>
            <a:xfrm>
              <a:off x="7548942" y="3893741"/>
              <a:ext cx="0" cy="163208"/>
            </a:xfrm>
            <a:prstGeom prst="straightConnector1">
              <a:avLst/>
            </a:pr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Line 8" title="þ\#1_1|þ\#1_8|8||£|">
              <a:extLst>
                <a:ext uri="{FF2B5EF4-FFF2-40B4-BE49-F238E27FC236}">
                  <a16:creationId xmlns:a16="http://schemas.microsoft.com/office/drawing/2014/main" id="{CB5D7550-1024-1421-F53F-A98FAF5D654C}"/>
                </a:ext>
              </a:extLst>
            </p:cNvPr>
            <p:cNvCxnSpPr/>
            <p:nvPr/>
          </p:nvCxnSpPr>
          <p:spPr>
            <a:xfrm>
              <a:off x="8726552" y="4327796"/>
              <a:ext cx="0" cy="163208"/>
            </a:xfrm>
            <a:prstGeom prst="straightConnector1">
              <a:avLst/>
            </a:pr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Line 9" title="þ\#1_1|þ\#1_9|9||£|">
              <a:extLst>
                <a:ext uri="{FF2B5EF4-FFF2-40B4-BE49-F238E27FC236}">
                  <a16:creationId xmlns:a16="http://schemas.microsoft.com/office/drawing/2014/main" id="{71B1F7BA-68B4-C8A4-10FB-C07053A7B9DD}"/>
                </a:ext>
              </a:extLst>
            </p:cNvPr>
            <p:cNvCxnSpPr/>
            <p:nvPr/>
          </p:nvCxnSpPr>
          <p:spPr>
            <a:xfrm>
              <a:off x="10072392" y="4761851"/>
              <a:ext cx="0" cy="163208"/>
            </a:xfrm>
            <a:prstGeom prst="straightConnector1">
              <a:avLst/>
            </a:pr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822467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Classic Charts</a:t>
            </a:r>
          </a:p>
        </p:txBody>
      </p:sp>
      <p:grpSp>
        <p:nvGrpSpPr>
          <p:cNvPr id="342" name="CLASSIC CHARTS" title="3">
            <a:extLst>
              <a:ext uri="{FF2B5EF4-FFF2-40B4-BE49-F238E27FC236}">
                <a16:creationId xmlns:a16="http://schemas.microsoft.com/office/drawing/2014/main" id="{D03F44B9-88CB-21EA-B191-682C2F7DE945}"/>
              </a:ext>
            </a:extLst>
          </p:cNvPr>
          <p:cNvGrpSpPr/>
          <p:nvPr/>
        </p:nvGrpSpPr>
        <p:grpSpPr>
          <a:xfrm>
            <a:off x="2067292" y="1623873"/>
            <a:ext cx="8057418" cy="4124256"/>
            <a:chOff x="2365743" y="1210059"/>
            <a:chExt cx="8057418" cy="4124256"/>
          </a:xfrm>
        </p:grpSpPr>
        <p:cxnSp>
          <p:nvCxnSpPr>
            <p:cNvPr id="299" name="Line 1">
              <a:extLst>
                <a:ext uri="{FF2B5EF4-FFF2-40B4-BE49-F238E27FC236}">
                  <a16:creationId xmlns:a16="http://schemas.microsoft.com/office/drawing/2014/main" id="{4DD91F67-29E9-3AA0-7856-F7A5B51EF47F}"/>
                </a:ext>
              </a:extLst>
            </p:cNvPr>
            <p:cNvCxnSpPr/>
            <p:nvPr/>
          </p:nvCxnSpPr>
          <p:spPr>
            <a:xfrm>
              <a:off x="2365743" y="4842830"/>
              <a:ext cx="8057418" cy="0"/>
            </a:xfrm>
            <a:prstGeom prst="straightConnector1">
              <a:avLst/>
            </a:prstGeom>
            <a:ln w="12700">
              <a:solidFill>
                <a:srgbClr val="000000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7" name="Shape 1" title="þ\#1_1|1||&gt;21|">
              <a:extLst>
                <a:ext uri="{FF2B5EF4-FFF2-40B4-BE49-F238E27FC236}">
                  <a16:creationId xmlns:a16="http://schemas.microsoft.com/office/drawing/2014/main" id="{898CFA90-3970-B9D8-9A33-A3817784D273}"/>
                </a:ext>
              </a:extLst>
            </p:cNvPr>
            <p:cNvSpPr>
              <a:spLocks/>
            </p:cNvSpPr>
            <p:nvPr/>
          </p:nvSpPr>
          <p:spPr>
            <a:xfrm>
              <a:off x="2365743" y="5033330"/>
              <a:ext cx="861402" cy="30098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D0D0D">
                      <a:lumMod val="100000"/>
                    </a:srgbClr>
                  </a:solidFill>
                  <a:latin typeface="Verdana" panose="020B0604030504040204" pitchFamily="34" charset="0"/>
                </a:rPr>
                <a:t>Actual </a:t>
              </a:r>
            </a:p>
            <a:p>
              <a:pPr algn="ctr">
                <a:buSzPct val="100000"/>
              </a:pPr>
              <a:r>
                <a:rPr lang="it-IT" sz="1000">
                  <a:solidFill>
                    <a:srgbClr val="0D0D0D">
                      <a:lumMod val="100000"/>
                    </a:srgbClr>
                  </a:solidFill>
                  <a:latin typeface="Verdana" panose="020B0604030504040204" pitchFamily="34" charset="0"/>
                </a:rPr>
                <a:t>2022</a:t>
              </a:r>
            </a:p>
          </p:txBody>
        </p:sp>
        <p:sp>
          <p:nvSpPr>
            <p:cNvPr id="288" name="Shape 2" title="þ\#1_2|2||&gt;21|">
              <a:extLst>
                <a:ext uri="{FF2B5EF4-FFF2-40B4-BE49-F238E27FC236}">
                  <a16:creationId xmlns:a16="http://schemas.microsoft.com/office/drawing/2014/main" id="{0E53DAAA-729A-3D4F-CA69-6B273D8ED135}"/>
                </a:ext>
              </a:extLst>
            </p:cNvPr>
            <p:cNvSpPr>
              <a:spLocks/>
            </p:cNvSpPr>
            <p:nvPr/>
          </p:nvSpPr>
          <p:spPr>
            <a:xfrm>
              <a:off x="3265245" y="5033330"/>
              <a:ext cx="861402" cy="30098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D0D0D">
                      <a:lumMod val="100000"/>
                    </a:srgbClr>
                  </a:solidFill>
                  <a:latin typeface="Verdana" panose="020B0604030504040204" pitchFamily="34" charset="0"/>
                </a:rPr>
                <a:t>Budget </a:t>
              </a:r>
            </a:p>
            <a:p>
              <a:pPr algn="ctr">
                <a:buSzPct val="100000"/>
              </a:pPr>
              <a:r>
                <a:rPr lang="it-IT" sz="1000">
                  <a:solidFill>
                    <a:srgbClr val="0D0D0D">
                      <a:lumMod val="100000"/>
                    </a:srgbClr>
                  </a:solidFill>
                  <a:latin typeface="Verdana" panose="020B0604030504040204" pitchFamily="34" charset="0"/>
                </a:rPr>
                <a:t>Division A</a:t>
              </a:r>
            </a:p>
          </p:txBody>
        </p:sp>
        <p:sp>
          <p:nvSpPr>
            <p:cNvPr id="289" name="Shape 3" title="þ\#1_3|3||&gt;21|">
              <a:extLst>
                <a:ext uri="{FF2B5EF4-FFF2-40B4-BE49-F238E27FC236}">
                  <a16:creationId xmlns:a16="http://schemas.microsoft.com/office/drawing/2014/main" id="{42D69E46-2227-4114-C633-547881B79411}"/>
                </a:ext>
              </a:extLst>
            </p:cNvPr>
            <p:cNvSpPr>
              <a:spLocks/>
            </p:cNvSpPr>
            <p:nvPr/>
          </p:nvSpPr>
          <p:spPr>
            <a:xfrm>
              <a:off x="4164747" y="5033330"/>
              <a:ext cx="861402" cy="30098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D0D0D">
                      <a:lumMod val="100000"/>
                    </a:srgbClr>
                  </a:solidFill>
                  <a:latin typeface="Verdana" panose="020B0604030504040204" pitchFamily="34" charset="0"/>
                </a:rPr>
                <a:t>Budget </a:t>
              </a:r>
            </a:p>
            <a:p>
              <a:pPr algn="ctr">
                <a:buSzPct val="100000"/>
              </a:pPr>
              <a:r>
                <a:rPr lang="it-IT" sz="1000">
                  <a:solidFill>
                    <a:srgbClr val="0D0D0D">
                      <a:lumMod val="100000"/>
                    </a:srgbClr>
                  </a:solidFill>
                  <a:latin typeface="Verdana" panose="020B0604030504040204" pitchFamily="34" charset="0"/>
                </a:rPr>
                <a:t>Division B</a:t>
              </a:r>
            </a:p>
          </p:txBody>
        </p:sp>
        <p:sp>
          <p:nvSpPr>
            <p:cNvPr id="290" name="Shape 4" title="þ\#1_4|4||&gt;21|">
              <a:extLst>
                <a:ext uri="{FF2B5EF4-FFF2-40B4-BE49-F238E27FC236}">
                  <a16:creationId xmlns:a16="http://schemas.microsoft.com/office/drawing/2014/main" id="{572392E8-9CE0-3475-14EB-C6874439E0AF}"/>
                </a:ext>
              </a:extLst>
            </p:cNvPr>
            <p:cNvSpPr>
              <a:spLocks/>
            </p:cNvSpPr>
            <p:nvPr/>
          </p:nvSpPr>
          <p:spPr>
            <a:xfrm>
              <a:off x="5064249" y="5033330"/>
              <a:ext cx="861402" cy="30098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D0D0D">
                      <a:lumMod val="100000"/>
                    </a:srgbClr>
                  </a:solidFill>
                  <a:latin typeface="Verdana" panose="020B0604030504040204" pitchFamily="34" charset="0"/>
                </a:rPr>
                <a:t>Budget </a:t>
              </a:r>
            </a:p>
            <a:p>
              <a:pPr algn="ctr">
                <a:buSzPct val="100000"/>
              </a:pPr>
              <a:r>
                <a:rPr lang="it-IT" sz="1000">
                  <a:solidFill>
                    <a:srgbClr val="0D0D0D">
                      <a:lumMod val="100000"/>
                    </a:srgbClr>
                  </a:solidFill>
                  <a:latin typeface="Verdana" panose="020B0604030504040204" pitchFamily="34" charset="0"/>
                </a:rPr>
                <a:t>Division B</a:t>
              </a:r>
            </a:p>
          </p:txBody>
        </p:sp>
        <p:sp>
          <p:nvSpPr>
            <p:cNvPr id="291" name="Shape 5" title="þ\#1_5|5||&gt;21|">
              <a:extLst>
                <a:ext uri="{FF2B5EF4-FFF2-40B4-BE49-F238E27FC236}">
                  <a16:creationId xmlns:a16="http://schemas.microsoft.com/office/drawing/2014/main" id="{0BA547A7-DBC7-74D5-B8BD-9896621796AD}"/>
                </a:ext>
              </a:extLst>
            </p:cNvPr>
            <p:cNvSpPr>
              <a:spLocks/>
            </p:cNvSpPr>
            <p:nvPr/>
          </p:nvSpPr>
          <p:spPr>
            <a:xfrm>
              <a:off x="5963751" y="5033330"/>
              <a:ext cx="861402" cy="30098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D0D0D">
                      <a:lumMod val="100000"/>
                    </a:srgbClr>
                  </a:solidFill>
                  <a:latin typeface="Verdana" panose="020B0604030504040204" pitchFamily="34" charset="0"/>
                </a:rPr>
                <a:t>Budget </a:t>
              </a:r>
            </a:p>
            <a:p>
              <a:pPr algn="ctr">
                <a:buSzPct val="100000"/>
              </a:pPr>
              <a:r>
                <a:rPr lang="it-IT" sz="1000">
                  <a:solidFill>
                    <a:srgbClr val="0D0D0D">
                      <a:lumMod val="100000"/>
                    </a:srgbClr>
                  </a:solidFill>
                  <a:latin typeface="Verdana" panose="020B0604030504040204" pitchFamily="34" charset="0"/>
                </a:rPr>
                <a:t>2023*</a:t>
              </a:r>
            </a:p>
          </p:txBody>
        </p:sp>
        <p:sp>
          <p:nvSpPr>
            <p:cNvPr id="292" name="Shape 6" title="þ\#1_6|6||&gt;21|">
              <a:extLst>
                <a:ext uri="{FF2B5EF4-FFF2-40B4-BE49-F238E27FC236}">
                  <a16:creationId xmlns:a16="http://schemas.microsoft.com/office/drawing/2014/main" id="{1FC3C78A-CD5B-4506-8A22-9FF6B7E05453}"/>
                </a:ext>
              </a:extLst>
            </p:cNvPr>
            <p:cNvSpPr>
              <a:spLocks/>
            </p:cNvSpPr>
            <p:nvPr/>
          </p:nvSpPr>
          <p:spPr>
            <a:xfrm>
              <a:off x="6863253" y="5033330"/>
              <a:ext cx="861402" cy="30098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D0D0D">
                      <a:lumMod val="100000"/>
                    </a:srgbClr>
                  </a:solidFill>
                  <a:latin typeface="Verdana" panose="020B0604030504040204" pitchFamily="34" charset="0"/>
                </a:rPr>
                <a:t>FC </a:t>
              </a:r>
            </a:p>
            <a:p>
              <a:pPr algn="ctr">
                <a:buSzPct val="100000"/>
              </a:pPr>
              <a:r>
                <a:rPr lang="it-IT" sz="1000">
                  <a:solidFill>
                    <a:srgbClr val="0D0D0D">
                      <a:lumMod val="100000"/>
                    </a:srgbClr>
                  </a:solidFill>
                  <a:latin typeface="Verdana" panose="020B0604030504040204" pitchFamily="34" charset="0"/>
                </a:rPr>
                <a:t>Division A</a:t>
              </a:r>
            </a:p>
          </p:txBody>
        </p:sp>
        <p:sp>
          <p:nvSpPr>
            <p:cNvPr id="293" name="Shape 7" title="þ\#1_7|7||&gt;21|">
              <a:extLst>
                <a:ext uri="{FF2B5EF4-FFF2-40B4-BE49-F238E27FC236}">
                  <a16:creationId xmlns:a16="http://schemas.microsoft.com/office/drawing/2014/main" id="{87D842B6-F201-5D89-7C32-F1040EF77121}"/>
                </a:ext>
              </a:extLst>
            </p:cNvPr>
            <p:cNvSpPr>
              <a:spLocks/>
            </p:cNvSpPr>
            <p:nvPr/>
          </p:nvSpPr>
          <p:spPr>
            <a:xfrm>
              <a:off x="7762755" y="5033330"/>
              <a:ext cx="861402" cy="30098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D0D0D">
                      <a:lumMod val="100000"/>
                    </a:srgbClr>
                  </a:solidFill>
                  <a:latin typeface="Verdana" panose="020B0604030504040204" pitchFamily="34" charset="0"/>
                </a:rPr>
                <a:t>FC </a:t>
              </a:r>
            </a:p>
            <a:p>
              <a:pPr algn="ctr">
                <a:buSzPct val="100000"/>
              </a:pPr>
              <a:r>
                <a:rPr lang="it-IT" sz="1000">
                  <a:solidFill>
                    <a:srgbClr val="0D0D0D">
                      <a:lumMod val="100000"/>
                    </a:srgbClr>
                  </a:solidFill>
                  <a:latin typeface="Verdana" panose="020B0604030504040204" pitchFamily="34" charset="0"/>
                </a:rPr>
                <a:t>Division B</a:t>
              </a:r>
            </a:p>
          </p:txBody>
        </p:sp>
        <p:sp>
          <p:nvSpPr>
            <p:cNvPr id="294" name="Shape 8" title="þ\#1_8|8||&gt;21|">
              <a:extLst>
                <a:ext uri="{FF2B5EF4-FFF2-40B4-BE49-F238E27FC236}">
                  <a16:creationId xmlns:a16="http://schemas.microsoft.com/office/drawing/2014/main" id="{AA2A7422-7C2F-13AE-5330-37314990C898}"/>
                </a:ext>
              </a:extLst>
            </p:cNvPr>
            <p:cNvSpPr>
              <a:spLocks/>
            </p:cNvSpPr>
            <p:nvPr/>
          </p:nvSpPr>
          <p:spPr>
            <a:xfrm>
              <a:off x="8662257" y="5033330"/>
              <a:ext cx="861402" cy="30098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D0D0D">
                      <a:lumMod val="100000"/>
                    </a:srgbClr>
                  </a:solidFill>
                  <a:latin typeface="Verdana" panose="020B0604030504040204" pitchFamily="34" charset="0"/>
                </a:rPr>
                <a:t>FC </a:t>
              </a:r>
            </a:p>
            <a:p>
              <a:pPr algn="ctr">
                <a:buSzPct val="100000"/>
              </a:pPr>
              <a:r>
                <a:rPr lang="it-IT" sz="1000">
                  <a:solidFill>
                    <a:srgbClr val="0D0D0D">
                      <a:lumMod val="100000"/>
                    </a:srgbClr>
                  </a:solidFill>
                  <a:latin typeface="Verdana" panose="020B0604030504040204" pitchFamily="34" charset="0"/>
                </a:rPr>
                <a:t>Division C</a:t>
              </a:r>
            </a:p>
          </p:txBody>
        </p:sp>
        <p:sp>
          <p:nvSpPr>
            <p:cNvPr id="295" name="Shape 9" title="þ\#1_9|9||&gt;21|">
              <a:extLst>
                <a:ext uri="{FF2B5EF4-FFF2-40B4-BE49-F238E27FC236}">
                  <a16:creationId xmlns:a16="http://schemas.microsoft.com/office/drawing/2014/main" id="{A2C02DD3-2437-EF53-E3D5-67E202E772D0}"/>
                </a:ext>
              </a:extLst>
            </p:cNvPr>
            <p:cNvSpPr>
              <a:spLocks/>
            </p:cNvSpPr>
            <p:nvPr/>
          </p:nvSpPr>
          <p:spPr>
            <a:xfrm>
              <a:off x="9561759" y="5033330"/>
              <a:ext cx="861402" cy="30098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D0D0D">
                      <a:lumMod val="100000"/>
                    </a:srgbClr>
                  </a:solidFill>
                  <a:latin typeface="Verdana" panose="020B0604030504040204" pitchFamily="34" charset="0"/>
                </a:rPr>
                <a:t>FC 2023*</a:t>
              </a:r>
            </a:p>
          </p:txBody>
        </p:sp>
        <p:sp>
          <p:nvSpPr>
            <p:cNvPr id="297" name="Shape 10" descr="^" title="þ\#1_1|1||£|">
              <a:extLst>
                <a:ext uri="{FF2B5EF4-FFF2-40B4-BE49-F238E27FC236}">
                  <a16:creationId xmlns:a16="http://schemas.microsoft.com/office/drawing/2014/main" id="{371930AB-7556-49F4-FB74-52D8031036DC}"/>
                </a:ext>
              </a:extLst>
            </p:cNvPr>
            <p:cNvSpPr>
              <a:spLocks/>
            </p:cNvSpPr>
            <p:nvPr/>
          </p:nvSpPr>
          <p:spPr>
            <a:xfrm>
              <a:off x="2501829" y="4019765"/>
              <a:ext cx="589229" cy="8230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rgbClr val="172C51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01" name="Shape 11" title="þ\#1_2|2||£|">
              <a:extLst>
                <a:ext uri="{FF2B5EF4-FFF2-40B4-BE49-F238E27FC236}">
                  <a16:creationId xmlns:a16="http://schemas.microsoft.com/office/drawing/2014/main" id="{6FD0AE61-9552-278F-BE50-F2D457577C12}"/>
                </a:ext>
              </a:extLst>
            </p:cNvPr>
            <p:cNvSpPr>
              <a:spLocks/>
            </p:cNvSpPr>
            <p:nvPr/>
          </p:nvSpPr>
          <p:spPr>
            <a:xfrm>
              <a:off x="3401331" y="3032087"/>
              <a:ext cx="589229" cy="987678"/>
            </a:xfrm>
            <a:prstGeom prst="rect">
              <a:avLst/>
            </a:prstGeom>
            <a:solidFill>
              <a:srgbClr val="69A563"/>
            </a:solidFill>
            <a:ln w="12700" cap="flat" cmpd="sng" algn="ctr">
              <a:solidFill>
                <a:srgbClr val="172C51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06" name="Shape 12" title="þ\#1_3|3||£|">
              <a:extLst>
                <a:ext uri="{FF2B5EF4-FFF2-40B4-BE49-F238E27FC236}">
                  <a16:creationId xmlns:a16="http://schemas.microsoft.com/office/drawing/2014/main" id="{8EC4C79D-6C0B-85CB-4C78-438332D0A98A}"/>
                </a:ext>
              </a:extLst>
            </p:cNvPr>
            <p:cNvSpPr>
              <a:spLocks/>
            </p:cNvSpPr>
            <p:nvPr/>
          </p:nvSpPr>
          <p:spPr>
            <a:xfrm>
              <a:off x="4300833" y="2702861"/>
              <a:ext cx="589229" cy="329226"/>
            </a:xfrm>
            <a:prstGeom prst="rect">
              <a:avLst/>
            </a:prstGeom>
            <a:solidFill>
              <a:srgbClr val="69A563"/>
            </a:solidFill>
            <a:ln w="12700" cap="flat" cmpd="sng" algn="ctr">
              <a:solidFill>
                <a:srgbClr val="172C51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0" name="Shape 13" title="þ\#1_4|4||£|">
              <a:extLst>
                <a:ext uri="{FF2B5EF4-FFF2-40B4-BE49-F238E27FC236}">
                  <a16:creationId xmlns:a16="http://schemas.microsoft.com/office/drawing/2014/main" id="{25E82720-EA1C-BC78-6DF5-97EC98CA70DA}"/>
                </a:ext>
              </a:extLst>
            </p:cNvPr>
            <p:cNvSpPr>
              <a:spLocks/>
            </p:cNvSpPr>
            <p:nvPr/>
          </p:nvSpPr>
          <p:spPr>
            <a:xfrm rot="10800000">
              <a:off x="5200335" y="2702862"/>
              <a:ext cx="589229" cy="164613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rgbClr val="172C51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4" name="Shape 14" descr="^" title="þ\#1_5|5||£|">
              <a:extLst>
                <a:ext uri="{FF2B5EF4-FFF2-40B4-BE49-F238E27FC236}">
                  <a16:creationId xmlns:a16="http://schemas.microsoft.com/office/drawing/2014/main" id="{1BE6788D-F2D8-C4CA-D0E6-77E0424F7455}"/>
                </a:ext>
              </a:extLst>
            </p:cNvPr>
            <p:cNvSpPr>
              <a:spLocks/>
            </p:cNvSpPr>
            <p:nvPr/>
          </p:nvSpPr>
          <p:spPr>
            <a:xfrm>
              <a:off x="6099837" y="2867475"/>
              <a:ext cx="589229" cy="197535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rgbClr val="172C51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8" name="Shape 15" title="þ\#1_6|6||£|">
              <a:extLst>
                <a:ext uri="{FF2B5EF4-FFF2-40B4-BE49-F238E27FC236}">
                  <a16:creationId xmlns:a16="http://schemas.microsoft.com/office/drawing/2014/main" id="{E45A88DF-1636-4998-2149-511CBC1348D3}"/>
                </a:ext>
              </a:extLst>
            </p:cNvPr>
            <p:cNvSpPr>
              <a:spLocks/>
            </p:cNvSpPr>
            <p:nvPr/>
          </p:nvSpPr>
          <p:spPr>
            <a:xfrm rot="10800000">
              <a:off x="6999339" y="2867474"/>
              <a:ext cx="589229" cy="329226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rgbClr val="172C51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22" name="Shape 16" title="þ\#1_7|7||£|">
              <a:extLst>
                <a:ext uri="{FF2B5EF4-FFF2-40B4-BE49-F238E27FC236}">
                  <a16:creationId xmlns:a16="http://schemas.microsoft.com/office/drawing/2014/main" id="{34184285-9B09-0D11-0883-FE6E62997709}"/>
                </a:ext>
              </a:extLst>
            </p:cNvPr>
            <p:cNvSpPr>
              <a:spLocks/>
            </p:cNvSpPr>
            <p:nvPr/>
          </p:nvSpPr>
          <p:spPr>
            <a:xfrm>
              <a:off x="7898841" y="2620555"/>
              <a:ext cx="589229" cy="576145"/>
            </a:xfrm>
            <a:prstGeom prst="rect">
              <a:avLst/>
            </a:prstGeom>
            <a:solidFill>
              <a:srgbClr val="69A563"/>
            </a:solidFill>
            <a:ln w="12700" cap="flat" cmpd="sng" algn="ctr">
              <a:solidFill>
                <a:srgbClr val="172C51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26" name="Shape 17" title="þ\#1_8|8||£|">
              <a:extLst>
                <a:ext uri="{FF2B5EF4-FFF2-40B4-BE49-F238E27FC236}">
                  <a16:creationId xmlns:a16="http://schemas.microsoft.com/office/drawing/2014/main" id="{C69425DF-5E9B-94E4-5B2B-4911DD622426}"/>
                </a:ext>
              </a:extLst>
            </p:cNvPr>
            <p:cNvSpPr>
              <a:spLocks/>
            </p:cNvSpPr>
            <p:nvPr/>
          </p:nvSpPr>
          <p:spPr>
            <a:xfrm>
              <a:off x="8798344" y="1962103"/>
              <a:ext cx="589229" cy="658452"/>
            </a:xfrm>
            <a:prstGeom prst="rect">
              <a:avLst/>
            </a:prstGeom>
            <a:solidFill>
              <a:srgbClr val="69A563"/>
            </a:solidFill>
            <a:ln w="12700" cap="flat" cmpd="sng" algn="ctr">
              <a:solidFill>
                <a:srgbClr val="172C51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30" name="Shape 18" descr="^" title="þ\#1_9|9||£|">
              <a:extLst>
                <a:ext uri="{FF2B5EF4-FFF2-40B4-BE49-F238E27FC236}">
                  <a16:creationId xmlns:a16="http://schemas.microsoft.com/office/drawing/2014/main" id="{9F21F528-DAC4-B18C-BE86-C05FC639F3D1}"/>
                </a:ext>
              </a:extLst>
            </p:cNvPr>
            <p:cNvSpPr>
              <a:spLocks/>
            </p:cNvSpPr>
            <p:nvPr/>
          </p:nvSpPr>
          <p:spPr>
            <a:xfrm>
              <a:off x="9697845" y="1962104"/>
              <a:ext cx="589229" cy="288072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rgbClr val="172C51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33" name="Shape 19" title="þ\#1_1|1||&gt;22|">
              <a:extLst>
                <a:ext uri="{FF2B5EF4-FFF2-40B4-BE49-F238E27FC236}">
                  <a16:creationId xmlns:a16="http://schemas.microsoft.com/office/drawing/2014/main" id="{B75D52F4-B212-3AE8-9646-08EF5E04ED2B}"/>
                </a:ext>
              </a:extLst>
            </p:cNvPr>
            <p:cNvSpPr>
              <a:spLocks/>
            </p:cNvSpPr>
            <p:nvPr/>
          </p:nvSpPr>
          <p:spPr>
            <a:xfrm>
              <a:off x="2365743" y="1210059"/>
              <a:ext cx="861402" cy="63163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Verdana" panose="020B0604030504040204" pitchFamily="34" charset="0"/>
                </a:rPr>
                <a:t>Add here your Comments</a:t>
              </a:r>
            </a:p>
          </p:txBody>
        </p:sp>
        <p:sp>
          <p:nvSpPr>
            <p:cNvPr id="334" name="Shape 20" title="þ\#1_2|2||&gt;22|">
              <a:extLst>
                <a:ext uri="{FF2B5EF4-FFF2-40B4-BE49-F238E27FC236}">
                  <a16:creationId xmlns:a16="http://schemas.microsoft.com/office/drawing/2014/main" id="{ED84DA4F-F743-353D-970D-ACF90A8EE54F}"/>
                </a:ext>
              </a:extLst>
            </p:cNvPr>
            <p:cNvSpPr>
              <a:spLocks/>
            </p:cNvSpPr>
            <p:nvPr/>
          </p:nvSpPr>
          <p:spPr>
            <a:xfrm>
              <a:off x="3265245" y="1210059"/>
              <a:ext cx="861402" cy="63163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Verdana" panose="020B0604030504040204" pitchFamily="34" charset="0"/>
                </a:rPr>
                <a:t>Add here your Comments</a:t>
              </a:r>
            </a:p>
          </p:txBody>
        </p:sp>
        <p:sp>
          <p:nvSpPr>
            <p:cNvPr id="335" name="Shape 21" title="þ\#1_3|3||&gt;22|">
              <a:extLst>
                <a:ext uri="{FF2B5EF4-FFF2-40B4-BE49-F238E27FC236}">
                  <a16:creationId xmlns:a16="http://schemas.microsoft.com/office/drawing/2014/main" id="{AAA3DF46-8721-4C75-5448-76D5C5105DEC}"/>
                </a:ext>
              </a:extLst>
            </p:cNvPr>
            <p:cNvSpPr>
              <a:spLocks/>
            </p:cNvSpPr>
            <p:nvPr/>
          </p:nvSpPr>
          <p:spPr>
            <a:xfrm>
              <a:off x="4164747" y="1210059"/>
              <a:ext cx="861402" cy="63163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Verdana" panose="020B0604030504040204" pitchFamily="34" charset="0"/>
                </a:rPr>
                <a:t>Add here your Comments</a:t>
              </a:r>
            </a:p>
          </p:txBody>
        </p:sp>
        <p:sp>
          <p:nvSpPr>
            <p:cNvPr id="336" name="Shape 22" title="þ\#1_4|4||&gt;22|">
              <a:extLst>
                <a:ext uri="{FF2B5EF4-FFF2-40B4-BE49-F238E27FC236}">
                  <a16:creationId xmlns:a16="http://schemas.microsoft.com/office/drawing/2014/main" id="{52AEDDD9-F7BC-FD23-E158-B152D1EF2FD0}"/>
                </a:ext>
              </a:extLst>
            </p:cNvPr>
            <p:cNvSpPr>
              <a:spLocks/>
            </p:cNvSpPr>
            <p:nvPr/>
          </p:nvSpPr>
          <p:spPr>
            <a:xfrm>
              <a:off x="5064249" y="1210059"/>
              <a:ext cx="861402" cy="63163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Verdana" panose="020B0604030504040204" pitchFamily="34" charset="0"/>
                </a:rPr>
                <a:t>Add here your Comments</a:t>
              </a:r>
            </a:p>
          </p:txBody>
        </p:sp>
        <p:sp>
          <p:nvSpPr>
            <p:cNvPr id="337" name="Shape 23" title="þ\#1_5|5||&gt;22|">
              <a:extLst>
                <a:ext uri="{FF2B5EF4-FFF2-40B4-BE49-F238E27FC236}">
                  <a16:creationId xmlns:a16="http://schemas.microsoft.com/office/drawing/2014/main" id="{CC22934D-7FF8-D8B4-DB73-D4983911AA9E}"/>
                </a:ext>
              </a:extLst>
            </p:cNvPr>
            <p:cNvSpPr>
              <a:spLocks/>
            </p:cNvSpPr>
            <p:nvPr/>
          </p:nvSpPr>
          <p:spPr>
            <a:xfrm>
              <a:off x="5963751" y="1210059"/>
              <a:ext cx="861402" cy="63163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Verdana" panose="020B0604030504040204" pitchFamily="34" charset="0"/>
                </a:rPr>
                <a:t>Add here your Comments</a:t>
              </a:r>
            </a:p>
          </p:txBody>
        </p:sp>
        <p:sp>
          <p:nvSpPr>
            <p:cNvPr id="338" name="Shape 24" title="þ\#1_6|6||&gt;22|">
              <a:extLst>
                <a:ext uri="{FF2B5EF4-FFF2-40B4-BE49-F238E27FC236}">
                  <a16:creationId xmlns:a16="http://schemas.microsoft.com/office/drawing/2014/main" id="{35F87BBD-4B15-6976-2E65-CC38C9127AA0}"/>
                </a:ext>
              </a:extLst>
            </p:cNvPr>
            <p:cNvSpPr>
              <a:spLocks/>
            </p:cNvSpPr>
            <p:nvPr/>
          </p:nvSpPr>
          <p:spPr>
            <a:xfrm>
              <a:off x="6863253" y="1210059"/>
              <a:ext cx="861402" cy="63163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Verdana" panose="020B0604030504040204" pitchFamily="34" charset="0"/>
                </a:rPr>
                <a:t>Add here your Comments</a:t>
              </a:r>
            </a:p>
          </p:txBody>
        </p:sp>
        <p:sp>
          <p:nvSpPr>
            <p:cNvPr id="339" name="Shape 25" title="þ\#1_7|7||&gt;22|">
              <a:extLst>
                <a:ext uri="{FF2B5EF4-FFF2-40B4-BE49-F238E27FC236}">
                  <a16:creationId xmlns:a16="http://schemas.microsoft.com/office/drawing/2014/main" id="{0F3AE834-500C-1046-1580-CBB9585B8EF2}"/>
                </a:ext>
              </a:extLst>
            </p:cNvPr>
            <p:cNvSpPr>
              <a:spLocks/>
            </p:cNvSpPr>
            <p:nvPr/>
          </p:nvSpPr>
          <p:spPr>
            <a:xfrm>
              <a:off x="7762755" y="1210059"/>
              <a:ext cx="861402" cy="63163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Verdana" panose="020B0604030504040204" pitchFamily="34" charset="0"/>
                </a:rPr>
                <a:t>Add here your Comments</a:t>
              </a:r>
            </a:p>
          </p:txBody>
        </p:sp>
        <p:sp>
          <p:nvSpPr>
            <p:cNvPr id="340" name="Shape 26" title="þ\#1_8|8||&gt;22|">
              <a:extLst>
                <a:ext uri="{FF2B5EF4-FFF2-40B4-BE49-F238E27FC236}">
                  <a16:creationId xmlns:a16="http://schemas.microsoft.com/office/drawing/2014/main" id="{8BC1408B-6C4C-EBB2-CE34-C06962FA24CC}"/>
                </a:ext>
              </a:extLst>
            </p:cNvPr>
            <p:cNvSpPr>
              <a:spLocks/>
            </p:cNvSpPr>
            <p:nvPr/>
          </p:nvSpPr>
          <p:spPr>
            <a:xfrm>
              <a:off x="8662257" y="1210059"/>
              <a:ext cx="861402" cy="63163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Verdana" panose="020B0604030504040204" pitchFamily="34" charset="0"/>
                </a:rPr>
                <a:t>Add here your Comments</a:t>
              </a:r>
            </a:p>
          </p:txBody>
        </p:sp>
        <p:sp>
          <p:nvSpPr>
            <p:cNvPr id="341" name="Shape 27" title="þ\#1_9|9||&gt;22|">
              <a:extLst>
                <a:ext uri="{FF2B5EF4-FFF2-40B4-BE49-F238E27FC236}">
                  <a16:creationId xmlns:a16="http://schemas.microsoft.com/office/drawing/2014/main" id="{25D8EA44-C425-3E35-6DB3-6966213FED57}"/>
                </a:ext>
              </a:extLst>
            </p:cNvPr>
            <p:cNvSpPr>
              <a:spLocks/>
            </p:cNvSpPr>
            <p:nvPr/>
          </p:nvSpPr>
          <p:spPr>
            <a:xfrm>
              <a:off x="9561759" y="1210059"/>
              <a:ext cx="861402" cy="63163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Verdana" panose="020B0604030504040204" pitchFamily="34" charset="0"/>
                </a:rPr>
                <a:t>Add here your Comments</a:t>
              </a:r>
            </a:p>
          </p:txBody>
        </p:sp>
        <p:sp>
          <p:nvSpPr>
            <p:cNvPr id="296" name="Shape 28" title="þ\#1_1">
              <a:extLst>
                <a:ext uri="{FF2B5EF4-FFF2-40B4-BE49-F238E27FC236}">
                  <a16:creationId xmlns:a16="http://schemas.microsoft.com/office/drawing/2014/main" id="{11DE2231-39DA-D1E9-A79D-F946E5EB6881}"/>
                </a:ext>
              </a:extLst>
            </p:cNvPr>
            <p:cNvSpPr/>
            <p:nvPr/>
          </p:nvSpPr>
          <p:spPr>
            <a:xfrm>
              <a:off x="2365743" y="1879797"/>
              <a:ext cx="861402" cy="296303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8" name="Shape 29" descr="1#1#1" title="þ\#1_1|1||£|">
              <a:extLst>
                <a:ext uri="{FF2B5EF4-FFF2-40B4-BE49-F238E27FC236}">
                  <a16:creationId xmlns:a16="http://schemas.microsoft.com/office/drawing/2014/main" id="{54BC11FC-5CF5-2969-8883-8822A5DFBC32}"/>
                </a:ext>
              </a:extLst>
            </p:cNvPr>
            <p:cNvSpPr/>
            <p:nvPr/>
          </p:nvSpPr>
          <p:spPr>
            <a:xfrm>
              <a:off x="2664493" y="4344749"/>
              <a:ext cx="263901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500 </a:t>
              </a:r>
            </a:p>
          </p:txBody>
        </p:sp>
        <p:sp>
          <p:nvSpPr>
            <p:cNvPr id="300" name="Shape 30" title="þ\#1_2">
              <a:extLst>
                <a:ext uri="{FF2B5EF4-FFF2-40B4-BE49-F238E27FC236}">
                  <a16:creationId xmlns:a16="http://schemas.microsoft.com/office/drawing/2014/main" id="{0860A73D-A899-6952-5452-1460DFA72C37}"/>
                </a:ext>
              </a:extLst>
            </p:cNvPr>
            <p:cNvSpPr/>
            <p:nvPr/>
          </p:nvSpPr>
          <p:spPr>
            <a:xfrm>
              <a:off x="3265245" y="1879797"/>
              <a:ext cx="861402" cy="296303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4" name="Shape 31" descr="1#1#1" title="þ\#1_2|2||£|">
              <a:extLst>
                <a:ext uri="{FF2B5EF4-FFF2-40B4-BE49-F238E27FC236}">
                  <a16:creationId xmlns:a16="http://schemas.microsoft.com/office/drawing/2014/main" id="{00560A1E-7112-AC9E-3E58-28E520A8B41E}"/>
                </a:ext>
              </a:extLst>
            </p:cNvPr>
            <p:cNvSpPr/>
            <p:nvPr/>
          </p:nvSpPr>
          <p:spPr>
            <a:xfrm>
              <a:off x="3563995" y="3439378"/>
              <a:ext cx="263901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600 </a:t>
              </a:r>
            </a:p>
          </p:txBody>
        </p:sp>
        <p:sp>
          <p:nvSpPr>
            <p:cNvPr id="305" name="Shape 32" title="þ\#1_3">
              <a:extLst>
                <a:ext uri="{FF2B5EF4-FFF2-40B4-BE49-F238E27FC236}">
                  <a16:creationId xmlns:a16="http://schemas.microsoft.com/office/drawing/2014/main" id="{341E4F25-3577-F24C-2FB4-6B429CB7C5A1}"/>
                </a:ext>
              </a:extLst>
            </p:cNvPr>
            <p:cNvSpPr/>
            <p:nvPr/>
          </p:nvSpPr>
          <p:spPr>
            <a:xfrm>
              <a:off x="4164747" y="1879797"/>
              <a:ext cx="861402" cy="296303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8" name="Shape 33" descr="1#1#1" title="þ\#1_3|3||£|">
              <a:extLst>
                <a:ext uri="{FF2B5EF4-FFF2-40B4-BE49-F238E27FC236}">
                  <a16:creationId xmlns:a16="http://schemas.microsoft.com/office/drawing/2014/main" id="{33EDF12B-27A2-5F1E-A5EC-8E791D08E003}"/>
                </a:ext>
              </a:extLst>
            </p:cNvPr>
            <p:cNvSpPr/>
            <p:nvPr/>
          </p:nvSpPr>
          <p:spPr>
            <a:xfrm>
              <a:off x="4463497" y="2780925"/>
              <a:ext cx="263901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200 </a:t>
              </a:r>
            </a:p>
          </p:txBody>
        </p:sp>
        <p:sp>
          <p:nvSpPr>
            <p:cNvPr id="309" name="Shape 34" title="þ\#1_4">
              <a:extLst>
                <a:ext uri="{FF2B5EF4-FFF2-40B4-BE49-F238E27FC236}">
                  <a16:creationId xmlns:a16="http://schemas.microsoft.com/office/drawing/2014/main" id="{C93FD7FD-9AFC-CAB7-B4AA-CA8C549A2164}"/>
                </a:ext>
              </a:extLst>
            </p:cNvPr>
            <p:cNvSpPr/>
            <p:nvPr/>
          </p:nvSpPr>
          <p:spPr>
            <a:xfrm>
              <a:off x="5064249" y="1879797"/>
              <a:ext cx="861402" cy="296303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2" name="Shape 35" descr="-1#1#1" title="þ\#1_4|4||£|">
              <a:extLst>
                <a:ext uri="{FF2B5EF4-FFF2-40B4-BE49-F238E27FC236}">
                  <a16:creationId xmlns:a16="http://schemas.microsoft.com/office/drawing/2014/main" id="{DE15C15D-9667-8274-DD95-C895BA8A2EEF}"/>
                </a:ext>
              </a:extLst>
            </p:cNvPr>
            <p:cNvSpPr/>
            <p:nvPr/>
          </p:nvSpPr>
          <p:spPr>
            <a:xfrm>
              <a:off x="5341518" y="2698620"/>
              <a:ext cx="306863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-100 </a:t>
              </a:r>
            </a:p>
          </p:txBody>
        </p:sp>
        <p:sp>
          <p:nvSpPr>
            <p:cNvPr id="313" name="Shape 36" title="þ\#1_5">
              <a:extLst>
                <a:ext uri="{FF2B5EF4-FFF2-40B4-BE49-F238E27FC236}">
                  <a16:creationId xmlns:a16="http://schemas.microsoft.com/office/drawing/2014/main" id="{8576B4EA-26BE-8652-6106-6FA4AC6D7B8A}"/>
                </a:ext>
              </a:extLst>
            </p:cNvPr>
            <p:cNvSpPr/>
            <p:nvPr/>
          </p:nvSpPr>
          <p:spPr>
            <a:xfrm>
              <a:off x="5963751" y="1879797"/>
              <a:ext cx="861402" cy="296303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6" name="Shape 37" descr="1#1#1" title="þ\#1_5|5||£|">
              <a:extLst>
                <a:ext uri="{FF2B5EF4-FFF2-40B4-BE49-F238E27FC236}">
                  <a16:creationId xmlns:a16="http://schemas.microsoft.com/office/drawing/2014/main" id="{617686BD-61C6-5F92-1533-F506D32F4907}"/>
                </a:ext>
              </a:extLst>
            </p:cNvPr>
            <p:cNvSpPr/>
            <p:nvPr/>
          </p:nvSpPr>
          <p:spPr>
            <a:xfrm>
              <a:off x="6209968" y="3768604"/>
              <a:ext cx="368967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1.200 </a:t>
              </a:r>
            </a:p>
          </p:txBody>
        </p:sp>
        <p:sp>
          <p:nvSpPr>
            <p:cNvPr id="317" name="Shape 38" title="þ\#1_6">
              <a:extLst>
                <a:ext uri="{FF2B5EF4-FFF2-40B4-BE49-F238E27FC236}">
                  <a16:creationId xmlns:a16="http://schemas.microsoft.com/office/drawing/2014/main" id="{478B8928-1F30-FBF2-6185-DD024FD4412B}"/>
                </a:ext>
              </a:extLst>
            </p:cNvPr>
            <p:cNvSpPr/>
            <p:nvPr/>
          </p:nvSpPr>
          <p:spPr>
            <a:xfrm>
              <a:off x="6863253" y="1879797"/>
              <a:ext cx="861402" cy="296303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0" name="Shape 39" descr="-1#1#1" title="þ\#1_6|6||£|">
              <a:extLst>
                <a:ext uri="{FF2B5EF4-FFF2-40B4-BE49-F238E27FC236}">
                  <a16:creationId xmlns:a16="http://schemas.microsoft.com/office/drawing/2014/main" id="{4673FE19-0FF8-37B2-7156-19D872629241}"/>
                </a:ext>
              </a:extLst>
            </p:cNvPr>
            <p:cNvSpPr/>
            <p:nvPr/>
          </p:nvSpPr>
          <p:spPr>
            <a:xfrm>
              <a:off x="7140522" y="2945538"/>
              <a:ext cx="306863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-200 </a:t>
              </a:r>
            </a:p>
          </p:txBody>
        </p:sp>
        <p:sp>
          <p:nvSpPr>
            <p:cNvPr id="321" name="Shape 40" title="þ\#1_7">
              <a:extLst>
                <a:ext uri="{FF2B5EF4-FFF2-40B4-BE49-F238E27FC236}">
                  <a16:creationId xmlns:a16="http://schemas.microsoft.com/office/drawing/2014/main" id="{F39856B2-6007-DF36-82C8-A796DEDB7232}"/>
                </a:ext>
              </a:extLst>
            </p:cNvPr>
            <p:cNvSpPr/>
            <p:nvPr/>
          </p:nvSpPr>
          <p:spPr>
            <a:xfrm>
              <a:off x="7762755" y="1879797"/>
              <a:ext cx="861402" cy="296303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4" name="Shape 41" descr="1#1#1" title="þ\#1_7|7||£|">
              <a:extLst>
                <a:ext uri="{FF2B5EF4-FFF2-40B4-BE49-F238E27FC236}">
                  <a16:creationId xmlns:a16="http://schemas.microsoft.com/office/drawing/2014/main" id="{56A30468-8BFF-CF24-C7B9-DEFA5A514B31}"/>
                </a:ext>
              </a:extLst>
            </p:cNvPr>
            <p:cNvSpPr/>
            <p:nvPr/>
          </p:nvSpPr>
          <p:spPr>
            <a:xfrm>
              <a:off x="8061505" y="2822079"/>
              <a:ext cx="263901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350 </a:t>
              </a:r>
            </a:p>
          </p:txBody>
        </p:sp>
        <p:sp>
          <p:nvSpPr>
            <p:cNvPr id="325" name="Shape 42" title="þ\#1_8">
              <a:extLst>
                <a:ext uri="{FF2B5EF4-FFF2-40B4-BE49-F238E27FC236}">
                  <a16:creationId xmlns:a16="http://schemas.microsoft.com/office/drawing/2014/main" id="{641BEDA9-3A51-5296-189A-15CFC692435F}"/>
                </a:ext>
              </a:extLst>
            </p:cNvPr>
            <p:cNvSpPr/>
            <p:nvPr/>
          </p:nvSpPr>
          <p:spPr>
            <a:xfrm>
              <a:off x="8662257" y="1879797"/>
              <a:ext cx="861402" cy="296303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8" name="Shape 43" descr="1#1#1" title="þ\#1_8|8||£|">
              <a:extLst>
                <a:ext uri="{FF2B5EF4-FFF2-40B4-BE49-F238E27FC236}">
                  <a16:creationId xmlns:a16="http://schemas.microsoft.com/office/drawing/2014/main" id="{09E893DC-D520-D72B-F30A-76ED34BFEB77}"/>
                </a:ext>
              </a:extLst>
            </p:cNvPr>
            <p:cNvSpPr/>
            <p:nvPr/>
          </p:nvSpPr>
          <p:spPr>
            <a:xfrm>
              <a:off x="8961008" y="2204780"/>
              <a:ext cx="263901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400 </a:t>
              </a:r>
            </a:p>
          </p:txBody>
        </p:sp>
        <p:sp>
          <p:nvSpPr>
            <p:cNvPr id="329" name="Shape 44" title="þ\#1_9">
              <a:extLst>
                <a:ext uri="{FF2B5EF4-FFF2-40B4-BE49-F238E27FC236}">
                  <a16:creationId xmlns:a16="http://schemas.microsoft.com/office/drawing/2014/main" id="{65FE9C53-D8C2-F4E8-E874-B1267CED2574}"/>
                </a:ext>
              </a:extLst>
            </p:cNvPr>
            <p:cNvSpPr/>
            <p:nvPr/>
          </p:nvSpPr>
          <p:spPr>
            <a:xfrm>
              <a:off x="9561759" y="1879797"/>
              <a:ext cx="861402" cy="296303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2" name="Shape 45" descr="1#1#1" title="þ\#1_9|9||£|">
              <a:extLst>
                <a:ext uri="{FF2B5EF4-FFF2-40B4-BE49-F238E27FC236}">
                  <a16:creationId xmlns:a16="http://schemas.microsoft.com/office/drawing/2014/main" id="{117695B5-3C20-891C-A10C-C26EFAF98751}"/>
                </a:ext>
              </a:extLst>
            </p:cNvPr>
            <p:cNvSpPr/>
            <p:nvPr/>
          </p:nvSpPr>
          <p:spPr>
            <a:xfrm>
              <a:off x="9807977" y="3315919"/>
              <a:ext cx="368967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1.750 </a:t>
              </a:r>
            </a:p>
          </p:txBody>
        </p:sp>
        <p:cxnSp>
          <p:nvCxnSpPr>
            <p:cNvPr id="302" name="Line 2" title="þ\#1_1|þ\#1_2|2||£|">
              <a:extLst>
                <a:ext uri="{FF2B5EF4-FFF2-40B4-BE49-F238E27FC236}">
                  <a16:creationId xmlns:a16="http://schemas.microsoft.com/office/drawing/2014/main" id="{FA1176C4-411E-7428-CB26-33E920A1A50D}"/>
                </a:ext>
              </a:extLst>
            </p:cNvPr>
            <p:cNvCxnSpPr/>
            <p:nvPr/>
          </p:nvCxnSpPr>
          <p:spPr>
            <a:xfrm>
              <a:off x="3091058" y="4019765"/>
              <a:ext cx="310273" cy="0"/>
            </a:xfrm>
            <a:prstGeom prst="straightConnector1">
              <a:avLst/>
            </a:pr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Line 3" title="þ\#1_1|þ\#1_3|3||£|">
              <a:extLst>
                <a:ext uri="{FF2B5EF4-FFF2-40B4-BE49-F238E27FC236}">
                  <a16:creationId xmlns:a16="http://schemas.microsoft.com/office/drawing/2014/main" id="{050B402F-26E8-6E6B-A7E8-DEB66EBE712E}"/>
                </a:ext>
              </a:extLst>
            </p:cNvPr>
            <p:cNvCxnSpPr/>
            <p:nvPr/>
          </p:nvCxnSpPr>
          <p:spPr>
            <a:xfrm>
              <a:off x="3990560" y="3032087"/>
              <a:ext cx="310273" cy="0"/>
            </a:xfrm>
            <a:prstGeom prst="straightConnector1">
              <a:avLst/>
            </a:pr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1" name="Line 4" title="þ\#1_1|þ\#1_4|4||£|">
              <a:extLst>
                <a:ext uri="{FF2B5EF4-FFF2-40B4-BE49-F238E27FC236}">
                  <a16:creationId xmlns:a16="http://schemas.microsoft.com/office/drawing/2014/main" id="{AA088848-5718-FFE1-D7FC-E6F55F078411}"/>
                </a:ext>
              </a:extLst>
            </p:cNvPr>
            <p:cNvCxnSpPr/>
            <p:nvPr/>
          </p:nvCxnSpPr>
          <p:spPr>
            <a:xfrm>
              <a:off x="4890062" y="2702861"/>
              <a:ext cx="310273" cy="0"/>
            </a:xfrm>
            <a:prstGeom prst="straightConnector1">
              <a:avLst/>
            </a:pr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5" name="Line 5" title="þ\#1_1|þ\#1_5|5||£|">
              <a:extLst>
                <a:ext uri="{FF2B5EF4-FFF2-40B4-BE49-F238E27FC236}">
                  <a16:creationId xmlns:a16="http://schemas.microsoft.com/office/drawing/2014/main" id="{C6E9A7BF-82E6-F4A4-09ED-4D6B0DAF5F6E}"/>
                </a:ext>
              </a:extLst>
            </p:cNvPr>
            <p:cNvCxnSpPr/>
            <p:nvPr/>
          </p:nvCxnSpPr>
          <p:spPr>
            <a:xfrm>
              <a:off x="5789564" y="2867475"/>
              <a:ext cx="310273" cy="0"/>
            </a:xfrm>
            <a:prstGeom prst="straightConnector1">
              <a:avLst/>
            </a:pr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Line 6" title="þ\#1_1|þ\#1_6|6||£|">
              <a:extLst>
                <a:ext uri="{FF2B5EF4-FFF2-40B4-BE49-F238E27FC236}">
                  <a16:creationId xmlns:a16="http://schemas.microsoft.com/office/drawing/2014/main" id="{B7F5204A-42C1-AC31-E662-D8DDF3A9EB99}"/>
                </a:ext>
              </a:extLst>
            </p:cNvPr>
            <p:cNvCxnSpPr/>
            <p:nvPr/>
          </p:nvCxnSpPr>
          <p:spPr>
            <a:xfrm>
              <a:off x="6689066" y="2867475"/>
              <a:ext cx="310273" cy="0"/>
            </a:xfrm>
            <a:prstGeom prst="straightConnector1">
              <a:avLst/>
            </a:pr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Line 7" title="þ\#1_1|þ\#1_7|7||£|">
              <a:extLst>
                <a:ext uri="{FF2B5EF4-FFF2-40B4-BE49-F238E27FC236}">
                  <a16:creationId xmlns:a16="http://schemas.microsoft.com/office/drawing/2014/main" id="{1C350097-E3B8-28EF-9DC4-31A3A5B48778}"/>
                </a:ext>
              </a:extLst>
            </p:cNvPr>
            <p:cNvCxnSpPr/>
            <p:nvPr/>
          </p:nvCxnSpPr>
          <p:spPr>
            <a:xfrm>
              <a:off x="7588568" y="3196700"/>
              <a:ext cx="310273" cy="0"/>
            </a:xfrm>
            <a:prstGeom prst="straightConnector1">
              <a:avLst/>
            </a:pr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7" name="Line 8" title="þ\#1_1|þ\#1_8|8||£|">
              <a:extLst>
                <a:ext uri="{FF2B5EF4-FFF2-40B4-BE49-F238E27FC236}">
                  <a16:creationId xmlns:a16="http://schemas.microsoft.com/office/drawing/2014/main" id="{A6FD5E14-3F28-F45D-62E5-CE6B110F6C9F}"/>
                </a:ext>
              </a:extLst>
            </p:cNvPr>
            <p:cNvCxnSpPr/>
            <p:nvPr/>
          </p:nvCxnSpPr>
          <p:spPr>
            <a:xfrm>
              <a:off x="8488070" y="2620555"/>
              <a:ext cx="310274" cy="0"/>
            </a:xfrm>
            <a:prstGeom prst="straightConnector1">
              <a:avLst/>
            </a:pr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1" name="Line 9" title="þ\#1_1|þ\#1_9|9||£|">
              <a:extLst>
                <a:ext uri="{FF2B5EF4-FFF2-40B4-BE49-F238E27FC236}">
                  <a16:creationId xmlns:a16="http://schemas.microsoft.com/office/drawing/2014/main" id="{3D930D97-F792-BC42-9BB3-0712E9148CBD}"/>
                </a:ext>
              </a:extLst>
            </p:cNvPr>
            <p:cNvCxnSpPr/>
            <p:nvPr/>
          </p:nvCxnSpPr>
          <p:spPr>
            <a:xfrm>
              <a:off x="9387574" y="1962103"/>
              <a:ext cx="310271" cy="0"/>
            </a:xfrm>
            <a:prstGeom prst="straightConnector1">
              <a:avLst/>
            </a:pr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880228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Classic Charts</a:t>
            </a:r>
          </a:p>
        </p:txBody>
      </p:sp>
      <p:grpSp>
        <p:nvGrpSpPr>
          <p:cNvPr id="359" name="CLASSIC CHARTS" title="3">
            <a:extLst>
              <a:ext uri="{FF2B5EF4-FFF2-40B4-BE49-F238E27FC236}">
                <a16:creationId xmlns:a16="http://schemas.microsoft.com/office/drawing/2014/main" id="{48816E08-173F-54F0-37AA-27674A257FBE}"/>
              </a:ext>
            </a:extLst>
          </p:cNvPr>
          <p:cNvGrpSpPr/>
          <p:nvPr/>
        </p:nvGrpSpPr>
        <p:grpSpPr>
          <a:xfrm>
            <a:off x="3698165" y="1788046"/>
            <a:ext cx="4776622" cy="3646981"/>
            <a:chOff x="3996615" y="1601242"/>
            <a:chExt cx="4776622" cy="3646981"/>
          </a:xfrm>
        </p:grpSpPr>
        <p:cxnSp>
          <p:nvCxnSpPr>
            <p:cNvPr id="352" name="Line 1">
              <a:extLst>
                <a:ext uri="{FF2B5EF4-FFF2-40B4-BE49-F238E27FC236}">
                  <a16:creationId xmlns:a16="http://schemas.microsoft.com/office/drawing/2014/main" id="{79D5F5D1-0829-30B7-5552-E994091D1FF0}"/>
                </a:ext>
              </a:extLst>
            </p:cNvPr>
            <p:cNvCxnSpPr/>
            <p:nvPr/>
          </p:nvCxnSpPr>
          <p:spPr>
            <a:xfrm>
              <a:off x="4333165" y="1664080"/>
              <a:ext cx="444007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0" name="Line 2">
              <a:extLst>
                <a:ext uri="{FF2B5EF4-FFF2-40B4-BE49-F238E27FC236}">
                  <a16:creationId xmlns:a16="http://schemas.microsoft.com/office/drawing/2014/main" id="{DE3ADE25-20E1-023B-4897-8ED3D34D385C}"/>
                </a:ext>
              </a:extLst>
            </p:cNvPr>
            <p:cNvCxnSpPr/>
            <p:nvPr/>
          </p:nvCxnSpPr>
          <p:spPr>
            <a:xfrm>
              <a:off x="4333165" y="2250266"/>
              <a:ext cx="444007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8" name="Line 3">
              <a:extLst>
                <a:ext uri="{FF2B5EF4-FFF2-40B4-BE49-F238E27FC236}">
                  <a16:creationId xmlns:a16="http://schemas.microsoft.com/office/drawing/2014/main" id="{2D53094A-0415-F360-894C-6F9206CCA4F7}"/>
                </a:ext>
              </a:extLst>
            </p:cNvPr>
            <p:cNvCxnSpPr/>
            <p:nvPr/>
          </p:nvCxnSpPr>
          <p:spPr>
            <a:xfrm>
              <a:off x="4333165" y="2836451"/>
              <a:ext cx="444007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6" name="Line 4">
              <a:extLst>
                <a:ext uri="{FF2B5EF4-FFF2-40B4-BE49-F238E27FC236}">
                  <a16:creationId xmlns:a16="http://schemas.microsoft.com/office/drawing/2014/main" id="{658CDFE6-7127-4F13-F01C-3521EB9B71D5}"/>
                </a:ext>
              </a:extLst>
            </p:cNvPr>
            <p:cNvCxnSpPr/>
            <p:nvPr/>
          </p:nvCxnSpPr>
          <p:spPr>
            <a:xfrm>
              <a:off x="4333165" y="3422637"/>
              <a:ext cx="444007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4" name="Line 5">
              <a:extLst>
                <a:ext uri="{FF2B5EF4-FFF2-40B4-BE49-F238E27FC236}">
                  <a16:creationId xmlns:a16="http://schemas.microsoft.com/office/drawing/2014/main" id="{FB1DDEA4-D245-7782-9D6C-F33996D267A0}"/>
                </a:ext>
              </a:extLst>
            </p:cNvPr>
            <p:cNvCxnSpPr/>
            <p:nvPr/>
          </p:nvCxnSpPr>
          <p:spPr>
            <a:xfrm>
              <a:off x="4333165" y="4008822"/>
              <a:ext cx="444007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Line 6">
              <a:extLst>
                <a:ext uri="{FF2B5EF4-FFF2-40B4-BE49-F238E27FC236}">
                  <a16:creationId xmlns:a16="http://schemas.microsoft.com/office/drawing/2014/main" id="{942E22CD-5855-2516-0DC8-AB49F0098826}"/>
                </a:ext>
              </a:extLst>
            </p:cNvPr>
            <p:cNvCxnSpPr/>
            <p:nvPr/>
          </p:nvCxnSpPr>
          <p:spPr>
            <a:xfrm>
              <a:off x="4333165" y="4595008"/>
              <a:ext cx="444007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9" name="Shape 1" title="L">
              <a:extLst>
                <a:ext uri="{FF2B5EF4-FFF2-40B4-BE49-F238E27FC236}">
                  <a16:creationId xmlns:a16="http://schemas.microsoft.com/office/drawing/2014/main" id="{BD43BD81-0B87-8D1F-5A21-E718497D975D}"/>
                </a:ext>
              </a:extLst>
            </p:cNvPr>
            <p:cNvSpPr/>
            <p:nvPr/>
          </p:nvSpPr>
          <p:spPr>
            <a:xfrm>
              <a:off x="3996615" y="5125112"/>
              <a:ext cx="304571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>
              <a:sp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Lines  </a:t>
              </a:r>
            </a:p>
          </p:txBody>
        </p:sp>
        <p:sp>
          <p:nvSpPr>
            <p:cNvPr id="280" name="Shape 2">
              <a:extLst>
                <a:ext uri="{FF2B5EF4-FFF2-40B4-BE49-F238E27FC236}">
                  <a16:creationId xmlns:a16="http://schemas.microsoft.com/office/drawing/2014/main" id="{F58FE932-5836-A8CE-86FD-0A326D655149}"/>
                </a:ext>
              </a:extLst>
            </p:cNvPr>
            <p:cNvSpPr/>
            <p:nvPr/>
          </p:nvSpPr>
          <p:spPr>
            <a:xfrm>
              <a:off x="4449698" y="5125112"/>
              <a:ext cx="587661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Division A</a:t>
              </a:r>
            </a:p>
          </p:txBody>
        </p:sp>
        <p:sp>
          <p:nvSpPr>
            <p:cNvPr id="284" name="Shape 3">
              <a:extLst>
                <a:ext uri="{FF2B5EF4-FFF2-40B4-BE49-F238E27FC236}">
                  <a16:creationId xmlns:a16="http://schemas.microsoft.com/office/drawing/2014/main" id="{668BBDBD-A38F-4333-C538-EEF55E67C18D}"/>
                </a:ext>
              </a:extLst>
            </p:cNvPr>
            <p:cNvSpPr/>
            <p:nvPr/>
          </p:nvSpPr>
          <p:spPr>
            <a:xfrm>
              <a:off x="5160470" y="5125112"/>
              <a:ext cx="587661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Division B</a:t>
              </a:r>
            </a:p>
          </p:txBody>
        </p:sp>
        <p:sp>
          <p:nvSpPr>
            <p:cNvPr id="288" name="Shape 4">
              <a:extLst>
                <a:ext uri="{FF2B5EF4-FFF2-40B4-BE49-F238E27FC236}">
                  <a16:creationId xmlns:a16="http://schemas.microsoft.com/office/drawing/2014/main" id="{D5D5F964-10AB-5138-9EBA-45C2A277D442}"/>
                </a:ext>
              </a:extLst>
            </p:cNvPr>
            <p:cNvSpPr/>
            <p:nvPr/>
          </p:nvSpPr>
          <p:spPr>
            <a:xfrm>
              <a:off x="5871242" y="5125112"/>
              <a:ext cx="592470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Division C</a:t>
              </a:r>
            </a:p>
          </p:txBody>
        </p:sp>
        <p:sp>
          <p:nvSpPr>
            <p:cNvPr id="353" name="Shape 5" title="þ\#1_1|1||&gt;21|">
              <a:extLst>
                <a:ext uri="{FF2B5EF4-FFF2-40B4-BE49-F238E27FC236}">
                  <a16:creationId xmlns:a16="http://schemas.microsoft.com/office/drawing/2014/main" id="{E1B49CE7-8442-FEF0-D46D-ABFDDAEF256D}"/>
                </a:ext>
              </a:extLst>
            </p:cNvPr>
            <p:cNvSpPr>
              <a:spLocks/>
            </p:cNvSpPr>
            <p:nvPr/>
          </p:nvSpPr>
          <p:spPr>
            <a:xfrm>
              <a:off x="4333165" y="4785508"/>
              <a:ext cx="708262" cy="33089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rgbClr val="000000">
                      <a:lumMod val="100000"/>
                    </a:srgbClr>
                  </a:solidFill>
                  <a:latin typeface="Verdana" panose="020B0604030504040204" pitchFamily="34" charset="0"/>
                </a:rPr>
                <a:t>Y2018</a:t>
              </a:r>
            </a:p>
          </p:txBody>
        </p:sp>
        <p:sp>
          <p:nvSpPr>
            <p:cNvPr id="354" name="Shape 6" title="þ\#1_2|2||&gt;21|">
              <a:extLst>
                <a:ext uri="{FF2B5EF4-FFF2-40B4-BE49-F238E27FC236}">
                  <a16:creationId xmlns:a16="http://schemas.microsoft.com/office/drawing/2014/main" id="{441CABAA-439F-4C00-E346-88B9FAAF3D54}"/>
                </a:ext>
              </a:extLst>
            </p:cNvPr>
            <p:cNvSpPr>
              <a:spLocks/>
            </p:cNvSpPr>
            <p:nvPr/>
          </p:nvSpPr>
          <p:spPr>
            <a:xfrm>
              <a:off x="5079527" y="4785508"/>
              <a:ext cx="708262" cy="33089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rgbClr val="000000">
                      <a:lumMod val="100000"/>
                    </a:srgbClr>
                  </a:solidFill>
                  <a:latin typeface="Verdana" panose="020B0604030504040204" pitchFamily="34" charset="0"/>
                </a:rPr>
                <a:t>Y2019</a:t>
              </a:r>
            </a:p>
          </p:txBody>
        </p:sp>
        <p:sp>
          <p:nvSpPr>
            <p:cNvPr id="355" name="Shape 7" title="þ\#1_3|3||&gt;21|">
              <a:extLst>
                <a:ext uri="{FF2B5EF4-FFF2-40B4-BE49-F238E27FC236}">
                  <a16:creationId xmlns:a16="http://schemas.microsoft.com/office/drawing/2014/main" id="{9B628132-38E7-2389-F6ED-870B9EEF5836}"/>
                </a:ext>
              </a:extLst>
            </p:cNvPr>
            <p:cNvSpPr>
              <a:spLocks/>
            </p:cNvSpPr>
            <p:nvPr/>
          </p:nvSpPr>
          <p:spPr>
            <a:xfrm>
              <a:off x="5825889" y="4785508"/>
              <a:ext cx="708262" cy="33089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rgbClr val="000000">
                      <a:lumMod val="100000"/>
                    </a:srgbClr>
                  </a:solidFill>
                  <a:latin typeface="Verdana" panose="020B0604030504040204" pitchFamily="34" charset="0"/>
                </a:rPr>
                <a:t>Y2020</a:t>
              </a:r>
            </a:p>
          </p:txBody>
        </p:sp>
        <p:sp>
          <p:nvSpPr>
            <p:cNvPr id="356" name="Shape 8" title="þ\#1_4|4||&gt;21|">
              <a:extLst>
                <a:ext uri="{FF2B5EF4-FFF2-40B4-BE49-F238E27FC236}">
                  <a16:creationId xmlns:a16="http://schemas.microsoft.com/office/drawing/2014/main" id="{411D12E7-E6A1-03E1-94F1-BC79DB983034}"/>
                </a:ext>
              </a:extLst>
            </p:cNvPr>
            <p:cNvSpPr>
              <a:spLocks/>
            </p:cNvSpPr>
            <p:nvPr/>
          </p:nvSpPr>
          <p:spPr>
            <a:xfrm>
              <a:off x="6572251" y="4785508"/>
              <a:ext cx="708262" cy="33089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rgbClr val="000000">
                      <a:lumMod val="100000"/>
                    </a:srgbClr>
                  </a:solidFill>
                  <a:latin typeface="Verdana" panose="020B0604030504040204" pitchFamily="34" charset="0"/>
                </a:rPr>
                <a:t>Y2021</a:t>
              </a:r>
            </a:p>
          </p:txBody>
        </p:sp>
        <p:sp>
          <p:nvSpPr>
            <p:cNvPr id="357" name="Shape 9" title="þ\#1_5|5||&gt;21|">
              <a:extLst>
                <a:ext uri="{FF2B5EF4-FFF2-40B4-BE49-F238E27FC236}">
                  <a16:creationId xmlns:a16="http://schemas.microsoft.com/office/drawing/2014/main" id="{337B0998-043F-C425-F7E3-368F0320304E}"/>
                </a:ext>
              </a:extLst>
            </p:cNvPr>
            <p:cNvSpPr>
              <a:spLocks/>
            </p:cNvSpPr>
            <p:nvPr/>
          </p:nvSpPr>
          <p:spPr>
            <a:xfrm>
              <a:off x="7318613" y="4785508"/>
              <a:ext cx="708262" cy="33089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rgbClr val="000000">
                      <a:lumMod val="100000"/>
                    </a:srgbClr>
                  </a:solidFill>
                  <a:latin typeface="Verdana" panose="020B0604030504040204" pitchFamily="34" charset="0"/>
                </a:rPr>
                <a:t>Y2022</a:t>
              </a:r>
            </a:p>
          </p:txBody>
        </p:sp>
        <p:sp>
          <p:nvSpPr>
            <p:cNvPr id="358" name="Shape 10" title="þ\#1_6|6||&gt;21|">
              <a:extLst>
                <a:ext uri="{FF2B5EF4-FFF2-40B4-BE49-F238E27FC236}">
                  <a16:creationId xmlns:a16="http://schemas.microsoft.com/office/drawing/2014/main" id="{3848D485-1086-9EA5-3EEB-DD0AD84CC802}"/>
                </a:ext>
              </a:extLst>
            </p:cNvPr>
            <p:cNvSpPr>
              <a:spLocks/>
            </p:cNvSpPr>
            <p:nvPr/>
          </p:nvSpPr>
          <p:spPr>
            <a:xfrm>
              <a:off x="8064975" y="4785508"/>
              <a:ext cx="708262" cy="33089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rgbClr val="000000">
                      <a:lumMod val="100000"/>
                    </a:srgbClr>
                  </a:solidFill>
                  <a:latin typeface="Verdana" panose="020B0604030504040204" pitchFamily="34" charset="0"/>
                </a:rPr>
                <a:t>Y2023</a:t>
              </a:r>
            </a:p>
          </p:txBody>
        </p:sp>
        <p:cxnSp>
          <p:nvCxnSpPr>
            <p:cNvPr id="281" name="Line 7">
              <a:extLst>
                <a:ext uri="{FF2B5EF4-FFF2-40B4-BE49-F238E27FC236}">
                  <a16:creationId xmlns:a16="http://schemas.microsoft.com/office/drawing/2014/main" id="{AF551EBD-75E4-173C-197E-E7D2DC740535}"/>
                </a:ext>
              </a:extLst>
            </p:cNvPr>
            <p:cNvCxnSpPr/>
            <p:nvPr/>
          </p:nvCxnSpPr>
          <p:spPr>
            <a:xfrm>
              <a:off x="4326587" y="5186668"/>
              <a:ext cx="123111" cy="0"/>
            </a:xfrm>
            <a:prstGeom prst="straightConnector1">
              <a:avLst/>
            </a:prstGeom>
            <a:ln w="31750">
              <a:solidFill>
                <a:schemeClr val="accent1">
                  <a:lumMod val="10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Line 8">
              <a:extLst>
                <a:ext uri="{FF2B5EF4-FFF2-40B4-BE49-F238E27FC236}">
                  <a16:creationId xmlns:a16="http://schemas.microsoft.com/office/drawing/2014/main" id="{73E82D64-ED2D-9EEE-6E09-172982949ED1}"/>
                </a:ext>
              </a:extLst>
            </p:cNvPr>
            <p:cNvCxnSpPr/>
            <p:nvPr/>
          </p:nvCxnSpPr>
          <p:spPr>
            <a:xfrm>
              <a:off x="5037359" y="5186668"/>
              <a:ext cx="123111" cy="0"/>
            </a:xfrm>
            <a:prstGeom prst="straightConnector1">
              <a:avLst/>
            </a:prstGeom>
            <a:ln w="31750">
              <a:solidFill>
                <a:schemeClr val="accent2">
                  <a:lumMod val="10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Line 9">
              <a:extLst>
                <a:ext uri="{FF2B5EF4-FFF2-40B4-BE49-F238E27FC236}">
                  <a16:creationId xmlns:a16="http://schemas.microsoft.com/office/drawing/2014/main" id="{5940CD51-2C97-EF84-ABCB-257D9426935B}"/>
                </a:ext>
              </a:extLst>
            </p:cNvPr>
            <p:cNvCxnSpPr/>
            <p:nvPr/>
          </p:nvCxnSpPr>
          <p:spPr>
            <a:xfrm>
              <a:off x="5748131" y="5186668"/>
              <a:ext cx="123111" cy="0"/>
            </a:xfrm>
            <a:prstGeom prst="straightConnector1">
              <a:avLst/>
            </a:prstGeom>
            <a:ln w="31750">
              <a:solidFill>
                <a:schemeClr val="accent3">
                  <a:lumMod val="10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Line 10" title="þ\#1_1|1|1|&gt;23|1500|Division A">
              <a:extLst>
                <a:ext uri="{FF2B5EF4-FFF2-40B4-BE49-F238E27FC236}">
                  <a16:creationId xmlns:a16="http://schemas.microsoft.com/office/drawing/2014/main" id="{D80FBF87-FF7B-1F85-E2BF-943B1EDDDA47}"/>
                </a:ext>
              </a:extLst>
            </p:cNvPr>
            <p:cNvCxnSpPr/>
            <p:nvPr/>
          </p:nvCxnSpPr>
          <p:spPr>
            <a:xfrm>
              <a:off x="4687296" y="2250266"/>
              <a:ext cx="746362" cy="234474"/>
            </a:xfrm>
            <a:prstGeom prst="straightConnector1">
              <a:avLst/>
            </a:prstGeom>
            <a:ln w="12700" cmpd="sng">
              <a:solidFill>
                <a:schemeClr val="accent1">
                  <a:lumMod val="100000"/>
                </a:scheme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Line 11" title="þ\#1_1|1|2|&gt;23|915.35|Division B">
              <a:extLst>
                <a:ext uri="{FF2B5EF4-FFF2-40B4-BE49-F238E27FC236}">
                  <a16:creationId xmlns:a16="http://schemas.microsoft.com/office/drawing/2014/main" id="{0C03F9F1-874C-7006-FEBF-0E5F469A66C8}"/>
                </a:ext>
              </a:extLst>
            </p:cNvPr>
            <p:cNvCxnSpPr/>
            <p:nvPr/>
          </p:nvCxnSpPr>
          <p:spPr>
            <a:xfrm flipV="1">
              <a:off x="4687296" y="2693797"/>
              <a:ext cx="746362" cy="241896"/>
            </a:xfrm>
            <a:prstGeom prst="straightConnector1">
              <a:avLst/>
            </a:prstGeom>
            <a:ln w="12700" cmpd="sng">
              <a:solidFill>
                <a:schemeClr val="accent2">
                  <a:lumMod val="100000"/>
                </a:scheme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Line 12" title="þ\#1_1|1|3|&gt;23|355|Division C">
              <a:extLst>
                <a:ext uri="{FF2B5EF4-FFF2-40B4-BE49-F238E27FC236}">
                  <a16:creationId xmlns:a16="http://schemas.microsoft.com/office/drawing/2014/main" id="{E864D04D-6216-2B13-0E87-7A4A4FA30367}"/>
                </a:ext>
              </a:extLst>
            </p:cNvPr>
            <p:cNvCxnSpPr/>
            <p:nvPr/>
          </p:nvCxnSpPr>
          <p:spPr>
            <a:xfrm>
              <a:off x="4687296" y="3592631"/>
              <a:ext cx="746362" cy="599081"/>
            </a:xfrm>
            <a:prstGeom prst="straightConnector1">
              <a:avLst/>
            </a:prstGeom>
            <a:ln w="12700" cmpd="sng">
              <a:solidFill>
                <a:schemeClr val="accent3">
                  <a:lumMod val="100000"/>
                </a:scheme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Line 13" title="þ\#1_2|2|1|&gt;23|1300|Division A">
              <a:extLst>
                <a:ext uri="{FF2B5EF4-FFF2-40B4-BE49-F238E27FC236}">
                  <a16:creationId xmlns:a16="http://schemas.microsoft.com/office/drawing/2014/main" id="{469798BB-8249-F0B6-979F-102724D072B2}"/>
                </a:ext>
              </a:extLst>
            </p:cNvPr>
            <p:cNvCxnSpPr/>
            <p:nvPr/>
          </p:nvCxnSpPr>
          <p:spPr>
            <a:xfrm flipV="1">
              <a:off x="5433658" y="2133029"/>
              <a:ext cx="746362" cy="351711"/>
            </a:xfrm>
            <a:prstGeom prst="straightConnector1">
              <a:avLst/>
            </a:prstGeom>
            <a:ln w="12700" cmpd="sng">
              <a:solidFill>
                <a:schemeClr val="accent1">
                  <a:lumMod val="100000"/>
                </a:scheme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6" name="Line 14" title="þ\#1_2|2|2|&gt;23|1121.68|Division B">
              <a:extLst>
                <a:ext uri="{FF2B5EF4-FFF2-40B4-BE49-F238E27FC236}">
                  <a16:creationId xmlns:a16="http://schemas.microsoft.com/office/drawing/2014/main" id="{FF751FA4-CA4E-7DD4-90A0-41333305425A}"/>
                </a:ext>
              </a:extLst>
            </p:cNvPr>
            <p:cNvCxnSpPr/>
            <p:nvPr/>
          </p:nvCxnSpPr>
          <p:spPr>
            <a:xfrm>
              <a:off x="5433658" y="2693797"/>
              <a:ext cx="746362" cy="311007"/>
            </a:xfrm>
            <a:prstGeom prst="straightConnector1">
              <a:avLst/>
            </a:prstGeom>
            <a:ln w="12700" cmpd="sng">
              <a:solidFill>
                <a:schemeClr val="accent2">
                  <a:lumMod val="100000"/>
                </a:scheme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Line 15" title="þ\#1_2|2|3|&gt;23|-156|Division C">
              <a:extLst>
                <a:ext uri="{FF2B5EF4-FFF2-40B4-BE49-F238E27FC236}">
                  <a16:creationId xmlns:a16="http://schemas.microsoft.com/office/drawing/2014/main" id="{8F5D4275-0154-B31C-55C5-D2CAC2B782E9}"/>
                </a:ext>
              </a:extLst>
            </p:cNvPr>
            <p:cNvCxnSpPr/>
            <p:nvPr/>
          </p:nvCxnSpPr>
          <p:spPr>
            <a:xfrm flipV="1">
              <a:off x="5433658" y="3249126"/>
              <a:ext cx="746362" cy="942586"/>
            </a:xfrm>
            <a:prstGeom prst="straightConnector1">
              <a:avLst/>
            </a:prstGeom>
            <a:ln w="12700" cmpd="sng">
              <a:solidFill>
                <a:schemeClr val="accent3">
                  <a:lumMod val="100000"/>
                </a:scheme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3" name="Line 16" title="þ\#1_3|3|1|&gt;23|1600|Division A">
              <a:extLst>
                <a:ext uri="{FF2B5EF4-FFF2-40B4-BE49-F238E27FC236}">
                  <a16:creationId xmlns:a16="http://schemas.microsoft.com/office/drawing/2014/main" id="{284CB3FD-6C61-32F8-5F02-C0776AD801EE}"/>
                </a:ext>
              </a:extLst>
            </p:cNvPr>
            <p:cNvCxnSpPr/>
            <p:nvPr/>
          </p:nvCxnSpPr>
          <p:spPr>
            <a:xfrm>
              <a:off x="6180020" y="2133029"/>
              <a:ext cx="746362" cy="468948"/>
            </a:xfrm>
            <a:prstGeom prst="straightConnector1">
              <a:avLst/>
            </a:prstGeom>
            <a:ln w="12700" cmpd="sng">
              <a:solidFill>
                <a:schemeClr val="accent1">
                  <a:lumMod val="100000"/>
                </a:scheme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Line 17" title="þ\#1_3|3|2|&gt;23|856.4|Division B">
              <a:extLst>
                <a:ext uri="{FF2B5EF4-FFF2-40B4-BE49-F238E27FC236}">
                  <a16:creationId xmlns:a16="http://schemas.microsoft.com/office/drawing/2014/main" id="{F9F5C288-4F21-1FB7-A476-E313911E9466}"/>
                </a:ext>
              </a:extLst>
            </p:cNvPr>
            <p:cNvCxnSpPr/>
            <p:nvPr/>
          </p:nvCxnSpPr>
          <p:spPr>
            <a:xfrm>
              <a:off x="6180020" y="3004804"/>
              <a:ext cx="746362" cy="91796"/>
            </a:xfrm>
            <a:prstGeom prst="straightConnector1">
              <a:avLst/>
            </a:prstGeom>
            <a:ln w="12700" cmpd="sng">
              <a:solidFill>
                <a:schemeClr val="accent2">
                  <a:lumMod val="100000"/>
                </a:scheme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Line 18" title="þ\#1_3|3|3|&gt;23|648|Division C">
              <a:extLst>
                <a:ext uri="{FF2B5EF4-FFF2-40B4-BE49-F238E27FC236}">
                  <a16:creationId xmlns:a16="http://schemas.microsoft.com/office/drawing/2014/main" id="{63011531-4496-B465-0D60-666B008DF06E}"/>
                </a:ext>
              </a:extLst>
            </p:cNvPr>
            <p:cNvCxnSpPr/>
            <p:nvPr/>
          </p:nvCxnSpPr>
          <p:spPr>
            <a:xfrm>
              <a:off x="6180020" y="3249126"/>
              <a:ext cx="746362" cy="607288"/>
            </a:xfrm>
            <a:prstGeom prst="straightConnector1">
              <a:avLst/>
            </a:prstGeom>
            <a:ln w="12700" cmpd="sng">
              <a:solidFill>
                <a:schemeClr val="accent3">
                  <a:lumMod val="100000"/>
                </a:scheme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Line 19" title="þ\#1_4|4|1|&gt;23|1200|Division A">
              <a:extLst>
                <a:ext uri="{FF2B5EF4-FFF2-40B4-BE49-F238E27FC236}">
                  <a16:creationId xmlns:a16="http://schemas.microsoft.com/office/drawing/2014/main" id="{9FD562FE-7BF2-5B78-BB9B-C7F8845E8488}"/>
                </a:ext>
              </a:extLst>
            </p:cNvPr>
            <p:cNvCxnSpPr/>
            <p:nvPr/>
          </p:nvCxnSpPr>
          <p:spPr>
            <a:xfrm>
              <a:off x="6926382" y="2601977"/>
              <a:ext cx="746362" cy="117237"/>
            </a:xfrm>
            <a:prstGeom prst="straightConnector1">
              <a:avLst/>
            </a:prstGeom>
            <a:ln w="12700" cmpd="sng">
              <a:solidFill>
                <a:schemeClr val="accent1">
                  <a:lumMod val="100000"/>
                </a:scheme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Line 20" title="þ\#1_4|4|2|&gt;23|778.1|Division B">
              <a:extLst>
                <a:ext uri="{FF2B5EF4-FFF2-40B4-BE49-F238E27FC236}">
                  <a16:creationId xmlns:a16="http://schemas.microsoft.com/office/drawing/2014/main" id="{281FA0F6-714B-95EA-4772-72E1C80A5598}"/>
                </a:ext>
              </a:extLst>
            </p:cNvPr>
            <p:cNvCxnSpPr/>
            <p:nvPr/>
          </p:nvCxnSpPr>
          <p:spPr>
            <a:xfrm flipV="1">
              <a:off x="6926382" y="2770048"/>
              <a:ext cx="746362" cy="326552"/>
            </a:xfrm>
            <a:prstGeom prst="straightConnector1">
              <a:avLst/>
            </a:prstGeom>
            <a:ln w="12700" cmpd="sng">
              <a:solidFill>
                <a:schemeClr val="accent2">
                  <a:lumMod val="100000"/>
                </a:scheme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Line 21" title="þ\#1_4|4|3|&gt;23|130|Division C">
              <a:extLst>
                <a:ext uri="{FF2B5EF4-FFF2-40B4-BE49-F238E27FC236}">
                  <a16:creationId xmlns:a16="http://schemas.microsoft.com/office/drawing/2014/main" id="{6075D247-78BC-505E-3E26-C8154AABF1AD}"/>
                </a:ext>
              </a:extLst>
            </p:cNvPr>
            <p:cNvCxnSpPr/>
            <p:nvPr/>
          </p:nvCxnSpPr>
          <p:spPr>
            <a:xfrm>
              <a:off x="6926382" y="3856414"/>
              <a:ext cx="746362" cy="39861"/>
            </a:xfrm>
            <a:prstGeom prst="straightConnector1">
              <a:avLst/>
            </a:prstGeom>
            <a:ln w="12700" cmpd="sng">
              <a:solidFill>
                <a:schemeClr val="accent3">
                  <a:lumMod val="100000"/>
                </a:scheme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3" name="Line 22" title="þ\#1_5|5|1|&gt;23|1100|Division A">
              <a:extLst>
                <a:ext uri="{FF2B5EF4-FFF2-40B4-BE49-F238E27FC236}">
                  <a16:creationId xmlns:a16="http://schemas.microsoft.com/office/drawing/2014/main" id="{A46F7CD5-7F10-2DE4-1E86-A221B302C1E5}"/>
                </a:ext>
              </a:extLst>
            </p:cNvPr>
            <p:cNvCxnSpPr/>
            <p:nvPr/>
          </p:nvCxnSpPr>
          <p:spPr>
            <a:xfrm flipV="1">
              <a:off x="7672744" y="2367503"/>
              <a:ext cx="746362" cy="351711"/>
            </a:xfrm>
            <a:prstGeom prst="straightConnector1">
              <a:avLst/>
            </a:prstGeom>
            <a:ln w="12700" cmpd="sng">
              <a:solidFill>
                <a:schemeClr val="accent1">
                  <a:lumMod val="100000"/>
                </a:scheme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Line 23" title="þ\#1_5|5|2|&gt;23|1056.64|Division B">
              <a:extLst>
                <a:ext uri="{FF2B5EF4-FFF2-40B4-BE49-F238E27FC236}">
                  <a16:creationId xmlns:a16="http://schemas.microsoft.com/office/drawing/2014/main" id="{56061C12-6E11-FD30-1F7C-2D1B58E6DED8}"/>
                </a:ext>
              </a:extLst>
            </p:cNvPr>
            <p:cNvCxnSpPr/>
            <p:nvPr/>
          </p:nvCxnSpPr>
          <p:spPr>
            <a:xfrm>
              <a:off x="7672744" y="2770048"/>
              <a:ext cx="746362" cy="182327"/>
            </a:xfrm>
            <a:prstGeom prst="straightConnector1">
              <a:avLst/>
            </a:prstGeom>
            <a:ln w="12700" cmpd="sng">
              <a:solidFill>
                <a:schemeClr val="accent2">
                  <a:lumMod val="100000"/>
                </a:scheme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9" name="Line 24" title="þ\#1_5|5|3|&gt;23|96|Division C">
              <a:extLst>
                <a:ext uri="{FF2B5EF4-FFF2-40B4-BE49-F238E27FC236}">
                  <a16:creationId xmlns:a16="http://schemas.microsoft.com/office/drawing/2014/main" id="{9DBE9F1D-BC72-4CEB-4DFF-D0A109C7A84A}"/>
                </a:ext>
              </a:extLst>
            </p:cNvPr>
            <p:cNvCxnSpPr/>
            <p:nvPr/>
          </p:nvCxnSpPr>
          <p:spPr>
            <a:xfrm flipV="1">
              <a:off x="7672744" y="3713385"/>
              <a:ext cx="746362" cy="182890"/>
            </a:xfrm>
            <a:prstGeom prst="straightConnector1">
              <a:avLst/>
            </a:prstGeom>
            <a:ln w="12700" cmpd="sng">
              <a:solidFill>
                <a:schemeClr val="accent3">
                  <a:lumMod val="100000"/>
                </a:scheme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1" name="Shape 11">
              <a:extLst>
                <a:ext uri="{FF2B5EF4-FFF2-40B4-BE49-F238E27FC236}">
                  <a16:creationId xmlns:a16="http://schemas.microsoft.com/office/drawing/2014/main" id="{861C185C-EF4D-A6E6-C7F7-FB469AE4797B}"/>
                </a:ext>
              </a:extLst>
            </p:cNvPr>
            <p:cNvSpPr/>
            <p:nvPr/>
          </p:nvSpPr>
          <p:spPr>
            <a:xfrm>
              <a:off x="3996615" y="4532171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-500 </a:t>
              </a:r>
            </a:p>
          </p:txBody>
        </p:sp>
        <p:sp>
          <p:nvSpPr>
            <p:cNvPr id="343" name="Shape 12">
              <a:extLst>
                <a:ext uri="{FF2B5EF4-FFF2-40B4-BE49-F238E27FC236}">
                  <a16:creationId xmlns:a16="http://schemas.microsoft.com/office/drawing/2014/main" id="{30D523EE-E243-029F-E4C9-D1F6335ADF0E}"/>
                </a:ext>
              </a:extLst>
            </p:cNvPr>
            <p:cNvSpPr/>
            <p:nvPr/>
          </p:nvSpPr>
          <p:spPr>
            <a:xfrm>
              <a:off x="3996615" y="3945985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 </a:t>
              </a:r>
            </a:p>
          </p:txBody>
        </p:sp>
        <p:sp>
          <p:nvSpPr>
            <p:cNvPr id="345" name="Shape 13">
              <a:extLst>
                <a:ext uri="{FF2B5EF4-FFF2-40B4-BE49-F238E27FC236}">
                  <a16:creationId xmlns:a16="http://schemas.microsoft.com/office/drawing/2014/main" id="{5BF95B7F-D552-246D-51A5-0CDC81879BC1}"/>
                </a:ext>
              </a:extLst>
            </p:cNvPr>
            <p:cNvSpPr/>
            <p:nvPr/>
          </p:nvSpPr>
          <p:spPr>
            <a:xfrm>
              <a:off x="3996615" y="3359799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500 </a:t>
              </a:r>
            </a:p>
          </p:txBody>
        </p:sp>
        <p:sp>
          <p:nvSpPr>
            <p:cNvPr id="347" name="Shape 14">
              <a:extLst>
                <a:ext uri="{FF2B5EF4-FFF2-40B4-BE49-F238E27FC236}">
                  <a16:creationId xmlns:a16="http://schemas.microsoft.com/office/drawing/2014/main" id="{E96466DB-7906-3519-802E-4382470CFA88}"/>
                </a:ext>
              </a:extLst>
            </p:cNvPr>
            <p:cNvSpPr/>
            <p:nvPr/>
          </p:nvSpPr>
          <p:spPr>
            <a:xfrm>
              <a:off x="3996615" y="2773614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1.000 </a:t>
              </a:r>
            </a:p>
          </p:txBody>
        </p:sp>
        <p:sp>
          <p:nvSpPr>
            <p:cNvPr id="349" name="Shape 15">
              <a:extLst>
                <a:ext uri="{FF2B5EF4-FFF2-40B4-BE49-F238E27FC236}">
                  <a16:creationId xmlns:a16="http://schemas.microsoft.com/office/drawing/2014/main" id="{E7E5347C-B342-38EF-CE6F-2E8A65521500}"/>
                </a:ext>
              </a:extLst>
            </p:cNvPr>
            <p:cNvSpPr/>
            <p:nvPr/>
          </p:nvSpPr>
          <p:spPr>
            <a:xfrm>
              <a:off x="3996615" y="2187428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1.500 </a:t>
              </a:r>
            </a:p>
          </p:txBody>
        </p:sp>
        <p:sp>
          <p:nvSpPr>
            <p:cNvPr id="351" name="Shape 16">
              <a:extLst>
                <a:ext uri="{FF2B5EF4-FFF2-40B4-BE49-F238E27FC236}">
                  <a16:creationId xmlns:a16="http://schemas.microsoft.com/office/drawing/2014/main" id="{B74D8AA1-F9DF-180B-0EB7-D4B78F1CD122}"/>
                </a:ext>
              </a:extLst>
            </p:cNvPr>
            <p:cNvSpPr/>
            <p:nvPr/>
          </p:nvSpPr>
          <p:spPr>
            <a:xfrm>
              <a:off x="3996615" y="1601242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2.000 </a:t>
              </a:r>
            </a:p>
          </p:txBody>
        </p:sp>
        <p:sp>
          <p:nvSpPr>
            <p:cNvPr id="282" name="Shape 17" descr="1#1#1" title="þ\#1_1|1|1|&gt;23|1500|Division A">
              <a:extLst>
                <a:ext uri="{FF2B5EF4-FFF2-40B4-BE49-F238E27FC236}">
                  <a16:creationId xmlns:a16="http://schemas.microsoft.com/office/drawing/2014/main" id="{017AD156-2AFB-4131-6D1E-01D96FC01B93}"/>
                </a:ext>
              </a:extLst>
            </p:cNvPr>
            <p:cNvSpPr/>
            <p:nvPr/>
          </p:nvSpPr>
          <p:spPr>
            <a:xfrm>
              <a:off x="4540538" y="2006950"/>
              <a:ext cx="342154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1.500 </a:t>
              </a:r>
            </a:p>
          </p:txBody>
        </p:sp>
        <p:sp>
          <p:nvSpPr>
            <p:cNvPr id="286" name="Shape 18" descr="1#1#1" title="þ\#1_1|1|2|&gt;23|915.35|Division B">
              <a:extLst>
                <a:ext uri="{FF2B5EF4-FFF2-40B4-BE49-F238E27FC236}">
                  <a16:creationId xmlns:a16="http://schemas.microsoft.com/office/drawing/2014/main" id="{1EF7D630-11FD-6259-48F7-FB04B4DE13A3}"/>
                </a:ext>
              </a:extLst>
            </p:cNvPr>
            <p:cNvSpPr/>
            <p:nvPr/>
          </p:nvSpPr>
          <p:spPr>
            <a:xfrm>
              <a:off x="4589583" y="2692377"/>
              <a:ext cx="244064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915 </a:t>
              </a:r>
            </a:p>
          </p:txBody>
        </p:sp>
        <p:sp>
          <p:nvSpPr>
            <p:cNvPr id="290" name="Shape 19" descr="1#1#1" title="þ\#1_1|1|3|&gt;23|355|Division C">
              <a:extLst>
                <a:ext uri="{FF2B5EF4-FFF2-40B4-BE49-F238E27FC236}">
                  <a16:creationId xmlns:a16="http://schemas.microsoft.com/office/drawing/2014/main" id="{09741818-A1B3-A62A-198E-E28E53078E22}"/>
                </a:ext>
              </a:extLst>
            </p:cNvPr>
            <p:cNvSpPr/>
            <p:nvPr/>
          </p:nvSpPr>
          <p:spPr>
            <a:xfrm>
              <a:off x="4589583" y="3349315"/>
              <a:ext cx="244064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355 </a:t>
              </a:r>
            </a:p>
          </p:txBody>
        </p:sp>
        <p:sp>
          <p:nvSpPr>
            <p:cNvPr id="294" name="Shape 20" descr="1#1#1" title="þ\#1_2|2|1|&gt;23|1300|Division A">
              <a:extLst>
                <a:ext uri="{FF2B5EF4-FFF2-40B4-BE49-F238E27FC236}">
                  <a16:creationId xmlns:a16="http://schemas.microsoft.com/office/drawing/2014/main" id="{0C979106-E9DA-2FAA-DDD8-28BB47BA687B}"/>
                </a:ext>
              </a:extLst>
            </p:cNvPr>
            <p:cNvSpPr/>
            <p:nvPr/>
          </p:nvSpPr>
          <p:spPr>
            <a:xfrm>
              <a:off x="5286899" y="2241424"/>
              <a:ext cx="342154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1.300 </a:t>
              </a:r>
            </a:p>
          </p:txBody>
        </p:sp>
        <p:sp>
          <p:nvSpPr>
            <p:cNvPr id="297" name="Shape 21" descr="1#1#-1" title="þ\#1_2|2|2|&gt;23|1121.68|Division B">
              <a:extLst>
                <a:ext uri="{FF2B5EF4-FFF2-40B4-BE49-F238E27FC236}">
                  <a16:creationId xmlns:a16="http://schemas.microsoft.com/office/drawing/2014/main" id="{B66C4F23-0804-DD5F-3513-53C01924820C}"/>
                </a:ext>
              </a:extLst>
            </p:cNvPr>
            <p:cNvSpPr/>
            <p:nvPr/>
          </p:nvSpPr>
          <p:spPr>
            <a:xfrm>
              <a:off x="5286899" y="2764016"/>
              <a:ext cx="342154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1.122 </a:t>
              </a:r>
            </a:p>
          </p:txBody>
        </p:sp>
        <p:sp>
          <p:nvSpPr>
            <p:cNvPr id="300" name="Shape 22" descr="-1#1#-1" title="þ\#1_2|2|3|&gt;23|-156|Division C">
              <a:extLst>
                <a:ext uri="{FF2B5EF4-FFF2-40B4-BE49-F238E27FC236}">
                  <a16:creationId xmlns:a16="http://schemas.microsoft.com/office/drawing/2014/main" id="{7022EC8F-D68F-8510-5797-2B36545E63C6}"/>
                </a:ext>
              </a:extLst>
            </p:cNvPr>
            <p:cNvSpPr/>
            <p:nvPr/>
          </p:nvSpPr>
          <p:spPr>
            <a:xfrm>
              <a:off x="5316698" y="4261931"/>
              <a:ext cx="282558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-156 </a:t>
              </a:r>
            </a:p>
          </p:txBody>
        </p:sp>
        <p:sp>
          <p:nvSpPr>
            <p:cNvPr id="304" name="Shape 23" descr="1#1#1" title="þ\#1_3|3|1|&gt;23|1600|Division A">
              <a:extLst>
                <a:ext uri="{FF2B5EF4-FFF2-40B4-BE49-F238E27FC236}">
                  <a16:creationId xmlns:a16="http://schemas.microsoft.com/office/drawing/2014/main" id="{2D21BABE-8FB5-19B2-A15C-D3798DD10724}"/>
                </a:ext>
              </a:extLst>
            </p:cNvPr>
            <p:cNvSpPr/>
            <p:nvPr/>
          </p:nvSpPr>
          <p:spPr>
            <a:xfrm>
              <a:off x="6033262" y="1889713"/>
              <a:ext cx="342154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1.600 </a:t>
              </a:r>
            </a:p>
          </p:txBody>
        </p:sp>
        <p:sp>
          <p:nvSpPr>
            <p:cNvPr id="307" name="Shape 24" descr="1#1#-1" title="þ\#1_3|3|2|&gt;23|856.4|Division B">
              <a:extLst>
                <a:ext uri="{FF2B5EF4-FFF2-40B4-BE49-F238E27FC236}">
                  <a16:creationId xmlns:a16="http://schemas.microsoft.com/office/drawing/2014/main" id="{707711BA-C937-89F7-EFEA-1CD51FE26F40}"/>
                </a:ext>
              </a:extLst>
            </p:cNvPr>
            <p:cNvSpPr/>
            <p:nvPr/>
          </p:nvSpPr>
          <p:spPr>
            <a:xfrm>
              <a:off x="6082307" y="3075023"/>
              <a:ext cx="244064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856 </a:t>
              </a:r>
            </a:p>
          </p:txBody>
        </p:sp>
        <p:sp>
          <p:nvSpPr>
            <p:cNvPr id="310" name="Shape 25" descr="1#1#-1" title="þ\#1_3|3|3|&gt;23|648|Division C">
              <a:extLst>
                <a:ext uri="{FF2B5EF4-FFF2-40B4-BE49-F238E27FC236}">
                  <a16:creationId xmlns:a16="http://schemas.microsoft.com/office/drawing/2014/main" id="{29A7BF88-8966-7966-886E-053A30ECD70A}"/>
                </a:ext>
              </a:extLst>
            </p:cNvPr>
            <p:cNvSpPr/>
            <p:nvPr/>
          </p:nvSpPr>
          <p:spPr>
            <a:xfrm>
              <a:off x="6082307" y="3319345"/>
              <a:ext cx="244064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648 </a:t>
              </a:r>
            </a:p>
          </p:txBody>
        </p:sp>
        <p:sp>
          <p:nvSpPr>
            <p:cNvPr id="314" name="Shape 26" descr="1#1#1" title="þ\#1_4|4|1|&gt;23|1200|Division A">
              <a:extLst>
                <a:ext uri="{FF2B5EF4-FFF2-40B4-BE49-F238E27FC236}">
                  <a16:creationId xmlns:a16="http://schemas.microsoft.com/office/drawing/2014/main" id="{7A8BC99C-2803-1DE0-BFCE-3D60119C08C8}"/>
                </a:ext>
              </a:extLst>
            </p:cNvPr>
            <p:cNvSpPr/>
            <p:nvPr/>
          </p:nvSpPr>
          <p:spPr>
            <a:xfrm>
              <a:off x="6779623" y="2358661"/>
              <a:ext cx="342154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1.200 </a:t>
              </a:r>
            </a:p>
          </p:txBody>
        </p:sp>
        <p:sp>
          <p:nvSpPr>
            <p:cNvPr id="317" name="Shape 27" descr="1#1#-1" title="þ\#1_4|4|2|&gt;23|778.1|Division B">
              <a:extLst>
                <a:ext uri="{FF2B5EF4-FFF2-40B4-BE49-F238E27FC236}">
                  <a16:creationId xmlns:a16="http://schemas.microsoft.com/office/drawing/2014/main" id="{00F199A0-D1E4-94C2-DF87-B1429A59C108}"/>
                </a:ext>
              </a:extLst>
            </p:cNvPr>
            <p:cNvSpPr/>
            <p:nvPr/>
          </p:nvSpPr>
          <p:spPr>
            <a:xfrm>
              <a:off x="6828668" y="3166819"/>
              <a:ext cx="244064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778 </a:t>
              </a:r>
            </a:p>
          </p:txBody>
        </p:sp>
        <p:sp>
          <p:nvSpPr>
            <p:cNvPr id="320" name="Shape 28" descr="1#1#-1" title="þ\#1_4|4|3|&gt;23|130|Division C">
              <a:extLst>
                <a:ext uri="{FF2B5EF4-FFF2-40B4-BE49-F238E27FC236}">
                  <a16:creationId xmlns:a16="http://schemas.microsoft.com/office/drawing/2014/main" id="{A92A63FC-47B8-D65B-2486-9A1A74E4854F}"/>
                </a:ext>
              </a:extLst>
            </p:cNvPr>
            <p:cNvSpPr/>
            <p:nvPr/>
          </p:nvSpPr>
          <p:spPr>
            <a:xfrm>
              <a:off x="6828668" y="3926633"/>
              <a:ext cx="244064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130 </a:t>
              </a:r>
            </a:p>
          </p:txBody>
        </p:sp>
        <p:sp>
          <p:nvSpPr>
            <p:cNvPr id="324" name="Shape 29" descr="1#1#1" title="þ\#1_5|5|1|&gt;23|1100|Division A">
              <a:extLst>
                <a:ext uri="{FF2B5EF4-FFF2-40B4-BE49-F238E27FC236}">
                  <a16:creationId xmlns:a16="http://schemas.microsoft.com/office/drawing/2014/main" id="{3CEE7936-3FEF-2F6C-1CA7-DA86BC30A1A4}"/>
                </a:ext>
              </a:extLst>
            </p:cNvPr>
            <p:cNvSpPr/>
            <p:nvPr/>
          </p:nvSpPr>
          <p:spPr>
            <a:xfrm>
              <a:off x="7525986" y="2475898"/>
              <a:ext cx="342154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1.100 </a:t>
              </a:r>
            </a:p>
          </p:txBody>
        </p:sp>
        <p:sp>
          <p:nvSpPr>
            <p:cNvPr id="327" name="Shape 30" descr="1#1#-1" title="þ\#1_5|5|2|&gt;23|1056.64|Division B">
              <a:extLst>
                <a:ext uri="{FF2B5EF4-FFF2-40B4-BE49-F238E27FC236}">
                  <a16:creationId xmlns:a16="http://schemas.microsoft.com/office/drawing/2014/main" id="{99DB2E78-5034-E9D2-C6FE-2BD31D8658E6}"/>
                </a:ext>
              </a:extLst>
            </p:cNvPr>
            <p:cNvSpPr/>
            <p:nvPr/>
          </p:nvSpPr>
          <p:spPr>
            <a:xfrm>
              <a:off x="7525986" y="2840267"/>
              <a:ext cx="342154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1.057 </a:t>
              </a:r>
            </a:p>
          </p:txBody>
        </p:sp>
        <p:sp>
          <p:nvSpPr>
            <p:cNvPr id="330" name="Shape 31" descr="1#1#-1" title="þ\#1_5|5|3|&gt;23|96|Division C">
              <a:extLst>
                <a:ext uri="{FF2B5EF4-FFF2-40B4-BE49-F238E27FC236}">
                  <a16:creationId xmlns:a16="http://schemas.microsoft.com/office/drawing/2014/main" id="{E18BFF2C-3D77-6DE9-84DB-6DD76793B04B}"/>
                </a:ext>
              </a:extLst>
            </p:cNvPr>
            <p:cNvSpPr/>
            <p:nvPr/>
          </p:nvSpPr>
          <p:spPr>
            <a:xfrm>
              <a:off x="7607754" y="3966494"/>
              <a:ext cx="178616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96 </a:t>
              </a:r>
            </a:p>
          </p:txBody>
        </p:sp>
        <p:sp>
          <p:nvSpPr>
            <p:cNvPr id="334" name="Shape 32" descr="1#1#1" title="þ\#1_6|6|1|&gt;23|1400|Division A">
              <a:extLst>
                <a:ext uri="{FF2B5EF4-FFF2-40B4-BE49-F238E27FC236}">
                  <a16:creationId xmlns:a16="http://schemas.microsoft.com/office/drawing/2014/main" id="{401DB3EC-081E-5288-C5EF-0D158D975044}"/>
                </a:ext>
              </a:extLst>
            </p:cNvPr>
            <p:cNvSpPr/>
            <p:nvPr/>
          </p:nvSpPr>
          <p:spPr>
            <a:xfrm>
              <a:off x="8272348" y="2124187"/>
              <a:ext cx="342154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1.400 </a:t>
              </a:r>
            </a:p>
          </p:txBody>
        </p:sp>
        <p:sp>
          <p:nvSpPr>
            <p:cNvPr id="337" name="Shape 33" descr="1#1#-1" title="þ\#1_6|6|2|&gt;23|901.12|Division B">
              <a:extLst>
                <a:ext uri="{FF2B5EF4-FFF2-40B4-BE49-F238E27FC236}">
                  <a16:creationId xmlns:a16="http://schemas.microsoft.com/office/drawing/2014/main" id="{267FD8D9-D707-8E1E-C543-2CF4DFCB1889}"/>
                </a:ext>
              </a:extLst>
            </p:cNvPr>
            <p:cNvSpPr/>
            <p:nvPr/>
          </p:nvSpPr>
          <p:spPr>
            <a:xfrm>
              <a:off x="8321393" y="3022594"/>
              <a:ext cx="244064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901 </a:t>
              </a:r>
            </a:p>
          </p:txBody>
        </p:sp>
        <p:sp>
          <p:nvSpPr>
            <p:cNvPr id="340" name="Shape 34" descr="1#1#-1" title="þ\#1_6|6|3|&gt;23|252|Division C">
              <a:extLst>
                <a:ext uri="{FF2B5EF4-FFF2-40B4-BE49-F238E27FC236}">
                  <a16:creationId xmlns:a16="http://schemas.microsoft.com/office/drawing/2014/main" id="{3CEE9124-6DF5-E8D6-8429-61F8CA28E442}"/>
                </a:ext>
              </a:extLst>
            </p:cNvPr>
            <p:cNvSpPr/>
            <p:nvPr/>
          </p:nvSpPr>
          <p:spPr>
            <a:xfrm>
              <a:off x="8321393" y="3783604"/>
              <a:ext cx="244064" cy="173097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252 </a:t>
              </a:r>
            </a:p>
          </p:txBody>
        </p:sp>
        <p:pic>
          <p:nvPicPr>
            <p:cNvPr id="278" name="Picture 1" descr="0" title="þ\#1_1|1|1|&gt;23|1500|Division A">
              <a:extLst>
                <a:ext uri="{FF2B5EF4-FFF2-40B4-BE49-F238E27FC236}">
                  <a16:creationId xmlns:a16="http://schemas.microsoft.com/office/drawing/2014/main" id="{F38D6495-6417-093C-E863-05A41C014312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592046" y="2155016"/>
              <a:ext cx="190500" cy="190500"/>
            </a:xfrm>
            <a:prstGeom prst="rect">
              <a:avLst/>
            </a:prstGeom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</p:pic>
        <p:pic>
          <p:nvPicPr>
            <p:cNvPr id="283" name="Picture 2" descr="0" title="þ\#1_1|1|2|&gt;23|915.35|Division B">
              <a:extLst>
                <a:ext uri="{FF2B5EF4-FFF2-40B4-BE49-F238E27FC236}">
                  <a16:creationId xmlns:a16="http://schemas.microsoft.com/office/drawing/2014/main" id="{88F04400-6FB6-38E7-183F-52803021A3C7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592046" y="2840443"/>
              <a:ext cx="190500" cy="190500"/>
            </a:xfrm>
            <a:prstGeom prst="rect">
              <a:avLst/>
            </a:prstGeom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</p:pic>
        <p:pic>
          <p:nvPicPr>
            <p:cNvPr id="287" name="Picture 3" descr="0" title="þ\#1_1|1|3|&gt;23|355|Division C">
              <a:extLst>
                <a:ext uri="{FF2B5EF4-FFF2-40B4-BE49-F238E27FC236}">
                  <a16:creationId xmlns:a16="http://schemas.microsoft.com/office/drawing/2014/main" id="{A35BB731-0B5D-4F05-E777-597D6ACA0DFE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592046" y="3497381"/>
              <a:ext cx="190500" cy="190500"/>
            </a:xfrm>
            <a:prstGeom prst="rect">
              <a:avLst/>
            </a:prstGeom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</p:pic>
        <p:pic>
          <p:nvPicPr>
            <p:cNvPr id="292" name="Picture 4" descr="0" title="þ\#1_2|2|1|&gt;23|1300|Division A">
              <a:extLst>
                <a:ext uri="{FF2B5EF4-FFF2-40B4-BE49-F238E27FC236}">
                  <a16:creationId xmlns:a16="http://schemas.microsoft.com/office/drawing/2014/main" id="{F367EA5A-1547-4683-2453-2CA9B109FAC2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338408" y="2389490"/>
              <a:ext cx="190500" cy="190500"/>
            </a:xfrm>
            <a:prstGeom prst="rect">
              <a:avLst/>
            </a:prstGeom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</p:pic>
        <p:pic>
          <p:nvPicPr>
            <p:cNvPr id="295" name="Picture 5" descr="0" title="þ\#1_2|2|2|&gt;23|1121.68|Division B">
              <a:extLst>
                <a:ext uri="{FF2B5EF4-FFF2-40B4-BE49-F238E27FC236}">
                  <a16:creationId xmlns:a16="http://schemas.microsoft.com/office/drawing/2014/main" id="{4F330C70-6CD2-58CD-78E7-B94AD01F7607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338408" y="2598547"/>
              <a:ext cx="190500" cy="190500"/>
            </a:xfrm>
            <a:prstGeom prst="rect">
              <a:avLst/>
            </a:prstGeom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</p:pic>
        <p:pic>
          <p:nvPicPr>
            <p:cNvPr id="298" name="Picture 6" descr="0" title="þ\#1_2|2|3|&gt;23|-156|Division C">
              <a:extLst>
                <a:ext uri="{FF2B5EF4-FFF2-40B4-BE49-F238E27FC236}">
                  <a16:creationId xmlns:a16="http://schemas.microsoft.com/office/drawing/2014/main" id="{8E6F2BD4-F5DF-B166-2838-20A2686FA7C3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338408" y="4096462"/>
              <a:ext cx="190500" cy="190500"/>
            </a:xfrm>
            <a:prstGeom prst="rect">
              <a:avLst/>
            </a:prstGeom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</p:pic>
        <p:pic>
          <p:nvPicPr>
            <p:cNvPr id="302" name="Picture 7" descr="0" title="þ\#1_3|3|1|&gt;23|1600|Division A">
              <a:extLst>
                <a:ext uri="{FF2B5EF4-FFF2-40B4-BE49-F238E27FC236}">
                  <a16:creationId xmlns:a16="http://schemas.microsoft.com/office/drawing/2014/main" id="{DD7A6B89-3B37-7D38-C466-005093436805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084770" y="2037779"/>
              <a:ext cx="190500" cy="190500"/>
            </a:xfrm>
            <a:prstGeom prst="rect">
              <a:avLst/>
            </a:prstGeom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</p:pic>
        <p:pic>
          <p:nvPicPr>
            <p:cNvPr id="305" name="Picture 8" descr="0" title="þ\#1_3|3|2|&gt;23|856.4|Division B">
              <a:extLst>
                <a:ext uri="{FF2B5EF4-FFF2-40B4-BE49-F238E27FC236}">
                  <a16:creationId xmlns:a16="http://schemas.microsoft.com/office/drawing/2014/main" id="{6BCD3803-AFBF-EC82-1BC1-8BBE4F8589BC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084770" y="2909554"/>
              <a:ext cx="190500" cy="190500"/>
            </a:xfrm>
            <a:prstGeom prst="rect">
              <a:avLst/>
            </a:prstGeom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</p:pic>
        <p:pic>
          <p:nvPicPr>
            <p:cNvPr id="308" name="Picture 9" descr="0" title="þ\#1_3|3|3|&gt;23|648|Division C">
              <a:extLst>
                <a:ext uri="{FF2B5EF4-FFF2-40B4-BE49-F238E27FC236}">
                  <a16:creationId xmlns:a16="http://schemas.microsoft.com/office/drawing/2014/main" id="{86CD3147-D9B0-277A-AD56-75D747F39FEA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084770" y="3153876"/>
              <a:ext cx="190500" cy="190500"/>
            </a:xfrm>
            <a:prstGeom prst="rect">
              <a:avLst/>
            </a:prstGeom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</p:pic>
        <p:pic>
          <p:nvPicPr>
            <p:cNvPr id="312" name="Picture 10" descr="0" title="þ\#1_4|4|1|&gt;23|1200|Division A">
              <a:extLst>
                <a:ext uri="{FF2B5EF4-FFF2-40B4-BE49-F238E27FC236}">
                  <a16:creationId xmlns:a16="http://schemas.microsoft.com/office/drawing/2014/main" id="{4B3A87A1-8E12-3099-08B8-1701F4273E92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831132" y="2506727"/>
              <a:ext cx="190500" cy="190500"/>
            </a:xfrm>
            <a:prstGeom prst="rect">
              <a:avLst/>
            </a:prstGeom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</p:pic>
        <p:pic>
          <p:nvPicPr>
            <p:cNvPr id="315" name="Picture 11" descr="0" title="þ\#1_4|4|2|&gt;23|778.1|Division B">
              <a:extLst>
                <a:ext uri="{FF2B5EF4-FFF2-40B4-BE49-F238E27FC236}">
                  <a16:creationId xmlns:a16="http://schemas.microsoft.com/office/drawing/2014/main" id="{F04A1617-AA75-D714-35D3-48F655218B83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831132" y="3001350"/>
              <a:ext cx="190500" cy="190500"/>
            </a:xfrm>
            <a:prstGeom prst="rect">
              <a:avLst/>
            </a:prstGeom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</p:pic>
        <p:pic>
          <p:nvPicPr>
            <p:cNvPr id="318" name="Picture 12" descr="0" title="þ\#1_4|4|3|&gt;23|130|Division C">
              <a:extLst>
                <a:ext uri="{FF2B5EF4-FFF2-40B4-BE49-F238E27FC236}">
                  <a16:creationId xmlns:a16="http://schemas.microsoft.com/office/drawing/2014/main" id="{F634676F-5FBC-A9AF-7924-46192887283F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831132" y="3761164"/>
              <a:ext cx="190500" cy="190500"/>
            </a:xfrm>
            <a:prstGeom prst="rect">
              <a:avLst/>
            </a:prstGeom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</p:pic>
        <p:pic>
          <p:nvPicPr>
            <p:cNvPr id="322" name="Picture 13" descr="0" title="þ\#1_5|5|1|&gt;23|1100|Division A">
              <a:extLst>
                <a:ext uri="{FF2B5EF4-FFF2-40B4-BE49-F238E27FC236}">
                  <a16:creationId xmlns:a16="http://schemas.microsoft.com/office/drawing/2014/main" id="{050DF198-B5CC-86E9-F02D-9749903E57D5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577494" y="2623964"/>
              <a:ext cx="190500" cy="190500"/>
            </a:xfrm>
            <a:prstGeom prst="rect">
              <a:avLst/>
            </a:prstGeom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</p:pic>
        <p:pic>
          <p:nvPicPr>
            <p:cNvPr id="325" name="Picture 14" descr="0" title="þ\#1_5|5|2|&gt;23|1056.64|Division B">
              <a:extLst>
                <a:ext uri="{FF2B5EF4-FFF2-40B4-BE49-F238E27FC236}">
                  <a16:creationId xmlns:a16="http://schemas.microsoft.com/office/drawing/2014/main" id="{79460E7F-7D67-5ABC-CAFC-A37EDD8C290B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577494" y="2674798"/>
              <a:ext cx="190500" cy="190500"/>
            </a:xfrm>
            <a:prstGeom prst="rect">
              <a:avLst/>
            </a:prstGeom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</p:pic>
        <p:pic>
          <p:nvPicPr>
            <p:cNvPr id="328" name="Picture 15" descr="0" title="þ\#1_5|5|3|&gt;23|96|Division C">
              <a:extLst>
                <a:ext uri="{FF2B5EF4-FFF2-40B4-BE49-F238E27FC236}">
                  <a16:creationId xmlns:a16="http://schemas.microsoft.com/office/drawing/2014/main" id="{606D469F-B201-AD18-72F7-E55FFA4A1A12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577494" y="3801025"/>
              <a:ext cx="190500" cy="190500"/>
            </a:xfrm>
            <a:prstGeom prst="rect">
              <a:avLst/>
            </a:prstGeom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</p:pic>
        <p:pic>
          <p:nvPicPr>
            <p:cNvPr id="332" name="Picture 16" descr="0" title="þ\#1_6|6|1|&gt;23|1400|Division A">
              <a:extLst>
                <a:ext uri="{FF2B5EF4-FFF2-40B4-BE49-F238E27FC236}">
                  <a16:creationId xmlns:a16="http://schemas.microsoft.com/office/drawing/2014/main" id="{B3F6AEA3-7A98-657F-008D-FB5FE06F0F2D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323856" y="2272253"/>
              <a:ext cx="190500" cy="190500"/>
            </a:xfrm>
            <a:prstGeom prst="rect">
              <a:avLst/>
            </a:prstGeom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</p:pic>
        <p:pic>
          <p:nvPicPr>
            <p:cNvPr id="335" name="Picture 17" descr="0" title="þ\#1_6|6|2|&gt;23|901.12|Division B">
              <a:extLst>
                <a:ext uri="{FF2B5EF4-FFF2-40B4-BE49-F238E27FC236}">
                  <a16:creationId xmlns:a16="http://schemas.microsoft.com/office/drawing/2014/main" id="{EAE24684-C251-744D-7AE5-0EE53F8902AC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323856" y="2857125"/>
              <a:ext cx="190500" cy="190500"/>
            </a:xfrm>
            <a:prstGeom prst="rect">
              <a:avLst/>
            </a:prstGeom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</p:pic>
        <p:pic>
          <p:nvPicPr>
            <p:cNvPr id="338" name="Picture 18" descr="0" title="þ\#1_6|6|3|&gt;23|252|Division C">
              <a:extLst>
                <a:ext uri="{FF2B5EF4-FFF2-40B4-BE49-F238E27FC236}">
                  <a16:creationId xmlns:a16="http://schemas.microsoft.com/office/drawing/2014/main" id="{CE2E4F99-4E2E-644A-B72F-20E7523D3879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323856" y="3618135"/>
              <a:ext cx="190500" cy="190500"/>
            </a:xfrm>
            <a:prstGeom prst="rect">
              <a:avLst/>
            </a:prstGeom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52628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Classic Charts</a:t>
            </a:r>
          </a:p>
        </p:txBody>
      </p:sp>
      <p:grpSp>
        <p:nvGrpSpPr>
          <p:cNvPr id="323" name="CLASSIC CHARTS" title="3">
            <a:extLst>
              <a:ext uri="{FF2B5EF4-FFF2-40B4-BE49-F238E27FC236}">
                <a16:creationId xmlns:a16="http://schemas.microsoft.com/office/drawing/2014/main" id="{FFB44981-0B9F-B4A4-046C-C386B1BB54C7}"/>
              </a:ext>
            </a:extLst>
          </p:cNvPr>
          <p:cNvGrpSpPr/>
          <p:nvPr/>
        </p:nvGrpSpPr>
        <p:grpSpPr>
          <a:xfrm>
            <a:off x="3236399" y="1862359"/>
            <a:ext cx="5738252" cy="3439468"/>
            <a:chOff x="3534849" y="1687032"/>
            <a:chExt cx="5738252" cy="3439468"/>
          </a:xfrm>
        </p:grpSpPr>
        <p:cxnSp>
          <p:nvCxnSpPr>
            <p:cNvPr id="316" name="Line 1">
              <a:extLst>
                <a:ext uri="{FF2B5EF4-FFF2-40B4-BE49-F238E27FC236}">
                  <a16:creationId xmlns:a16="http://schemas.microsoft.com/office/drawing/2014/main" id="{86C724CB-C315-20A6-0956-3C93E6D8AE95}"/>
                </a:ext>
              </a:extLst>
            </p:cNvPr>
            <p:cNvCxnSpPr/>
            <p:nvPr/>
          </p:nvCxnSpPr>
          <p:spPr>
            <a:xfrm>
              <a:off x="3871399" y="2499140"/>
              <a:ext cx="5363604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" name="Line 2">
              <a:extLst>
                <a:ext uri="{FF2B5EF4-FFF2-40B4-BE49-F238E27FC236}">
                  <a16:creationId xmlns:a16="http://schemas.microsoft.com/office/drawing/2014/main" id="{7C023CCB-C0D2-FD2D-DFBB-EC442CF5BE6E}"/>
                </a:ext>
              </a:extLst>
            </p:cNvPr>
            <p:cNvCxnSpPr/>
            <p:nvPr/>
          </p:nvCxnSpPr>
          <p:spPr>
            <a:xfrm>
              <a:off x="3871399" y="2819705"/>
              <a:ext cx="5363604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Line 3">
              <a:extLst>
                <a:ext uri="{FF2B5EF4-FFF2-40B4-BE49-F238E27FC236}">
                  <a16:creationId xmlns:a16="http://schemas.microsoft.com/office/drawing/2014/main" id="{7012B0F9-9574-FB76-BE1E-11BEC1458186}"/>
                </a:ext>
              </a:extLst>
            </p:cNvPr>
            <p:cNvCxnSpPr/>
            <p:nvPr/>
          </p:nvCxnSpPr>
          <p:spPr>
            <a:xfrm>
              <a:off x="3871399" y="3140270"/>
              <a:ext cx="5363604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Line 4">
              <a:extLst>
                <a:ext uri="{FF2B5EF4-FFF2-40B4-BE49-F238E27FC236}">
                  <a16:creationId xmlns:a16="http://schemas.microsoft.com/office/drawing/2014/main" id="{C7FCCB9A-71DB-98BE-C301-FBAA8B67CA8D}"/>
                </a:ext>
              </a:extLst>
            </p:cNvPr>
            <p:cNvCxnSpPr/>
            <p:nvPr/>
          </p:nvCxnSpPr>
          <p:spPr>
            <a:xfrm>
              <a:off x="3871399" y="3460836"/>
              <a:ext cx="5363604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Line 5">
              <a:extLst>
                <a:ext uri="{FF2B5EF4-FFF2-40B4-BE49-F238E27FC236}">
                  <a16:creationId xmlns:a16="http://schemas.microsoft.com/office/drawing/2014/main" id="{A5B40986-4582-7D1D-F66C-3231F4ABD49F}"/>
                </a:ext>
              </a:extLst>
            </p:cNvPr>
            <p:cNvCxnSpPr/>
            <p:nvPr/>
          </p:nvCxnSpPr>
          <p:spPr>
            <a:xfrm>
              <a:off x="3871399" y="3781401"/>
              <a:ext cx="5363604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6" name="Line 6">
              <a:extLst>
                <a:ext uri="{FF2B5EF4-FFF2-40B4-BE49-F238E27FC236}">
                  <a16:creationId xmlns:a16="http://schemas.microsoft.com/office/drawing/2014/main" id="{D7D18E77-349E-6333-A957-A6AB4D2CD685}"/>
                </a:ext>
              </a:extLst>
            </p:cNvPr>
            <p:cNvCxnSpPr/>
            <p:nvPr/>
          </p:nvCxnSpPr>
          <p:spPr>
            <a:xfrm>
              <a:off x="3871399" y="4101966"/>
              <a:ext cx="5363604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Line 7">
              <a:extLst>
                <a:ext uri="{FF2B5EF4-FFF2-40B4-BE49-F238E27FC236}">
                  <a16:creationId xmlns:a16="http://schemas.microsoft.com/office/drawing/2014/main" id="{A524EB96-E239-CB4E-4C37-429F18B1089D}"/>
                </a:ext>
              </a:extLst>
            </p:cNvPr>
            <p:cNvCxnSpPr/>
            <p:nvPr/>
          </p:nvCxnSpPr>
          <p:spPr>
            <a:xfrm>
              <a:off x="3871399" y="4422532"/>
              <a:ext cx="5363604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Line 8">
              <a:extLst>
                <a:ext uri="{FF2B5EF4-FFF2-40B4-BE49-F238E27FC236}">
                  <a16:creationId xmlns:a16="http://schemas.microsoft.com/office/drawing/2014/main" id="{B669DE57-EC41-D3BD-F710-F04D668D4349}"/>
                </a:ext>
              </a:extLst>
            </p:cNvPr>
            <p:cNvCxnSpPr/>
            <p:nvPr/>
          </p:nvCxnSpPr>
          <p:spPr>
            <a:xfrm>
              <a:off x="3871399" y="4743097"/>
              <a:ext cx="5363604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Line 9">
              <a:extLst>
                <a:ext uri="{FF2B5EF4-FFF2-40B4-BE49-F238E27FC236}">
                  <a16:creationId xmlns:a16="http://schemas.microsoft.com/office/drawing/2014/main" id="{4ECB034E-28DB-03CF-19C4-B600C6A3A4A1}"/>
                </a:ext>
              </a:extLst>
            </p:cNvPr>
            <p:cNvCxnSpPr/>
            <p:nvPr/>
          </p:nvCxnSpPr>
          <p:spPr>
            <a:xfrm>
              <a:off x="3871399" y="5063662"/>
              <a:ext cx="5363604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7" name="Shape 1" title="þ\#1_1|1||&gt;21|">
              <a:extLst>
                <a:ext uri="{FF2B5EF4-FFF2-40B4-BE49-F238E27FC236}">
                  <a16:creationId xmlns:a16="http://schemas.microsoft.com/office/drawing/2014/main" id="{36D4B9BA-B404-AE29-41FE-77696AD6438A}"/>
                </a:ext>
              </a:extLst>
            </p:cNvPr>
            <p:cNvSpPr>
              <a:spLocks/>
            </p:cNvSpPr>
            <p:nvPr/>
          </p:nvSpPr>
          <p:spPr>
            <a:xfrm>
              <a:off x="3871399" y="1687032"/>
              <a:ext cx="862184" cy="431108"/>
            </a:xfrm>
            <a:prstGeom prst="rect">
              <a:avLst/>
            </a:prstGeom>
            <a:solidFill>
              <a:srgbClr val="615F5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Verdana" panose="020B0604030504040204" pitchFamily="34" charset="0"/>
                </a:rPr>
                <a:t>Division A</a:t>
              </a:r>
            </a:p>
          </p:txBody>
        </p:sp>
        <p:sp>
          <p:nvSpPr>
            <p:cNvPr id="318" name="Shape 2" title="þ\#1_2|2||&gt;21|">
              <a:extLst>
                <a:ext uri="{FF2B5EF4-FFF2-40B4-BE49-F238E27FC236}">
                  <a16:creationId xmlns:a16="http://schemas.microsoft.com/office/drawing/2014/main" id="{78AF601B-D294-8A82-6C70-11AB5BA95B3C}"/>
                </a:ext>
              </a:extLst>
            </p:cNvPr>
            <p:cNvSpPr>
              <a:spLocks/>
            </p:cNvSpPr>
            <p:nvPr/>
          </p:nvSpPr>
          <p:spPr>
            <a:xfrm>
              <a:off x="4771683" y="1687032"/>
              <a:ext cx="862184" cy="431108"/>
            </a:xfrm>
            <a:prstGeom prst="rect">
              <a:avLst/>
            </a:prstGeom>
            <a:solidFill>
              <a:srgbClr val="615F5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Verdana" panose="020B0604030504040204" pitchFamily="34" charset="0"/>
                </a:rPr>
                <a:t>Division B</a:t>
              </a:r>
            </a:p>
          </p:txBody>
        </p:sp>
        <p:sp>
          <p:nvSpPr>
            <p:cNvPr id="319" name="Shape 3" title="þ\#1_3|3||&gt;21|">
              <a:extLst>
                <a:ext uri="{FF2B5EF4-FFF2-40B4-BE49-F238E27FC236}">
                  <a16:creationId xmlns:a16="http://schemas.microsoft.com/office/drawing/2014/main" id="{5D1B91A7-1BB0-2F4F-833F-D967B55EB378}"/>
                </a:ext>
              </a:extLst>
            </p:cNvPr>
            <p:cNvSpPr>
              <a:spLocks/>
            </p:cNvSpPr>
            <p:nvPr/>
          </p:nvSpPr>
          <p:spPr>
            <a:xfrm>
              <a:off x="5671967" y="1687032"/>
              <a:ext cx="862184" cy="431108"/>
            </a:xfrm>
            <a:prstGeom prst="rect">
              <a:avLst/>
            </a:prstGeom>
            <a:solidFill>
              <a:srgbClr val="615F5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Verdana" panose="020B0604030504040204" pitchFamily="34" charset="0"/>
                </a:rPr>
                <a:t>Division C</a:t>
              </a:r>
            </a:p>
          </p:txBody>
        </p:sp>
        <p:sp>
          <p:nvSpPr>
            <p:cNvPr id="320" name="Shape 4" title="þ\#1_4|4||&gt;21|">
              <a:extLst>
                <a:ext uri="{FF2B5EF4-FFF2-40B4-BE49-F238E27FC236}">
                  <a16:creationId xmlns:a16="http://schemas.microsoft.com/office/drawing/2014/main" id="{F5B6BA7C-09C8-0B77-3956-AEB785CCD2D6}"/>
                </a:ext>
              </a:extLst>
            </p:cNvPr>
            <p:cNvSpPr>
              <a:spLocks/>
            </p:cNvSpPr>
            <p:nvPr/>
          </p:nvSpPr>
          <p:spPr>
            <a:xfrm>
              <a:off x="6572251" y="1687032"/>
              <a:ext cx="862184" cy="431108"/>
            </a:xfrm>
            <a:prstGeom prst="rect">
              <a:avLst/>
            </a:prstGeom>
            <a:solidFill>
              <a:srgbClr val="615F5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Verdana" panose="020B0604030504040204" pitchFamily="34" charset="0"/>
                </a:rPr>
                <a:t>Division D</a:t>
              </a:r>
            </a:p>
          </p:txBody>
        </p:sp>
        <p:sp>
          <p:nvSpPr>
            <p:cNvPr id="321" name="Shape 5" title="þ\#1_5|5||&gt;21|">
              <a:extLst>
                <a:ext uri="{FF2B5EF4-FFF2-40B4-BE49-F238E27FC236}">
                  <a16:creationId xmlns:a16="http://schemas.microsoft.com/office/drawing/2014/main" id="{313395F9-CFC2-4B1C-452B-F7D4284AE2C6}"/>
                </a:ext>
              </a:extLst>
            </p:cNvPr>
            <p:cNvSpPr>
              <a:spLocks/>
            </p:cNvSpPr>
            <p:nvPr/>
          </p:nvSpPr>
          <p:spPr>
            <a:xfrm>
              <a:off x="7472535" y="1687032"/>
              <a:ext cx="862184" cy="431108"/>
            </a:xfrm>
            <a:prstGeom prst="rect">
              <a:avLst/>
            </a:prstGeom>
            <a:solidFill>
              <a:srgbClr val="615F5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Verdana" panose="020B0604030504040204" pitchFamily="34" charset="0"/>
                </a:rPr>
                <a:t>Division E</a:t>
              </a:r>
            </a:p>
          </p:txBody>
        </p:sp>
        <p:sp>
          <p:nvSpPr>
            <p:cNvPr id="322" name="Shape 6" title="þ\#1_6|6||&gt;21|">
              <a:extLst>
                <a:ext uri="{FF2B5EF4-FFF2-40B4-BE49-F238E27FC236}">
                  <a16:creationId xmlns:a16="http://schemas.microsoft.com/office/drawing/2014/main" id="{0D85A288-C229-FCAE-8603-45DA584DD701}"/>
                </a:ext>
              </a:extLst>
            </p:cNvPr>
            <p:cNvSpPr>
              <a:spLocks/>
            </p:cNvSpPr>
            <p:nvPr/>
          </p:nvSpPr>
          <p:spPr>
            <a:xfrm>
              <a:off x="8372819" y="1687032"/>
              <a:ext cx="862184" cy="431108"/>
            </a:xfrm>
            <a:prstGeom prst="rect">
              <a:avLst/>
            </a:prstGeom>
            <a:solidFill>
              <a:srgbClr val="615F5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Verdana" panose="020B0604030504040204" pitchFamily="34" charset="0"/>
                </a:rPr>
                <a:t>Division F</a:t>
              </a:r>
            </a:p>
          </p:txBody>
        </p:sp>
        <p:sp>
          <p:nvSpPr>
            <p:cNvPr id="275" name="Shape 7" title="þ\#1_1">
              <a:extLst>
                <a:ext uri="{FF2B5EF4-FFF2-40B4-BE49-F238E27FC236}">
                  <a16:creationId xmlns:a16="http://schemas.microsoft.com/office/drawing/2014/main" id="{B5C05AF6-4AEF-17F3-DAC5-2D8B78DFA82E}"/>
                </a:ext>
              </a:extLst>
            </p:cNvPr>
            <p:cNvSpPr/>
            <p:nvPr/>
          </p:nvSpPr>
          <p:spPr>
            <a:xfrm>
              <a:off x="3871399" y="2499140"/>
              <a:ext cx="5401702" cy="25645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1" name="Shape 8" title="þ\#1_1|1||&gt;23|1500">
              <a:extLst>
                <a:ext uri="{FF2B5EF4-FFF2-40B4-BE49-F238E27FC236}">
                  <a16:creationId xmlns:a16="http://schemas.microsoft.com/office/drawing/2014/main" id="{4A550468-4894-946A-C87B-575A211A09A2}"/>
                </a:ext>
              </a:extLst>
            </p:cNvPr>
            <p:cNvSpPr/>
            <p:nvPr/>
          </p:nvSpPr>
          <p:spPr>
            <a:xfrm>
              <a:off x="4302491" y="2659422"/>
              <a:ext cx="900285" cy="2404241"/>
            </a:xfrm>
            <a:custGeom>
              <a:avLst/>
              <a:gdLst/>
              <a:ahLst/>
              <a:cxnLst/>
              <a:rect l="0" t="0" r="0" b="0"/>
              <a:pathLst>
                <a:path w="900285" h="2404241">
                  <a:moveTo>
                    <a:pt x="0" y="0"/>
                  </a:moveTo>
                  <a:lnTo>
                    <a:pt x="900284" y="320565"/>
                  </a:lnTo>
                  <a:lnTo>
                    <a:pt x="900284" y="2404240"/>
                  </a:lnTo>
                  <a:lnTo>
                    <a:pt x="0" y="2404240"/>
                  </a:lnTo>
                  <a:close/>
                </a:path>
              </a:pathLst>
            </a:custGeom>
            <a:solidFill>
              <a:srgbClr val="FF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5" name="Shape 9" title="þ\#1_2|2||&gt;23|1300">
              <a:extLst>
                <a:ext uri="{FF2B5EF4-FFF2-40B4-BE49-F238E27FC236}">
                  <a16:creationId xmlns:a16="http://schemas.microsoft.com/office/drawing/2014/main" id="{27E85853-6940-C056-84DE-164132920F25}"/>
                </a:ext>
              </a:extLst>
            </p:cNvPr>
            <p:cNvSpPr/>
            <p:nvPr/>
          </p:nvSpPr>
          <p:spPr>
            <a:xfrm>
              <a:off x="5202775" y="2499140"/>
              <a:ext cx="900285" cy="2564523"/>
            </a:xfrm>
            <a:custGeom>
              <a:avLst/>
              <a:gdLst/>
              <a:ahLst/>
              <a:cxnLst/>
              <a:rect l="0" t="0" r="0" b="0"/>
              <a:pathLst>
                <a:path w="900285" h="2564523">
                  <a:moveTo>
                    <a:pt x="0" y="480847"/>
                  </a:moveTo>
                  <a:lnTo>
                    <a:pt x="900284" y="0"/>
                  </a:lnTo>
                  <a:lnTo>
                    <a:pt x="900284" y="2564522"/>
                  </a:lnTo>
                  <a:lnTo>
                    <a:pt x="0" y="2564522"/>
                  </a:lnTo>
                  <a:close/>
                </a:path>
              </a:pathLst>
            </a:custGeom>
            <a:solidFill>
              <a:srgbClr val="00B050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9" name="Shape 10" title="þ\#1_3|3||&gt;23|1600">
              <a:extLst>
                <a:ext uri="{FF2B5EF4-FFF2-40B4-BE49-F238E27FC236}">
                  <a16:creationId xmlns:a16="http://schemas.microsoft.com/office/drawing/2014/main" id="{ADC6F6F5-BC1A-C9CE-E3A0-32A69C65C2CD}"/>
                </a:ext>
              </a:extLst>
            </p:cNvPr>
            <p:cNvSpPr/>
            <p:nvPr/>
          </p:nvSpPr>
          <p:spPr>
            <a:xfrm>
              <a:off x="6103059" y="2499140"/>
              <a:ext cx="900285" cy="2564523"/>
            </a:xfrm>
            <a:custGeom>
              <a:avLst/>
              <a:gdLst/>
              <a:ahLst/>
              <a:cxnLst/>
              <a:rect l="0" t="0" r="0" b="0"/>
              <a:pathLst>
                <a:path w="900285" h="2564523">
                  <a:moveTo>
                    <a:pt x="0" y="0"/>
                  </a:moveTo>
                  <a:lnTo>
                    <a:pt x="900284" y="641130"/>
                  </a:lnTo>
                  <a:lnTo>
                    <a:pt x="900284" y="2564522"/>
                  </a:lnTo>
                  <a:lnTo>
                    <a:pt x="0" y="2564522"/>
                  </a:lnTo>
                  <a:close/>
                </a:path>
              </a:pathLst>
            </a:custGeom>
            <a:solidFill>
              <a:srgbClr val="FF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3" name="Shape 11" title="þ\#1_4|4||&gt;23|1200">
              <a:extLst>
                <a:ext uri="{FF2B5EF4-FFF2-40B4-BE49-F238E27FC236}">
                  <a16:creationId xmlns:a16="http://schemas.microsoft.com/office/drawing/2014/main" id="{0A511269-BDBD-7CF7-F776-ED0213E7A844}"/>
                </a:ext>
              </a:extLst>
            </p:cNvPr>
            <p:cNvSpPr/>
            <p:nvPr/>
          </p:nvSpPr>
          <p:spPr>
            <a:xfrm>
              <a:off x="7003343" y="3140270"/>
              <a:ext cx="900286" cy="1923393"/>
            </a:xfrm>
            <a:custGeom>
              <a:avLst/>
              <a:gdLst/>
              <a:ahLst/>
              <a:cxnLst/>
              <a:rect l="0" t="0" r="0" b="0"/>
              <a:pathLst>
                <a:path w="900286" h="1923393">
                  <a:moveTo>
                    <a:pt x="0" y="0"/>
                  </a:moveTo>
                  <a:lnTo>
                    <a:pt x="900285" y="160283"/>
                  </a:lnTo>
                  <a:lnTo>
                    <a:pt x="900285" y="1923392"/>
                  </a:lnTo>
                  <a:lnTo>
                    <a:pt x="0" y="1923392"/>
                  </a:lnTo>
                  <a:close/>
                </a:path>
              </a:pathLst>
            </a:custGeom>
            <a:solidFill>
              <a:srgbClr val="FF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7" name="Shape 12" title="þ\#1_5|5||&gt;23|1100">
              <a:extLst>
                <a:ext uri="{FF2B5EF4-FFF2-40B4-BE49-F238E27FC236}">
                  <a16:creationId xmlns:a16="http://schemas.microsoft.com/office/drawing/2014/main" id="{FF3C0453-E6FA-7FDD-48F6-239396A90B88}"/>
                </a:ext>
              </a:extLst>
            </p:cNvPr>
            <p:cNvSpPr/>
            <p:nvPr/>
          </p:nvSpPr>
          <p:spPr>
            <a:xfrm>
              <a:off x="7903628" y="2819705"/>
              <a:ext cx="900284" cy="2243958"/>
            </a:xfrm>
            <a:custGeom>
              <a:avLst/>
              <a:gdLst/>
              <a:ahLst/>
              <a:cxnLst/>
              <a:rect l="0" t="0" r="0" b="0"/>
              <a:pathLst>
                <a:path w="900284" h="2243958">
                  <a:moveTo>
                    <a:pt x="0" y="480848"/>
                  </a:moveTo>
                  <a:lnTo>
                    <a:pt x="900283" y="0"/>
                  </a:lnTo>
                  <a:lnTo>
                    <a:pt x="900283" y="2243957"/>
                  </a:lnTo>
                  <a:lnTo>
                    <a:pt x="0" y="2243957"/>
                  </a:lnTo>
                  <a:close/>
                </a:path>
              </a:pathLst>
            </a:custGeom>
            <a:solidFill>
              <a:srgbClr val="00B050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9" name="Shape 13">
              <a:extLst>
                <a:ext uri="{FF2B5EF4-FFF2-40B4-BE49-F238E27FC236}">
                  <a16:creationId xmlns:a16="http://schemas.microsoft.com/office/drawing/2014/main" id="{71663ADB-D96C-3DC2-2DF3-8D8D878830F6}"/>
                </a:ext>
              </a:extLst>
            </p:cNvPr>
            <p:cNvSpPr/>
            <p:nvPr/>
          </p:nvSpPr>
          <p:spPr>
            <a:xfrm>
              <a:off x="3534849" y="5000825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 </a:t>
              </a:r>
            </a:p>
          </p:txBody>
        </p:sp>
        <p:sp>
          <p:nvSpPr>
            <p:cNvPr id="301" name="Shape 14">
              <a:extLst>
                <a:ext uri="{FF2B5EF4-FFF2-40B4-BE49-F238E27FC236}">
                  <a16:creationId xmlns:a16="http://schemas.microsoft.com/office/drawing/2014/main" id="{2412E21D-2CD9-7680-071B-CC143EC8E581}"/>
                </a:ext>
              </a:extLst>
            </p:cNvPr>
            <p:cNvSpPr/>
            <p:nvPr/>
          </p:nvSpPr>
          <p:spPr>
            <a:xfrm>
              <a:off x="3534849" y="4680259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200 </a:t>
              </a:r>
            </a:p>
          </p:txBody>
        </p:sp>
        <p:sp>
          <p:nvSpPr>
            <p:cNvPr id="303" name="Shape 15">
              <a:extLst>
                <a:ext uri="{FF2B5EF4-FFF2-40B4-BE49-F238E27FC236}">
                  <a16:creationId xmlns:a16="http://schemas.microsoft.com/office/drawing/2014/main" id="{AC6F23BB-5C84-FFDB-449F-7298630EDD30}"/>
                </a:ext>
              </a:extLst>
            </p:cNvPr>
            <p:cNvSpPr/>
            <p:nvPr/>
          </p:nvSpPr>
          <p:spPr>
            <a:xfrm>
              <a:off x="3534849" y="4359694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400 </a:t>
              </a:r>
            </a:p>
          </p:txBody>
        </p:sp>
        <p:sp>
          <p:nvSpPr>
            <p:cNvPr id="305" name="Shape 16">
              <a:extLst>
                <a:ext uri="{FF2B5EF4-FFF2-40B4-BE49-F238E27FC236}">
                  <a16:creationId xmlns:a16="http://schemas.microsoft.com/office/drawing/2014/main" id="{B3B02B33-414F-88BB-3195-44767B48284D}"/>
                </a:ext>
              </a:extLst>
            </p:cNvPr>
            <p:cNvSpPr/>
            <p:nvPr/>
          </p:nvSpPr>
          <p:spPr>
            <a:xfrm>
              <a:off x="3534849" y="4039129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600 </a:t>
              </a:r>
            </a:p>
          </p:txBody>
        </p:sp>
        <p:sp>
          <p:nvSpPr>
            <p:cNvPr id="307" name="Shape 17">
              <a:extLst>
                <a:ext uri="{FF2B5EF4-FFF2-40B4-BE49-F238E27FC236}">
                  <a16:creationId xmlns:a16="http://schemas.microsoft.com/office/drawing/2014/main" id="{FF6C7F22-B0CE-8934-A4A1-EF59C2B10192}"/>
                </a:ext>
              </a:extLst>
            </p:cNvPr>
            <p:cNvSpPr/>
            <p:nvPr/>
          </p:nvSpPr>
          <p:spPr>
            <a:xfrm>
              <a:off x="3534849" y="3718563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800 </a:t>
              </a:r>
            </a:p>
          </p:txBody>
        </p:sp>
        <p:sp>
          <p:nvSpPr>
            <p:cNvPr id="309" name="Shape 18">
              <a:extLst>
                <a:ext uri="{FF2B5EF4-FFF2-40B4-BE49-F238E27FC236}">
                  <a16:creationId xmlns:a16="http://schemas.microsoft.com/office/drawing/2014/main" id="{34D7F36E-4B66-494D-B2DF-DF8670E4BFB9}"/>
                </a:ext>
              </a:extLst>
            </p:cNvPr>
            <p:cNvSpPr/>
            <p:nvPr/>
          </p:nvSpPr>
          <p:spPr>
            <a:xfrm>
              <a:off x="3534849" y="3397998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1.000 </a:t>
              </a:r>
            </a:p>
          </p:txBody>
        </p:sp>
        <p:sp>
          <p:nvSpPr>
            <p:cNvPr id="311" name="Shape 19">
              <a:extLst>
                <a:ext uri="{FF2B5EF4-FFF2-40B4-BE49-F238E27FC236}">
                  <a16:creationId xmlns:a16="http://schemas.microsoft.com/office/drawing/2014/main" id="{41685622-A9B0-4F33-D8E6-F94E694F2B13}"/>
                </a:ext>
              </a:extLst>
            </p:cNvPr>
            <p:cNvSpPr/>
            <p:nvPr/>
          </p:nvSpPr>
          <p:spPr>
            <a:xfrm>
              <a:off x="3534849" y="3077433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1.200 </a:t>
              </a:r>
            </a:p>
          </p:txBody>
        </p:sp>
        <p:sp>
          <p:nvSpPr>
            <p:cNvPr id="313" name="Shape 20">
              <a:extLst>
                <a:ext uri="{FF2B5EF4-FFF2-40B4-BE49-F238E27FC236}">
                  <a16:creationId xmlns:a16="http://schemas.microsoft.com/office/drawing/2014/main" id="{FFED0A9F-10B3-69DD-2068-3331A4818331}"/>
                </a:ext>
              </a:extLst>
            </p:cNvPr>
            <p:cNvSpPr/>
            <p:nvPr/>
          </p:nvSpPr>
          <p:spPr>
            <a:xfrm>
              <a:off x="3534849" y="2756867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1.400 </a:t>
              </a:r>
            </a:p>
          </p:txBody>
        </p:sp>
        <p:sp>
          <p:nvSpPr>
            <p:cNvPr id="315" name="Shape 21">
              <a:extLst>
                <a:ext uri="{FF2B5EF4-FFF2-40B4-BE49-F238E27FC236}">
                  <a16:creationId xmlns:a16="http://schemas.microsoft.com/office/drawing/2014/main" id="{0BB233CE-44FA-AB19-5F42-6ECB457D3C7D}"/>
                </a:ext>
              </a:extLst>
            </p:cNvPr>
            <p:cNvSpPr/>
            <p:nvPr/>
          </p:nvSpPr>
          <p:spPr>
            <a:xfrm>
              <a:off x="3534849" y="2436302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1.600 </a:t>
              </a:r>
            </a:p>
          </p:txBody>
        </p:sp>
        <p:cxnSp>
          <p:nvCxnSpPr>
            <p:cNvPr id="278" name="Line 10" title="þ\#1_1|þ\#1_1|1||&gt;23|1500">
              <a:extLst>
                <a:ext uri="{FF2B5EF4-FFF2-40B4-BE49-F238E27FC236}">
                  <a16:creationId xmlns:a16="http://schemas.microsoft.com/office/drawing/2014/main" id="{5544E80E-2432-C2A6-574D-48543E0D878A}"/>
                </a:ext>
              </a:extLst>
            </p:cNvPr>
            <p:cNvCxnSpPr/>
            <p:nvPr/>
          </p:nvCxnSpPr>
          <p:spPr>
            <a:xfrm>
              <a:off x="4302491" y="2659422"/>
              <a:ext cx="0" cy="2404240"/>
            </a:xfrm>
            <a:prstGeom prst="straightConnector1">
              <a:avLst/>
            </a:prstGeom>
            <a:ln w="12700" cmpd="sng">
              <a:solidFill>
                <a:srgbClr val="000000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2" name="Line 11" title="þ\#1_1|þ\#1_2|2||&gt;23|1300">
              <a:extLst>
                <a:ext uri="{FF2B5EF4-FFF2-40B4-BE49-F238E27FC236}">
                  <a16:creationId xmlns:a16="http://schemas.microsoft.com/office/drawing/2014/main" id="{EA6A693A-4E21-D049-F4C6-6EDDCE397833}"/>
                </a:ext>
              </a:extLst>
            </p:cNvPr>
            <p:cNvCxnSpPr/>
            <p:nvPr/>
          </p:nvCxnSpPr>
          <p:spPr>
            <a:xfrm>
              <a:off x="5202775" y="2979987"/>
              <a:ext cx="0" cy="2083675"/>
            </a:xfrm>
            <a:prstGeom prst="straightConnector1">
              <a:avLst/>
            </a:prstGeom>
            <a:ln w="12700" cmpd="sng">
              <a:solidFill>
                <a:srgbClr val="000000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Line 12" title="þ\#1_1|þ\#1_3|3||&gt;23|1600">
              <a:extLst>
                <a:ext uri="{FF2B5EF4-FFF2-40B4-BE49-F238E27FC236}">
                  <a16:creationId xmlns:a16="http://schemas.microsoft.com/office/drawing/2014/main" id="{DA34943C-4611-42B0-6C9D-82288AA6C8B9}"/>
                </a:ext>
              </a:extLst>
            </p:cNvPr>
            <p:cNvCxnSpPr/>
            <p:nvPr/>
          </p:nvCxnSpPr>
          <p:spPr>
            <a:xfrm>
              <a:off x="6103059" y="2499140"/>
              <a:ext cx="0" cy="2564522"/>
            </a:xfrm>
            <a:prstGeom prst="straightConnector1">
              <a:avLst/>
            </a:prstGeom>
            <a:ln w="12700" cmpd="sng">
              <a:solidFill>
                <a:srgbClr val="000000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Line 13" title="þ\#1_1|þ\#1_4|4||&gt;23|1200">
              <a:extLst>
                <a:ext uri="{FF2B5EF4-FFF2-40B4-BE49-F238E27FC236}">
                  <a16:creationId xmlns:a16="http://schemas.microsoft.com/office/drawing/2014/main" id="{807A034D-2E8A-5919-F391-54B1B5EC2548}"/>
                </a:ext>
              </a:extLst>
            </p:cNvPr>
            <p:cNvCxnSpPr/>
            <p:nvPr/>
          </p:nvCxnSpPr>
          <p:spPr>
            <a:xfrm>
              <a:off x="7003343" y="3140270"/>
              <a:ext cx="0" cy="1923392"/>
            </a:xfrm>
            <a:prstGeom prst="straightConnector1">
              <a:avLst/>
            </a:prstGeom>
            <a:ln w="12700" cmpd="sng">
              <a:solidFill>
                <a:srgbClr val="000000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Line 14" title="þ\#1_1|þ\#1_5|5||&gt;23|1100">
              <a:extLst>
                <a:ext uri="{FF2B5EF4-FFF2-40B4-BE49-F238E27FC236}">
                  <a16:creationId xmlns:a16="http://schemas.microsoft.com/office/drawing/2014/main" id="{C735C407-6CD0-FF73-2881-05349A3AC8A8}"/>
                </a:ext>
              </a:extLst>
            </p:cNvPr>
            <p:cNvCxnSpPr/>
            <p:nvPr/>
          </p:nvCxnSpPr>
          <p:spPr>
            <a:xfrm>
              <a:off x="7903628" y="3300553"/>
              <a:ext cx="0" cy="1763109"/>
            </a:xfrm>
            <a:prstGeom prst="straightConnector1">
              <a:avLst/>
            </a:prstGeom>
            <a:ln w="12700" cmpd="sng">
              <a:solidFill>
                <a:srgbClr val="000000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Line 15" title="þ\#1_1|þ\#1_6|6||&gt;23|1400">
              <a:extLst>
                <a:ext uri="{FF2B5EF4-FFF2-40B4-BE49-F238E27FC236}">
                  <a16:creationId xmlns:a16="http://schemas.microsoft.com/office/drawing/2014/main" id="{B0380C49-3EBA-F802-34B8-1A5C92199AA4}"/>
                </a:ext>
              </a:extLst>
            </p:cNvPr>
            <p:cNvCxnSpPr/>
            <p:nvPr/>
          </p:nvCxnSpPr>
          <p:spPr>
            <a:xfrm>
              <a:off x="8803911" y="2819705"/>
              <a:ext cx="0" cy="2243957"/>
            </a:xfrm>
            <a:prstGeom prst="straightConnector1">
              <a:avLst/>
            </a:prstGeom>
            <a:ln w="12700" cmpd="sng">
              <a:solidFill>
                <a:srgbClr val="000000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7" name="Shape 22" descr="1#1#1" title="þ\#1_1|1||&gt;23|1500">
              <a:extLst>
                <a:ext uri="{FF2B5EF4-FFF2-40B4-BE49-F238E27FC236}">
                  <a16:creationId xmlns:a16="http://schemas.microsoft.com/office/drawing/2014/main" id="{3CADF181-CCBB-D241-3CA7-A098ABE64A09}"/>
                </a:ext>
              </a:extLst>
            </p:cNvPr>
            <p:cNvSpPr/>
            <p:nvPr/>
          </p:nvSpPr>
          <p:spPr>
            <a:xfrm>
              <a:off x="4122122" y="2399080"/>
              <a:ext cx="409375" cy="207149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2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1.500 </a:t>
              </a:r>
            </a:p>
          </p:txBody>
        </p:sp>
        <p:sp>
          <p:nvSpPr>
            <p:cNvPr id="280" name="Shape 23" descr="1#1#-1" title="þ\#1_2|2||&gt;23|1300">
              <a:extLst>
                <a:ext uri="{FF2B5EF4-FFF2-40B4-BE49-F238E27FC236}">
                  <a16:creationId xmlns:a16="http://schemas.microsoft.com/office/drawing/2014/main" id="{7A557388-4686-66B2-FC93-F9BF6E63589E}"/>
                </a:ext>
              </a:extLst>
            </p:cNvPr>
            <p:cNvSpPr/>
            <p:nvPr/>
          </p:nvSpPr>
          <p:spPr>
            <a:xfrm>
              <a:off x="5022407" y="3033180"/>
              <a:ext cx="409375" cy="207149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2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1.300 </a:t>
              </a:r>
            </a:p>
          </p:txBody>
        </p:sp>
        <p:sp>
          <p:nvSpPr>
            <p:cNvPr id="284" name="Shape 24" descr="1#1#1" title="þ\#1_3|3||&gt;23|1600">
              <a:extLst>
                <a:ext uri="{FF2B5EF4-FFF2-40B4-BE49-F238E27FC236}">
                  <a16:creationId xmlns:a16="http://schemas.microsoft.com/office/drawing/2014/main" id="{85F5F4A8-38F7-B1DC-49AF-67FA6491C711}"/>
                </a:ext>
              </a:extLst>
            </p:cNvPr>
            <p:cNvSpPr/>
            <p:nvPr/>
          </p:nvSpPr>
          <p:spPr>
            <a:xfrm>
              <a:off x="5922690" y="2238798"/>
              <a:ext cx="409375" cy="207149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2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1.600 </a:t>
              </a:r>
            </a:p>
          </p:txBody>
        </p:sp>
        <p:sp>
          <p:nvSpPr>
            <p:cNvPr id="288" name="Shape 25" descr="1#1#-1" title="þ\#1_4|4||&gt;23|1200">
              <a:extLst>
                <a:ext uri="{FF2B5EF4-FFF2-40B4-BE49-F238E27FC236}">
                  <a16:creationId xmlns:a16="http://schemas.microsoft.com/office/drawing/2014/main" id="{5F3EB614-3E4A-90BB-92BB-F8924729D8AA}"/>
                </a:ext>
              </a:extLst>
            </p:cNvPr>
            <p:cNvSpPr/>
            <p:nvPr/>
          </p:nvSpPr>
          <p:spPr>
            <a:xfrm>
              <a:off x="6822974" y="3193463"/>
              <a:ext cx="409375" cy="207149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2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1.200 </a:t>
              </a:r>
            </a:p>
          </p:txBody>
        </p:sp>
        <p:sp>
          <p:nvSpPr>
            <p:cNvPr id="292" name="Shape 26" descr="1#1#-1" title="þ\#1_5|5||&gt;23|1100">
              <a:extLst>
                <a:ext uri="{FF2B5EF4-FFF2-40B4-BE49-F238E27FC236}">
                  <a16:creationId xmlns:a16="http://schemas.microsoft.com/office/drawing/2014/main" id="{2AE08375-9186-BFE3-9209-7303ABCED5D1}"/>
                </a:ext>
              </a:extLst>
            </p:cNvPr>
            <p:cNvSpPr/>
            <p:nvPr/>
          </p:nvSpPr>
          <p:spPr>
            <a:xfrm>
              <a:off x="7723259" y="3353746"/>
              <a:ext cx="409375" cy="207149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2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1.100 </a:t>
              </a:r>
            </a:p>
          </p:txBody>
        </p:sp>
        <p:sp>
          <p:nvSpPr>
            <p:cNvPr id="296" name="Shape 27" descr="1#1#1" title="þ\#1_6|6||&gt;23|1400">
              <a:extLst>
                <a:ext uri="{FF2B5EF4-FFF2-40B4-BE49-F238E27FC236}">
                  <a16:creationId xmlns:a16="http://schemas.microsoft.com/office/drawing/2014/main" id="{9BB76669-3F21-5986-E860-3D5BE113C664}"/>
                </a:ext>
              </a:extLst>
            </p:cNvPr>
            <p:cNvSpPr/>
            <p:nvPr/>
          </p:nvSpPr>
          <p:spPr>
            <a:xfrm>
              <a:off x="8623542" y="2559363"/>
              <a:ext cx="409375" cy="207149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200">
                  <a:solidFill>
                    <a:srgbClr val="000000">
                      <a:lumMod val="100000"/>
                    </a:srgbClr>
                  </a:solidFill>
                  <a:latin typeface="Calibri" panose="020F0502020204030204" pitchFamily="34" charset="0"/>
                </a:rPr>
                <a:t>1.400 </a:t>
              </a:r>
            </a:p>
          </p:txBody>
        </p:sp>
        <p:sp>
          <p:nvSpPr>
            <p:cNvPr id="276" name="Shape 28" title="þ\#1_1|1||&gt;23|1500">
              <a:extLst>
                <a:ext uri="{FF2B5EF4-FFF2-40B4-BE49-F238E27FC236}">
                  <a16:creationId xmlns:a16="http://schemas.microsoft.com/office/drawing/2014/main" id="{539CDF36-51B9-8A37-FADD-D459A1896B01}"/>
                </a:ext>
              </a:extLst>
            </p:cNvPr>
            <p:cNvSpPr>
              <a:spLocks/>
            </p:cNvSpPr>
            <p:nvPr/>
          </p:nvSpPr>
          <p:spPr>
            <a:xfrm>
              <a:off x="4238991" y="2595922"/>
              <a:ext cx="127000" cy="127000"/>
            </a:xfrm>
            <a:prstGeom prst="ellipse">
              <a:avLst/>
            </a:prstGeom>
            <a:solidFill>
              <a:schemeClr val="bg1">
                <a:lumMod val="100000"/>
              </a:schemeClr>
            </a:solidFill>
            <a:ln w="25400" cap="flat" cmpd="sng" algn="ctr">
              <a:solidFill>
                <a:srgbClr val="000000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chemeClr val="lt1">
                    <a:lumMod val="100000"/>
                  </a:schemeClr>
                </a:solidFill>
                <a:latin typeface="Aptos" panose="020B0004020202020204" pitchFamily="34" charset="0"/>
              </a:endParaRPr>
            </a:p>
          </p:txBody>
        </p:sp>
        <p:sp>
          <p:nvSpPr>
            <p:cNvPr id="279" name="Shape 29" title="þ\#1_2|2||&gt;23|1300">
              <a:extLst>
                <a:ext uri="{FF2B5EF4-FFF2-40B4-BE49-F238E27FC236}">
                  <a16:creationId xmlns:a16="http://schemas.microsoft.com/office/drawing/2014/main" id="{C2DBCECC-CD4B-5917-E54E-AA6F1413E0AC}"/>
                </a:ext>
              </a:extLst>
            </p:cNvPr>
            <p:cNvSpPr>
              <a:spLocks/>
            </p:cNvSpPr>
            <p:nvPr/>
          </p:nvSpPr>
          <p:spPr>
            <a:xfrm>
              <a:off x="5139275" y="2916487"/>
              <a:ext cx="127000" cy="127000"/>
            </a:xfrm>
            <a:prstGeom prst="ellipse">
              <a:avLst/>
            </a:prstGeom>
            <a:solidFill>
              <a:schemeClr val="bg1">
                <a:lumMod val="100000"/>
              </a:schemeClr>
            </a:solidFill>
            <a:ln w="25400" cap="flat" cmpd="sng" algn="ctr">
              <a:solidFill>
                <a:srgbClr val="000000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chemeClr val="lt1">
                    <a:lumMod val="100000"/>
                  </a:schemeClr>
                </a:solidFill>
                <a:latin typeface="Aptos" panose="020B0004020202020204" pitchFamily="34" charset="0"/>
              </a:endParaRPr>
            </a:p>
          </p:txBody>
        </p:sp>
        <p:sp>
          <p:nvSpPr>
            <p:cNvPr id="283" name="Shape 30" title="þ\#1_3|3||&gt;23|1600">
              <a:extLst>
                <a:ext uri="{FF2B5EF4-FFF2-40B4-BE49-F238E27FC236}">
                  <a16:creationId xmlns:a16="http://schemas.microsoft.com/office/drawing/2014/main" id="{18B6FB9E-0590-A312-66E4-E677DC235614}"/>
                </a:ext>
              </a:extLst>
            </p:cNvPr>
            <p:cNvSpPr>
              <a:spLocks/>
            </p:cNvSpPr>
            <p:nvPr/>
          </p:nvSpPr>
          <p:spPr>
            <a:xfrm>
              <a:off x="6039559" y="2435640"/>
              <a:ext cx="127000" cy="127000"/>
            </a:xfrm>
            <a:prstGeom prst="ellipse">
              <a:avLst/>
            </a:prstGeom>
            <a:solidFill>
              <a:schemeClr val="bg1">
                <a:lumMod val="100000"/>
              </a:schemeClr>
            </a:solidFill>
            <a:ln w="25400" cap="flat" cmpd="sng" algn="ctr">
              <a:solidFill>
                <a:srgbClr val="000000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chemeClr val="lt1">
                    <a:lumMod val="100000"/>
                  </a:schemeClr>
                </a:solidFill>
                <a:latin typeface="Aptos" panose="020B0004020202020204" pitchFamily="34" charset="0"/>
              </a:endParaRPr>
            </a:p>
          </p:txBody>
        </p:sp>
        <p:sp>
          <p:nvSpPr>
            <p:cNvPr id="287" name="Shape 31" title="þ\#1_4|4||&gt;23|1200">
              <a:extLst>
                <a:ext uri="{FF2B5EF4-FFF2-40B4-BE49-F238E27FC236}">
                  <a16:creationId xmlns:a16="http://schemas.microsoft.com/office/drawing/2014/main" id="{7328BC8F-6F87-2469-20C3-E2B87BCE7BB6}"/>
                </a:ext>
              </a:extLst>
            </p:cNvPr>
            <p:cNvSpPr>
              <a:spLocks/>
            </p:cNvSpPr>
            <p:nvPr/>
          </p:nvSpPr>
          <p:spPr>
            <a:xfrm>
              <a:off x="6939843" y="3076770"/>
              <a:ext cx="127000" cy="127000"/>
            </a:xfrm>
            <a:prstGeom prst="ellipse">
              <a:avLst/>
            </a:prstGeom>
            <a:solidFill>
              <a:schemeClr val="bg1">
                <a:lumMod val="100000"/>
              </a:schemeClr>
            </a:solidFill>
            <a:ln w="25400" cap="flat" cmpd="sng" algn="ctr">
              <a:solidFill>
                <a:srgbClr val="000000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chemeClr val="lt1">
                    <a:lumMod val="100000"/>
                  </a:schemeClr>
                </a:solidFill>
                <a:latin typeface="Aptos" panose="020B0004020202020204" pitchFamily="34" charset="0"/>
              </a:endParaRPr>
            </a:p>
          </p:txBody>
        </p:sp>
        <p:sp>
          <p:nvSpPr>
            <p:cNvPr id="291" name="Shape 32" title="þ\#1_5|5||&gt;23|1100">
              <a:extLst>
                <a:ext uri="{FF2B5EF4-FFF2-40B4-BE49-F238E27FC236}">
                  <a16:creationId xmlns:a16="http://schemas.microsoft.com/office/drawing/2014/main" id="{73045259-A100-7993-A491-BB2F71B9FB6A}"/>
                </a:ext>
              </a:extLst>
            </p:cNvPr>
            <p:cNvSpPr>
              <a:spLocks/>
            </p:cNvSpPr>
            <p:nvPr/>
          </p:nvSpPr>
          <p:spPr>
            <a:xfrm>
              <a:off x="7840128" y="3237053"/>
              <a:ext cx="127000" cy="127000"/>
            </a:xfrm>
            <a:prstGeom prst="ellipse">
              <a:avLst/>
            </a:prstGeom>
            <a:solidFill>
              <a:schemeClr val="bg1">
                <a:lumMod val="100000"/>
              </a:schemeClr>
            </a:solidFill>
            <a:ln w="25400" cap="flat" cmpd="sng" algn="ctr">
              <a:solidFill>
                <a:srgbClr val="000000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chemeClr val="lt1">
                    <a:lumMod val="100000"/>
                  </a:schemeClr>
                </a:solidFill>
                <a:latin typeface="Aptos" panose="020B0004020202020204" pitchFamily="34" charset="0"/>
              </a:endParaRPr>
            </a:p>
          </p:txBody>
        </p:sp>
        <p:sp>
          <p:nvSpPr>
            <p:cNvPr id="295" name="Shape 33" title="þ\#1_6|6||&gt;23|1400">
              <a:extLst>
                <a:ext uri="{FF2B5EF4-FFF2-40B4-BE49-F238E27FC236}">
                  <a16:creationId xmlns:a16="http://schemas.microsoft.com/office/drawing/2014/main" id="{8FCF9A08-DDCE-1DD2-6727-1C2662D48879}"/>
                </a:ext>
              </a:extLst>
            </p:cNvPr>
            <p:cNvSpPr>
              <a:spLocks/>
            </p:cNvSpPr>
            <p:nvPr/>
          </p:nvSpPr>
          <p:spPr>
            <a:xfrm>
              <a:off x="8740411" y="2756205"/>
              <a:ext cx="127000" cy="127000"/>
            </a:xfrm>
            <a:prstGeom prst="ellipse">
              <a:avLst/>
            </a:prstGeom>
            <a:solidFill>
              <a:schemeClr val="bg1">
                <a:lumMod val="100000"/>
              </a:schemeClr>
            </a:solidFill>
            <a:ln w="25400" cap="flat" cmpd="sng" algn="ctr">
              <a:solidFill>
                <a:srgbClr val="000000">
                  <a:lumMod val="100000"/>
                </a:srgbClr>
              </a:solidFill>
              <a:prstDash val="solid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chemeClr val="lt1">
                    <a:lumMod val="100000"/>
                  </a:schemeClr>
                </a:solidFill>
                <a:latin typeface="Aptos" panose="020B00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740655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Classic Charts</a:t>
            </a:r>
          </a:p>
        </p:txBody>
      </p:sp>
      <p:grpSp>
        <p:nvGrpSpPr>
          <p:cNvPr id="305" name="CLASSIC CHARTS" title="3">
            <a:extLst>
              <a:ext uri="{FF2B5EF4-FFF2-40B4-BE49-F238E27FC236}">
                <a16:creationId xmlns:a16="http://schemas.microsoft.com/office/drawing/2014/main" id="{031E7CD4-2B7F-3A63-2CC2-0F5E9BC1A783}"/>
              </a:ext>
            </a:extLst>
          </p:cNvPr>
          <p:cNvGrpSpPr/>
          <p:nvPr/>
        </p:nvGrpSpPr>
        <p:grpSpPr>
          <a:xfrm>
            <a:off x="4018175" y="1839023"/>
            <a:ext cx="3764423" cy="3626914"/>
            <a:chOff x="4316625" y="1621310"/>
            <a:chExt cx="3764423" cy="3626914"/>
          </a:xfrm>
        </p:grpSpPr>
        <p:sp>
          <p:nvSpPr>
            <p:cNvPr id="277" name="Shape 1" title="L">
              <a:extLst>
                <a:ext uri="{FF2B5EF4-FFF2-40B4-BE49-F238E27FC236}">
                  <a16:creationId xmlns:a16="http://schemas.microsoft.com/office/drawing/2014/main" id="{FB43A09C-E4E7-828F-3819-6570064E9AD3}"/>
                </a:ext>
              </a:extLst>
            </p:cNvPr>
            <p:cNvSpPr/>
            <p:nvPr/>
          </p:nvSpPr>
          <p:spPr>
            <a:xfrm>
              <a:off x="4316625" y="5125113"/>
              <a:ext cx="206788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>
              <a:sp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Pie  </a:t>
              </a:r>
            </a:p>
          </p:txBody>
        </p:sp>
        <p:sp>
          <p:nvSpPr>
            <p:cNvPr id="278" name="Shape 2">
              <a:extLst>
                <a:ext uri="{FF2B5EF4-FFF2-40B4-BE49-F238E27FC236}">
                  <a16:creationId xmlns:a16="http://schemas.microsoft.com/office/drawing/2014/main" id="{5E4DB4CC-E78D-E657-9C83-875B40E3D92B}"/>
                </a:ext>
              </a:extLst>
            </p:cNvPr>
            <p:cNvSpPr/>
            <p:nvPr/>
          </p:nvSpPr>
          <p:spPr>
            <a:xfrm>
              <a:off x="4671924" y="5125113"/>
              <a:ext cx="553998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Germany</a:t>
              </a:r>
            </a:p>
          </p:txBody>
        </p:sp>
        <p:sp>
          <p:nvSpPr>
            <p:cNvPr id="279" name="Shape 3">
              <a:extLst>
                <a:ext uri="{FF2B5EF4-FFF2-40B4-BE49-F238E27FC236}">
                  <a16:creationId xmlns:a16="http://schemas.microsoft.com/office/drawing/2014/main" id="{0F0B41E2-A006-9340-BCF6-56D35F836FF2}"/>
                </a:ext>
              </a:extLst>
            </p:cNvPr>
            <p:cNvSpPr/>
            <p:nvPr/>
          </p:nvSpPr>
          <p:spPr>
            <a:xfrm>
              <a:off x="4548813" y="5125113"/>
              <a:ext cx="123111" cy="123111"/>
            </a:xfrm>
            <a:prstGeom prst="rect">
              <a:avLst/>
            </a:prstGeom>
            <a:solidFill>
              <a:schemeClr val="accent1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83" name="Shape 4">
              <a:extLst>
                <a:ext uri="{FF2B5EF4-FFF2-40B4-BE49-F238E27FC236}">
                  <a16:creationId xmlns:a16="http://schemas.microsoft.com/office/drawing/2014/main" id="{6A0ACFB9-05B6-A8A1-B4D6-86DF0D8DF6CC}"/>
                </a:ext>
              </a:extLst>
            </p:cNvPr>
            <p:cNvSpPr/>
            <p:nvPr/>
          </p:nvSpPr>
          <p:spPr>
            <a:xfrm>
              <a:off x="5349033" y="5125113"/>
              <a:ext cx="451406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France</a:t>
              </a:r>
            </a:p>
          </p:txBody>
        </p:sp>
        <p:sp>
          <p:nvSpPr>
            <p:cNvPr id="284" name="Shape 5">
              <a:extLst>
                <a:ext uri="{FF2B5EF4-FFF2-40B4-BE49-F238E27FC236}">
                  <a16:creationId xmlns:a16="http://schemas.microsoft.com/office/drawing/2014/main" id="{F42AE8F1-508A-7656-519F-84626CEA6FED}"/>
                </a:ext>
              </a:extLst>
            </p:cNvPr>
            <p:cNvSpPr/>
            <p:nvPr/>
          </p:nvSpPr>
          <p:spPr>
            <a:xfrm>
              <a:off x="5225922" y="5125113"/>
              <a:ext cx="123111" cy="123111"/>
            </a:xfrm>
            <a:prstGeom prst="rect">
              <a:avLst/>
            </a:prstGeom>
            <a:solidFill>
              <a:schemeClr val="accent2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88" name="Shape 6">
              <a:extLst>
                <a:ext uri="{FF2B5EF4-FFF2-40B4-BE49-F238E27FC236}">
                  <a16:creationId xmlns:a16="http://schemas.microsoft.com/office/drawing/2014/main" id="{1859B57A-9BFF-0B55-C8A0-94B5340629BE}"/>
                </a:ext>
              </a:extLst>
            </p:cNvPr>
            <p:cNvSpPr/>
            <p:nvPr/>
          </p:nvSpPr>
          <p:spPr>
            <a:xfrm>
              <a:off x="5923550" y="5125113"/>
              <a:ext cx="319959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Italy</a:t>
              </a:r>
            </a:p>
          </p:txBody>
        </p:sp>
        <p:sp>
          <p:nvSpPr>
            <p:cNvPr id="289" name="Shape 7">
              <a:extLst>
                <a:ext uri="{FF2B5EF4-FFF2-40B4-BE49-F238E27FC236}">
                  <a16:creationId xmlns:a16="http://schemas.microsoft.com/office/drawing/2014/main" id="{B164095D-8B95-90AD-A353-F1AFF62B6F76}"/>
                </a:ext>
              </a:extLst>
            </p:cNvPr>
            <p:cNvSpPr/>
            <p:nvPr/>
          </p:nvSpPr>
          <p:spPr>
            <a:xfrm>
              <a:off x="5800439" y="5125113"/>
              <a:ext cx="123111" cy="123111"/>
            </a:xfrm>
            <a:prstGeom prst="rect">
              <a:avLst/>
            </a:prstGeom>
            <a:solidFill>
              <a:schemeClr val="accent3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93" name="Shape 8">
              <a:extLst>
                <a:ext uri="{FF2B5EF4-FFF2-40B4-BE49-F238E27FC236}">
                  <a16:creationId xmlns:a16="http://schemas.microsoft.com/office/drawing/2014/main" id="{E1D178F7-FD1D-2116-3F51-7813E7E1140A}"/>
                </a:ext>
              </a:extLst>
            </p:cNvPr>
            <p:cNvSpPr/>
            <p:nvPr/>
          </p:nvSpPr>
          <p:spPr>
            <a:xfrm>
              <a:off x="6366620" y="5125113"/>
              <a:ext cx="395301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Spain</a:t>
              </a:r>
            </a:p>
          </p:txBody>
        </p:sp>
        <p:sp>
          <p:nvSpPr>
            <p:cNvPr id="294" name="Shape 9">
              <a:extLst>
                <a:ext uri="{FF2B5EF4-FFF2-40B4-BE49-F238E27FC236}">
                  <a16:creationId xmlns:a16="http://schemas.microsoft.com/office/drawing/2014/main" id="{BC009C49-4FFE-5E18-87E2-A7BDA3F22B32}"/>
                </a:ext>
              </a:extLst>
            </p:cNvPr>
            <p:cNvSpPr/>
            <p:nvPr/>
          </p:nvSpPr>
          <p:spPr>
            <a:xfrm>
              <a:off x="6243509" y="5125113"/>
              <a:ext cx="123111" cy="123111"/>
            </a:xfrm>
            <a:prstGeom prst="rect">
              <a:avLst/>
            </a:prstGeom>
            <a:solidFill>
              <a:schemeClr val="accent4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98" name="Shape 10">
              <a:extLst>
                <a:ext uri="{FF2B5EF4-FFF2-40B4-BE49-F238E27FC236}">
                  <a16:creationId xmlns:a16="http://schemas.microsoft.com/office/drawing/2014/main" id="{D8677AE4-D4F3-5713-D0B5-D7B5A3FE2C31}"/>
                </a:ext>
              </a:extLst>
            </p:cNvPr>
            <p:cNvSpPr/>
            <p:nvPr/>
          </p:nvSpPr>
          <p:spPr>
            <a:xfrm>
              <a:off x="6885032" y="5125113"/>
              <a:ext cx="504305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Sweden</a:t>
              </a:r>
            </a:p>
          </p:txBody>
        </p:sp>
        <p:sp>
          <p:nvSpPr>
            <p:cNvPr id="299" name="Shape 11">
              <a:extLst>
                <a:ext uri="{FF2B5EF4-FFF2-40B4-BE49-F238E27FC236}">
                  <a16:creationId xmlns:a16="http://schemas.microsoft.com/office/drawing/2014/main" id="{E30DA862-3B5A-2C49-1A26-D10B26D3DA93}"/>
                </a:ext>
              </a:extLst>
            </p:cNvPr>
            <p:cNvSpPr/>
            <p:nvPr/>
          </p:nvSpPr>
          <p:spPr>
            <a:xfrm>
              <a:off x="6761921" y="5125113"/>
              <a:ext cx="123111" cy="123111"/>
            </a:xfrm>
            <a:prstGeom prst="rect">
              <a:avLst/>
            </a:prstGeom>
            <a:solidFill>
              <a:schemeClr val="accent5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3" name="Shape 12">
              <a:extLst>
                <a:ext uri="{FF2B5EF4-FFF2-40B4-BE49-F238E27FC236}">
                  <a16:creationId xmlns:a16="http://schemas.microsoft.com/office/drawing/2014/main" id="{AF11F902-B492-B868-E1F3-923326B7A449}"/>
                </a:ext>
              </a:extLst>
            </p:cNvPr>
            <p:cNvSpPr/>
            <p:nvPr/>
          </p:nvSpPr>
          <p:spPr>
            <a:xfrm>
              <a:off x="7512448" y="5125113"/>
              <a:ext cx="515526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Portugal</a:t>
              </a:r>
            </a:p>
          </p:txBody>
        </p:sp>
        <p:sp>
          <p:nvSpPr>
            <p:cNvPr id="304" name="Shape 13">
              <a:extLst>
                <a:ext uri="{FF2B5EF4-FFF2-40B4-BE49-F238E27FC236}">
                  <a16:creationId xmlns:a16="http://schemas.microsoft.com/office/drawing/2014/main" id="{4B806408-AF05-B6CA-2F35-D3E9F77DF8C1}"/>
                </a:ext>
              </a:extLst>
            </p:cNvPr>
            <p:cNvSpPr/>
            <p:nvPr/>
          </p:nvSpPr>
          <p:spPr>
            <a:xfrm>
              <a:off x="7389337" y="5125113"/>
              <a:ext cx="123111" cy="123111"/>
            </a:xfrm>
            <a:prstGeom prst="rect">
              <a:avLst/>
            </a:prstGeom>
            <a:solidFill>
              <a:schemeClr val="accent6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74" name="Shape 14" title="þ\#1_1">
              <a:extLst>
                <a:ext uri="{FF2B5EF4-FFF2-40B4-BE49-F238E27FC236}">
                  <a16:creationId xmlns:a16="http://schemas.microsoft.com/office/drawing/2014/main" id="{2DC27B33-F58B-4240-5465-CC665B8885DC}"/>
                </a:ext>
              </a:extLst>
            </p:cNvPr>
            <p:cNvSpPr/>
            <p:nvPr/>
          </p:nvSpPr>
          <p:spPr>
            <a:xfrm>
              <a:off x="4621695" y="1621310"/>
              <a:ext cx="3459353" cy="345935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5" name="Shape 15" title="þ\#1_1|1||&gt;23|1000">
              <a:extLst>
                <a:ext uri="{FF2B5EF4-FFF2-40B4-BE49-F238E27FC236}">
                  <a16:creationId xmlns:a16="http://schemas.microsoft.com/office/drawing/2014/main" id="{ACB26AB6-8B25-6057-6EB0-C94D805A9E31}"/>
                </a:ext>
              </a:extLst>
            </p:cNvPr>
            <p:cNvSpPr/>
            <p:nvPr/>
          </p:nvSpPr>
          <p:spPr>
            <a:xfrm>
              <a:off x="4621695" y="1621310"/>
              <a:ext cx="3459353" cy="3459353"/>
            </a:xfrm>
            <a:prstGeom prst="pie">
              <a:avLst>
                <a:gd name="adj1" fmla="val 16200000"/>
                <a:gd name="adj2" fmla="val 1457143"/>
              </a:avLst>
            </a:prstGeom>
            <a:solidFill>
              <a:schemeClr val="accent1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276" name="Shape 16" descr="1#1#1" title="þ\#1_1|1||&gt;23|1000">
              <a:extLst>
                <a:ext uri="{FF2B5EF4-FFF2-40B4-BE49-F238E27FC236}">
                  <a16:creationId xmlns:a16="http://schemas.microsoft.com/office/drawing/2014/main" id="{684AAEBF-14EF-A5B4-A748-DC7FB75BAFDA}"/>
                </a:ext>
              </a:extLst>
            </p:cNvPr>
            <p:cNvSpPr/>
            <p:nvPr/>
          </p:nvSpPr>
          <p:spPr>
            <a:xfrm>
              <a:off x="7353378" y="2411213"/>
              <a:ext cx="518820" cy="241201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 b="1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</a:rPr>
                <a:t>1.000 </a:t>
              </a:r>
            </a:p>
          </p:txBody>
        </p:sp>
        <p:sp>
          <p:nvSpPr>
            <p:cNvPr id="280" name="Shape 17" title="þ\#1_2">
              <a:extLst>
                <a:ext uri="{FF2B5EF4-FFF2-40B4-BE49-F238E27FC236}">
                  <a16:creationId xmlns:a16="http://schemas.microsoft.com/office/drawing/2014/main" id="{D6609ADC-620C-A2D0-4436-20AB5EB88AD6}"/>
                </a:ext>
              </a:extLst>
            </p:cNvPr>
            <p:cNvSpPr/>
            <p:nvPr/>
          </p:nvSpPr>
          <p:spPr>
            <a:xfrm>
              <a:off x="4621695" y="1621310"/>
              <a:ext cx="3459353" cy="345935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1" name="Shape 18" title="þ\#1_2|2||&gt;23|800">
              <a:extLst>
                <a:ext uri="{FF2B5EF4-FFF2-40B4-BE49-F238E27FC236}">
                  <a16:creationId xmlns:a16="http://schemas.microsoft.com/office/drawing/2014/main" id="{CAB8D4F4-4B48-F780-B6AF-079868C2481A}"/>
                </a:ext>
              </a:extLst>
            </p:cNvPr>
            <p:cNvSpPr/>
            <p:nvPr/>
          </p:nvSpPr>
          <p:spPr>
            <a:xfrm>
              <a:off x="4621695" y="1621310"/>
              <a:ext cx="3459353" cy="3459353"/>
            </a:xfrm>
            <a:prstGeom prst="pie">
              <a:avLst>
                <a:gd name="adj1" fmla="val 1457143"/>
                <a:gd name="adj2" fmla="val 6942857"/>
              </a:avLst>
            </a:prstGeom>
            <a:solidFill>
              <a:schemeClr val="accent2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282" name="Shape 19" descr="1#1#1" title="þ\#1_2|2||&gt;23|800">
              <a:extLst>
                <a:ext uri="{FF2B5EF4-FFF2-40B4-BE49-F238E27FC236}">
                  <a16:creationId xmlns:a16="http://schemas.microsoft.com/office/drawing/2014/main" id="{535A5CFB-015F-7537-9E93-31C2DC021390}"/>
                </a:ext>
              </a:extLst>
            </p:cNvPr>
            <p:cNvSpPr/>
            <p:nvPr/>
          </p:nvSpPr>
          <p:spPr>
            <a:xfrm>
              <a:off x="6680417" y="4643746"/>
              <a:ext cx="370751" cy="241201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 b="1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</a:rPr>
                <a:t>800 </a:t>
              </a:r>
            </a:p>
          </p:txBody>
        </p:sp>
        <p:sp>
          <p:nvSpPr>
            <p:cNvPr id="285" name="Shape 20" title="þ\#1_3">
              <a:extLst>
                <a:ext uri="{FF2B5EF4-FFF2-40B4-BE49-F238E27FC236}">
                  <a16:creationId xmlns:a16="http://schemas.microsoft.com/office/drawing/2014/main" id="{6C48E4AC-6A59-952D-D386-F801A421458B}"/>
                </a:ext>
              </a:extLst>
            </p:cNvPr>
            <p:cNvSpPr/>
            <p:nvPr/>
          </p:nvSpPr>
          <p:spPr>
            <a:xfrm>
              <a:off x="4621695" y="1621310"/>
              <a:ext cx="3459353" cy="345935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6" name="Shape 21" title="þ\#1_3|3||&gt;23|600">
              <a:extLst>
                <a:ext uri="{FF2B5EF4-FFF2-40B4-BE49-F238E27FC236}">
                  <a16:creationId xmlns:a16="http://schemas.microsoft.com/office/drawing/2014/main" id="{F374761E-00CE-8A9F-46B1-9192378CC500}"/>
                </a:ext>
              </a:extLst>
            </p:cNvPr>
            <p:cNvSpPr/>
            <p:nvPr/>
          </p:nvSpPr>
          <p:spPr>
            <a:xfrm>
              <a:off x="4621695" y="1621310"/>
              <a:ext cx="3459353" cy="3459353"/>
            </a:xfrm>
            <a:prstGeom prst="pie">
              <a:avLst>
                <a:gd name="adj1" fmla="val 6942857"/>
                <a:gd name="adj2" fmla="val 11057143"/>
              </a:avLst>
            </a:prstGeom>
            <a:solidFill>
              <a:schemeClr val="accent3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287" name="Shape 22" descr="1#1#1" title="þ\#1_3|3||&gt;23|600">
              <a:extLst>
                <a:ext uri="{FF2B5EF4-FFF2-40B4-BE49-F238E27FC236}">
                  <a16:creationId xmlns:a16="http://schemas.microsoft.com/office/drawing/2014/main" id="{7E822587-BF15-35A8-1718-696002A19473}"/>
                </a:ext>
              </a:extLst>
            </p:cNvPr>
            <p:cNvSpPr/>
            <p:nvPr/>
          </p:nvSpPr>
          <p:spPr>
            <a:xfrm>
              <a:off x="4863436" y="3982419"/>
              <a:ext cx="370751" cy="241201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 b="1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</a:rPr>
                <a:t>600 </a:t>
              </a:r>
            </a:p>
          </p:txBody>
        </p:sp>
        <p:sp>
          <p:nvSpPr>
            <p:cNvPr id="290" name="Shape 23" title="þ\#1_4">
              <a:extLst>
                <a:ext uri="{FF2B5EF4-FFF2-40B4-BE49-F238E27FC236}">
                  <a16:creationId xmlns:a16="http://schemas.microsoft.com/office/drawing/2014/main" id="{A1927C28-A391-38D7-D6ED-26B64C3E6867}"/>
                </a:ext>
              </a:extLst>
            </p:cNvPr>
            <p:cNvSpPr/>
            <p:nvPr/>
          </p:nvSpPr>
          <p:spPr>
            <a:xfrm>
              <a:off x="4621695" y="1621310"/>
              <a:ext cx="3459353" cy="345935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1" name="Shape 24" title="þ\#1_4|4||&gt;23|400">
              <a:extLst>
                <a:ext uri="{FF2B5EF4-FFF2-40B4-BE49-F238E27FC236}">
                  <a16:creationId xmlns:a16="http://schemas.microsoft.com/office/drawing/2014/main" id="{2E1094E3-AC37-193E-69E0-AE2E7EE1AD90}"/>
                </a:ext>
              </a:extLst>
            </p:cNvPr>
            <p:cNvSpPr/>
            <p:nvPr/>
          </p:nvSpPr>
          <p:spPr>
            <a:xfrm>
              <a:off x="4621695" y="1621310"/>
              <a:ext cx="3459353" cy="3459353"/>
            </a:xfrm>
            <a:prstGeom prst="pie">
              <a:avLst>
                <a:gd name="adj1" fmla="val 11057143"/>
                <a:gd name="adj2" fmla="val 13800000"/>
              </a:avLst>
            </a:prstGeom>
            <a:solidFill>
              <a:schemeClr val="accent4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292" name="Shape 25" descr="1#1#1" title="þ\#1_4|4||&gt;23|400">
              <a:extLst>
                <a:ext uri="{FF2B5EF4-FFF2-40B4-BE49-F238E27FC236}">
                  <a16:creationId xmlns:a16="http://schemas.microsoft.com/office/drawing/2014/main" id="{E61AFE6F-E858-C9C5-61A3-FC300DC60A10}"/>
                </a:ext>
              </a:extLst>
            </p:cNvPr>
            <p:cNvSpPr/>
            <p:nvPr/>
          </p:nvSpPr>
          <p:spPr>
            <a:xfrm>
              <a:off x="4825863" y="2547554"/>
              <a:ext cx="370751" cy="241201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 b="1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</a:rPr>
                <a:t>400 </a:t>
              </a:r>
            </a:p>
          </p:txBody>
        </p:sp>
        <p:sp>
          <p:nvSpPr>
            <p:cNvPr id="295" name="Shape 26" title="þ\#1_5">
              <a:extLst>
                <a:ext uri="{FF2B5EF4-FFF2-40B4-BE49-F238E27FC236}">
                  <a16:creationId xmlns:a16="http://schemas.microsoft.com/office/drawing/2014/main" id="{1ED93FBB-1E16-BB37-AC89-073E20FBFA48}"/>
                </a:ext>
              </a:extLst>
            </p:cNvPr>
            <p:cNvSpPr/>
            <p:nvPr/>
          </p:nvSpPr>
          <p:spPr>
            <a:xfrm>
              <a:off x="4621695" y="1621310"/>
              <a:ext cx="3459353" cy="345935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6" name="Shape 27" title="þ\#1_5|5||&gt;23|250">
              <a:extLst>
                <a:ext uri="{FF2B5EF4-FFF2-40B4-BE49-F238E27FC236}">
                  <a16:creationId xmlns:a16="http://schemas.microsoft.com/office/drawing/2014/main" id="{8ECC1FF9-9494-BF11-4179-76DF73C90446}"/>
                </a:ext>
              </a:extLst>
            </p:cNvPr>
            <p:cNvSpPr/>
            <p:nvPr/>
          </p:nvSpPr>
          <p:spPr>
            <a:xfrm>
              <a:off x="4621695" y="1621310"/>
              <a:ext cx="3459353" cy="3459353"/>
            </a:xfrm>
            <a:prstGeom prst="pie">
              <a:avLst>
                <a:gd name="adj1" fmla="val 13800000"/>
                <a:gd name="adj2" fmla="val 15514286"/>
              </a:avLst>
            </a:prstGeom>
            <a:solidFill>
              <a:schemeClr val="accent5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297" name="Shape 28" descr="1#1#1" title="þ\#1_5|5||&gt;23|250">
              <a:extLst>
                <a:ext uri="{FF2B5EF4-FFF2-40B4-BE49-F238E27FC236}">
                  <a16:creationId xmlns:a16="http://schemas.microsoft.com/office/drawing/2014/main" id="{76605997-156B-45D6-9C11-FC62A79E68BA}"/>
                </a:ext>
              </a:extLst>
            </p:cNvPr>
            <p:cNvSpPr/>
            <p:nvPr/>
          </p:nvSpPr>
          <p:spPr>
            <a:xfrm>
              <a:off x="5518479" y="1872838"/>
              <a:ext cx="370751" cy="241201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 b="1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</a:rPr>
                <a:t>250 </a:t>
              </a:r>
            </a:p>
          </p:txBody>
        </p:sp>
        <p:sp>
          <p:nvSpPr>
            <p:cNvPr id="300" name="Shape 29" title="þ\#1_6">
              <a:extLst>
                <a:ext uri="{FF2B5EF4-FFF2-40B4-BE49-F238E27FC236}">
                  <a16:creationId xmlns:a16="http://schemas.microsoft.com/office/drawing/2014/main" id="{BCEED4B4-9655-EF50-4DE7-12AAD90F2BE8}"/>
                </a:ext>
              </a:extLst>
            </p:cNvPr>
            <p:cNvSpPr/>
            <p:nvPr/>
          </p:nvSpPr>
          <p:spPr>
            <a:xfrm>
              <a:off x="4621695" y="1621310"/>
              <a:ext cx="3459353" cy="345935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1" name="Shape 30" title="þ\#1_6|6||&gt;23|100">
              <a:extLst>
                <a:ext uri="{FF2B5EF4-FFF2-40B4-BE49-F238E27FC236}">
                  <a16:creationId xmlns:a16="http://schemas.microsoft.com/office/drawing/2014/main" id="{8E378A9C-11D0-1961-2BE5-5014D13E02E6}"/>
                </a:ext>
              </a:extLst>
            </p:cNvPr>
            <p:cNvSpPr/>
            <p:nvPr/>
          </p:nvSpPr>
          <p:spPr>
            <a:xfrm>
              <a:off x="4621695" y="1621310"/>
              <a:ext cx="3459353" cy="3459353"/>
            </a:xfrm>
            <a:prstGeom prst="pie">
              <a:avLst>
                <a:gd name="adj1" fmla="val 15514286"/>
                <a:gd name="adj2" fmla="val 16200000"/>
              </a:avLst>
            </a:prstGeom>
            <a:solidFill>
              <a:schemeClr val="accent6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302" name="Shape 31" descr="1#1#1" title="þ\#1_6|6||&gt;23|100">
              <a:extLst>
                <a:ext uri="{FF2B5EF4-FFF2-40B4-BE49-F238E27FC236}">
                  <a16:creationId xmlns:a16="http://schemas.microsoft.com/office/drawing/2014/main" id="{1D52EA7C-1140-1DA2-421E-D1A649C47F3A}"/>
                </a:ext>
              </a:extLst>
            </p:cNvPr>
            <p:cNvSpPr/>
            <p:nvPr/>
          </p:nvSpPr>
          <p:spPr>
            <a:xfrm>
              <a:off x="6021838" y="1733244"/>
              <a:ext cx="370751" cy="241201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 b="1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</a:rPr>
                <a:t>100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179093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Classic Charts</a:t>
            </a:r>
          </a:p>
        </p:txBody>
      </p:sp>
      <p:grpSp>
        <p:nvGrpSpPr>
          <p:cNvPr id="305" name="CLASSIC CHARTS" title="3">
            <a:extLst>
              <a:ext uri="{FF2B5EF4-FFF2-40B4-BE49-F238E27FC236}">
                <a16:creationId xmlns:a16="http://schemas.microsoft.com/office/drawing/2014/main" id="{E42FFD29-7A71-66C0-40D8-C546574CEB1E}"/>
              </a:ext>
            </a:extLst>
          </p:cNvPr>
          <p:cNvGrpSpPr/>
          <p:nvPr/>
        </p:nvGrpSpPr>
        <p:grpSpPr>
          <a:xfrm>
            <a:off x="3899407" y="1782869"/>
            <a:ext cx="3936885" cy="3739224"/>
            <a:chOff x="4197858" y="1509001"/>
            <a:chExt cx="3936885" cy="3739224"/>
          </a:xfrm>
        </p:grpSpPr>
        <p:sp>
          <p:nvSpPr>
            <p:cNvPr id="277" name="Shape 1" title="L">
              <a:extLst>
                <a:ext uri="{FF2B5EF4-FFF2-40B4-BE49-F238E27FC236}">
                  <a16:creationId xmlns:a16="http://schemas.microsoft.com/office/drawing/2014/main" id="{7DDC9803-6185-6F26-2FCD-5D3185C40E28}"/>
                </a:ext>
              </a:extLst>
            </p:cNvPr>
            <p:cNvSpPr/>
            <p:nvPr/>
          </p:nvSpPr>
          <p:spPr>
            <a:xfrm>
              <a:off x="4197858" y="5125114"/>
              <a:ext cx="206788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>
              <a:sp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Pie  </a:t>
              </a:r>
            </a:p>
          </p:txBody>
        </p:sp>
        <p:sp>
          <p:nvSpPr>
            <p:cNvPr id="278" name="Shape 2">
              <a:extLst>
                <a:ext uri="{FF2B5EF4-FFF2-40B4-BE49-F238E27FC236}">
                  <a16:creationId xmlns:a16="http://schemas.microsoft.com/office/drawing/2014/main" id="{9181B60A-E835-D1EA-7508-4A10D196CC75}"/>
                </a:ext>
              </a:extLst>
            </p:cNvPr>
            <p:cNvSpPr/>
            <p:nvPr/>
          </p:nvSpPr>
          <p:spPr>
            <a:xfrm>
              <a:off x="4553157" y="5125114"/>
              <a:ext cx="553998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Germany</a:t>
              </a:r>
            </a:p>
          </p:txBody>
        </p:sp>
        <p:sp>
          <p:nvSpPr>
            <p:cNvPr id="279" name="Shape 3">
              <a:extLst>
                <a:ext uri="{FF2B5EF4-FFF2-40B4-BE49-F238E27FC236}">
                  <a16:creationId xmlns:a16="http://schemas.microsoft.com/office/drawing/2014/main" id="{C5D451E4-F131-0D7C-C5C6-53CF3F9CDF79}"/>
                </a:ext>
              </a:extLst>
            </p:cNvPr>
            <p:cNvSpPr/>
            <p:nvPr/>
          </p:nvSpPr>
          <p:spPr>
            <a:xfrm>
              <a:off x="4430046" y="5125114"/>
              <a:ext cx="123111" cy="123111"/>
            </a:xfrm>
            <a:prstGeom prst="rect">
              <a:avLst/>
            </a:prstGeom>
            <a:solidFill>
              <a:schemeClr val="accent1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83" name="Shape 4">
              <a:extLst>
                <a:ext uri="{FF2B5EF4-FFF2-40B4-BE49-F238E27FC236}">
                  <a16:creationId xmlns:a16="http://schemas.microsoft.com/office/drawing/2014/main" id="{3E315C2F-CF9F-DA71-05AF-FFA562D45088}"/>
                </a:ext>
              </a:extLst>
            </p:cNvPr>
            <p:cNvSpPr/>
            <p:nvPr/>
          </p:nvSpPr>
          <p:spPr>
            <a:xfrm>
              <a:off x="5230266" y="5125114"/>
              <a:ext cx="451406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France</a:t>
              </a:r>
            </a:p>
          </p:txBody>
        </p:sp>
        <p:sp>
          <p:nvSpPr>
            <p:cNvPr id="284" name="Shape 5">
              <a:extLst>
                <a:ext uri="{FF2B5EF4-FFF2-40B4-BE49-F238E27FC236}">
                  <a16:creationId xmlns:a16="http://schemas.microsoft.com/office/drawing/2014/main" id="{88323423-C571-D189-53B9-98462038CE84}"/>
                </a:ext>
              </a:extLst>
            </p:cNvPr>
            <p:cNvSpPr/>
            <p:nvPr/>
          </p:nvSpPr>
          <p:spPr>
            <a:xfrm>
              <a:off x="5107155" y="5125114"/>
              <a:ext cx="123111" cy="123111"/>
            </a:xfrm>
            <a:prstGeom prst="rect">
              <a:avLst/>
            </a:prstGeom>
            <a:solidFill>
              <a:schemeClr val="accent2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88" name="Shape 6">
              <a:extLst>
                <a:ext uri="{FF2B5EF4-FFF2-40B4-BE49-F238E27FC236}">
                  <a16:creationId xmlns:a16="http://schemas.microsoft.com/office/drawing/2014/main" id="{05E81291-EC33-4E38-F18C-3D9CFCD65727}"/>
                </a:ext>
              </a:extLst>
            </p:cNvPr>
            <p:cNvSpPr/>
            <p:nvPr/>
          </p:nvSpPr>
          <p:spPr>
            <a:xfrm>
              <a:off x="5804783" y="5125114"/>
              <a:ext cx="319959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Italy</a:t>
              </a:r>
            </a:p>
          </p:txBody>
        </p:sp>
        <p:sp>
          <p:nvSpPr>
            <p:cNvPr id="289" name="Shape 7">
              <a:extLst>
                <a:ext uri="{FF2B5EF4-FFF2-40B4-BE49-F238E27FC236}">
                  <a16:creationId xmlns:a16="http://schemas.microsoft.com/office/drawing/2014/main" id="{890F1690-858E-27DE-DCEF-9440280258F6}"/>
                </a:ext>
              </a:extLst>
            </p:cNvPr>
            <p:cNvSpPr/>
            <p:nvPr/>
          </p:nvSpPr>
          <p:spPr>
            <a:xfrm>
              <a:off x="5681672" y="5125114"/>
              <a:ext cx="123111" cy="123111"/>
            </a:xfrm>
            <a:prstGeom prst="rect">
              <a:avLst/>
            </a:prstGeom>
            <a:solidFill>
              <a:schemeClr val="accent3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93" name="Shape 8">
              <a:extLst>
                <a:ext uri="{FF2B5EF4-FFF2-40B4-BE49-F238E27FC236}">
                  <a16:creationId xmlns:a16="http://schemas.microsoft.com/office/drawing/2014/main" id="{4C47DDA1-9AD1-5F93-0D64-D03856F43EAB}"/>
                </a:ext>
              </a:extLst>
            </p:cNvPr>
            <p:cNvSpPr/>
            <p:nvPr/>
          </p:nvSpPr>
          <p:spPr>
            <a:xfrm>
              <a:off x="6247853" y="5125114"/>
              <a:ext cx="395301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Spain</a:t>
              </a:r>
            </a:p>
          </p:txBody>
        </p:sp>
        <p:sp>
          <p:nvSpPr>
            <p:cNvPr id="294" name="Shape 9">
              <a:extLst>
                <a:ext uri="{FF2B5EF4-FFF2-40B4-BE49-F238E27FC236}">
                  <a16:creationId xmlns:a16="http://schemas.microsoft.com/office/drawing/2014/main" id="{3D20A612-8C7C-2B17-2D58-1903692FADB1}"/>
                </a:ext>
              </a:extLst>
            </p:cNvPr>
            <p:cNvSpPr/>
            <p:nvPr/>
          </p:nvSpPr>
          <p:spPr>
            <a:xfrm>
              <a:off x="6124742" y="5125114"/>
              <a:ext cx="123111" cy="123111"/>
            </a:xfrm>
            <a:prstGeom prst="rect">
              <a:avLst/>
            </a:prstGeom>
            <a:solidFill>
              <a:schemeClr val="accent4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98" name="Shape 10">
              <a:extLst>
                <a:ext uri="{FF2B5EF4-FFF2-40B4-BE49-F238E27FC236}">
                  <a16:creationId xmlns:a16="http://schemas.microsoft.com/office/drawing/2014/main" id="{9EF95666-6870-A669-27B2-82115CAE3D55}"/>
                </a:ext>
              </a:extLst>
            </p:cNvPr>
            <p:cNvSpPr/>
            <p:nvPr/>
          </p:nvSpPr>
          <p:spPr>
            <a:xfrm>
              <a:off x="6766265" y="5125114"/>
              <a:ext cx="504305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Sweden</a:t>
              </a:r>
            </a:p>
          </p:txBody>
        </p:sp>
        <p:sp>
          <p:nvSpPr>
            <p:cNvPr id="299" name="Shape 11">
              <a:extLst>
                <a:ext uri="{FF2B5EF4-FFF2-40B4-BE49-F238E27FC236}">
                  <a16:creationId xmlns:a16="http://schemas.microsoft.com/office/drawing/2014/main" id="{3F438D8F-1FD2-919A-FAD5-5B72427A2750}"/>
                </a:ext>
              </a:extLst>
            </p:cNvPr>
            <p:cNvSpPr/>
            <p:nvPr/>
          </p:nvSpPr>
          <p:spPr>
            <a:xfrm>
              <a:off x="6643154" y="5125114"/>
              <a:ext cx="123111" cy="123111"/>
            </a:xfrm>
            <a:prstGeom prst="rect">
              <a:avLst/>
            </a:prstGeom>
            <a:solidFill>
              <a:schemeClr val="accent5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3" name="Shape 12">
              <a:extLst>
                <a:ext uri="{FF2B5EF4-FFF2-40B4-BE49-F238E27FC236}">
                  <a16:creationId xmlns:a16="http://schemas.microsoft.com/office/drawing/2014/main" id="{BC0F238D-FFE5-1D23-5784-952102A98EE3}"/>
                </a:ext>
              </a:extLst>
            </p:cNvPr>
            <p:cNvSpPr/>
            <p:nvPr/>
          </p:nvSpPr>
          <p:spPr>
            <a:xfrm>
              <a:off x="7393681" y="5125114"/>
              <a:ext cx="515526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Portugal</a:t>
              </a:r>
            </a:p>
          </p:txBody>
        </p:sp>
        <p:sp>
          <p:nvSpPr>
            <p:cNvPr id="304" name="Shape 13">
              <a:extLst>
                <a:ext uri="{FF2B5EF4-FFF2-40B4-BE49-F238E27FC236}">
                  <a16:creationId xmlns:a16="http://schemas.microsoft.com/office/drawing/2014/main" id="{ED4EFA27-11AA-ED78-6F79-15F260FE1197}"/>
                </a:ext>
              </a:extLst>
            </p:cNvPr>
            <p:cNvSpPr/>
            <p:nvPr/>
          </p:nvSpPr>
          <p:spPr>
            <a:xfrm>
              <a:off x="7270570" y="5125114"/>
              <a:ext cx="123111" cy="123111"/>
            </a:xfrm>
            <a:prstGeom prst="rect">
              <a:avLst/>
            </a:prstGeom>
            <a:solidFill>
              <a:schemeClr val="accent6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74" name="Shape 14" title="þ\#1_1">
              <a:extLst>
                <a:ext uri="{FF2B5EF4-FFF2-40B4-BE49-F238E27FC236}">
                  <a16:creationId xmlns:a16="http://schemas.microsoft.com/office/drawing/2014/main" id="{33900C0D-E88C-38EC-04F7-09A7B397D9EA}"/>
                </a:ext>
              </a:extLst>
            </p:cNvPr>
            <p:cNvSpPr/>
            <p:nvPr/>
          </p:nvSpPr>
          <p:spPr>
            <a:xfrm>
              <a:off x="4563080" y="1509001"/>
              <a:ext cx="3571663" cy="35716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5" name="Shape 15" title="þ\#1_1|1||&gt;23|1000">
              <a:extLst>
                <a:ext uri="{FF2B5EF4-FFF2-40B4-BE49-F238E27FC236}">
                  <a16:creationId xmlns:a16="http://schemas.microsoft.com/office/drawing/2014/main" id="{F05F8C6F-461F-B8C8-16E2-06268A6B8A4D}"/>
                </a:ext>
              </a:extLst>
            </p:cNvPr>
            <p:cNvSpPr/>
            <p:nvPr/>
          </p:nvSpPr>
          <p:spPr>
            <a:xfrm>
              <a:off x="4563080" y="1509001"/>
              <a:ext cx="3571663" cy="3571663"/>
            </a:xfrm>
            <a:prstGeom prst="blockArc">
              <a:avLst>
                <a:gd name="adj1" fmla="val 16200000"/>
                <a:gd name="adj2" fmla="val 1457143"/>
                <a:gd name="adj3" fmla="val 19524"/>
              </a:avLst>
            </a:prstGeom>
            <a:solidFill>
              <a:schemeClr val="accent1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276" name="Shape 16" descr="1#1#1" title="þ\#1_1|1||&gt;23|1000">
              <a:extLst>
                <a:ext uri="{FF2B5EF4-FFF2-40B4-BE49-F238E27FC236}">
                  <a16:creationId xmlns:a16="http://schemas.microsoft.com/office/drawing/2014/main" id="{B8CC8FB1-8607-49D6-6AEE-A497D6D3E5DA}"/>
                </a:ext>
              </a:extLst>
            </p:cNvPr>
            <p:cNvSpPr/>
            <p:nvPr/>
          </p:nvSpPr>
          <p:spPr>
            <a:xfrm>
              <a:off x="7353576" y="2311438"/>
              <a:ext cx="595409" cy="275253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600" b="1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</a:rPr>
                <a:t>1.000 </a:t>
              </a:r>
            </a:p>
          </p:txBody>
        </p:sp>
        <p:sp>
          <p:nvSpPr>
            <p:cNvPr id="280" name="Shape 17" title="þ\#1_2">
              <a:extLst>
                <a:ext uri="{FF2B5EF4-FFF2-40B4-BE49-F238E27FC236}">
                  <a16:creationId xmlns:a16="http://schemas.microsoft.com/office/drawing/2014/main" id="{E7092FC6-D020-C7E1-C68C-DECE8D31B2D4}"/>
                </a:ext>
              </a:extLst>
            </p:cNvPr>
            <p:cNvSpPr/>
            <p:nvPr/>
          </p:nvSpPr>
          <p:spPr>
            <a:xfrm>
              <a:off x="4563080" y="1509001"/>
              <a:ext cx="3571663" cy="35716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1" name="Shape 18" title="þ\#1_2|2||&gt;23|800">
              <a:extLst>
                <a:ext uri="{FF2B5EF4-FFF2-40B4-BE49-F238E27FC236}">
                  <a16:creationId xmlns:a16="http://schemas.microsoft.com/office/drawing/2014/main" id="{F8E7EE23-2231-DA01-F606-1961702A8B2D}"/>
                </a:ext>
              </a:extLst>
            </p:cNvPr>
            <p:cNvSpPr/>
            <p:nvPr/>
          </p:nvSpPr>
          <p:spPr>
            <a:xfrm>
              <a:off x="4563080" y="1509001"/>
              <a:ext cx="3571663" cy="3571663"/>
            </a:xfrm>
            <a:prstGeom prst="blockArc">
              <a:avLst>
                <a:gd name="adj1" fmla="val 1457143"/>
                <a:gd name="adj2" fmla="val 6942857"/>
                <a:gd name="adj3" fmla="val 19524"/>
              </a:avLst>
            </a:prstGeom>
            <a:solidFill>
              <a:schemeClr val="accent2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282" name="Shape 19" descr="1#1#1" title="þ\#1_2|2||&gt;23|800">
              <a:extLst>
                <a:ext uri="{FF2B5EF4-FFF2-40B4-BE49-F238E27FC236}">
                  <a16:creationId xmlns:a16="http://schemas.microsoft.com/office/drawing/2014/main" id="{72D3B0F0-FDFF-0BED-F217-D2CED76D5A4F}"/>
                </a:ext>
              </a:extLst>
            </p:cNvPr>
            <p:cNvSpPr/>
            <p:nvPr/>
          </p:nvSpPr>
          <p:spPr>
            <a:xfrm>
              <a:off x="6667522" y="4616452"/>
              <a:ext cx="425023" cy="275253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600" b="1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</a:rPr>
                <a:t>800 </a:t>
              </a:r>
            </a:p>
          </p:txBody>
        </p:sp>
        <p:sp>
          <p:nvSpPr>
            <p:cNvPr id="285" name="Shape 20" title="þ\#1_3">
              <a:extLst>
                <a:ext uri="{FF2B5EF4-FFF2-40B4-BE49-F238E27FC236}">
                  <a16:creationId xmlns:a16="http://schemas.microsoft.com/office/drawing/2014/main" id="{378B0FFB-9A58-F6EC-63AB-6605D079007E}"/>
                </a:ext>
              </a:extLst>
            </p:cNvPr>
            <p:cNvSpPr/>
            <p:nvPr/>
          </p:nvSpPr>
          <p:spPr>
            <a:xfrm>
              <a:off x="4563080" y="1509001"/>
              <a:ext cx="3571663" cy="35716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6" name="Shape 21" title="þ\#1_3|3||&gt;23|600">
              <a:extLst>
                <a:ext uri="{FF2B5EF4-FFF2-40B4-BE49-F238E27FC236}">
                  <a16:creationId xmlns:a16="http://schemas.microsoft.com/office/drawing/2014/main" id="{B74C3C7C-8BC0-A242-A9EC-F330183492B1}"/>
                </a:ext>
              </a:extLst>
            </p:cNvPr>
            <p:cNvSpPr/>
            <p:nvPr/>
          </p:nvSpPr>
          <p:spPr>
            <a:xfrm>
              <a:off x="4563080" y="1509001"/>
              <a:ext cx="3571663" cy="3571663"/>
            </a:xfrm>
            <a:prstGeom prst="blockArc">
              <a:avLst>
                <a:gd name="adj1" fmla="val 6942857"/>
                <a:gd name="adj2" fmla="val 11057143"/>
                <a:gd name="adj3" fmla="val 19524"/>
              </a:avLst>
            </a:prstGeom>
            <a:solidFill>
              <a:schemeClr val="accent3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287" name="Shape 22" descr="1#1#1" title="þ\#1_3|3||&gt;23|600">
              <a:extLst>
                <a:ext uri="{FF2B5EF4-FFF2-40B4-BE49-F238E27FC236}">
                  <a16:creationId xmlns:a16="http://schemas.microsoft.com/office/drawing/2014/main" id="{CA956E90-F3ED-FAD4-234E-CF7E546F9AD8}"/>
                </a:ext>
              </a:extLst>
            </p:cNvPr>
            <p:cNvSpPr/>
            <p:nvPr/>
          </p:nvSpPr>
          <p:spPr>
            <a:xfrm>
              <a:off x="4791552" y="3933654"/>
              <a:ext cx="425023" cy="275253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600" b="1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</a:rPr>
                <a:t>600 </a:t>
              </a:r>
            </a:p>
          </p:txBody>
        </p:sp>
        <p:sp>
          <p:nvSpPr>
            <p:cNvPr id="290" name="Shape 23" title="þ\#1_4">
              <a:extLst>
                <a:ext uri="{FF2B5EF4-FFF2-40B4-BE49-F238E27FC236}">
                  <a16:creationId xmlns:a16="http://schemas.microsoft.com/office/drawing/2014/main" id="{1566C445-211D-CE69-AD53-023B76DABA56}"/>
                </a:ext>
              </a:extLst>
            </p:cNvPr>
            <p:cNvSpPr/>
            <p:nvPr/>
          </p:nvSpPr>
          <p:spPr>
            <a:xfrm>
              <a:off x="4563080" y="1509001"/>
              <a:ext cx="3571663" cy="35716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1" name="Shape 24" title="þ\#1_4|4||&gt;23|400">
              <a:extLst>
                <a:ext uri="{FF2B5EF4-FFF2-40B4-BE49-F238E27FC236}">
                  <a16:creationId xmlns:a16="http://schemas.microsoft.com/office/drawing/2014/main" id="{BCC07380-37E1-F2FC-F391-1C7966EB8D7A}"/>
                </a:ext>
              </a:extLst>
            </p:cNvPr>
            <p:cNvSpPr/>
            <p:nvPr/>
          </p:nvSpPr>
          <p:spPr>
            <a:xfrm>
              <a:off x="4563080" y="1509001"/>
              <a:ext cx="3571663" cy="3571663"/>
            </a:xfrm>
            <a:prstGeom prst="blockArc">
              <a:avLst>
                <a:gd name="adj1" fmla="val 11057143"/>
                <a:gd name="adj2" fmla="val 13800000"/>
                <a:gd name="adj3" fmla="val 19524"/>
              </a:avLst>
            </a:prstGeom>
            <a:solidFill>
              <a:schemeClr val="accent4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292" name="Shape 25" descr="1#1#1" title="þ\#1_4|4||&gt;23|400">
              <a:extLst>
                <a:ext uri="{FF2B5EF4-FFF2-40B4-BE49-F238E27FC236}">
                  <a16:creationId xmlns:a16="http://schemas.microsoft.com/office/drawing/2014/main" id="{B70CE9B7-B5F2-9AEE-90DC-676868B945E2}"/>
                </a:ext>
              </a:extLst>
            </p:cNvPr>
            <p:cNvSpPr/>
            <p:nvPr/>
          </p:nvSpPr>
          <p:spPr>
            <a:xfrm>
              <a:off x="4752759" y="2452206"/>
              <a:ext cx="425023" cy="275253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600" b="1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</a:rPr>
                <a:t>400 </a:t>
              </a:r>
            </a:p>
          </p:txBody>
        </p:sp>
        <p:sp>
          <p:nvSpPr>
            <p:cNvPr id="295" name="Shape 26" title="þ\#1_5">
              <a:extLst>
                <a:ext uri="{FF2B5EF4-FFF2-40B4-BE49-F238E27FC236}">
                  <a16:creationId xmlns:a16="http://schemas.microsoft.com/office/drawing/2014/main" id="{E25A8EE9-9906-E3CA-5118-1CE5E5C64170}"/>
                </a:ext>
              </a:extLst>
            </p:cNvPr>
            <p:cNvSpPr/>
            <p:nvPr/>
          </p:nvSpPr>
          <p:spPr>
            <a:xfrm>
              <a:off x="4563080" y="1509001"/>
              <a:ext cx="3571663" cy="35716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6" name="Shape 27" title="þ\#1_5|5||&gt;23|250">
              <a:extLst>
                <a:ext uri="{FF2B5EF4-FFF2-40B4-BE49-F238E27FC236}">
                  <a16:creationId xmlns:a16="http://schemas.microsoft.com/office/drawing/2014/main" id="{975EE6DD-BC2F-7874-18C4-0B3882922023}"/>
                </a:ext>
              </a:extLst>
            </p:cNvPr>
            <p:cNvSpPr/>
            <p:nvPr/>
          </p:nvSpPr>
          <p:spPr>
            <a:xfrm>
              <a:off x="4563080" y="1509001"/>
              <a:ext cx="3571663" cy="3571663"/>
            </a:xfrm>
            <a:prstGeom prst="blockArc">
              <a:avLst>
                <a:gd name="adj1" fmla="val 13800000"/>
                <a:gd name="adj2" fmla="val 15514286"/>
                <a:gd name="adj3" fmla="val 19524"/>
              </a:avLst>
            </a:prstGeom>
            <a:solidFill>
              <a:schemeClr val="accent5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297" name="Shape 28" descr="1#1#1" title="þ\#1_5|5||&gt;23|250">
              <a:extLst>
                <a:ext uri="{FF2B5EF4-FFF2-40B4-BE49-F238E27FC236}">
                  <a16:creationId xmlns:a16="http://schemas.microsoft.com/office/drawing/2014/main" id="{994CE77E-72CB-10EA-4A0A-BECBBD52711B}"/>
                </a:ext>
              </a:extLst>
            </p:cNvPr>
            <p:cNvSpPr/>
            <p:nvPr/>
          </p:nvSpPr>
          <p:spPr>
            <a:xfrm>
              <a:off x="5467861" y="1755584"/>
              <a:ext cx="425023" cy="275253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600" b="1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</a:rPr>
                <a:t>250 </a:t>
              </a:r>
            </a:p>
          </p:txBody>
        </p:sp>
        <p:sp>
          <p:nvSpPr>
            <p:cNvPr id="300" name="Shape 29" title="þ\#1_6">
              <a:extLst>
                <a:ext uri="{FF2B5EF4-FFF2-40B4-BE49-F238E27FC236}">
                  <a16:creationId xmlns:a16="http://schemas.microsoft.com/office/drawing/2014/main" id="{41CE1A05-3025-6BE7-E71F-17A938501B93}"/>
                </a:ext>
              </a:extLst>
            </p:cNvPr>
            <p:cNvSpPr/>
            <p:nvPr/>
          </p:nvSpPr>
          <p:spPr>
            <a:xfrm>
              <a:off x="4563080" y="1509001"/>
              <a:ext cx="3571663" cy="35716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1" name="Shape 30" title="þ\#1_6|6||&gt;23|100">
              <a:extLst>
                <a:ext uri="{FF2B5EF4-FFF2-40B4-BE49-F238E27FC236}">
                  <a16:creationId xmlns:a16="http://schemas.microsoft.com/office/drawing/2014/main" id="{4C415B50-292A-B89C-9434-1C03708FBD34}"/>
                </a:ext>
              </a:extLst>
            </p:cNvPr>
            <p:cNvSpPr/>
            <p:nvPr/>
          </p:nvSpPr>
          <p:spPr>
            <a:xfrm>
              <a:off x="4563080" y="1509001"/>
              <a:ext cx="3571663" cy="3571663"/>
            </a:xfrm>
            <a:prstGeom prst="blockArc">
              <a:avLst>
                <a:gd name="adj1" fmla="val 15514286"/>
                <a:gd name="adj2" fmla="val 16200000"/>
                <a:gd name="adj3" fmla="val 19524"/>
              </a:avLst>
            </a:prstGeom>
            <a:solidFill>
              <a:schemeClr val="accent6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302" name="Shape 31" descr="1#1#1" title="þ\#1_6|6||&gt;23|100">
              <a:extLst>
                <a:ext uri="{FF2B5EF4-FFF2-40B4-BE49-F238E27FC236}">
                  <a16:creationId xmlns:a16="http://schemas.microsoft.com/office/drawing/2014/main" id="{D4A7315B-BAFD-4B64-B2F2-6C1633F8406B}"/>
                </a:ext>
              </a:extLst>
            </p:cNvPr>
            <p:cNvSpPr/>
            <p:nvPr/>
          </p:nvSpPr>
          <p:spPr>
            <a:xfrm>
              <a:off x="5987561" y="1611458"/>
              <a:ext cx="425023" cy="275253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600" b="1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</a:rPr>
                <a:t>100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9703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Classic Charts</a:t>
            </a:r>
          </a:p>
        </p:txBody>
      </p:sp>
      <p:grpSp>
        <p:nvGrpSpPr>
          <p:cNvPr id="308" name="CLASSIC CHARTS" title="3">
            <a:extLst>
              <a:ext uri="{FF2B5EF4-FFF2-40B4-BE49-F238E27FC236}">
                <a16:creationId xmlns:a16="http://schemas.microsoft.com/office/drawing/2014/main" id="{72A94689-7FDF-8902-C4D5-68B64D7FFE3F}"/>
              </a:ext>
            </a:extLst>
          </p:cNvPr>
          <p:cNvGrpSpPr/>
          <p:nvPr/>
        </p:nvGrpSpPr>
        <p:grpSpPr>
          <a:xfrm>
            <a:off x="3771676" y="2149846"/>
            <a:ext cx="4610548" cy="2952671"/>
            <a:chOff x="4070126" y="2257796"/>
            <a:chExt cx="4610548" cy="2952671"/>
          </a:xfrm>
        </p:grpSpPr>
        <p:cxnSp>
          <p:nvCxnSpPr>
            <p:cNvPr id="307" name="Line 1">
              <a:extLst>
                <a:ext uri="{FF2B5EF4-FFF2-40B4-BE49-F238E27FC236}">
                  <a16:creationId xmlns:a16="http://schemas.microsoft.com/office/drawing/2014/main" id="{386CF035-0977-744B-7EC7-31EDF08239F7}"/>
                </a:ext>
              </a:extLst>
            </p:cNvPr>
            <p:cNvCxnSpPr/>
            <p:nvPr/>
          </p:nvCxnSpPr>
          <p:spPr>
            <a:xfrm>
              <a:off x="4425726" y="2320633"/>
              <a:ext cx="4254948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Line 2">
              <a:extLst>
                <a:ext uri="{FF2B5EF4-FFF2-40B4-BE49-F238E27FC236}">
                  <a16:creationId xmlns:a16="http://schemas.microsoft.com/office/drawing/2014/main" id="{09FE7B99-8CAF-F048-248F-A1AB65404D74}"/>
                </a:ext>
              </a:extLst>
            </p:cNvPr>
            <p:cNvCxnSpPr/>
            <p:nvPr/>
          </p:nvCxnSpPr>
          <p:spPr>
            <a:xfrm>
              <a:off x="4425726" y="2609616"/>
              <a:ext cx="4254948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Line 3">
              <a:extLst>
                <a:ext uri="{FF2B5EF4-FFF2-40B4-BE49-F238E27FC236}">
                  <a16:creationId xmlns:a16="http://schemas.microsoft.com/office/drawing/2014/main" id="{DD2AF6F7-3AD2-8C4C-7FA4-4011B485AA41}"/>
                </a:ext>
              </a:extLst>
            </p:cNvPr>
            <p:cNvCxnSpPr/>
            <p:nvPr/>
          </p:nvCxnSpPr>
          <p:spPr>
            <a:xfrm>
              <a:off x="4425726" y="2898600"/>
              <a:ext cx="4254948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Line 4">
              <a:extLst>
                <a:ext uri="{FF2B5EF4-FFF2-40B4-BE49-F238E27FC236}">
                  <a16:creationId xmlns:a16="http://schemas.microsoft.com/office/drawing/2014/main" id="{C0B0E7A2-FC3A-B99D-321C-978300438496}"/>
                </a:ext>
              </a:extLst>
            </p:cNvPr>
            <p:cNvCxnSpPr/>
            <p:nvPr/>
          </p:nvCxnSpPr>
          <p:spPr>
            <a:xfrm>
              <a:off x="4425726" y="3187583"/>
              <a:ext cx="4254948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Line 5">
              <a:extLst>
                <a:ext uri="{FF2B5EF4-FFF2-40B4-BE49-F238E27FC236}">
                  <a16:creationId xmlns:a16="http://schemas.microsoft.com/office/drawing/2014/main" id="{6DD9EC3A-3A05-4F09-CDA2-C7F9C1D46C49}"/>
                </a:ext>
              </a:extLst>
            </p:cNvPr>
            <p:cNvCxnSpPr/>
            <p:nvPr/>
          </p:nvCxnSpPr>
          <p:spPr>
            <a:xfrm>
              <a:off x="4425726" y="3476566"/>
              <a:ext cx="4254948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Line 6">
              <a:extLst>
                <a:ext uri="{FF2B5EF4-FFF2-40B4-BE49-F238E27FC236}">
                  <a16:creationId xmlns:a16="http://schemas.microsoft.com/office/drawing/2014/main" id="{FB7E0234-673D-BB13-766B-98955D5CC16F}"/>
                </a:ext>
              </a:extLst>
            </p:cNvPr>
            <p:cNvCxnSpPr/>
            <p:nvPr/>
          </p:nvCxnSpPr>
          <p:spPr>
            <a:xfrm>
              <a:off x="4425726" y="3765550"/>
              <a:ext cx="4254948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Line 7">
              <a:extLst>
                <a:ext uri="{FF2B5EF4-FFF2-40B4-BE49-F238E27FC236}">
                  <a16:creationId xmlns:a16="http://schemas.microsoft.com/office/drawing/2014/main" id="{3C56A6CC-2461-926F-D54F-B24703B5F290}"/>
                </a:ext>
              </a:extLst>
            </p:cNvPr>
            <p:cNvCxnSpPr/>
            <p:nvPr/>
          </p:nvCxnSpPr>
          <p:spPr>
            <a:xfrm>
              <a:off x="4425726" y="4054534"/>
              <a:ext cx="4254948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Line 8">
              <a:extLst>
                <a:ext uri="{FF2B5EF4-FFF2-40B4-BE49-F238E27FC236}">
                  <a16:creationId xmlns:a16="http://schemas.microsoft.com/office/drawing/2014/main" id="{C9245373-DCCB-A9CA-1E96-42A28CA17CF5}"/>
                </a:ext>
              </a:extLst>
            </p:cNvPr>
            <p:cNvCxnSpPr/>
            <p:nvPr/>
          </p:nvCxnSpPr>
          <p:spPr>
            <a:xfrm>
              <a:off x="4425726" y="4343517"/>
              <a:ext cx="4254948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Line 9">
              <a:extLst>
                <a:ext uri="{FF2B5EF4-FFF2-40B4-BE49-F238E27FC236}">
                  <a16:creationId xmlns:a16="http://schemas.microsoft.com/office/drawing/2014/main" id="{0EE2FA60-CDF1-5977-3292-9D144A959DF5}"/>
                </a:ext>
              </a:extLst>
            </p:cNvPr>
            <p:cNvCxnSpPr/>
            <p:nvPr/>
          </p:nvCxnSpPr>
          <p:spPr>
            <a:xfrm>
              <a:off x="4425726" y="4632500"/>
              <a:ext cx="4254948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Line 10">
              <a:extLst>
                <a:ext uri="{FF2B5EF4-FFF2-40B4-BE49-F238E27FC236}">
                  <a16:creationId xmlns:a16="http://schemas.microsoft.com/office/drawing/2014/main" id="{0F7FDFC4-5FED-527C-7674-963DEC0E1EF1}"/>
                </a:ext>
              </a:extLst>
            </p:cNvPr>
            <p:cNvCxnSpPr/>
            <p:nvPr/>
          </p:nvCxnSpPr>
          <p:spPr>
            <a:xfrm>
              <a:off x="4425726" y="4921484"/>
              <a:ext cx="4254948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0" name="Shape 1" title="þ\#1_1">
              <a:extLst>
                <a:ext uri="{FF2B5EF4-FFF2-40B4-BE49-F238E27FC236}">
                  <a16:creationId xmlns:a16="http://schemas.microsoft.com/office/drawing/2014/main" id="{93505B94-5126-1C31-3AE1-033E2F82B013}"/>
                </a:ext>
              </a:extLst>
            </p:cNvPr>
            <p:cNvSpPr/>
            <p:nvPr/>
          </p:nvSpPr>
          <p:spPr>
            <a:xfrm>
              <a:off x="4425726" y="2320633"/>
              <a:ext cx="645658" cy="260085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3" name="Shape 2" title="þ\#1_2">
              <a:extLst>
                <a:ext uri="{FF2B5EF4-FFF2-40B4-BE49-F238E27FC236}">
                  <a16:creationId xmlns:a16="http://schemas.microsoft.com/office/drawing/2014/main" id="{F8467818-7DCC-2D16-E867-E684B6388961}"/>
                </a:ext>
              </a:extLst>
            </p:cNvPr>
            <p:cNvSpPr/>
            <p:nvPr/>
          </p:nvSpPr>
          <p:spPr>
            <a:xfrm>
              <a:off x="5147584" y="2320633"/>
              <a:ext cx="645658" cy="260085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6" name="Shape 3" title="þ\#1_3">
              <a:extLst>
                <a:ext uri="{FF2B5EF4-FFF2-40B4-BE49-F238E27FC236}">
                  <a16:creationId xmlns:a16="http://schemas.microsoft.com/office/drawing/2014/main" id="{2731EFC1-F8E5-0138-D374-D1733B7EA172}"/>
                </a:ext>
              </a:extLst>
            </p:cNvPr>
            <p:cNvSpPr/>
            <p:nvPr/>
          </p:nvSpPr>
          <p:spPr>
            <a:xfrm>
              <a:off x="5869442" y="2320633"/>
              <a:ext cx="645658" cy="260085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9" name="Shape 4" title="þ\#1_4">
              <a:extLst>
                <a:ext uri="{FF2B5EF4-FFF2-40B4-BE49-F238E27FC236}">
                  <a16:creationId xmlns:a16="http://schemas.microsoft.com/office/drawing/2014/main" id="{D8B2DB67-D7B5-40A8-B4B2-0192F92F02A1}"/>
                </a:ext>
              </a:extLst>
            </p:cNvPr>
            <p:cNvSpPr/>
            <p:nvPr/>
          </p:nvSpPr>
          <p:spPr>
            <a:xfrm>
              <a:off x="6591300" y="2320633"/>
              <a:ext cx="645658" cy="260085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2" name="Shape 5" title="þ\#1_5">
              <a:extLst>
                <a:ext uri="{FF2B5EF4-FFF2-40B4-BE49-F238E27FC236}">
                  <a16:creationId xmlns:a16="http://schemas.microsoft.com/office/drawing/2014/main" id="{FEE77B2A-71B2-30DA-D852-E303895C968C}"/>
                </a:ext>
              </a:extLst>
            </p:cNvPr>
            <p:cNvSpPr/>
            <p:nvPr/>
          </p:nvSpPr>
          <p:spPr>
            <a:xfrm>
              <a:off x="7313158" y="2320633"/>
              <a:ext cx="645659" cy="260085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5" name="Shape 6" title="þ\#1_6">
              <a:extLst>
                <a:ext uri="{FF2B5EF4-FFF2-40B4-BE49-F238E27FC236}">
                  <a16:creationId xmlns:a16="http://schemas.microsoft.com/office/drawing/2014/main" id="{87A7C7CF-0ABE-F4BE-7CBB-6324EAB25F5E}"/>
                </a:ext>
              </a:extLst>
            </p:cNvPr>
            <p:cNvSpPr/>
            <p:nvPr/>
          </p:nvSpPr>
          <p:spPr>
            <a:xfrm>
              <a:off x="8035016" y="2320633"/>
              <a:ext cx="645658" cy="260085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4" name="Shape 7" title="þ\#1_1|1||&gt;21|">
              <a:extLst>
                <a:ext uri="{FF2B5EF4-FFF2-40B4-BE49-F238E27FC236}">
                  <a16:creationId xmlns:a16="http://schemas.microsoft.com/office/drawing/2014/main" id="{93D694D4-477A-0032-E425-9AF9513EAD1D}"/>
                </a:ext>
              </a:extLst>
            </p:cNvPr>
            <p:cNvSpPr>
              <a:spLocks/>
            </p:cNvSpPr>
            <p:nvPr/>
          </p:nvSpPr>
          <p:spPr>
            <a:xfrm>
              <a:off x="4425726" y="4979280"/>
              <a:ext cx="645658" cy="231187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Y2018</a:t>
              </a:r>
            </a:p>
          </p:txBody>
        </p:sp>
        <p:sp>
          <p:nvSpPr>
            <p:cNvPr id="265" name="Shape 8" title="þ\#1_2|2||&gt;21|">
              <a:extLst>
                <a:ext uri="{FF2B5EF4-FFF2-40B4-BE49-F238E27FC236}">
                  <a16:creationId xmlns:a16="http://schemas.microsoft.com/office/drawing/2014/main" id="{D6AD1B9A-F61C-E398-CF22-54946A1CB14C}"/>
                </a:ext>
              </a:extLst>
            </p:cNvPr>
            <p:cNvSpPr>
              <a:spLocks/>
            </p:cNvSpPr>
            <p:nvPr/>
          </p:nvSpPr>
          <p:spPr>
            <a:xfrm>
              <a:off x="5147584" y="4979280"/>
              <a:ext cx="645658" cy="231187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Y2019</a:t>
              </a:r>
            </a:p>
          </p:txBody>
        </p:sp>
        <p:sp>
          <p:nvSpPr>
            <p:cNvPr id="266" name="Shape 9" title="þ\#1_3|3||&gt;21|">
              <a:extLst>
                <a:ext uri="{FF2B5EF4-FFF2-40B4-BE49-F238E27FC236}">
                  <a16:creationId xmlns:a16="http://schemas.microsoft.com/office/drawing/2014/main" id="{03F4E2A6-98B3-7D91-7BC5-47FD04BFF0ED}"/>
                </a:ext>
              </a:extLst>
            </p:cNvPr>
            <p:cNvSpPr>
              <a:spLocks/>
            </p:cNvSpPr>
            <p:nvPr/>
          </p:nvSpPr>
          <p:spPr>
            <a:xfrm>
              <a:off x="5869442" y="4979280"/>
              <a:ext cx="645658" cy="231187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Y2020</a:t>
              </a:r>
            </a:p>
          </p:txBody>
        </p:sp>
        <p:sp>
          <p:nvSpPr>
            <p:cNvPr id="267" name="Shape 10" title="þ\#1_4|4||&gt;21|">
              <a:extLst>
                <a:ext uri="{FF2B5EF4-FFF2-40B4-BE49-F238E27FC236}">
                  <a16:creationId xmlns:a16="http://schemas.microsoft.com/office/drawing/2014/main" id="{1D1FDBA1-3C77-AB6E-9C4A-95E8083F997F}"/>
                </a:ext>
              </a:extLst>
            </p:cNvPr>
            <p:cNvSpPr>
              <a:spLocks/>
            </p:cNvSpPr>
            <p:nvPr/>
          </p:nvSpPr>
          <p:spPr>
            <a:xfrm>
              <a:off x="6591300" y="4979280"/>
              <a:ext cx="645658" cy="231187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Y2021</a:t>
              </a:r>
            </a:p>
          </p:txBody>
        </p:sp>
        <p:sp>
          <p:nvSpPr>
            <p:cNvPr id="268" name="Shape 11" title="þ\#1_5|5||&gt;21|">
              <a:extLst>
                <a:ext uri="{FF2B5EF4-FFF2-40B4-BE49-F238E27FC236}">
                  <a16:creationId xmlns:a16="http://schemas.microsoft.com/office/drawing/2014/main" id="{5D9C72E0-5685-B5AB-BB52-F00D90C8DFF6}"/>
                </a:ext>
              </a:extLst>
            </p:cNvPr>
            <p:cNvSpPr>
              <a:spLocks/>
            </p:cNvSpPr>
            <p:nvPr/>
          </p:nvSpPr>
          <p:spPr>
            <a:xfrm>
              <a:off x="7313158" y="4979280"/>
              <a:ext cx="645659" cy="231187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Y2022</a:t>
              </a:r>
            </a:p>
          </p:txBody>
        </p:sp>
        <p:sp>
          <p:nvSpPr>
            <p:cNvPr id="269" name="Shape 12" title="þ\#1_6|6||&gt;21|">
              <a:extLst>
                <a:ext uri="{FF2B5EF4-FFF2-40B4-BE49-F238E27FC236}">
                  <a16:creationId xmlns:a16="http://schemas.microsoft.com/office/drawing/2014/main" id="{47AF692B-6F45-F6FE-E2CE-0521D800B536}"/>
                </a:ext>
              </a:extLst>
            </p:cNvPr>
            <p:cNvSpPr>
              <a:spLocks/>
            </p:cNvSpPr>
            <p:nvPr/>
          </p:nvSpPr>
          <p:spPr>
            <a:xfrm>
              <a:off x="8035016" y="4979280"/>
              <a:ext cx="645658" cy="231187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Y2023</a:t>
              </a:r>
            </a:p>
          </p:txBody>
        </p:sp>
        <p:sp>
          <p:nvSpPr>
            <p:cNvPr id="271" name="Shape 13" title="þ\#1_1|1||£|">
              <a:extLst>
                <a:ext uri="{FF2B5EF4-FFF2-40B4-BE49-F238E27FC236}">
                  <a16:creationId xmlns:a16="http://schemas.microsoft.com/office/drawing/2014/main" id="{E9783AA1-8372-7934-E5C8-0A7174B58A75}"/>
                </a:ext>
              </a:extLst>
            </p:cNvPr>
            <p:cNvSpPr>
              <a:spLocks/>
            </p:cNvSpPr>
            <p:nvPr/>
          </p:nvSpPr>
          <p:spPr>
            <a:xfrm>
              <a:off x="4503973" y="2609616"/>
              <a:ext cx="489164" cy="1444917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4" name="Shape 14" title="þ\#1_2|2||£|">
              <a:extLst>
                <a:ext uri="{FF2B5EF4-FFF2-40B4-BE49-F238E27FC236}">
                  <a16:creationId xmlns:a16="http://schemas.microsoft.com/office/drawing/2014/main" id="{C79751FE-0B76-FA5C-A056-DA66993371A4}"/>
                </a:ext>
              </a:extLst>
            </p:cNvPr>
            <p:cNvSpPr>
              <a:spLocks/>
            </p:cNvSpPr>
            <p:nvPr/>
          </p:nvSpPr>
          <p:spPr>
            <a:xfrm rot="10800000">
              <a:off x="5225831" y="4054534"/>
              <a:ext cx="489164" cy="866950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7" name="Shape 15" title="þ\#1_3|3||£|">
              <a:extLst>
                <a:ext uri="{FF2B5EF4-FFF2-40B4-BE49-F238E27FC236}">
                  <a16:creationId xmlns:a16="http://schemas.microsoft.com/office/drawing/2014/main" id="{0CBBC6D9-3D96-0268-1208-01781A78A3ED}"/>
                </a:ext>
              </a:extLst>
            </p:cNvPr>
            <p:cNvSpPr>
              <a:spLocks/>
            </p:cNvSpPr>
            <p:nvPr/>
          </p:nvSpPr>
          <p:spPr>
            <a:xfrm>
              <a:off x="5947689" y="2320633"/>
              <a:ext cx="489164" cy="1733900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0" name="Shape 16" title="þ\#1_4|4||£|">
              <a:extLst>
                <a:ext uri="{FF2B5EF4-FFF2-40B4-BE49-F238E27FC236}">
                  <a16:creationId xmlns:a16="http://schemas.microsoft.com/office/drawing/2014/main" id="{6AA38FA5-5DAE-42FF-B38A-D27ECC72137B}"/>
                </a:ext>
              </a:extLst>
            </p:cNvPr>
            <p:cNvSpPr>
              <a:spLocks/>
            </p:cNvSpPr>
            <p:nvPr/>
          </p:nvSpPr>
          <p:spPr>
            <a:xfrm>
              <a:off x="6669547" y="3476566"/>
              <a:ext cx="489164" cy="577967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3" name="Shape 17" title="þ\#1_5|5||£|">
              <a:extLst>
                <a:ext uri="{FF2B5EF4-FFF2-40B4-BE49-F238E27FC236}">
                  <a16:creationId xmlns:a16="http://schemas.microsoft.com/office/drawing/2014/main" id="{E54EBF25-2880-4A09-A3D2-CA3189C9F550}"/>
                </a:ext>
              </a:extLst>
            </p:cNvPr>
            <p:cNvSpPr>
              <a:spLocks/>
            </p:cNvSpPr>
            <p:nvPr/>
          </p:nvSpPr>
          <p:spPr>
            <a:xfrm>
              <a:off x="7391405" y="3765550"/>
              <a:ext cx="489165" cy="288983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6" name="Shape 18" title="þ\#1_6|6||£|">
              <a:extLst>
                <a:ext uri="{FF2B5EF4-FFF2-40B4-BE49-F238E27FC236}">
                  <a16:creationId xmlns:a16="http://schemas.microsoft.com/office/drawing/2014/main" id="{3DBB1156-3B71-BE31-F107-39DE0E68705E}"/>
                </a:ext>
              </a:extLst>
            </p:cNvPr>
            <p:cNvSpPr>
              <a:spLocks/>
            </p:cNvSpPr>
            <p:nvPr/>
          </p:nvSpPr>
          <p:spPr>
            <a:xfrm>
              <a:off x="8113263" y="2898599"/>
              <a:ext cx="489164" cy="115593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2" name="Shape 19" descr="1#1#1" title="þ\#1_1|1||£|">
              <a:extLst>
                <a:ext uri="{FF2B5EF4-FFF2-40B4-BE49-F238E27FC236}">
                  <a16:creationId xmlns:a16="http://schemas.microsoft.com/office/drawing/2014/main" id="{E6B76588-4B15-8C3B-56A6-3B9487818993}"/>
                </a:ext>
              </a:extLst>
            </p:cNvPr>
            <p:cNvSpPr/>
            <p:nvPr/>
          </p:nvSpPr>
          <p:spPr>
            <a:xfrm>
              <a:off x="4580561" y="3223070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500 </a:t>
              </a:r>
            </a:p>
          </p:txBody>
        </p:sp>
        <p:sp>
          <p:nvSpPr>
            <p:cNvPr id="275" name="Shape 20" descr="-1#1#1" title="þ\#1_2|2||£|">
              <a:extLst>
                <a:ext uri="{FF2B5EF4-FFF2-40B4-BE49-F238E27FC236}">
                  <a16:creationId xmlns:a16="http://schemas.microsoft.com/office/drawing/2014/main" id="{F6465353-D3BE-5D6F-A41A-E8C4C8790D7B}"/>
                </a:ext>
              </a:extLst>
            </p:cNvPr>
            <p:cNvSpPr/>
            <p:nvPr/>
          </p:nvSpPr>
          <p:spPr>
            <a:xfrm>
              <a:off x="5271160" y="4379005"/>
              <a:ext cx="398507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-300 </a:t>
              </a:r>
            </a:p>
          </p:txBody>
        </p:sp>
        <p:sp>
          <p:nvSpPr>
            <p:cNvPr id="278" name="Shape 21" descr="1#1#1" title="þ\#1_3|3||£|">
              <a:extLst>
                <a:ext uri="{FF2B5EF4-FFF2-40B4-BE49-F238E27FC236}">
                  <a16:creationId xmlns:a16="http://schemas.microsoft.com/office/drawing/2014/main" id="{D7047E97-8FDF-B405-B80A-03EE636DDAF1}"/>
                </a:ext>
              </a:extLst>
            </p:cNvPr>
            <p:cNvSpPr/>
            <p:nvPr/>
          </p:nvSpPr>
          <p:spPr>
            <a:xfrm>
              <a:off x="6024276" y="3078579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600 </a:t>
              </a:r>
            </a:p>
          </p:txBody>
        </p:sp>
        <p:sp>
          <p:nvSpPr>
            <p:cNvPr id="281" name="Shape 22" descr="1#1#1" title="þ\#1_4|4||£|">
              <a:extLst>
                <a:ext uri="{FF2B5EF4-FFF2-40B4-BE49-F238E27FC236}">
                  <a16:creationId xmlns:a16="http://schemas.microsoft.com/office/drawing/2014/main" id="{AB081B07-51F7-EC0E-D937-175B6516F7C4}"/>
                </a:ext>
              </a:extLst>
            </p:cNvPr>
            <p:cNvSpPr/>
            <p:nvPr/>
          </p:nvSpPr>
          <p:spPr>
            <a:xfrm>
              <a:off x="6746135" y="3656545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284" name="Shape 23" descr="1#1#1" title="þ\#1_5|5||£|">
              <a:extLst>
                <a:ext uri="{FF2B5EF4-FFF2-40B4-BE49-F238E27FC236}">
                  <a16:creationId xmlns:a16="http://schemas.microsoft.com/office/drawing/2014/main" id="{31748250-96A3-47AF-5009-D8FA91CA1497}"/>
                </a:ext>
              </a:extLst>
            </p:cNvPr>
            <p:cNvSpPr/>
            <p:nvPr/>
          </p:nvSpPr>
          <p:spPr>
            <a:xfrm>
              <a:off x="7467993" y="3801037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287" name="Shape 24" descr="1#1#1" title="þ\#1_6|6||£|">
              <a:extLst>
                <a:ext uri="{FF2B5EF4-FFF2-40B4-BE49-F238E27FC236}">
                  <a16:creationId xmlns:a16="http://schemas.microsoft.com/office/drawing/2014/main" id="{3A8FCB18-12F8-2C7B-DA24-FCD1E5B08CDB}"/>
                </a:ext>
              </a:extLst>
            </p:cNvPr>
            <p:cNvSpPr/>
            <p:nvPr/>
          </p:nvSpPr>
          <p:spPr>
            <a:xfrm>
              <a:off x="8189850" y="3367562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  <p:sp>
          <p:nvSpPr>
            <p:cNvPr id="288" name="Shape 25">
              <a:extLst>
                <a:ext uri="{FF2B5EF4-FFF2-40B4-BE49-F238E27FC236}">
                  <a16:creationId xmlns:a16="http://schemas.microsoft.com/office/drawing/2014/main" id="{1569CFDA-D9BE-689E-9DAB-A6D016123ECF}"/>
                </a:ext>
              </a:extLst>
            </p:cNvPr>
            <p:cNvSpPr/>
            <p:nvPr/>
          </p:nvSpPr>
          <p:spPr>
            <a:xfrm>
              <a:off x="4070126" y="4858646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-300 </a:t>
              </a:r>
            </a:p>
          </p:txBody>
        </p:sp>
        <p:sp>
          <p:nvSpPr>
            <p:cNvPr id="290" name="Shape 26">
              <a:extLst>
                <a:ext uri="{FF2B5EF4-FFF2-40B4-BE49-F238E27FC236}">
                  <a16:creationId xmlns:a16="http://schemas.microsoft.com/office/drawing/2014/main" id="{1A9C7669-50C0-5402-F372-8A99AE7A2827}"/>
                </a:ext>
              </a:extLst>
            </p:cNvPr>
            <p:cNvSpPr/>
            <p:nvPr/>
          </p:nvSpPr>
          <p:spPr>
            <a:xfrm>
              <a:off x="4070126" y="4569663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-200 </a:t>
              </a:r>
            </a:p>
          </p:txBody>
        </p:sp>
        <p:sp>
          <p:nvSpPr>
            <p:cNvPr id="292" name="Shape 27">
              <a:extLst>
                <a:ext uri="{FF2B5EF4-FFF2-40B4-BE49-F238E27FC236}">
                  <a16:creationId xmlns:a16="http://schemas.microsoft.com/office/drawing/2014/main" id="{451A34C7-011A-1D31-F3CF-1E792D00D054}"/>
                </a:ext>
              </a:extLst>
            </p:cNvPr>
            <p:cNvSpPr/>
            <p:nvPr/>
          </p:nvSpPr>
          <p:spPr>
            <a:xfrm>
              <a:off x="4070126" y="4280679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-100 </a:t>
              </a:r>
            </a:p>
          </p:txBody>
        </p:sp>
        <p:sp>
          <p:nvSpPr>
            <p:cNvPr id="294" name="Shape 28">
              <a:extLst>
                <a:ext uri="{FF2B5EF4-FFF2-40B4-BE49-F238E27FC236}">
                  <a16:creationId xmlns:a16="http://schemas.microsoft.com/office/drawing/2014/main" id="{4C761CCA-7376-4988-A839-30177E980490}"/>
                </a:ext>
              </a:extLst>
            </p:cNvPr>
            <p:cNvSpPr/>
            <p:nvPr/>
          </p:nvSpPr>
          <p:spPr>
            <a:xfrm>
              <a:off x="4070126" y="3991696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 </a:t>
              </a:r>
            </a:p>
          </p:txBody>
        </p:sp>
        <p:sp>
          <p:nvSpPr>
            <p:cNvPr id="296" name="Shape 29">
              <a:extLst>
                <a:ext uri="{FF2B5EF4-FFF2-40B4-BE49-F238E27FC236}">
                  <a16:creationId xmlns:a16="http://schemas.microsoft.com/office/drawing/2014/main" id="{3EC3C630-85E3-F68A-F096-6AB837EA2FD7}"/>
                </a:ext>
              </a:extLst>
            </p:cNvPr>
            <p:cNvSpPr/>
            <p:nvPr/>
          </p:nvSpPr>
          <p:spPr>
            <a:xfrm>
              <a:off x="4070126" y="3702712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298" name="Shape 30">
              <a:extLst>
                <a:ext uri="{FF2B5EF4-FFF2-40B4-BE49-F238E27FC236}">
                  <a16:creationId xmlns:a16="http://schemas.microsoft.com/office/drawing/2014/main" id="{9683726B-F8FB-3565-D066-A6F02491BABA}"/>
                </a:ext>
              </a:extLst>
            </p:cNvPr>
            <p:cNvSpPr/>
            <p:nvPr/>
          </p:nvSpPr>
          <p:spPr>
            <a:xfrm>
              <a:off x="4070126" y="3413729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300" name="Shape 31">
              <a:extLst>
                <a:ext uri="{FF2B5EF4-FFF2-40B4-BE49-F238E27FC236}">
                  <a16:creationId xmlns:a16="http://schemas.microsoft.com/office/drawing/2014/main" id="{DF877ECD-C341-AA62-D517-05B1457B7ED0}"/>
                </a:ext>
              </a:extLst>
            </p:cNvPr>
            <p:cNvSpPr/>
            <p:nvPr/>
          </p:nvSpPr>
          <p:spPr>
            <a:xfrm>
              <a:off x="4070126" y="3124746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300 </a:t>
              </a:r>
            </a:p>
          </p:txBody>
        </p:sp>
        <p:sp>
          <p:nvSpPr>
            <p:cNvPr id="302" name="Shape 32">
              <a:extLst>
                <a:ext uri="{FF2B5EF4-FFF2-40B4-BE49-F238E27FC236}">
                  <a16:creationId xmlns:a16="http://schemas.microsoft.com/office/drawing/2014/main" id="{97CC70AB-BB97-CA52-C9F6-D4BCAB4C8BF9}"/>
                </a:ext>
              </a:extLst>
            </p:cNvPr>
            <p:cNvSpPr/>
            <p:nvPr/>
          </p:nvSpPr>
          <p:spPr>
            <a:xfrm>
              <a:off x="4070126" y="2835762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  <p:sp>
          <p:nvSpPr>
            <p:cNvPr id="304" name="Shape 33">
              <a:extLst>
                <a:ext uri="{FF2B5EF4-FFF2-40B4-BE49-F238E27FC236}">
                  <a16:creationId xmlns:a16="http://schemas.microsoft.com/office/drawing/2014/main" id="{7BC28D77-4A1F-C266-3226-DFFF2970A69A}"/>
                </a:ext>
              </a:extLst>
            </p:cNvPr>
            <p:cNvSpPr/>
            <p:nvPr/>
          </p:nvSpPr>
          <p:spPr>
            <a:xfrm>
              <a:off x="4070126" y="2546779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500 </a:t>
              </a:r>
            </a:p>
          </p:txBody>
        </p:sp>
        <p:sp>
          <p:nvSpPr>
            <p:cNvPr id="306" name="Shape 34">
              <a:extLst>
                <a:ext uri="{FF2B5EF4-FFF2-40B4-BE49-F238E27FC236}">
                  <a16:creationId xmlns:a16="http://schemas.microsoft.com/office/drawing/2014/main" id="{ED2E3429-A459-0035-5A26-DCB38303839E}"/>
                </a:ext>
              </a:extLst>
            </p:cNvPr>
            <p:cNvSpPr/>
            <p:nvPr/>
          </p:nvSpPr>
          <p:spPr>
            <a:xfrm>
              <a:off x="4070126" y="2257796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600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835607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Classic Charts</a:t>
            </a:r>
          </a:p>
        </p:txBody>
      </p:sp>
      <p:grpSp>
        <p:nvGrpSpPr>
          <p:cNvPr id="292" name="CLASSIC CHARTS" title="3">
            <a:extLst>
              <a:ext uri="{FF2B5EF4-FFF2-40B4-BE49-F238E27FC236}">
                <a16:creationId xmlns:a16="http://schemas.microsoft.com/office/drawing/2014/main" id="{ECD8E98C-3971-B039-FDC7-2145DA2F1C75}"/>
              </a:ext>
            </a:extLst>
          </p:cNvPr>
          <p:cNvGrpSpPr/>
          <p:nvPr/>
        </p:nvGrpSpPr>
        <p:grpSpPr>
          <a:xfrm>
            <a:off x="3247792" y="1792726"/>
            <a:ext cx="5639554" cy="3767848"/>
            <a:chOff x="3546242" y="1528716"/>
            <a:chExt cx="5639554" cy="3767848"/>
          </a:xfrm>
        </p:grpSpPr>
        <p:sp>
          <p:nvSpPr>
            <p:cNvPr id="273" name="Shape 1" title="þ\#1_1|1||&gt;21|">
              <a:extLst>
                <a:ext uri="{FF2B5EF4-FFF2-40B4-BE49-F238E27FC236}">
                  <a16:creationId xmlns:a16="http://schemas.microsoft.com/office/drawing/2014/main" id="{06828D42-A37F-87D3-A12E-7D8C2CED238C}"/>
                </a:ext>
              </a:extLst>
            </p:cNvPr>
            <p:cNvSpPr>
              <a:spLocks/>
            </p:cNvSpPr>
            <p:nvPr/>
          </p:nvSpPr>
          <p:spPr>
            <a:xfrm>
              <a:off x="3546242" y="1528716"/>
              <a:ext cx="1342249" cy="58987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>
                <a:buSzPct val="100000"/>
              </a:pPr>
              <a:r>
                <a:rPr lang="it-IT" sz="2000">
                  <a:solidFill>
                    <a:srgbClr val="5F5F5F">
                      <a:lumMod val="100000"/>
                    </a:srgbClr>
                  </a:solidFill>
                  <a:latin typeface="Calibri" panose="020F0502020204030204" pitchFamily="34" charset="0"/>
                </a:rPr>
                <a:t>Y2018</a:t>
              </a:r>
            </a:p>
          </p:txBody>
        </p:sp>
        <p:sp>
          <p:nvSpPr>
            <p:cNvPr id="274" name="Shape 2" title="þ\#1_2|2||&gt;21|">
              <a:extLst>
                <a:ext uri="{FF2B5EF4-FFF2-40B4-BE49-F238E27FC236}">
                  <a16:creationId xmlns:a16="http://schemas.microsoft.com/office/drawing/2014/main" id="{6092D57C-3EDD-3501-5E8D-F46A52CD5260}"/>
                </a:ext>
              </a:extLst>
            </p:cNvPr>
            <p:cNvSpPr>
              <a:spLocks/>
            </p:cNvSpPr>
            <p:nvPr/>
          </p:nvSpPr>
          <p:spPr>
            <a:xfrm>
              <a:off x="3546242" y="2156691"/>
              <a:ext cx="1342249" cy="58987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>
                <a:buSzPct val="100000"/>
              </a:pPr>
              <a:r>
                <a:rPr lang="it-IT" sz="2000">
                  <a:solidFill>
                    <a:srgbClr val="5F5F5F">
                      <a:lumMod val="100000"/>
                    </a:srgbClr>
                  </a:solidFill>
                  <a:latin typeface="Calibri" panose="020F0502020204030204" pitchFamily="34" charset="0"/>
                </a:rPr>
                <a:t>Y2019</a:t>
              </a:r>
            </a:p>
          </p:txBody>
        </p:sp>
        <p:sp>
          <p:nvSpPr>
            <p:cNvPr id="275" name="Shape 3" title="þ\#1_3|3||&gt;21|">
              <a:extLst>
                <a:ext uri="{FF2B5EF4-FFF2-40B4-BE49-F238E27FC236}">
                  <a16:creationId xmlns:a16="http://schemas.microsoft.com/office/drawing/2014/main" id="{C0B8823A-6F2F-6266-04F9-BB8FF7CD85EB}"/>
                </a:ext>
              </a:extLst>
            </p:cNvPr>
            <p:cNvSpPr>
              <a:spLocks/>
            </p:cNvSpPr>
            <p:nvPr/>
          </p:nvSpPr>
          <p:spPr>
            <a:xfrm>
              <a:off x="3546242" y="2784666"/>
              <a:ext cx="1342249" cy="58987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>
                <a:buSzPct val="100000"/>
              </a:pPr>
              <a:r>
                <a:rPr lang="it-IT" sz="2000">
                  <a:solidFill>
                    <a:srgbClr val="5F5F5F">
                      <a:lumMod val="100000"/>
                    </a:srgbClr>
                  </a:solidFill>
                  <a:latin typeface="Calibri" panose="020F0502020204030204" pitchFamily="34" charset="0"/>
                </a:rPr>
                <a:t>Y2020</a:t>
              </a:r>
            </a:p>
          </p:txBody>
        </p:sp>
        <p:sp>
          <p:nvSpPr>
            <p:cNvPr id="276" name="Shape 4" title="þ\#1_4|4||&gt;21|">
              <a:extLst>
                <a:ext uri="{FF2B5EF4-FFF2-40B4-BE49-F238E27FC236}">
                  <a16:creationId xmlns:a16="http://schemas.microsoft.com/office/drawing/2014/main" id="{AB0CD3BD-41FA-1EB0-1E61-0FDB6E44AAEC}"/>
                </a:ext>
              </a:extLst>
            </p:cNvPr>
            <p:cNvSpPr>
              <a:spLocks/>
            </p:cNvSpPr>
            <p:nvPr/>
          </p:nvSpPr>
          <p:spPr>
            <a:xfrm>
              <a:off x="3546242" y="3412641"/>
              <a:ext cx="1342249" cy="58987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>
                <a:buSzPct val="100000"/>
              </a:pPr>
              <a:r>
                <a:rPr lang="it-IT" sz="2000">
                  <a:solidFill>
                    <a:srgbClr val="5F5F5F">
                      <a:lumMod val="100000"/>
                    </a:srgbClr>
                  </a:solidFill>
                  <a:latin typeface="Calibri" panose="020F0502020204030204" pitchFamily="34" charset="0"/>
                </a:rPr>
                <a:t>Y2021</a:t>
              </a:r>
            </a:p>
          </p:txBody>
        </p:sp>
        <p:sp>
          <p:nvSpPr>
            <p:cNvPr id="277" name="Shape 5" title="þ\#1_5|5||&gt;21|">
              <a:extLst>
                <a:ext uri="{FF2B5EF4-FFF2-40B4-BE49-F238E27FC236}">
                  <a16:creationId xmlns:a16="http://schemas.microsoft.com/office/drawing/2014/main" id="{F2CDFCF0-61FB-CC2D-CA6C-4612FA979ECC}"/>
                </a:ext>
              </a:extLst>
            </p:cNvPr>
            <p:cNvSpPr>
              <a:spLocks/>
            </p:cNvSpPr>
            <p:nvPr/>
          </p:nvSpPr>
          <p:spPr>
            <a:xfrm>
              <a:off x="3546242" y="4040616"/>
              <a:ext cx="1342249" cy="58987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>
                <a:buSzPct val="100000"/>
              </a:pPr>
              <a:r>
                <a:rPr lang="it-IT" sz="2000">
                  <a:solidFill>
                    <a:srgbClr val="5F5F5F">
                      <a:lumMod val="100000"/>
                    </a:srgbClr>
                  </a:solidFill>
                  <a:latin typeface="Calibri" panose="020F0502020204030204" pitchFamily="34" charset="0"/>
                </a:rPr>
                <a:t>Y2022</a:t>
              </a:r>
            </a:p>
          </p:txBody>
        </p:sp>
        <p:sp>
          <p:nvSpPr>
            <p:cNvPr id="278" name="Shape 6" title="þ\#1_6|6||&gt;21|">
              <a:extLst>
                <a:ext uri="{FF2B5EF4-FFF2-40B4-BE49-F238E27FC236}">
                  <a16:creationId xmlns:a16="http://schemas.microsoft.com/office/drawing/2014/main" id="{3FD41E0A-8F15-1313-8E2D-82EB7E6F7B80}"/>
                </a:ext>
              </a:extLst>
            </p:cNvPr>
            <p:cNvSpPr>
              <a:spLocks/>
            </p:cNvSpPr>
            <p:nvPr/>
          </p:nvSpPr>
          <p:spPr>
            <a:xfrm>
              <a:off x="3546242" y="4668591"/>
              <a:ext cx="1342249" cy="58987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>
                <a:buSzPct val="100000"/>
              </a:pPr>
              <a:r>
                <a:rPr lang="it-IT" sz="2000">
                  <a:solidFill>
                    <a:srgbClr val="5F5F5F">
                      <a:lumMod val="100000"/>
                    </a:srgbClr>
                  </a:solidFill>
                  <a:latin typeface="Calibri" panose="020F0502020204030204" pitchFamily="34" charset="0"/>
                </a:rPr>
                <a:t>Y2023</a:t>
              </a:r>
            </a:p>
          </p:txBody>
        </p:sp>
        <p:sp>
          <p:nvSpPr>
            <p:cNvPr id="279" name="Shape 7" title="þ\#1_1">
              <a:extLst>
                <a:ext uri="{FF2B5EF4-FFF2-40B4-BE49-F238E27FC236}">
                  <a16:creationId xmlns:a16="http://schemas.microsoft.com/office/drawing/2014/main" id="{28855CEA-1EAE-BBE7-FE00-1162490C048A}"/>
                </a:ext>
              </a:extLst>
            </p:cNvPr>
            <p:cNvSpPr/>
            <p:nvPr/>
          </p:nvSpPr>
          <p:spPr>
            <a:xfrm>
              <a:off x="4888491" y="1528716"/>
              <a:ext cx="4297305" cy="376784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0" name="Picture 1" title="þ\#1_1|1||&gt;23|1000">
              <a:extLst>
                <a:ext uri="{FF2B5EF4-FFF2-40B4-BE49-F238E27FC236}">
                  <a16:creationId xmlns:a16="http://schemas.microsoft.com/office/drawing/2014/main" id="{D72CAF81-5655-5DB3-55D8-FCB6A24A9BCF}"/>
                </a:ext>
              </a:extLst>
            </p:cNvPr>
            <p:cNvSpPr/>
            <p:nvPr/>
          </p:nvSpPr>
          <p:spPr>
            <a:xfrm>
              <a:off x="4888491" y="1528716"/>
              <a:ext cx="4297305" cy="589875"/>
            </a:xfrm>
            <a:prstGeom prst="rect">
              <a:avLst/>
            </a:prstGeom>
            <a:blipFill dpi="0" rotWithShape="1">
              <a:blip r:embed="rId4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1" name="Shape 8" descr="1#1#1" title="þ\#1_1|1||&gt;23|1000">
              <a:extLst>
                <a:ext uri="{FF2B5EF4-FFF2-40B4-BE49-F238E27FC236}">
                  <a16:creationId xmlns:a16="http://schemas.microsoft.com/office/drawing/2014/main" id="{B9C81751-1A61-49CC-42A3-674EC2F0C724}"/>
                </a:ext>
              </a:extLst>
            </p:cNvPr>
            <p:cNvSpPr/>
            <p:nvPr/>
          </p:nvSpPr>
          <p:spPr>
            <a:xfrm>
              <a:off x="6712856" y="1668483"/>
              <a:ext cx="648575" cy="31034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2000" b="1">
                  <a:solidFill>
                    <a:srgbClr val="FFFFFF">
                      <a:lumMod val="100000"/>
                    </a:srgbClr>
                  </a:solidFill>
                  <a:latin typeface="Calibri" panose="020F0502020204030204" pitchFamily="34" charset="0"/>
                </a:rPr>
                <a:t>1.000 </a:t>
              </a:r>
            </a:p>
          </p:txBody>
        </p:sp>
        <p:sp>
          <p:nvSpPr>
            <p:cNvPr id="282" name="Picture 2" title="þ\#1_2|2||&gt;23|800">
              <a:extLst>
                <a:ext uri="{FF2B5EF4-FFF2-40B4-BE49-F238E27FC236}">
                  <a16:creationId xmlns:a16="http://schemas.microsoft.com/office/drawing/2014/main" id="{9D8062E5-A06F-0D53-332C-D27618528066}"/>
                </a:ext>
              </a:extLst>
            </p:cNvPr>
            <p:cNvSpPr/>
            <p:nvPr/>
          </p:nvSpPr>
          <p:spPr>
            <a:xfrm>
              <a:off x="4888491" y="2156691"/>
              <a:ext cx="4297305" cy="589875"/>
            </a:xfrm>
            <a:prstGeom prst="rect">
              <a:avLst/>
            </a:prstGeom>
            <a:blipFill dpi="0" rotWithShape="1">
              <a:blip r:embed="rId5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3" name="Shape 9" descr="1#1#1" title="þ\#1_2|2||&gt;23|800">
              <a:extLst>
                <a:ext uri="{FF2B5EF4-FFF2-40B4-BE49-F238E27FC236}">
                  <a16:creationId xmlns:a16="http://schemas.microsoft.com/office/drawing/2014/main" id="{07BD460E-FD51-157E-8CCC-EAB0390694C3}"/>
                </a:ext>
              </a:extLst>
            </p:cNvPr>
            <p:cNvSpPr/>
            <p:nvPr/>
          </p:nvSpPr>
          <p:spPr>
            <a:xfrm>
              <a:off x="6812242" y="2296458"/>
              <a:ext cx="449803" cy="31034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2000" b="1">
                  <a:solidFill>
                    <a:srgbClr val="FFFFFF">
                      <a:lumMod val="100000"/>
                    </a:srgbClr>
                  </a:solidFill>
                  <a:latin typeface="Calibri" panose="020F0502020204030204" pitchFamily="34" charset="0"/>
                </a:rPr>
                <a:t>800 </a:t>
              </a:r>
            </a:p>
          </p:txBody>
        </p:sp>
        <p:sp>
          <p:nvSpPr>
            <p:cNvPr id="284" name="Picture 3" title="þ\#1_3|3||&gt;23|600">
              <a:extLst>
                <a:ext uri="{FF2B5EF4-FFF2-40B4-BE49-F238E27FC236}">
                  <a16:creationId xmlns:a16="http://schemas.microsoft.com/office/drawing/2014/main" id="{EA1C3722-8ACD-4906-8A6E-39F936B397E5}"/>
                </a:ext>
              </a:extLst>
            </p:cNvPr>
            <p:cNvSpPr/>
            <p:nvPr/>
          </p:nvSpPr>
          <p:spPr>
            <a:xfrm>
              <a:off x="4888491" y="2784666"/>
              <a:ext cx="4297305" cy="589875"/>
            </a:xfrm>
            <a:prstGeom prst="rect">
              <a:avLst/>
            </a:prstGeom>
            <a:blipFill dpi="0" rotWithShape="1">
              <a:blip r:embed="rId6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5" name="Shape 10" descr="1#1#1" title="þ\#1_3|3||&gt;23|600">
              <a:extLst>
                <a:ext uri="{FF2B5EF4-FFF2-40B4-BE49-F238E27FC236}">
                  <a16:creationId xmlns:a16="http://schemas.microsoft.com/office/drawing/2014/main" id="{E1E91BB7-9BFE-0117-7415-EE801A4E2076}"/>
                </a:ext>
              </a:extLst>
            </p:cNvPr>
            <p:cNvSpPr/>
            <p:nvPr/>
          </p:nvSpPr>
          <p:spPr>
            <a:xfrm>
              <a:off x="6812242" y="2924433"/>
              <a:ext cx="449803" cy="31034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2000" b="1">
                  <a:solidFill>
                    <a:srgbClr val="FFFFFF">
                      <a:lumMod val="100000"/>
                    </a:srgbClr>
                  </a:solidFill>
                  <a:latin typeface="Calibri" panose="020F0502020204030204" pitchFamily="34" charset="0"/>
                </a:rPr>
                <a:t>600 </a:t>
              </a:r>
            </a:p>
          </p:txBody>
        </p:sp>
        <p:sp>
          <p:nvSpPr>
            <p:cNvPr id="286" name="Picture 4" title="þ\#1_4|4||&gt;23|400">
              <a:extLst>
                <a:ext uri="{FF2B5EF4-FFF2-40B4-BE49-F238E27FC236}">
                  <a16:creationId xmlns:a16="http://schemas.microsoft.com/office/drawing/2014/main" id="{FB92AA68-23FC-8563-2593-37E2D1F941BB}"/>
                </a:ext>
              </a:extLst>
            </p:cNvPr>
            <p:cNvSpPr/>
            <p:nvPr/>
          </p:nvSpPr>
          <p:spPr>
            <a:xfrm>
              <a:off x="4888491" y="3412641"/>
              <a:ext cx="4297305" cy="589875"/>
            </a:xfrm>
            <a:prstGeom prst="rect">
              <a:avLst/>
            </a:prstGeom>
            <a:blipFill dpi="0" rotWithShape="1">
              <a:blip r:embed="rId7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7" name="Shape 11" descr="1#1#1" title="þ\#1_4|4||&gt;23|400">
              <a:extLst>
                <a:ext uri="{FF2B5EF4-FFF2-40B4-BE49-F238E27FC236}">
                  <a16:creationId xmlns:a16="http://schemas.microsoft.com/office/drawing/2014/main" id="{16B5515A-ABA2-5A76-D7AA-40B7F6B18EA8}"/>
                </a:ext>
              </a:extLst>
            </p:cNvPr>
            <p:cNvSpPr/>
            <p:nvPr/>
          </p:nvSpPr>
          <p:spPr>
            <a:xfrm>
              <a:off x="6812242" y="3552408"/>
              <a:ext cx="449803" cy="31034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2000" b="1">
                  <a:solidFill>
                    <a:srgbClr val="FFFFFF">
                      <a:lumMod val="100000"/>
                    </a:srgbClr>
                  </a:solidFill>
                  <a:latin typeface="Calibri" panose="020F0502020204030204" pitchFamily="34" charset="0"/>
                </a:rPr>
                <a:t>400 </a:t>
              </a:r>
            </a:p>
          </p:txBody>
        </p:sp>
        <p:sp>
          <p:nvSpPr>
            <p:cNvPr id="288" name="Picture 5" title="þ\#1_5|5||&gt;23|250">
              <a:extLst>
                <a:ext uri="{FF2B5EF4-FFF2-40B4-BE49-F238E27FC236}">
                  <a16:creationId xmlns:a16="http://schemas.microsoft.com/office/drawing/2014/main" id="{90226292-887F-4915-EDCB-F286D3BCCF04}"/>
                </a:ext>
              </a:extLst>
            </p:cNvPr>
            <p:cNvSpPr/>
            <p:nvPr/>
          </p:nvSpPr>
          <p:spPr>
            <a:xfrm>
              <a:off x="4888491" y="4040616"/>
              <a:ext cx="4297305" cy="589875"/>
            </a:xfrm>
            <a:prstGeom prst="rect">
              <a:avLst/>
            </a:prstGeom>
            <a:blipFill dpi="0" rotWithShape="1">
              <a:blip r:embed="rId8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9" name="Shape 12" descr="1#1#1" title="þ\#1_5|5||&gt;23|250">
              <a:extLst>
                <a:ext uri="{FF2B5EF4-FFF2-40B4-BE49-F238E27FC236}">
                  <a16:creationId xmlns:a16="http://schemas.microsoft.com/office/drawing/2014/main" id="{19D3709D-B7D8-F8D6-C5A9-A8DC22D4D57A}"/>
                </a:ext>
              </a:extLst>
            </p:cNvPr>
            <p:cNvSpPr/>
            <p:nvPr/>
          </p:nvSpPr>
          <p:spPr>
            <a:xfrm>
              <a:off x="6812242" y="4180383"/>
              <a:ext cx="449803" cy="31034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2000" b="1">
                  <a:solidFill>
                    <a:srgbClr val="FFFFFF">
                      <a:lumMod val="100000"/>
                    </a:srgbClr>
                  </a:solidFill>
                  <a:latin typeface="Calibri" panose="020F0502020204030204" pitchFamily="34" charset="0"/>
                </a:rPr>
                <a:t>250 </a:t>
              </a:r>
            </a:p>
          </p:txBody>
        </p:sp>
        <p:sp>
          <p:nvSpPr>
            <p:cNvPr id="290" name="Picture 6" title="þ\#1_6|6||&gt;23|100">
              <a:extLst>
                <a:ext uri="{FF2B5EF4-FFF2-40B4-BE49-F238E27FC236}">
                  <a16:creationId xmlns:a16="http://schemas.microsoft.com/office/drawing/2014/main" id="{14CCC994-BF69-2379-9111-0B1649BF04AE}"/>
                </a:ext>
              </a:extLst>
            </p:cNvPr>
            <p:cNvSpPr/>
            <p:nvPr/>
          </p:nvSpPr>
          <p:spPr>
            <a:xfrm>
              <a:off x="4888491" y="4668591"/>
              <a:ext cx="4297305" cy="589875"/>
            </a:xfrm>
            <a:prstGeom prst="rect">
              <a:avLst/>
            </a:prstGeom>
            <a:blipFill dpi="0" rotWithShape="1">
              <a:blip r:embed="rId9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1" name="Shape 13" descr="1#1#1" title="þ\#1_6|6||&gt;23|100">
              <a:extLst>
                <a:ext uri="{FF2B5EF4-FFF2-40B4-BE49-F238E27FC236}">
                  <a16:creationId xmlns:a16="http://schemas.microsoft.com/office/drawing/2014/main" id="{51B2B72A-DF27-F700-DEB9-192D9200E7EE}"/>
                </a:ext>
              </a:extLst>
            </p:cNvPr>
            <p:cNvSpPr/>
            <p:nvPr/>
          </p:nvSpPr>
          <p:spPr>
            <a:xfrm>
              <a:off x="6812242" y="4808358"/>
              <a:ext cx="449803" cy="31034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2000" b="1">
                  <a:solidFill>
                    <a:srgbClr val="FFFFFF">
                      <a:lumMod val="100000"/>
                    </a:srgbClr>
                  </a:solidFill>
                  <a:latin typeface="Calibri" panose="020F0502020204030204" pitchFamily="34" charset="0"/>
                </a:rPr>
                <a:t>100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067589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Classic Charts</a:t>
            </a:r>
          </a:p>
        </p:txBody>
      </p:sp>
      <p:grpSp>
        <p:nvGrpSpPr>
          <p:cNvPr id="312" name="CLASSIC CHARTS" title="3">
            <a:extLst>
              <a:ext uri="{FF2B5EF4-FFF2-40B4-BE49-F238E27FC236}">
                <a16:creationId xmlns:a16="http://schemas.microsoft.com/office/drawing/2014/main" id="{CD1485CB-15C6-D3DC-7CE7-A993297A367A}"/>
              </a:ext>
            </a:extLst>
          </p:cNvPr>
          <p:cNvGrpSpPr/>
          <p:nvPr/>
        </p:nvGrpSpPr>
        <p:grpSpPr>
          <a:xfrm>
            <a:off x="2993819" y="1814113"/>
            <a:ext cx="6204363" cy="3725075"/>
            <a:chOff x="3292269" y="1571488"/>
            <a:chExt cx="6204363" cy="3725075"/>
          </a:xfrm>
        </p:grpSpPr>
        <p:sp>
          <p:nvSpPr>
            <p:cNvPr id="281" name="Shape 1" title="þ\#1_1|1||&gt;21|">
              <a:extLst>
                <a:ext uri="{FF2B5EF4-FFF2-40B4-BE49-F238E27FC236}">
                  <a16:creationId xmlns:a16="http://schemas.microsoft.com/office/drawing/2014/main" id="{87248DA8-95FA-1C51-6ACE-BF7D5CD9C9B1}"/>
                </a:ext>
              </a:extLst>
            </p:cNvPr>
            <p:cNvSpPr>
              <a:spLocks/>
            </p:cNvSpPr>
            <p:nvPr/>
          </p:nvSpPr>
          <p:spPr>
            <a:xfrm>
              <a:off x="8032944" y="1571488"/>
              <a:ext cx="1463688" cy="582746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>
                <a:buSzPct val="100000"/>
              </a:pPr>
              <a:r>
                <a:rPr lang="it-IT" sz="1400" b="1">
                  <a:solidFill>
                    <a:schemeClr val="accent1">
                      <a:lumMod val="100000"/>
                    </a:schemeClr>
                  </a:solidFill>
                  <a:latin typeface="Bierstadt" panose="020B0004020202020204" pitchFamily="34" charset="0"/>
                </a:rPr>
                <a:t>Leads</a:t>
              </a:r>
            </a:p>
          </p:txBody>
        </p:sp>
        <p:sp>
          <p:nvSpPr>
            <p:cNvPr id="282" name="Shape 2" title="þ\#1_2|2||&gt;21|">
              <a:extLst>
                <a:ext uri="{FF2B5EF4-FFF2-40B4-BE49-F238E27FC236}">
                  <a16:creationId xmlns:a16="http://schemas.microsoft.com/office/drawing/2014/main" id="{D2D7C4EA-07F5-6144-EE3F-3DC629065D6B}"/>
                </a:ext>
              </a:extLst>
            </p:cNvPr>
            <p:cNvSpPr>
              <a:spLocks/>
            </p:cNvSpPr>
            <p:nvPr/>
          </p:nvSpPr>
          <p:spPr>
            <a:xfrm>
              <a:off x="8032944" y="2192334"/>
              <a:ext cx="1463688" cy="582746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>
                <a:buSzPct val="100000"/>
              </a:pPr>
              <a:r>
                <a:rPr lang="it-IT" sz="1400" b="1">
                  <a:solidFill>
                    <a:schemeClr val="accent1">
                      <a:lumMod val="100000"/>
                    </a:schemeClr>
                  </a:solidFill>
                  <a:latin typeface="Bierstadt" panose="020B0004020202020204" pitchFamily="34" charset="0"/>
                </a:rPr>
                <a:t>Calls</a:t>
              </a:r>
            </a:p>
          </p:txBody>
        </p:sp>
        <p:sp>
          <p:nvSpPr>
            <p:cNvPr id="283" name="Shape 3" title="þ\#1_3|3||&gt;21|">
              <a:extLst>
                <a:ext uri="{FF2B5EF4-FFF2-40B4-BE49-F238E27FC236}">
                  <a16:creationId xmlns:a16="http://schemas.microsoft.com/office/drawing/2014/main" id="{47162F95-726C-F3ED-91DD-9224C47F83FF}"/>
                </a:ext>
              </a:extLst>
            </p:cNvPr>
            <p:cNvSpPr>
              <a:spLocks/>
            </p:cNvSpPr>
            <p:nvPr/>
          </p:nvSpPr>
          <p:spPr>
            <a:xfrm>
              <a:off x="8032944" y="2813180"/>
              <a:ext cx="1463688" cy="582746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>
                <a:buSzPct val="100000"/>
              </a:pPr>
              <a:r>
                <a:rPr lang="it-IT" sz="1400" b="1">
                  <a:solidFill>
                    <a:schemeClr val="accent1">
                      <a:lumMod val="100000"/>
                    </a:schemeClr>
                  </a:solidFill>
                  <a:latin typeface="Bierstadt" panose="020B0004020202020204" pitchFamily="34" charset="0"/>
                </a:rPr>
                <a:t>Follow Up</a:t>
              </a:r>
            </a:p>
          </p:txBody>
        </p:sp>
        <p:sp>
          <p:nvSpPr>
            <p:cNvPr id="284" name="Shape 4" title="þ\#1_4|4||&gt;21|">
              <a:extLst>
                <a:ext uri="{FF2B5EF4-FFF2-40B4-BE49-F238E27FC236}">
                  <a16:creationId xmlns:a16="http://schemas.microsoft.com/office/drawing/2014/main" id="{848D9CC5-80A5-577F-CFAD-669D0C085EDB}"/>
                </a:ext>
              </a:extLst>
            </p:cNvPr>
            <p:cNvSpPr>
              <a:spLocks/>
            </p:cNvSpPr>
            <p:nvPr/>
          </p:nvSpPr>
          <p:spPr>
            <a:xfrm>
              <a:off x="8032944" y="3434026"/>
              <a:ext cx="1463688" cy="582746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>
                <a:buSzPct val="100000"/>
              </a:pPr>
              <a:r>
                <a:rPr lang="it-IT" sz="1400" b="1">
                  <a:solidFill>
                    <a:schemeClr val="accent1">
                      <a:lumMod val="100000"/>
                    </a:schemeClr>
                  </a:solidFill>
                  <a:latin typeface="Bierstadt" panose="020B0004020202020204" pitchFamily="34" charset="0"/>
                </a:rPr>
                <a:t>Conversations</a:t>
              </a:r>
            </a:p>
          </p:txBody>
        </p:sp>
        <p:sp>
          <p:nvSpPr>
            <p:cNvPr id="285" name="Shape 5" title="þ\#1_5|5||&gt;21|">
              <a:extLst>
                <a:ext uri="{FF2B5EF4-FFF2-40B4-BE49-F238E27FC236}">
                  <a16:creationId xmlns:a16="http://schemas.microsoft.com/office/drawing/2014/main" id="{43C24108-DC47-0455-B5A7-EBD3DD65720A}"/>
                </a:ext>
              </a:extLst>
            </p:cNvPr>
            <p:cNvSpPr>
              <a:spLocks/>
            </p:cNvSpPr>
            <p:nvPr/>
          </p:nvSpPr>
          <p:spPr>
            <a:xfrm>
              <a:off x="8032944" y="4054872"/>
              <a:ext cx="1463688" cy="582746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>
                <a:buSzPct val="100000"/>
              </a:pPr>
              <a:r>
                <a:rPr lang="it-IT" sz="1400" b="1">
                  <a:solidFill>
                    <a:schemeClr val="accent1">
                      <a:lumMod val="100000"/>
                    </a:schemeClr>
                  </a:solidFill>
                  <a:latin typeface="Bierstadt" panose="020B0004020202020204" pitchFamily="34" charset="0"/>
                </a:rPr>
                <a:t>Offer</a:t>
              </a:r>
            </a:p>
          </p:txBody>
        </p:sp>
        <p:sp>
          <p:nvSpPr>
            <p:cNvPr id="286" name="Shape 6" title="þ\#1_6|6||&gt;21|">
              <a:extLst>
                <a:ext uri="{FF2B5EF4-FFF2-40B4-BE49-F238E27FC236}">
                  <a16:creationId xmlns:a16="http://schemas.microsoft.com/office/drawing/2014/main" id="{E90EE6A5-0F6E-121D-E215-A8A9423D5C7E}"/>
                </a:ext>
              </a:extLst>
            </p:cNvPr>
            <p:cNvSpPr>
              <a:spLocks/>
            </p:cNvSpPr>
            <p:nvPr/>
          </p:nvSpPr>
          <p:spPr>
            <a:xfrm>
              <a:off x="8032944" y="4675718"/>
              <a:ext cx="1463688" cy="582746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>
                <a:buSzPct val="100000"/>
              </a:pPr>
              <a:r>
                <a:rPr lang="it-IT" sz="1400" b="1">
                  <a:solidFill>
                    <a:schemeClr val="accent1">
                      <a:lumMod val="100000"/>
                    </a:schemeClr>
                  </a:solidFill>
                  <a:latin typeface="Bierstadt" panose="020B0004020202020204" pitchFamily="34" charset="0"/>
                </a:rPr>
                <a:t>Sales</a:t>
              </a:r>
            </a:p>
          </p:txBody>
        </p:sp>
        <p:sp>
          <p:nvSpPr>
            <p:cNvPr id="287" name="Shape 7" title="þ\#1_1">
              <a:extLst>
                <a:ext uri="{FF2B5EF4-FFF2-40B4-BE49-F238E27FC236}">
                  <a16:creationId xmlns:a16="http://schemas.microsoft.com/office/drawing/2014/main" id="{BE1BA887-6F05-ED3C-E76B-2F5CC414BC25}"/>
                </a:ext>
              </a:extLst>
            </p:cNvPr>
            <p:cNvSpPr/>
            <p:nvPr/>
          </p:nvSpPr>
          <p:spPr>
            <a:xfrm>
              <a:off x="3873113" y="1571488"/>
              <a:ext cx="4096331" cy="3725075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8" name="Picture 1" title="þ\#1_1|1||&gt;23|1000">
              <a:extLst>
                <a:ext uri="{FF2B5EF4-FFF2-40B4-BE49-F238E27FC236}">
                  <a16:creationId xmlns:a16="http://schemas.microsoft.com/office/drawing/2014/main" id="{EB1B9DEE-3087-342B-7BA7-F3A7FF30BD8B}"/>
                </a:ext>
              </a:extLst>
            </p:cNvPr>
            <p:cNvSpPr/>
            <p:nvPr/>
          </p:nvSpPr>
          <p:spPr>
            <a:xfrm>
              <a:off x="3873113" y="1571488"/>
              <a:ext cx="4096331" cy="582746"/>
            </a:xfrm>
            <a:prstGeom prst="rect">
              <a:avLst/>
            </a:prstGeom>
            <a:blipFill dpi="0" rotWithShape="1">
              <a:blip r:embed="rId4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9" name="Shape 8" descr="1#1#1" title="þ\#1_1|1||&gt;23|1000">
              <a:extLst>
                <a:ext uri="{FF2B5EF4-FFF2-40B4-BE49-F238E27FC236}">
                  <a16:creationId xmlns:a16="http://schemas.microsoft.com/office/drawing/2014/main" id="{A4E187AD-17C5-44DD-731D-59BB4BAA7EB5}"/>
                </a:ext>
              </a:extLst>
            </p:cNvPr>
            <p:cNvSpPr/>
            <p:nvPr/>
          </p:nvSpPr>
          <p:spPr>
            <a:xfrm>
              <a:off x="5782138" y="1800023"/>
              <a:ext cx="278281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1.000 </a:t>
              </a:r>
            </a:p>
          </p:txBody>
        </p:sp>
        <p:sp>
          <p:nvSpPr>
            <p:cNvPr id="290" name="Picture 2" title="þ\#1_2|2||&gt;23|800">
              <a:extLst>
                <a:ext uri="{FF2B5EF4-FFF2-40B4-BE49-F238E27FC236}">
                  <a16:creationId xmlns:a16="http://schemas.microsoft.com/office/drawing/2014/main" id="{B0E923C7-97D4-DFFB-DF4C-55D33DA6A02B}"/>
                </a:ext>
              </a:extLst>
            </p:cNvPr>
            <p:cNvSpPr/>
            <p:nvPr/>
          </p:nvSpPr>
          <p:spPr>
            <a:xfrm>
              <a:off x="3873113" y="2192334"/>
              <a:ext cx="4096331" cy="582746"/>
            </a:xfrm>
            <a:prstGeom prst="rect">
              <a:avLst/>
            </a:prstGeom>
            <a:blipFill dpi="0" rotWithShape="1">
              <a:blip r:embed="rId5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1" name="Shape 9" descr="1#1#1" title="þ\#1_2|2||&gt;23|800">
              <a:extLst>
                <a:ext uri="{FF2B5EF4-FFF2-40B4-BE49-F238E27FC236}">
                  <a16:creationId xmlns:a16="http://schemas.microsoft.com/office/drawing/2014/main" id="{598765D4-6AD9-6E6E-4F42-46E094CA5D4D}"/>
                </a:ext>
              </a:extLst>
            </p:cNvPr>
            <p:cNvSpPr/>
            <p:nvPr/>
          </p:nvSpPr>
          <p:spPr>
            <a:xfrm>
              <a:off x="5824617" y="2420869"/>
              <a:ext cx="193323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800 </a:t>
              </a:r>
            </a:p>
          </p:txBody>
        </p:sp>
        <p:sp>
          <p:nvSpPr>
            <p:cNvPr id="292" name="Picture 3" title="þ\#1_3|3||&gt;23|600">
              <a:extLst>
                <a:ext uri="{FF2B5EF4-FFF2-40B4-BE49-F238E27FC236}">
                  <a16:creationId xmlns:a16="http://schemas.microsoft.com/office/drawing/2014/main" id="{A5927D77-6CA6-9A56-363F-1875C7ABBC1A}"/>
                </a:ext>
              </a:extLst>
            </p:cNvPr>
            <p:cNvSpPr/>
            <p:nvPr/>
          </p:nvSpPr>
          <p:spPr>
            <a:xfrm>
              <a:off x="3873113" y="2813180"/>
              <a:ext cx="4096331" cy="582746"/>
            </a:xfrm>
            <a:prstGeom prst="rect">
              <a:avLst/>
            </a:prstGeom>
            <a:blipFill dpi="0" rotWithShape="1">
              <a:blip r:embed="rId6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3" name="Shape 10" descr="1#1#1" title="þ\#1_3|3||&gt;23|600">
              <a:extLst>
                <a:ext uri="{FF2B5EF4-FFF2-40B4-BE49-F238E27FC236}">
                  <a16:creationId xmlns:a16="http://schemas.microsoft.com/office/drawing/2014/main" id="{878D156B-2A50-7413-5484-0D2F26761461}"/>
                </a:ext>
              </a:extLst>
            </p:cNvPr>
            <p:cNvSpPr/>
            <p:nvPr/>
          </p:nvSpPr>
          <p:spPr>
            <a:xfrm>
              <a:off x="5824617" y="3041715"/>
              <a:ext cx="193323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600 </a:t>
              </a:r>
            </a:p>
          </p:txBody>
        </p:sp>
        <p:sp>
          <p:nvSpPr>
            <p:cNvPr id="294" name="Picture 4" title="þ\#1_4|4||&gt;23|400">
              <a:extLst>
                <a:ext uri="{FF2B5EF4-FFF2-40B4-BE49-F238E27FC236}">
                  <a16:creationId xmlns:a16="http://schemas.microsoft.com/office/drawing/2014/main" id="{8AD4D59B-BF8E-977D-85D3-367AE428016E}"/>
                </a:ext>
              </a:extLst>
            </p:cNvPr>
            <p:cNvSpPr/>
            <p:nvPr/>
          </p:nvSpPr>
          <p:spPr>
            <a:xfrm>
              <a:off x="3873113" y="3434026"/>
              <a:ext cx="4096331" cy="582746"/>
            </a:xfrm>
            <a:prstGeom prst="rect">
              <a:avLst/>
            </a:prstGeom>
            <a:blipFill dpi="0" rotWithShape="1">
              <a:blip r:embed="rId7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5" name="Shape 11" descr="1#1#1" title="þ\#1_4|4||&gt;23|400">
              <a:extLst>
                <a:ext uri="{FF2B5EF4-FFF2-40B4-BE49-F238E27FC236}">
                  <a16:creationId xmlns:a16="http://schemas.microsoft.com/office/drawing/2014/main" id="{5F244114-3539-BF34-17BD-A62687FDC575}"/>
                </a:ext>
              </a:extLst>
            </p:cNvPr>
            <p:cNvSpPr/>
            <p:nvPr/>
          </p:nvSpPr>
          <p:spPr>
            <a:xfrm>
              <a:off x="5824617" y="3662562"/>
              <a:ext cx="193323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  <p:sp>
          <p:nvSpPr>
            <p:cNvPr id="296" name="Picture 5" title="þ\#1_5|5||&gt;23|250">
              <a:extLst>
                <a:ext uri="{FF2B5EF4-FFF2-40B4-BE49-F238E27FC236}">
                  <a16:creationId xmlns:a16="http://schemas.microsoft.com/office/drawing/2014/main" id="{29C95C33-581A-2755-231C-85AE941B3031}"/>
                </a:ext>
              </a:extLst>
            </p:cNvPr>
            <p:cNvSpPr/>
            <p:nvPr/>
          </p:nvSpPr>
          <p:spPr>
            <a:xfrm>
              <a:off x="3873113" y="4054872"/>
              <a:ext cx="4096331" cy="582746"/>
            </a:xfrm>
            <a:prstGeom prst="rect">
              <a:avLst/>
            </a:prstGeom>
            <a:blipFill dpi="0" rotWithShape="1">
              <a:blip r:embed="rId8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7" name="Shape 12" descr="1#1#1" title="þ\#1_5|5||&gt;23|250">
              <a:extLst>
                <a:ext uri="{FF2B5EF4-FFF2-40B4-BE49-F238E27FC236}">
                  <a16:creationId xmlns:a16="http://schemas.microsoft.com/office/drawing/2014/main" id="{C660DA48-E5B1-9B5E-5D0B-B8C73D2ED415}"/>
                </a:ext>
              </a:extLst>
            </p:cNvPr>
            <p:cNvSpPr/>
            <p:nvPr/>
          </p:nvSpPr>
          <p:spPr>
            <a:xfrm>
              <a:off x="5824617" y="4283408"/>
              <a:ext cx="193323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250 </a:t>
              </a:r>
            </a:p>
          </p:txBody>
        </p:sp>
        <p:sp>
          <p:nvSpPr>
            <p:cNvPr id="298" name="Picture 6" title="þ\#1_6|6||&gt;23|100">
              <a:extLst>
                <a:ext uri="{FF2B5EF4-FFF2-40B4-BE49-F238E27FC236}">
                  <a16:creationId xmlns:a16="http://schemas.microsoft.com/office/drawing/2014/main" id="{2401ACEC-DE65-5042-B7C4-463A4FAEE4AC}"/>
                </a:ext>
              </a:extLst>
            </p:cNvPr>
            <p:cNvSpPr/>
            <p:nvPr/>
          </p:nvSpPr>
          <p:spPr>
            <a:xfrm>
              <a:off x="3873113" y="4675718"/>
              <a:ext cx="4096331" cy="582746"/>
            </a:xfrm>
            <a:prstGeom prst="rect">
              <a:avLst/>
            </a:prstGeom>
            <a:blipFill dpi="0" rotWithShape="1">
              <a:blip r:embed="rId9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9" name="Shape 13" descr="1#1#1" title="þ\#1_6|6||&gt;23|100">
              <a:extLst>
                <a:ext uri="{FF2B5EF4-FFF2-40B4-BE49-F238E27FC236}">
                  <a16:creationId xmlns:a16="http://schemas.microsoft.com/office/drawing/2014/main" id="{5E402E75-44EB-443D-0065-53CFF5890804}"/>
                </a:ext>
              </a:extLst>
            </p:cNvPr>
            <p:cNvSpPr/>
            <p:nvPr/>
          </p:nvSpPr>
          <p:spPr>
            <a:xfrm>
              <a:off x="5824617" y="4904254"/>
              <a:ext cx="193323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pic>
          <p:nvPicPr>
            <p:cNvPr id="301" name="Picture 7" title="þ\#1_1|1|||1|">
              <a:extLst>
                <a:ext uri="{FF2B5EF4-FFF2-40B4-BE49-F238E27FC236}">
                  <a16:creationId xmlns:a16="http://schemas.microsoft.com/office/drawing/2014/main" id="{99ED128B-8036-763B-F04C-2DFFC7FB190E}"/>
                </a:ext>
              </a:extLst>
            </p:cNvPr>
            <p:cNvPicPr>
              <a:picLocks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3292269" y="1591489"/>
              <a:ext cx="542745" cy="542745"/>
            </a:xfrm>
            <a:prstGeom prst="rect">
              <a:avLst/>
            </a:prstGeom>
          </p:spPr>
        </p:pic>
        <p:pic>
          <p:nvPicPr>
            <p:cNvPr id="303" name="Picture 8" title="þ\#1_2|2|||1|">
              <a:extLst>
                <a:ext uri="{FF2B5EF4-FFF2-40B4-BE49-F238E27FC236}">
                  <a16:creationId xmlns:a16="http://schemas.microsoft.com/office/drawing/2014/main" id="{BD276FD5-36E1-31AD-5DF4-F84C50B886BA}"/>
                </a:ext>
              </a:extLst>
            </p:cNvPr>
            <p:cNvPicPr>
              <a:picLocks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3292269" y="2212336"/>
              <a:ext cx="542745" cy="542745"/>
            </a:xfrm>
            <a:prstGeom prst="rect">
              <a:avLst/>
            </a:prstGeom>
          </p:spPr>
        </p:pic>
        <p:pic>
          <p:nvPicPr>
            <p:cNvPr id="305" name="Picture 9" title="þ\#1_3|3|||1|">
              <a:extLst>
                <a:ext uri="{FF2B5EF4-FFF2-40B4-BE49-F238E27FC236}">
                  <a16:creationId xmlns:a16="http://schemas.microsoft.com/office/drawing/2014/main" id="{79AC0DC2-EEAA-E9EF-C519-9918E460E2B9}"/>
                </a:ext>
              </a:extLst>
            </p:cNvPr>
            <p:cNvPicPr>
              <a:picLocks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3292269" y="2833182"/>
              <a:ext cx="542745" cy="542745"/>
            </a:xfrm>
            <a:prstGeom prst="rect">
              <a:avLst/>
            </a:prstGeom>
          </p:spPr>
        </p:pic>
        <p:pic>
          <p:nvPicPr>
            <p:cNvPr id="307" name="Picture 10" title="þ\#1_4|4|||1|">
              <a:extLst>
                <a:ext uri="{FF2B5EF4-FFF2-40B4-BE49-F238E27FC236}">
                  <a16:creationId xmlns:a16="http://schemas.microsoft.com/office/drawing/2014/main" id="{E4DCEAE2-BBCE-F53E-9713-A95B1C1122F0}"/>
                </a:ext>
              </a:extLst>
            </p:cNvPr>
            <p:cNvPicPr>
              <a:picLocks/>
            </p:cNvPicPr>
            <p:nvPr/>
          </p:nvPicPr>
          <p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3292269" y="3454027"/>
              <a:ext cx="542745" cy="542745"/>
            </a:xfrm>
            <a:prstGeom prst="rect">
              <a:avLst/>
            </a:prstGeom>
          </p:spPr>
        </p:pic>
        <p:pic>
          <p:nvPicPr>
            <p:cNvPr id="309" name="Picture 11" title="þ\#1_5|5|||1|">
              <a:extLst>
                <a:ext uri="{FF2B5EF4-FFF2-40B4-BE49-F238E27FC236}">
                  <a16:creationId xmlns:a16="http://schemas.microsoft.com/office/drawing/2014/main" id="{70F54FB8-6D3E-8249-582B-E335B1688275}"/>
                </a:ext>
              </a:extLst>
            </p:cNvPr>
            <p:cNvPicPr>
              <a:picLocks/>
            </p:cNvPicPr>
            <p:nvPr/>
          </p:nvPicPr>
          <p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3292269" y="4074873"/>
              <a:ext cx="542745" cy="542745"/>
            </a:xfrm>
            <a:prstGeom prst="rect">
              <a:avLst/>
            </a:prstGeom>
          </p:spPr>
        </p:pic>
        <p:pic>
          <p:nvPicPr>
            <p:cNvPr id="311" name="Picture 12" title="þ\#1_6|6|||1|">
              <a:extLst>
                <a:ext uri="{FF2B5EF4-FFF2-40B4-BE49-F238E27FC236}">
                  <a16:creationId xmlns:a16="http://schemas.microsoft.com/office/drawing/2014/main" id="{3765EB6A-E00B-54FA-6228-4AEDD62F8E2C}"/>
                </a:ext>
              </a:extLst>
            </p:cNvPr>
            <p:cNvPicPr>
              <a:picLocks/>
            </p:cNvPicPr>
            <p:nvPr/>
          </p:nvPicPr>
          <p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3292269" y="4695719"/>
              <a:ext cx="542745" cy="5427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256722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SG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C32603EC-7E3C-4133-A958-EAE593F1B3EB}"/>
              </a:ext>
            </a:extLst>
          </p:cNvPr>
          <p:cNvSpPr/>
          <p:nvPr/>
        </p:nvSpPr>
        <p:spPr>
          <a:xfrm>
            <a:off x="-9529" y="1"/>
            <a:ext cx="12201529" cy="1052052"/>
          </a:xfrm>
          <a:prstGeom prst="rect">
            <a:avLst/>
          </a:prstGeom>
          <a:solidFill>
            <a:schemeClr val="tx2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CD7E1B95-4A91-C33C-160B-075E5B879375}"/>
              </a:ext>
            </a:extLst>
          </p:cNvPr>
          <p:cNvSpPr txBox="1">
            <a:spLocks/>
          </p:cNvSpPr>
          <p:nvPr/>
        </p:nvSpPr>
        <p:spPr>
          <a:xfrm>
            <a:off x="113254" y="147132"/>
            <a:ext cx="9435127" cy="7627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 b="1">
                <a:solidFill>
                  <a:schemeClr val="accent1">
                    <a:lumMod val="50000"/>
                  </a:schemeClr>
                </a:solidFill>
              </a:rPr>
              <a:t>LIMITED-TIME LAUNCH OFFER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DC6C4AC-D372-DD27-093D-3653D56336FC}"/>
              </a:ext>
            </a:extLst>
          </p:cNvPr>
          <p:cNvSpPr/>
          <p:nvPr/>
        </p:nvSpPr>
        <p:spPr>
          <a:xfrm>
            <a:off x="314633" y="1388806"/>
            <a:ext cx="11487642" cy="4080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>
                <a:solidFill>
                  <a:srgbClr val="F15E28"/>
                </a:solidFill>
                <a:latin typeface="Bierstadt" panose="020B0004020202020204" pitchFamily="34" charset="0"/>
              </a:rPr>
              <a:t>Get Our PowerPoint Add-in for Free!</a:t>
            </a:r>
          </a:p>
          <a:p>
            <a:endParaRPr lang="en-US">
              <a:solidFill>
                <a:schemeClr val="tx1">
                  <a:lumMod val="75000"/>
                  <a:lumOff val="25000"/>
                </a:schemeClr>
              </a:solidFill>
              <a:latin typeface="Bierstadt" panose="020B0004020202020204" pitchFamily="34" charset="0"/>
            </a:endParaRPr>
          </a:p>
          <a:p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  <a:t>We’re offering </a:t>
            </a:r>
            <a:r>
              <a:rPr lang="en-US" b="1">
                <a:solidFill>
                  <a:srgbClr val="F15E28"/>
                </a:solidFill>
                <a:latin typeface="Bierstadt" panose="020B0004020202020204" pitchFamily="34" charset="0"/>
              </a:rPr>
              <a:t>a FREE 3-year license </a:t>
            </a: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  <a:t>(valued at €1,080) for the SMARTTEMPLATE PRO PowerPoint Add-in in exchange for your support! 🎁</a:t>
            </a:r>
            <a:b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</a:b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  <a:t>Simply post a comment on our latest LinkedIn post about the add-in to promote it, and you’ll receive a free version.</a:t>
            </a:r>
          </a:p>
          <a:p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  <a:t>🔗 [Insert LinkedIn Post Link]</a:t>
            </a:r>
            <a:b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</a:b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  <a:t>👉 </a:t>
            </a:r>
            <a:r>
              <a:rPr lang="en-US" i="1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  <a:t>Let us know once you've commented, and we'll send you the download link!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  <a:latin typeface="Bierstadt" panose="020B0004020202020204" pitchFamily="34" charset="0"/>
            </a:endParaRPr>
          </a:p>
          <a:p>
            <a:endParaRPr lang="en-US">
              <a:solidFill>
                <a:schemeClr val="tx1">
                  <a:lumMod val="75000"/>
                  <a:lumOff val="25000"/>
                </a:schemeClr>
              </a:solidFill>
              <a:latin typeface="Bierstadt" panose="020B0004020202020204" pitchFamily="34" charset="0"/>
            </a:endParaRPr>
          </a:p>
          <a:p>
            <a:r>
              <a:rPr lang="en-US" b="1">
                <a:solidFill>
                  <a:srgbClr val="F15E28"/>
                </a:solidFill>
                <a:latin typeface="Bierstadt" panose="020B0004020202020204" pitchFamily="34" charset="0"/>
              </a:rPr>
              <a:t>Bonus Offer!</a:t>
            </a:r>
          </a:p>
          <a:p>
            <a:b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</a:b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  <a:t>If you love our add-in and share a positive comment about it, we’ll create a customized PowerPoint template deck (30 slides) designed with your company’s colors and logo to ensure full brand compliance with your corporate design! 🎨✨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C59CAD4-5B5D-A594-F4E9-B2AA7919127D}"/>
              </a:ext>
            </a:extLst>
          </p:cNvPr>
          <p:cNvSpPr txBox="1"/>
          <p:nvPr/>
        </p:nvSpPr>
        <p:spPr>
          <a:xfrm>
            <a:off x="216311" y="6428869"/>
            <a:ext cx="95569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u="sng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Offer valid until December 31, 2024.</a:t>
            </a:r>
            <a:r>
              <a:rPr lang="en-US" sz="1400" u="sng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 ⏳</a:t>
            </a:r>
          </a:p>
        </p:txBody>
      </p:sp>
      <p:pic>
        <p:nvPicPr>
          <p:cNvPr id="7" name="Immagine 6" descr="Immagine che contiene Carattere, Elementi grafici, grafica, logo&#10;&#10;Descrizione generata automaticamente">
            <a:extLst>
              <a:ext uri="{FF2B5EF4-FFF2-40B4-BE49-F238E27FC236}">
                <a16:creationId xmlns:a16="http://schemas.microsoft.com/office/drawing/2014/main" id="{5854FAA2-943E-AE92-F113-9405F84FD9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4375" y="6317234"/>
            <a:ext cx="1507900" cy="473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4758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SG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C32603EC-7E3C-4133-A958-EAE593F1B3EB}"/>
              </a:ext>
            </a:extLst>
          </p:cNvPr>
          <p:cNvSpPr/>
          <p:nvPr/>
        </p:nvSpPr>
        <p:spPr>
          <a:xfrm>
            <a:off x="-9529" y="1"/>
            <a:ext cx="12201529" cy="1052052"/>
          </a:xfrm>
          <a:prstGeom prst="rect">
            <a:avLst/>
          </a:prstGeom>
          <a:solidFill>
            <a:schemeClr val="tx2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CD7E1B95-4A91-C33C-160B-075E5B879375}"/>
              </a:ext>
            </a:extLst>
          </p:cNvPr>
          <p:cNvSpPr txBox="1">
            <a:spLocks/>
          </p:cNvSpPr>
          <p:nvPr/>
        </p:nvSpPr>
        <p:spPr>
          <a:xfrm>
            <a:off x="113254" y="147132"/>
            <a:ext cx="10446591" cy="7627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en-US" b="1">
                <a:solidFill>
                  <a:schemeClr val="accent1">
                    <a:lumMod val="50000"/>
                  </a:schemeClr>
                </a:solidFill>
              </a:rPr>
              <a:t>EXCLUSIVE OFFER FOR CONSULTING FIRMS!</a:t>
            </a:r>
            <a:endParaRPr lang="it-IT" b="1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DC6C4AC-D372-DD27-093D-3653D56336FC}"/>
              </a:ext>
            </a:extLst>
          </p:cNvPr>
          <p:cNvSpPr/>
          <p:nvPr/>
        </p:nvSpPr>
        <p:spPr>
          <a:xfrm>
            <a:off x="255790" y="1257078"/>
            <a:ext cx="11670890" cy="44437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We’re excited to offer a </a:t>
            </a:r>
            <a:r>
              <a:rPr lang="en-US" b="1">
                <a:solidFill>
                  <a:srgbClr val="F15E28"/>
                </a:solidFill>
                <a:latin typeface="Bierstadt" panose="020B0004020202020204" pitchFamily="34" charset="0"/>
              </a:rPr>
              <a:t>Special Package</a:t>
            </a: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 exclusively for consulting companies </a:t>
            </a:r>
            <a:r>
              <a:rPr lang="en-US" b="1">
                <a:solidFill>
                  <a:srgbClr val="F15E28"/>
                </a:solidFill>
                <a:latin typeface="Bierstadt" panose="020B0004020202020204" pitchFamily="34" charset="0"/>
              </a:rPr>
              <a:t>completely free of charge</a:t>
            </a: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 for three years (valued at € 21.800). This limited-time offer includes:</a:t>
            </a:r>
          </a:p>
          <a:p>
            <a:endParaRPr lang="en-US">
              <a:solidFill>
                <a:schemeClr val="tx2">
                  <a:lumMod val="75000"/>
                </a:schemeClr>
              </a:solidFill>
              <a:latin typeface="Bierstadt" panose="020B00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10 Standard User Licenses for SmartTemplate Pro (price list 30 € per month/licence)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1 Design License to create custom templates (price list 5.000 € per licence)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Training for Your Designer on how to make the most of SmartTemplate Pro – Designer (price list 3.000 €)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10 Free Hours of Assistance to help with setup and customization (price list 3.000 €)</a:t>
            </a:r>
          </a:p>
          <a:p>
            <a:endParaRPr lang="en-US">
              <a:solidFill>
                <a:schemeClr val="tx2">
                  <a:lumMod val="75000"/>
                </a:schemeClr>
              </a:solidFill>
              <a:latin typeface="Bierstadt" panose="020B0004020202020204" pitchFamily="34" charset="0"/>
            </a:endParaRPr>
          </a:p>
          <a:p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In exchange, if you appreciate our solution, we kindly ask you to:</a:t>
            </a:r>
          </a:p>
          <a:p>
            <a:endParaRPr lang="en-US">
              <a:solidFill>
                <a:schemeClr val="tx2">
                  <a:lumMod val="75000"/>
                </a:schemeClr>
              </a:solidFill>
              <a:latin typeface="Bierstadt" panose="020B00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Promote the add-in on LinkedIn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Publish a review on our website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This offer is limited to the first 20 companies that apply! Don’t miss out on this opportunity to streamline your PowerPoint workflows and enhance your presentations.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>
              <a:solidFill>
                <a:schemeClr val="tx2">
                  <a:lumMod val="75000"/>
                </a:schemeClr>
              </a:solidFill>
              <a:latin typeface="Bierstadt" panose="020B0004020202020204" pitchFamily="34" charset="0"/>
            </a:endParaRPr>
          </a:p>
          <a:p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👉 Apply today and elevate your team's design capabilities!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C59CAD4-5B5D-A594-F4E9-B2AA7919127D}"/>
              </a:ext>
            </a:extLst>
          </p:cNvPr>
          <p:cNvSpPr txBox="1"/>
          <p:nvPr/>
        </p:nvSpPr>
        <p:spPr>
          <a:xfrm>
            <a:off x="-9529" y="6341536"/>
            <a:ext cx="95569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u="sng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Offer valid until December 31, 2024.</a:t>
            </a:r>
            <a:r>
              <a:rPr lang="en-US" sz="1200" u="sng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 ⏳</a:t>
            </a:r>
          </a:p>
        </p:txBody>
      </p:sp>
      <p:pic>
        <p:nvPicPr>
          <p:cNvPr id="7" name="Immagine 6" descr="Immagine che contiene Carattere, Elementi grafici, grafica, logo&#10;&#10;Descrizione generata automaticamente">
            <a:extLst>
              <a:ext uri="{FF2B5EF4-FFF2-40B4-BE49-F238E27FC236}">
                <a16:creationId xmlns:a16="http://schemas.microsoft.com/office/drawing/2014/main" id="{5854FAA2-943E-AE92-F113-9405F84FD9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4375" y="6317234"/>
            <a:ext cx="1507900" cy="473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852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Classic Charts</a:t>
            </a:r>
          </a:p>
        </p:txBody>
      </p:sp>
      <p:grpSp>
        <p:nvGrpSpPr>
          <p:cNvPr id="308" name="CLASSIC CHARTS" title="3">
            <a:extLst>
              <a:ext uri="{FF2B5EF4-FFF2-40B4-BE49-F238E27FC236}">
                <a16:creationId xmlns:a16="http://schemas.microsoft.com/office/drawing/2014/main" id="{BABCE7CF-64CD-CB3E-A9D9-18C60F714AAE}"/>
              </a:ext>
            </a:extLst>
          </p:cNvPr>
          <p:cNvGrpSpPr/>
          <p:nvPr/>
        </p:nvGrpSpPr>
        <p:grpSpPr>
          <a:xfrm>
            <a:off x="3661939" y="1836962"/>
            <a:ext cx="4957967" cy="3603178"/>
            <a:chOff x="3960390" y="1636236"/>
            <a:chExt cx="4957967" cy="3603178"/>
          </a:xfrm>
        </p:grpSpPr>
        <p:cxnSp>
          <p:nvCxnSpPr>
            <p:cNvPr id="307" name="Line 1">
              <a:extLst>
                <a:ext uri="{FF2B5EF4-FFF2-40B4-BE49-F238E27FC236}">
                  <a16:creationId xmlns:a16="http://schemas.microsoft.com/office/drawing/2014/main" id="{E1975130-BC9D-961E-1C2C-E8A709D6FB4E}"/>
                </a:ext>
              </a:extLst>
            </p:cNvPr>
            <p:cNvCxnSpPr/>
            <p:nvPr/>
          </p:nvCxnSpPr>
          <p:spPr>
            <a:xfrm>
              <a:off x="8821696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Line 2">
              <a:extLst>
                <a:ext uri="{FF2B5EF4-FFF2-40B4-BE49-F238E27FC236}">
                  <a16:creationId xmlns:a16="http://schemas.microsoft.com/office/drawing/2014/main" id="{82076383-66DA-5F01-D6BE-3AD273C73515}"/>
                </a:ext>
              </a:extLst>
            </p:cNvPr>
            <p:cNvCxnSpPr/>
            <p:nvPr/>
          </p:nvCxnSpPr>
          <p:spPr>
            <a:xfrm>
              <a:off x="8356519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Line 3">
              <a:extLst>
                <a:ext uri="{FF2B5EF4-FFF2-40B4-BE49-F238E27FC236}">
                  <a16:creationId xmlns:a16="http://schemas.microsoft.com/office/drawing/2014/main" id="{5B631BAD-7CB6-D967-0CA8-6CF3FFF59DE8}"/>
                </a:ext>
              </a:extLst>
            </p:cNvPr>
            <p:cNvCxnSpPr/>
            <p:nvPr/>
          </p:nvCxnSpPr>
          <p:spPr>
            <a:xfrm>
              <a:off x="7891344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Line 4">
              <a:extLst>
                <a:ext uri="{FF2B5EF4-FFF2-40B4-BE49-F238E27FC236}">
                  <a16:creationId xmlns:a16="http://schemas.microsoft.com/office/drawing/2014/main" id="{43B8B314-8F00-C1A6-7A57-F562A444550D}"/>
                </a:ext>
              </a:extLst>
            </p:cNvPr>
            <p:cNvCxnSpPr/>
            <p:nvPr/>
          </p:nvCxnSpPr>
          <p:spPr>
            <a:xfrm>
              <a:off x="7426168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Line 5">
              <a:extLst>
                <a:ext uri="{FF2B5EF4-FFF2-40B4-BE49-F238E27FC236}">
                  <a16:creationId xmlns:a16="http://schemas.microsoft.com/office/drawing/2014/main" id="{6BE4E4C3-5265-ACFC-99BF-B380E7EA4181}"/>
                </a:ext>
              </a:extLst>
            </p:cNvPr>
            <p:cNvCxnSpPr/>
            <p:nvPr/>
          </p:nvCxnSpPr>
          <p:spPr>
            <a:xfrm>
              <a:off x="6960991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Line 6">
              <a:extLst>
                <a:ext uri="{FF2B5EF4-FFF2-40B4-BE49-F238E27FC236}">
                  <a16:creationId xmlns:a16="http://schemas.microsoft.com/office/drawing/2014/main" id="{9C2A51C7-9C54-AB2C-6B2D-FA36A8134D67}"/>
                </a:ext>
              </a:extLst>
            </p:cNvPr>
            <p:cNvCxnSpPr/>
            <p:nvPr/>
          </p:nvCxnSpPr>
          <p:spPr>
            <a:xfrm>
              <a:off x="6495816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Line 7">
              <a:extLst>
                <a:ext uri="{FF2B5EF4-FFF2-40B4-BE49-F238E27FC236}">
                  <a16:creationId xmlns:a16="http://schemas.microsoft.com/office/drawing/2014/main" id="{D17A1918-779C-4E01-CF8E-8E2AF447FDC0}"/>
                </a:ext>
              </a:extLst>
            </p:cNvPr>
            <p:cNvCxnSpPr/>
            <p:nvPr/>
          </p:nvCxnSpPr>
          <p:spPr>
            <a:xfrm>
              <a:off x="6030640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Line 8">
              <a:extLst>
                <a:ext uri="{FF2B5EF4-FFF2-40B4-BE49-F238E27FC236}">
                  <a16:creationId xmlns:a16="http://schemas.microsoft.com/office/drawing/2014/main" id="{97F292FF-6AD8-075D-2FFF-03C1492AAD87}"/>
                </a:ext>
              </a:extLst>
            </p:cNvPr>
            <p:cNvCxnSpPr/>
            <p:nvPr/>
          </p:nvCxnSpPr>
          <p:spPr>
            <a:xfrm>
              <a:off x="5565464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Line 9">
              <a:extLst>
                <a:ext uri="{FF2B5EF4-FFF2-40B4-BE49-F238E27FC236}">
                  <a16:creationId xmlns:a16="http://schemas.microsoft.com/office/drawing/2014/main" id="{5A18E081-F82E-72FD-5BAF-17B9D434E181}"/>
                </a:ext>
              </a:extLst>
            </p:cNvPr>
            <p:cNvCxnSpPr/>
            <p:nvPr/>
          </p:nvCxnSpPr>
          <p:spPr>
            <a:xfrm>
              <a:off x="5100288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Line 10">
              <a:extLst>
                <a:ext uri="{FF2B5EF4-FFF2-40B4-BE49-F238E27FC236}">
                  <a16:creationId xmlns:a16="http://schemas.microsoft.com/office/drawing/2014/main" id="{9FDE8488-A2F2-0159-48A9-73DE1775AF50}"/>
                </a:ext>
              </a:extLst>
            </p:cNvPr>
            <p:cNvCxnSpPr/>
            <p:nvPr/>
          </p:nvCxnSpPr>
          <p:spPr>
            <a:xfrm>
              <a:off x="4635112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0" name="Shape 1" title="þ\#1_1">
              <a:extLst>
                <a:ext uri="{FF2B5EF4-FFF2-40B4-BE49-F238E27FC236}">
                  <a16:creationId xmlns:a16="http://schemas.microsoft.com/office/drawing/2014/main" id="{3480347C-B19C-D919-88F6-3373B7533D9A}"/>
                </a:ext>
              </a:extLst>
            </p:cNvPr>
            <p:cNvSpPr/>
            <p:nvPr/>
          </p:nvSpPr>
          <p:spPr>
            <a:xfrm>
              <a:off x="4635112" y="1991836"/>
              <a:ext cx="4186584" cy="4777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3" name="Shape 2" title="þ\#1_2">
              <a:extLst>
                <a:ext uri="{FF2B5EF4-FFF2-40B4-BE49-F238E27FC236}">
                  <a16:creationId xmlns:a16="http://schemas.microsoft.com/office/drawing/2014/main" id="{CA68987F-1EEF-1755-AC11-FDC06A8F9EF4}"/>
                </a:ext>
              </a:extLst>
            </p:cNvPr>
            <p:cNvSpPr/>
            <p:nvPr/>
          </p:nvSpPr>
          <p:spPr>
            <a:xfrm>
              <a:off x="4635112" y="2545799"/>
              <a:ext cx="4186584" cy="4777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6" name="Shape 3" title="þ\#1_3">
              <a:extLst>
                <a:ext uri="{FF2B5EF4-FFF2-40B4-BE49-F238E27FC236}">
                  <a16:creationId xmlns:a16="http://schemas.microsoft.com/office/drawing/2014/main" id="{1FDBB05E-C71D-44C7-361A-60C2AB418A6D}"/>
                </a:ext>
              </a:extLst>
            </p:cNvPr>
            <p:cNvSpPr/>
            <p:nvPr/>
          </p:nvSpPr>
          <p:spPr>
            <a:xfrm>
              <a:off x="4635112" y="3099762"/>
              <a:ext cx="4186584" cy="4777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9" name="Shape 4" title="þ\#1_4">
              <a:extLst>
                <a:ext uri="{FF2B5EF4-FFF2-40B4-BE49-F238E27FC236}">
                  <a16:creationId xmlns:a16="http://schemas.microsoft.com/office/drawing/2014/main" id="{61C68FF5-EDB6-61FC-350A-7CC1D99F7C0B}"/>
                </a:ext>
              </a:extLst>
            </p:cNvPr>
            <p:cNvSpPr/>
            <p:nvPr/>
          </p:nvSpPr>
          <p:spPr>
            <a:xfrm>
              <a:off x="4635112" y="3653725"/>
              <a:ext cx="4186584" cy="4777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2" name="Shape 5" title="þ\#1_5">
              <a:extLst>
                <a:ext uri="{FF2B5EF4-FFF2-40B4-BE49-F238E27FC236}">
                  <a16:creationId xmlns:a16="http://schemas.microsoft.com/office/drawing/2014/main" id="{C64C063A-8034-617F-8888-CAA31B027A90}"/>
                </a:ext>
              </a:extLst>
            </p:cNvPr>
            <p:cNvSpPr/>
            <p:nvPr/>
          </p:nvSpPr>
          <p:spPr>
            <a:xfrm>
              <a:off x="4635112" y="4207688"/>
              <a:ext cx="4186584" cy="4777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5" name="Shape 6" title="þ\#1_6">
              <a:extLst>
                <a:ext uri="{FF2B5EF4-FFF2-40B4-BE49-F238E27FC236}">
                  <a16:creationId xmlns:a16="http://schemas.microsoft.com/office/drawing/2014/main" id="{E2C3C7B6-F56D-129E-B45C-CE7177EB7B97}"/>
                </a:ext>
              </a:extLst>
            </p:cNvPr>
            <p:cNvSpPr/>
            <p:nvPr/>
          </p:nvSpPr>
          <p:spPr>
            <a:xfrm>
              <a:off x="4635112" y="4761651"/>
              <a:ext cx="4186584" cy="4777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4" name="Shape 7" title="þ\#1_1|1||&gt;21|">
              <a:extLst>
                <a:ext uri="{FF2B5EF4-FFF2-40B4-BE49-F238E27FC236}">
                  <a16:creationId xmlns:a16="http://schemas.microsoft.com/office/drawing/2014/main" id="{99DDE464-C175-837D-6FEF-5777D3AEDD62}"/>
                </a:ext>
              </a:extLst>
            </p:cNvPr>
            <p:cNvSpPr>
              <a:spLocks/>
            </p:cNvSpPr>
            <p:nvPr/>
          </p:nvSpPr>
          <p:spPr>
            <a:xfrm>
              <a:off x="3960390" y="1991836"/>
              <a:ext cx="681537" cy="477763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Y2018</a:t>
              </a:r>
            </a:p>
          </p:txBody>
        </p:sp>
        <p:sp>
          <p:nvSpPr>
            <p:cNvPr id="265" name="Shape 8" title="þ\#1_2|2||&gt;21|">
              <a:extLst>
                <a:ext uri="{FF2B5EF4-FFF2-40B4-BE49-F238E27FC236}">
                  <a16:creationId xmlns:a16="http://schemas.microsoft.com/office/drawing/2014/main" id="{49D52337-F5FB-DB51-BE48-C9EAEC24A56E}"/>
                </a:ext>
              </a:extLst>
            </p:cNvPr>
            <p:cNvSpPr>
              <a:spLocks/>
            </p:cNvSpPr>
            <p:nvPr/>
          </p:nvSpPr>
          <p:spPr>
            <a:xfrm>
              <a:off x="3960390" y="2545799"/>
              <a:ext cx="681537" cy="477763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Y2019</a:t>
              </a:r>
            </a:p>
          </p:txBody>
        </p:sp>
        <p:sp>
          <p:nvSpPr>
            <p:cNvPr id="266" name="Shape 9" title="þ\#1_3|3||&gt;21|">
              <a:extLst>
                <a:ext uri="{FF2B5EF4-FFF2-40B4-BE49-F238E27FC236}">
                  <a16:creationId xmlns:a16="http://schemas.microsoft.com/office/drawing/2014/main" id="{C53D3EB7-E708-C67E-4AA4-EC051FDF45C2}"/>
                </a:ext>
              </a:extLst>
            </p:cNvPr>
            <p:cNvSpPr>
              <a:spLocks/>
            </p:cNvSpPr>
            <p:nvPr/>
          </p:nvSpPr>
          <p:spPr>
            <a:xfrm>
              <a:off x="3960390" y="3099762"/>
              <a:ext cx="681537" cy="477763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Y2020</a:t>
              </a:r>
            </a:p>
          </p:txBody>
        </p:sp>
        <p:sp>
          <p:nvSpPr>
            <p:cNvPr id="267" name="Shape 10" title="þ\#1_4|4||&gt;21|">
              <a:extLst>
                <a:ext uri="{FF2B5EF4-FFF2-40B4-BE49-F238E27FC236}">
                  <a16:creationId xmlns:a16="http://schemas.microsoft.com/office/drawing/2014/main" id="{73CC81A6-9C0B-CD6E-FA80-E482F59EB358}"/>
                </a:ext>
              </a:extLst>
            </p:cNvPr>
            <p:cNvSpPr>
              <a:spLocks/>
            </p:cNvSpPr>
            <p:nvPr/>
          </p:nvSpPr>
          <p:spPr>
            <a:xfrm>
              <a:off x="3960390" y="3653725"/>
              <a:ext cx="681537" cy="477763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Y2021</a:t>
              </a:r>
            </a:p>
          </p:txBody>
        </p:sp>
        <p:sp>
          <p:nvSpPr>
            <p:cNvPr id="268" name="Shape 11" title="þ\#1_5|5||&gt;21|">
              <a:extLst>
                <a:ext uri="{FF2B5EF4-FFF2-40B4-BE49-F238E27FC236}">
                  <a16:creationId xmlns:a16="http://schemas.microsoft.com/office/drawing/2014/main" id="{599F459D-17B9-3C4B-932E-1600952C9F75}"/>
                </a:ext>
              </a:extLst>
            </p:cNvPr>
            <p:cNvSpPr>
              <a:spLocks/>
            </p:cNvSpPr>
            <p:nvPr/>
          </p:nvSpPr>
          <p:spPr>
            <a:xfrm>
              <a:off x="3960390" y="4207688"/>
              <a:ext cx="681537" cy="477763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Y2022</a:t>
              </a:r>
            </a:p>
          </p:txBody>
        </p:sp>
        <p:sp>
          <p:nvSpPr>
            <p:cNvPr id="269" name="Shape 12" title="þ\#1_6|6||&gt;21|">
              <a:extLst>
                <a:ext uri="{FF2B5EF4-FFF2-40B4-BE49-F238E27FC236}">
                  <a16:creationId xmlns:a16="http://schemas.microsoft.com/office/drawing/2014/main" id="{1986CB31-3319-15AC-60EC-13EA8C12A6FB}"/>
                </a:ext>
              </a:extLst>
            </p:cNvPr>
            <p:cNvSpPr>
              <a:spLocks/>
            </p:cNvSpPr>
            <p:nvPr/>
          </p:nvSpPr>
          <p:spPr>
            <a:xfrm>
              <a:off x="3960390" y="4761651"/>
              <a:ext cx="681537" cy="477763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Y2023</a:t>
              </a:r>
            </a:p>
          </p:txBody>
        </p:sp>
        <p:sp>
          <p:nvSpPr>
            <p:cNvPr id="271" name="Shape 13" title="þ\#1_1|1||£|">
              <a:extLst>
                <a:ext uri="{FF2B5EF4-FFF2-40B4-BE49-F238E27FC236}">
                  <a16:creationId xmlns:a16="http://schemas.microsoft.com/office/drawing/2014/main" id="{2ABF6074-FD7B-7558-15C0-96F5DD09266F}"/>
                </a:ext>
              </a:extLst>
            </p:cNvPr>
            <p:cNvSpPr>
              <a:spLocks/>
            </p:cNvSpPr>
            <p:nvPr/>
          </p:nvSpPr>
          <p:spPr>
            <a:xfrm>
              <a:off x="6030640" y="2049736"/>
              <a:ext cx="2325880" cy="361963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4" name="Shape 14" title="þ\#1_2|2||£|">
              <a:extLst>
                <a:ext uri="{FF2B5EF4-FFF2-40B4-BE49-F238E27FC236}">
                  <a16:creationId xmlns:a16="http://schemas.microsoft.com/office/drawing/2014/main" id="{7E2BEFFA-5BCC-FE60-33DE-4020194E7531}"/>
                </a:ext>
              </a:extLst>
            </p:cNvPr>
            <p:cNvSpPr>
              <a:spLocks/>
            </p:cNvSpPr>
            <p:nvPr/>
          </p:nvSpPr>
          <p:spPr>
            <a:xfrm rot="10800000">
              <a:off x="4635112" y="2603699"/>
              <a:ext cx="1395528" cy="361963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7" name="Shape 15" title="þ\#1_3|3||£|">
              <a:extLst>
                <a:ext uri="{FF2B5EF4-FFF2-40B4-BE49-F238E27FC236}">
                  <a16:creationId xmlns:a16="http://schemas.microsoft.com/office/drawing/2014/main" id="{499FE5C2-FB4A-E7B7-FCF8-CAF11605D229}"/>
                </a:ext>
              </a:extLst>
            </p:cNvPr>
            <p:cNvSpPr>
              <a:spLocks/>
            </p:cNvSpPr>
            <p:nvPr/>
          </p:nvSpPr>
          <p:spPr>
            <a:xfrm>
              <a:off x="6030640" y="3157662"/>
              <a:ext cx="2791056" cy="361963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0" name="Shape 16" title="þ\#1_4|4||£|">
              <a:extLst>
                <a:ext uri="{FF2B5EF4-FFF2-40B4-BE49-F238E27FC236}">
                  <a16:creationId xmlns:a16="http://schemas.microsoft.com/office/drawing/2014/main" id="{60ADBBDD-9E64-1554-3416-35F2EC1907D8}"/>
                </a:ext>
              </a:extLst>
            </p:cNvPr>
            <p:cNvSpPr>
              <a:spLocks/>
            </p:cNvSpPr>
            <p:nvPr/>
          </p:nvSpPr>
          <p:spPr>
            <a:xfrm>
              <a:off x="6030640" y="3711625"/>
              <a:ext cx="930352" cy="361963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3" name="Shape 17" title="þ\#1_5|5||£|">
              <a:extLst>
                <a:ext uri="{FF2B5EF4-FFF2-40B4-BE49-F238E27FC236}">
                  <a16:creationId xmlns:a16="http://schemas.microsoft.com/office/drawing/2014/main" id="{BFBD3C29-42D8-255B-3DA5-48F93224CCBA}"/>
                </a:ext>
              </a:extLst>
            </p:cNvPr>
            <p:cNvSpPr>
              <a:spLocks/>
            </p:cNvSpPr>
            <p:nvPr/>
          </p:nvSpPr>
          <p:spPr>
            <a:xfrm>
              <a:off x="6030640" y="4265588"/>
              <a:ext cx="465176" cy="361963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6" name="Shape 18" title="þ\#1_6|6||£|">
              <a:extLst>
                <a:ext uri="{FF2B5EF4-FFF2-40B4-BE49-F238E27FC236}">
                  <a16:creationId xmlns:a16="http://schemas.microsoft.com/office/drawing/2014/main" id="{8F656949-6812-4B15-BCAA-B0D399A6BA6D}"/>
                </a:ext>
              </a:extLst>
            </p:cNvPr>
            <p:cNvSpPr>
              <a:spLocks/>
            </p:cNvSpPr>
            <p:nvPr/>
          </p:nvSpPr>
          <p:spPr>
            <a:xfrm>
              <a:off x="6030640" y="4819551"/>
              <a:ext cx="1860704" cy="361963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2" name="Shape 19" descr="1#1#1" title="þ\#1_1|1||£|">
              <a:extLst>
                <a:ext uri="{FF2B5EF4-FFF2-40B4-BE49-F238E27FC236}">
                  <a16:creationId xmlns:a16="http://schemas.microsoft.com/office/drawing/2014/main" id="{69E0D63F-6B0D-753C-F779-B9109AED8DD7}"/>
                </a:ext>
              </a:extLst>
            </p:cNvPr>
            <p:cNvSpPr/>
            <p:nvPr/>
          </p:nvSpPr>
          <p:spPr>
            <a:xfrm>
              <a:off x="7025585" y="2121714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500 </a:t>
              </a:r>
            </a:p>
          </p:txBody>
        </p:sp>
        <p:sp>
          <p:nvSpPr>
            <p:cNvPr id="275" name="Shape 20" descr="-1#1#1" title="þ\#1_2|2||£|">
              <a:extLst>
                <a:ext uri="{FF2B5EF4-FFF2-40B4-BE49-F238E27FC236}">
                  <a16:creationId xmlns:a16="http://schemas.microsoft.com/office/drawing/2014/main" id="{E1E9FDD9-BC60-D642-942B-7C733BCD5BA0}"/>
                </a:ext>
              </a:extLst>
            </p:cNvPr>
            <p:cNvSpPr/>
            <p:nvPr/>
          </p:nvSpPr>
          <p:spPr>
            <a:xfrm>
              <a:off x="5133623" y="2675677"/>
              <a:ext cx="398507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-300 </a:t>
              </a:r>
            </a:p>
          </p:txBody>
        </p:sp>
        <p:sp>
          <p:nvSpPr>
            <p:cNvPr id="278" name="Shape 21" descr="1#1#1" title="þ\#1_3|3||£|">
              <a:extLst>
                <a:ext uri="{FF2B5EF4-FFF2-40B4-BE49-F238E27FC236}">
                  <a16:creationId xmlns:a16="http://schemas.microsoft.com/office/drawing/2014/main" id="{F8F7DA86-730E-2508-7B1B-66D7CD9445BA}"/>
                </a:ext>
              </a:extLst>
            </p:cNvPr>
            <p:cNvSpPr/>
            <p:nvPr/>
          </p:nvSpPr>
          <p:spPr>
            <a:xfrm>
              <a:off x="7258173" y="3229639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600 </a:t>
              </a:r>
            </a:p>
          </p:txBody>
        </p:sp>
        <p:sp>
          <p:nvSpPr>
            <p:cNvPr id="281" name="Shape 22" descr="1#1#1" title="þ\#1_4|4||£|">
              <a:extLst>
                <a:ext uri="{FF2B5EF4-FFF2-40B4-BE49-F238E27FC236}">
                  <a16:creationId xmlns:a16="http://schemas.microsoft.com/office/drawing/2014/main" id="{782A01F7-0330-E5F0-0FA0-016B9AA4437B}"/>
                </a:ext>
              </a:extLst>
            </p:cNvPr>
            <p:cNvSpPr/>
            <p:nvPr/>
          </p:nvSpPr>
          <p:spPr>
            <a:xfrm>
              <a:off x="6327822" y="3783602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284" name="Shape 23" descr="1#1#1" title="þ\#1_5|5||£|">
              <a:extLst>
                <a:ext uri="{FF2B5EF4-FFF2-40B4-BE49-F238E27FC236}">
                  <a16:creationId xmlns:a16="http://schemas.microsoft.com/office/drawing/2014/main" id="{265F0C49-1569-6627-F359-C07BEC1A62B7}"/>
                </a:ext>
              </a:extLst>
            </p:cNvPr>
            <p:cNvSpPr/>
            <p:nvPr/>
          </p:nvSpPr>
          <p:spPr>
            <a:xfrm>
              <a:off x="6095233" y="4337565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287" name="Shape 24" descr="1#1#1" title="þ\#1_6|6||£|">
              <a:extLst>
                <a:ext uri="{FF2B5EF4-FFF2-40B4-BE49-F238E27FC236}">
                  <a16:creationId xmlns:a16="http://schemas.microsoft.com/office/drawing/2014/main" id="{BBD16F16-6326-A4D4-6678-970CECF8CB1C}"/>
                </a:ext>
              </a:extLst>
            </p:cNvPr>
            <p:cNvSpPr/>
            <p:nvPr/>
          </p:nvSpPr>
          <p:spPr>
            <a:xfrm>
              <a:off x="6792998" y="4891529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  <p:sp>
          <p:nvSpPr>
            <p:cNvPr id="288" name="Shape 25">
              <a:extLst>
                <a:ext uri="{FF2B5EF4-FFF2-40B4-BE49-F238E27FC236}">
                  <a16:creationId xmlns:a16="http://schemas.microsoft.com/office/drawing/2014/main" id="{A01D0E4C-652E-E607-8FCF-384AF6DE301B}"/>
                </a:ext>
              </a:extLst>
            </p:cNvPr>
            <p:cNvSpPr/>
            <p:nvPr/>
          </p:nvSpPr>
          <p:spPr>
            <a:xfrm>
              <a:off x="4520817" y="1636236"/>
              <a:ext cx="228589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-300 </a:t>
              </a:r>
            </a:p>
          </p:txBody>
        </p:sp>
        <p:sp>
          <p:nvSpPr>
            <p:cNvPr id="290" name="Shape 26">
              <a:extLst>
                <a:ext uri="{FF2B5EF4-FFF2-40B4-BE49-F238E27FC236}">
                  <a16:creationId xmlns:a16="http://schemas.microsoft.com/office/drawing/2014/main" id="{ACA40F8D-3807-EF51-7B34-EFDFC58292CA}"/>
                </a:ext>
              </a:extLst>
            </p:cNvPr>
            <p:cNvSpPr/>
            <p:nvPr/>
          </p:nvSpPr>
          <p:spPr>
            <a:xfrm>
              <a:off x="4985993" y="1636236"/>
              <a:ext cx="228589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-200 </a:t>
              </a:r>
            </a:p>
          </p:txBody>
        </p:sp>
        <p:sp>
          <p:nvSpPr>
            <p:cNvPr id="292" name="Shape 27">
              <a:extLst>
                <a:ext uri="{FF2B5EF4-FFF2-40B4-BE49-F238E27FC236}">
                  <a16:creationId xmlns:a16="http://schemas.microsoft.com/office/drawing/2014/main" id="{00970FAB-31CE-BAC9-821D-DE93BE7AAAB3}"/>
                </a:ext>
              </a:extLst>
            </p:cNvPr>
            <p:cNvSpPr/>
            <p:nvPr/>
          </p:nvSpPr>
          <p:spPr>
            <a:xfrm>
              <a:off x="5451169" y="1636236"/>
              <a:ext cx="228589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-100 </a:t>
              </a:r>
            </a:p>
          </p:txBody>
        </p:sp>
        <p:sp>
          <p:nvSpPr>
            <p:cNvPr id="294" name="Shape 28">
              <a:extLst>
                <a:ext uri="{FF2B5EF4-FFF2-40B4-BE49-F238E27FC236}">
                  <a16:creationId xmlns:a16="http://schemas.microsoft.com/office/drawing/2014/main" id="{B48E112F-1A7D-DD07-CA63-5B5492BB11BD}"/>
                </a:ext>
              </a:extLst>
            </p:cNvPr>
            <p:cNvSpPr/>
            <p:nvPr/>
          </p:nvSpPr>
          <p:spPr>
            <a:xfrm>
              <a:off x="5990084" y="1636236"/>
              <a:ext cx="81112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0 </a:t>
              </a:r>
            </a:p>
          </p:txBody>
        </p:sp>
        <p:sp>
          <p:nvSpPr>
            <p:cNvPr id="296" name="Shape 29">
              <a:extLst>
                <a:ext uri="{FF2B5EF4-FFF2-40B4-BE49-F238E27FC236}">
                  <a16:creationId xmlns:a16="http://schemas.microsoft.com/office/drawing/2014/main" id="{28901CD0-B509-3745-A67F-B6638BA67630}"/>
                </a:ext>
              </a:extLst>
            </p:cNvPr>
            <p:cNvSpPr/>
            <p:nvPr/>
          </p:nvSpPr>
          <p:spPr>
            <a:xfrm>
              <a:off x="6399154" y="1636236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298" name="Shape 30">
              <a:extLst>
                <a:ext uri="{FF2B5EF4-FFF2-40B4-BE49-F238E27FC236}">
                  <a16:creationId xmlns:a16="http://schemas.microsoft.com/office/drawing/2014/main" id="{3B272BC6-6D97-5D40-C945-AFA59909DA78}"/>
                </a:ext>
              </a:extLst>
            </p:cNvPr>
            <p:cNvSpPr/>
            <p:nvPr/>
          </p:nvSpPr>
          <p:spPr>
            <a:xfrm>
              <a:off x="6864330" y="1636236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300" name="Shape 31">
              <a:extLst>
                <a:ext uri="{FF2B5EF4-FFF2-40B4-BE49-F238E27FC236}">
                  <a16:creationId xmlns:a16="http://schemas.microsoft.com/office/drawing/2014/main" id="{36AAB35F-78B4-12F9-1C20-7E163E27EF17}"/>
                </a:ext>
              </a:extLst>
            </p:cNvPr>
            <p:cNvSpPr/>
            <p:nvPr/>
          </p:nvSpPr>
          <p:spPr>
            <a:xfrm>
              <a:off x="7329506" y="1636236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300 </a:t>
              </a:r>
            </a:p>
          </p:txBody>
        </p:sp>
        <p:sp>
          <p:nvSpPr>
            <p:cNvPr id="302" name="Shape 32">
              <a:extLst>
                <a:ext uri="{FF2B5EF4-FFF2-40B4-BE49-F238E27FC236}">
                  <a16:creationId xmlns:a16="http://schemas.microsoft.com/office/drawing/2014/main" id="{D0C6E695-1B09-C888-748D-831023A0C0ED}"/>
                </a:ext>
              </a:extLst>
            </p:cNvPr>
            <p:cNvSpPr/>
            <p:nvPr/>
          </p:nvSpPr>
          <p:spPr>
            <a:xfrm>
              <a:off x="7794682" y="1636236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  <p:sp>
          <p:nvSpPr>
            <p:cNvPr id="304" name="Shape 33">
              <a:extLst>
                <a:ext uri="{FF2B5EF4-FFF2-40B4-BE49-F238E27FC236}">
                  <a16:creationId xmlns:a16="http://schemas.microsoft.com/office/drawing/2014/main" id="{2DB90877-7472-426F-9232-E5AFD024BB51}"/>
                </a:ext>
              </a:extLst>
            </p:cNvPr>
            <p:cNvSpPr/>
            <p:nvPr/>
          </p:nvSpPr>
          <p:spPr>
            <a:xfrm>
              <a:off x="8259859" y="1636236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500 </a:t>
              </a:r>
            </a:p>
          </p:txBody>
        </p:sp>
        <p:sp>
          <p:nvSpPr>
            <p:cNvPr id="306" name="Shape 34">
              <a:extLst>
                <a:ext uri="{FF2B5EF4-FFF2-40B4-BE49-F238E27FC236}">
                  <a16:creationId xmlns:a16="http://schemas.microsoft.com/office/drawing/2014/main" id="{A832D622-271D-B87B-7332-4EEFD83D6775}"/>
                </a:ext>
              </a:extLst>
            </p:cNvPr>
            <p:cNvSpPr/>
            <p:nvPr/>
          </p:nvSpPr>
          <p:spPr>
            <a:xfrm>
              <a:off x="8725034" y="1636236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600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37469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Classic Charts</a:t>
            </a:r>
          </a:p>
        </p:txBody>
      </p:sp>
      <p:grpSp>
        <p:nvGrpSpPr>
          <p:cNvPr id="308" name="CLASSIC CHARTS" title="3">
            <a:extLst>
              <a:ext uri="{FF2B5EF4-FFF2-40B4-BE49-F238E27FC236}">
                <a16:creationId xmlns:a16="http://schemas.microsoft.com/office/drawing/2014/main" id="{7A557906-CF49-33A8-C196-42AAD3F96E7C}"/>
              </a:ext>
            </a:extLst>
          </p:cNvPr>
          <p:cNvGrpSpPr/>
          <p:nvPr/>
        </p:nvGrpSpPr>
        <p:grpSpPr>
          <a:xfrm>
            <a:off x="3771978" y="2149846"/>
            <a:ext cx="4609942" cy="2952382"/>
            <a:chOff x="4070428" y="2257796"/>
            <a:chExt cx="4609942" cy="2952382"/>
          </a:xfrm>
        </p:grpSpPr>
        <p:cxnSp>
          <p:nvCxnSpPr>
            <p:cNvPr id="307" name="Line 1">
              <a:extLst>
                <a:ext uri="{FF2B5EF4-FFF2-40B4-BE49-F238E27FC236}">
                  <a16:creationId xmlns:a16="http://schemas.microsoft.com/office/drawing/2014/main" id="{AF075086-8D3F-EA9D-0234-2B41FA66ED87}"/>
                </a:ext>
              </a:extLst>
            </p:cNvPr>
            <p:cNvCxnSpPr/>
            <p:nvPr/>
          </p:nvCxnSpPr>
          <p:spPr>
            <a:xfrm>
              <a:off x="4426028" y="2320633"/>
              <a:ext cx="425434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Line 2">
              <a:extLst>
                <a:ext uri="{FF2B5EF4-FFF2-40B4-BE49-F238E27FC236}">
                  <a16:creationId xmlns:a16="http://schemas.microsoft.com/office/drawing/2014/main" id="{145E1A01-1D96-488D-9CF2-6F6619A44E0F}"/>
                </a:ext>
              </a:extLst>
            </p:cNvPr>
            <p:cNvCxnSpPr/>
            <p:nvPr/>
          </p:nvCxnSpPr>
          <p:spPr>
            <a:xfrm>
              <a:off x="4426028" y="2609616"/>
              <a:ext cx="425434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Line 3">
              <a:extLst>
                <a:ext uri="{FF2B5EF4-FFF2-40B4-BE49-F238E27FC236}">
                  <a16:creationId xmlns:a16="http://schemas.microsoft.com/office/drawing/2014/main" id="{35F76EAD-8057-65A7-7C20-5A0B05B8838A}"/>
                </a:ext>
              </a:extLst>
            </p:cNvPr>
            <p:cNvCxnSpPr/>
            <p:nvPr/>
          </p:nvCxnSpPr>
          <p:spPr>
            <a:xfrm>
              <a:off x="4426028" y="2898600"/>
              <a:ext cx="425434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Line 4">
              <a:extLst>
                <a:ext uri="{FF2B5EF4-FFF2-40B4-BE49-F238E27FC236}">
                  <a16:creationId xmlns:a16="http://schemas.microsoft.com/office/drawing/2014/main" id="{6101CA24-970F-4BDA-2D30-E57BAD6D441B}"/>
                </a:ext>
              </a:extLst>
            </p:cNvPr>
            <p:cNvCxnSpPr/>
            <p:nvPr/>
          </p:nvCxnSpPr>
          <p:spPr>
            <a:xfrm>
              <a:off x="4426028" y="3187583"/>
              <a:ext cx="425434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Line 5">
              <a:extLst>
                <a:ext uri="{FF2B5EF4-FFF2-40B4-BE49-F238E27FC236}">
                  <a16:creationId xmlns:a16="http://schemas.microsoft.com/office/drawing/2014/main" id="{B97B52B7-9A25-74AE-03DD-3BE6C01D26FC}"/>
                </a:ext>
              </a:extLst>
            </p:cNvPr>
            <p:cNvCxnSpPr/>
            <p:nvPr/>
          </p:nvCxnSpPr>
          <p:spPr>
            <a:xfrm>
              <a:off x="4426028" y="3476566"/>
              <a:ext cx="425434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Line 6">
              <a:extLst>
                <a:ext uri="{FF2B5EF4-FFF2-40B4-BE49-F238E27FC236}">
                  <a16:creationId xmlns:a16="http://schemas.microsoft.com/office/drawing/2014/main" id="{1BBBF106-FE14-3CDB-69EE-563177C27F9D}"/>
                </a:ext>
              </a:extLst>
            </p:cNvPr>
            <p:cNvCxnSpPr/>
            <p:nvPr/>
          </p:nvCxnSpPr>
          <p:spPr>
            <a:xfrm>
              <a:off x="4426028" y="3765550"/>
              <a:ext cx="425434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Line 7">
              <a:extLst>
                <a:ext uri="{FF2B5EF4-FFF2-40B4-BE49-F238E27FC236}">
                  <a16:creationId xmlns:a16="http://schemas.microsoft.com/office/drawing/2014/main" id="{5C1517F3-E2E9-C839-76B5-6EAF4188FC05}"/>
                </a:ext>
              </a:extLst>
            </p:cNvPr>
            <p:cNvCxnSpPr/>
            <p:nvPr/>
          </p:nvCxnSpPr>
          <p:spPr>
            <a:xfrm>
              <a:off x="4426028" y="4054534"/>
              <a:ext cx="425434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Line 8">
              <a:extLst>
                <a:ext uri="{FF2B5EF4-FFF2-40B4-BE49-F238E27FC236}">
                  <a16:creationId xmlns:a16="http://schemas.microsoft.com/office/drawing/2014/main" id="{503F37FB-69C1-902A-2B1C-5CD931EFC687}"/>
                </a:ext>
              </a:extLst>
            </p:cNvPr>
            <p:cNvCxnSpPr/>
            <p:nvPr/>
          </p:nvCxnSpPr>
          <p:spPr>
            <a:xfrm>
              <a:off x="4426028" y="4343517"/>
              <a:ext cx="425434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Line 9">
              <a:extLst>
                <a:ext uri="{FF2B5EF4-FFF2-40B4-BE49-F238E27FC236}">
                  <a16:creationId xmlns:a16="http://schemas.microsoft.com/office/drawing/2014/main" id="{4A446BDB-8A1B-E3FB-05E9-A22B1FC23F18}"/>
                </a:ext>
              </a:extLst>
            </p:cNvPr>
            <p:cNvCxnSpPr/>
            <p:nvPr/>
          </p:nvCxnSpPr>
          <p:spPr>
            <a:xfrm>
              <a:off x="4426028" y="4632500"/>
              <a:ext cx="425434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Line 10">
              <a:extLst>
                <a:ext uri="{FF2B5EF4-FFF2-40B4-BE49-F238E27FC236}">
                  <a16:creationId xmlns:a16="http://schemas.microsoft.com/office/drawing/2014/main" id="{ED1277AB-F31B-C24E-F44F-B721F62C189F}"/>
                </a:ext>
              </a:extLst>
            </p:cNvPr>
            <p:cNvCxnSpPr/>
            <p:nvPr/>
          </p:nvCxnSpPr>
          <p:spPr>
            <a:xfrm>
              <a:off x="4426028" y="4921484"/>
              <a:ext cx="425434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0" name="Shape 1" title="þ\#1_1">
              <a:extLst>
                <a:ext uri="{FF2B5EF4-FFF2-40B4-BE49-F238E27FC236}">
                  <a16:creationId xmlns:a16="http://schemas.microsoft.com/office/drawing/2014/main" id="{0EEFB409-6F44-0B31-31F0-DCC2FC0557F2}"/>
                </a:ext>
              </a:extLst>
            </p:cNvPr>
            <p:cNvSpPr/>
            <p:nvPr/>
          </p:nvSpPr>
          <p:spPr>
            <a:xfrm>
              <a:off x="4426028" y="2320633"/>
              <a:ext cx="645557" cy="260085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3" name="Shape 2" title="þ\#1_2">
              <a:extLst>
                <a:ext uri="{FF2B5EF4-FFF2-40B4-BE49-F238E27FC236}">
                  <a16:creationId xmlns:a16="http://schemas.microsoft.com/office/drawing/2014/main" id="{7558FD98-03FF-BF2B-A552-25AAB397C9C2}"/>
                </a:ext>
              </a:extLst>
            </p:cNvPr>
            <p:cNvSpPr/>
            <p:nvPr/>
          </p:nvSpPr>
          <p:spPr>
            <a:xfrm>
              <a:off x="5147785" y="2320633"/>
              <a:ext cx="645557" cy="260085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6" name="Shape 3" title="þ\#1_3">
              <a:extLst>
                <a:ext uri="{FF2B5EF4-FFF2-40B4-BE49-F238E27FC236}">
                  <a16:creationId xmlns:a16="http://schemas.microsoft.com/office/drawing/2014/main" id="{35DBD8D5-724C-519C-8266-589075064424}"/>
                </a:ext>
              </a:extLst>
            </p:cNvPr>
            <p:cNvSpPr/>
            <p:nvPr/>
          </p:nvSpPr>
          <p:spPr>
            <a:xfrm>
              <a:off x="5869542" y="2320633"/>
              <a:ext cx="645557" cy="260085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9" name="Shape 4" title="þ\#1_4">
              <a:extLst>
                <a:ext uri="{FF2B5EF4-FFF2-40B4-BE49-F238E27FC236}">
                  <a16:creationId xmlns:a16="http://schemas.microsoft.com/office/drawing/2014/main" id="{7D56FEF1-3D45-B8BB-F2D8-E883E2D9437E}"/>
                </a:ext>
              </a:extLst>
            </p:cNvPr>
            <p:cNvSpPr/>
            <p:nvPr/>
          </p:nvSpPr>
          <p:spPr>
            <a:xfrm>
              <a:off x="6591299" y="2320633"/>
              <a:ext cx="645557" cy="260085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2" name="Shape 5" title="þ\#1_5">
              <a:extLst>
                <a:ext uri="{FF2B5EF4-FFF2-40B4-BE49-F238E27FC236}">
                  <a16:creationId xmlns:a16="http://schemas.microsoft.com/office/drawing/2014/main" id="{8762BB6A-C051-0940-8C30-51173CDA7374}"/>
                </a:ext>
              </a:extLst>
            </p:cNvPr>
            <p:cNvSpPr/>
            <p:nvPr/>
          </p:nvSpPr>
          <p:spPr>
            <a:xfrm>
              <a:off x="7313056" y="2320633"/>
              <a:ext cx="645557" cy="260085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5" name="Shape 6" title="þ\#1_6">
              <a:extLst>
                <a:ext uri="{FF2B5EF4-FFF2-40B4-BE49-F238E27FC236}">
                  <a16:creationId xmlns:a16="http://schemas.microsoft.com/office/drawing/2014/main" id="{84CFC037-D8B0-C188-ABA4-0ED59A3A8428}"/>
                </a:ext>
              </a:extLst>
            </p:cNvPr>
            <p:cNvSpPr/>
            <p:nvPr/>
          </p:nvSpPr>
          <p:spPr>
            <a:xfrm>
              <a:off x="8034813" y="2320633"/>
              <a:ext cx="645556" cy="260085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4" name="Shape 7" title="þ\#1_1|1||&gt;21|">
              <a:extLst>
                <a:ext uri="{FF2B5EF4-FFF2-40B4-BE49-F238E27FC236}">
                  <a16:creationId xmlns:a16="http://schemas.microsoft.com/office/drawing/2014/main" id="{6A2963EF-3C30-B094-1DB5-7DAA0EE079BB}"/>
                </a:ext>
              </a:extLst>
            </p:cNvPr>
            <p:cNvSpPr>
              <a:spLocks/>
            </p:cNvSpPr>
            <p:nvPr/>
          </p:nvSpPr>
          <p:spPr>
            <a:xfrm>
              <a:off x="4426028" y="4978991"/>
              <a:ext cx="645557" cy="231187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Y2018</a:t>
              </a:r>
            </a:p>
          </p:txBody>
        </p:sp>
        <p:sp>
          <p:nvSpPr>
            <p:cNvPr id="265" name="Shape 8" title="þ\#1_2|2||&gt;21|">
              <a:extLst>
                <a:ext uri="{FF2B5EF4-FFF2-40B4-BE49-F238E27FC236}">
                  <a16:creationId xmlns:a16="http://schemas.microsoft.com/office/drawing/2014/main" id="{1292D66A-89D5-AA8F-BEA6-43EF08C0F18B}"/>
                </a:ext>
              </a:extLst>
            </p:cNvPr>
            <p:cNvSpPr>
              <a:spLocks/>
            </p:cNvSpPr>
            <p:nvPr/>
          </p:nvSpPr>
          <p:spPr>
            <a:xfrm>
              <a:off x="5147785" y="4978991"/>
              <a:ext cx="645557" cy="231187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Y2019</a:t>
              </a:r>
            </a:p>
          </p:txBody>
        </p:sp>
        <p:sp>
          <p:nvSpPr>
            <p:cNvPr id="266" name="Shape 9" title="þ\#1_3|3||&gt;21|">
              <a:extLst>
                <a:ext uri="{FF2B5EF4-FFF2-40B4-BE49-F238E27FC236}">
                  <a16:creationId xmlns:a16="http://schemas.microsoft.com/office/drawing/2014/main" id="{E2FC8912-7182-84A7-040F-7E0A348211F2}"/>
                </a:ext>
              </a:extLst>
            </p:cNvPr>
            <p:cNvSpPr>
              <a:spLocks/>
            </p:cNvSpPr>
            <p:nvPr/>
          </p:nvSpPr>
          <p:spPr>
            <a:xfrm>
              <a:off x="5869542" y="4978991"/>
              <a:ext cx="645557" cy="231187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Y2020</a:t>
              </a:r>
            </a:p>
          </p:txBody>
        </p:sp>
        <p:sp>
          <p:nvSpPr>
            <p:cNvPr id="267" name="Shape 10" title="þ\#1_4|4||&gt;21|">
              <a:extLst>
                <a:ext uri="{FF2B5EF4-FFF2-40B4-BE49-F238E27FC236}">
                  <a16:creationId xmlns:a16="http://schemas.microsoft.com/office/drawing/2014/main" id="{2EABBB83-4888-F536-14B6-EB32855EAE8E}"/>
                </a:ext>
              </a:extLst>
            </p:cNvPr>
            <p:cNvSpPr>
              <a:spLocks/>
            </p:cNvSpPr>
            <p:nvPr/>
          </p:nvSpPr>
          <p:spPr>
            <a:xfrm>
              <a:off x="6591299" y="4978991"/>
              <a:ext cx="645557" cy="231187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Y2021</a:t>
              </a:r>
            </a:p>
          </p:txBody>
        </p:sp>
        <p:sp>
          <p:nvSpPr>
            <p:cNvPr id="268" name="Shape 11" title="þ\#1_5|5||&gt;21|">
              <a:extLst>
                <a:ext uri="{FF2B5EF4-FFF2-40B4-BE49-F238E27FC236}">
                  <a16:creationId xmlns:a16="http://schemas.microsoft.com/office/drawing/2014/main" id="{C3C868A4-ED98-E3AC-CA7D-708E00BEDAF7}"/>
                </a:ext>
              </a:extLst>
            </p:cNvPr>
            <p:cNvSpPr>
              <a:spLocks/>
            </p:cNvSpPr>
            <p:nvPr/>
          </p:nvSpPr>
          <p:spPr>
            <a:xfrm>
              <a:off x="7313056" y="4978991"/>
              <a:ext cx="645557" cy="231187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Y2022</a:t>
              </a:r>
            </a:p>
          </p:txBody>
        </p:sp>
        <p:sp>
          <p:nvSpPr>
            <p:cNvPr id="269" name="Shape 12" title="þ\#1_6|6||&gt;21|">
              <a:extLst>
                <a:ext uri="{FF2B5EF4-FFF2-40B4-BE49-F238E27FC236}">
                  <a16:creationId xmlns:a16="http://schemas.microsoft.com/office/drawing/2014/main" id="{1AC0201D-1C44-5F2D-5176-9D58F347A520}"/>
                </a:ext>
              </a:extLst>
            </p:cNvPr>
            <p:cNvSpPr>
              <a:spLocks/>
            </p:cNvSpPr>
            <p:nvPr/>
          </p:nvSpPr>
          <p:spPr>
            <a:xfrm>
              <a:off x="8034813" y="4978991"/>
              <a:ext cx="645556" cy="231187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Y2023</a:t>
              </a:r>
            </a:p>
          </p:txBody>
        </p:sp>
        <p:sp>
          <p:nvSpPr>
            <p:cNvPr id="271" name="Shape 13" title="þ\#1_1|1||£|">
              <a:extLst>
                <a:ext uri="{FF2B5EF4-FFF2-40B4-BE49-F238E27FC236}">
                  <a16:creationId xmlns:a16="http://schemas.microsoft.com/office/drawing/2014/main" id="{81F92E03-7C0E-33DC-7196-F1F274648F25}"/>
                </a:ext>
              </a:extLst>
            </p:cNvPr>
            <p:cNvSpPr>
              <a:spLocks/>
            </p:cNvSpPr>
            <p:nvPr/>
          </p:nvSpPr>
          <p:spPr>
            <a:xfrm>
              <a:off x="4504263" y="2609616"/>
              <a:ext cx="489087" cy="1444917"/>
            </a:xfrm>
            <a:prstGeom prst="roundRect">
              <a:avLst>
                <a:gd name="adj" fmla="val 41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4" name="Shape 14" title="þ\#1_2|2||£|">
              <a:extLst>
                <a:ext uri="{FF2B5EF4-FFF2-40B4-BE49-F238E27FC236}">
                  <a16:creationId xmlns:a16="http://schemas.microsoft.com/office/drawing/2014/main" id="{9E915753-BDC1-5C7A-5C07-697A9494E225}"/>
                </a:ext>
              </a:extLst>
            </p:cNvPr>
            <p:cNvSpPr>
              <a:spLocks/>
            </p:cNvSpPr>
            <p:nvPr/>
          </p:nvSpPr>
          <p:spPr>
            <a:xfrm rot="10800000">
              <a:off x="5226020" y="4054534"/>
              <a:ext cx="489087" cy="866950"/>
            </a:xfrm>
            <a:prstGeom prst="roundRect">
              <a:avLst>
                <a:gd name="adj" fmla="val 41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7" name="Shape 15" title="þ\#1_3|3||£|">
              <a:extLst>
                <a:ext uri="{FF2B5EF4-FFF2-40B4-BE49-F238E27FC236}">
                  <a16:creationId xmlns:a16="http://schemas.microsoft.com/office/drawing/2014/main" id="{C832DA7F-2137-71BF-6972-209AD878B0EF}"/>
                </a:ext>
              </a:extLst>
            </p:cNvPr>
            <p:cNvSpPr>
              <a:spLocks/>
            </p:cNvSpPr>
            <p:nvPr/>
          </p:nvSpPr>
          <p:spPr>
            <a:xfrm>
              <a:off x="5947777" y="2320633"/>
              <a:ext cx="489087" cy="1733900"/>
            </a:xfrm>
            <a:prstGeom prst="roundRect">
              <a:avLst>
                <a:gd name="adj" fmla="val 41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0" name="Shape 16" title="þ\#1_4|4||£|">
              <a:extLst>
                <a:ext uri="{FF2B5EF4-FFF2-40B4-BE49-F238E27FC236}">
                  <a16:creationId xmlns:a16="http://schemas.microsoft.com/office/drawing/2014/main" id="{BAEFB19B-0E34-6D72-43A5-D9CDA7E01868}"/>
                </a:ext>
              </a:extLst>
            </p:cNvPr>
            <p:cNvSpPr>
              <a:spLocks/>
            </p:cNvSpPr>
            <p:nvPr/>
          </p:nvSpPr>
          <p:spPr>
            <a:xfrm>
              <a:off x="6669534" y="3476566"/>
              <a:ext cx="489087" cy="577967"/>
            </a:xfrm>
            <a:prstGeom prst="roundRect">
              <a:avLst>
                <a:gd name="adj" fmla="val 41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3" name="Shape 17" title="þ\#1_5|5||£|">
              <a:extLst>
                <a:ext uri="{FF2B5EF4-FFF2-40B4-BE49-F238E27FC236}">
                  <a16:creationId xmlns:a16="http://schemas.microsoft.com/office/drawing/2014/main" id="{6057FB69-1120-16CD-2821-1FDBF2917B20}"/>
                </a:ext>
              </a:extLst>
            </p:cNvPr>
            <p:cNvSpPr>
              <a:spLocks/>
            </p:cNvSpPr>
            <p:nvPr/>
          </p:nvSpPr>
          <p:spPr>
            <a:xfrm>
              <a:off x="7391291" y="3765550"/>
              <a:ext cx="489087" cy="288983"/>
            </a:xfrm>
            <a:prstGeom prst="roundRect">
              <a:avLst>
                <a:gd name="adj" fmla="val 41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6" name="Shape 18" title="þ\#1_6|6||£|">
              <a:extLst>
                <a:ext uri="{FF2B5EF4-FFF2-40B4-BE49-F238E27FC236}">
                  <a16:creationId xmlns:a16="http://schemas.microsoft.com/office/drawing/2014/main" id="{CB475E71-56C9-9166-6F46-69FC210DA285}"/>
                </a:ext>
              </a:extLst>
            </p:cNvPr>
            <p:cNvSpPr>
              <a:spLocks/>
            </p:cNvSpPr>
            <p:nvPr/>
          </p:nvSpPr>
          <p:spPr>
            <a:xfrm>
              <a:off x="8113047" y="2898599"/>
              <a:ext cx="489087" cy="1155934"/>
            </a:xfrm>
            <a:prstGeom prst="roundRect">
              <a:avLst>
                <a:gd name="adj" fmla="val 41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2" name="Shape 19" descr="1#1#1" title="þ\#1_1|1||£|">
              <a:extLst>
                <a:ext uri="{FF2B5EF4-FFF2-40B4-BE49-F238E27FC236}">
                  <a16:creationId xmlns:a16="http://schemas.microsoft.com/office/drawing/2014/main" id="{4DB5E640-B8F8-2339-EF26-4FB282BC05B4}"/>
                </a:ext>
              </a:extLst>
            </p:cNvPr>
            <p:cNvSpPr/>
            <p:nvPr/>
          </p:nvSpPr>
          <p:spPr>
            <a:xfrm>
              <a:off x="4580812" y="3223070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500 </a:t>
              </a:r>
            </a:p>
          </p:txBody>
        </p:sp>
        <p:sp>
          <p:nvSpPr>
            <p:cNvPr id="275" name="Shape 20" descr="-1#1#1" title="þ\#1_2|2||£|">
              <a:extLst>
                <a:ext uri="{FF2B5EF4-FFF2-40B4-BE49-F238E27FC236}">
                  <a16:creationId xmlns:a16="http://schemas.microsoft.com/office/drawing/2014/main" id="{1C16BA5A-FF8E-8B18-EB49-7F8D48AB85CB}"/>
                </a:ext>
              </a:extLst>
            </p:cNvPr>
            <p:cNvSpPr/>
            <p:nvPr/>
          </p:nvSpPr>
          <p:spPr>
            <a:xfrm>
              <a:off x="5271310" y="4379005"/>
              <a:ext cx="398507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-300 </a:t>
              </a:r>
            </a:p>
          </p:txBody>
        </p:sp>
        <p:sp>
          <p:nvSpPr>
            <p:cNvPr id="278" name="Shape 21" descr="1#1#1" title="þ\#1_3|3||£|">
              <a:extLst>
                <a:ext uri="{FF2B5EF4-FFF2-40B4-BE49-F238E27FC236}">
                  <a16:creationId xmlns:a16="http://schemas.microsoft.com/office/drawing/2014/main" id="{167CEF89-669D-69FD-1783-0440D8495B5A}"/>
                </a:ext>
              </a:extLst>
            </p:cNvPr>
            <p:cNvSpPr/>
            <p:nvPr/>
          </p:nvSpPr>
          <p:spPr>
            <a:xfrm>
              <a:off x="6024326" y="3078579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600 </a:t>
              </a:r>
            </a:p>
          </p:txBody>
        </p:sp>
        <p:sp>
          <p:nvSpPr>
            <p:cNvPr id="281" name="Shape 22" descr="1#1#1" title="þ\#1_4|4||£|">
              <a:extLst>
                <a:ext uri="{FF2B5EF4-FFF2-40B4-BE49-F238E27FC236}">
                  <a16:creationId xmlns:a16="http://schemas.microsoft.com/office/drawing/2014/main" id="{79F163B4-A424-88EA-11D1-44647D44CA5C}"/>
                </a:ext>
              </a:extLst>
            </p:cNvPr>
            <p:cNvSpPr/>
            <p:nvPr/>
          </p:nvSpPr>
          <p:spPr>
            <a:xfrm>
              <a:off x="6746083" y="3656545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284" name="Shape 23" descr="1#1#1" title="þ\#1_5|5||£|">
              <a:extLst>
                <a:ext uri="{FF2B5EF4-FFF2-40B4-BE49-F238E27FC236}">
                  <a16:creationId xmlns:a16="http://schemas.microsoft.com/office/drawing/2014/main" id="{2F9709AF-FDAD-A18C-19A0-0B2C2C554CA4}"/>
                </a:ext>
              </a:extLst>
            </p:cNvPr>
            <p:cNvSpPr/>
            <p:nvPr/>
          </p:nvSpPr>
          <p:spPr>
            <a:xfrm>
              <a:off x="7467840" y="3801037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287" name="Shape 24" descr="1#1#1" title="þ\#1_6|6||£|">
              <a:extLst>
                <a:ext uri="{FF2B5EF4-FFF2-40B4-BE49-F238E27FC236}">
                  <a16:creationId xmlns:a16="http://schemas.microsoft.com/office/drawing/2014/main" id="{F170E3C3-9E50-C1EB-F4FF-4CD15BE5A6B3}"/>
                </a:ext>
              </a:extLst>
            </p:cNvPr>
            <p:cNvSpPr/>
            <p:nvPr/>
          </p:nvSpPr>
          <p:spPr>
            <a:xfrm>
              <a:off x="8189595" y="3367562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  <p:sp>
          <p:nvSpPr>
            <p:cNvPr id="288" name="Shape 25">
              <a:extLst>
                <a:ext uri="{FF2B5EF4-FFF2-40B4-BE49-F238E27FC236}">
                  <a16:creationId xmlns:a16="http://schemas.microsoft.com/office/drawing/2014/main" id="{B1CBF295-981F-F145-E189-32DCC3931B7E}"/>
                </a:ext>
              </a:extLst>
            </p:cNvPr>
            <p:cNvSpPr/>
            <p:nvPr/>
          </p:nvSpPr>
          <p:spPr>
            <a:xfrm>
              <a:off x="4070428" y="4858646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-300 </a:t>
              </a:r>
            </a:p>
          </p:txBody>
        </p:sp>
        <p:sp>
          <p:nvSpPr>
            <p:cNvPr id="290" name="Shape 26">
              <a:extLst>
                <a:ext uri="{FF2B5EF4-FFF2-40B4-BE49-F238E27FC236}">
                  <a16:creationId xmlns:a16="http://schemas.microsoft.com/office/drawing/2014/main" id="{7001E565-6ED2-A5CB-FEF6-8BDB153DC642}"/>
                </a:ext>
              </a:extLst>
            </p:cNvPr>
            <p:cNvSpPr/>
            <p:nvPr/>
          </p:nvSpPr>
          <p:spPr>
            <a:xfrm>
              <a:off x="4070428" y="4569663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-200 </a:t>
              </a:r>
            </a:p>
          </p:txBody>
        </p:sp>
        <p:sp>
          <p:nvSpPr>
            <p:cNvPr id="292" name="Shape 27">
              <a:extLst>
                <a:ext uri="{FF2B5EF4-FFF2-40B4-BE49-F238E27FC236}">
                  <a16:creationId xmlns:a16="http://schemas.microsoft.com/office/drawing/2014/main" id="{CC69F429-CF81-97AD-EBFD-B3D5DFA73E0D}"/>
                </a:ext>
              </a:extLst>
            </p:cNvPr>
            <p:cNvSpPr/>
            <p:nvPr/>
          </p:nvSpPr>
          <p:spPr>
            <a:xfrm>
              <a:off x="4070428" y="4280679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-100 </a:t>
              </a:r>
            </a:p>
          </p:txBody>
        </p:sp>
        <p:sp>
          <p:nvSpPr>
            <p:cNvPr id="294" name="Shape 28">
              <a:extLst>
                <a:ext uri="{FF2B5EF4-FFF2-40B4-BE49-F238E27FC236}">
                  <a16:creationId xmlns:a16="http://schemas.microsoft.com/office/drawing/2014/main" id="{E9FA03A7-D24A-8AAE-A07D-0B9562D7791C}"/>
                </a:ext>
              </a:extLst>
            </p:cNvPr>
            <p:cNvSpPr/>
            <p:nvPr/>
          </p:nvSpPr>
          <p:spPr>
            <a:xfrm>
              <a:off x="4070428" y="3991696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0 </a:t>
              </a:r>
            </a:p>
          </p:txBody>
        </p:sp>
        <p:sp>
          <p:nvSpPr>
            <p:cNvPr id="296" name="Shape 29">
              <a:extLst>
                <a:ext uri="{FF2B5EF4-FFF2-40B4-BE49-F238E27FC236}">
                  <a16:creationId xmlns:a16="http://schemas.microsoft.com/office/drawing/2014/main" id="{581C7821-23C7-2213-F9D4-0C6C6365C22F}"/>
                </a:ext>
              </a:extLst>
            </p:cNvPr>
            <p:cNvSpPr/>
            <p:nvPr/>
          </p:nvSpPr>
          <p:spPr>
            <a:xfrm>
              <a:off x="4070428" y="3702712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298" name="Shape 30">
              <a:extLst>
                <a:ext uri="{FF2B5EF4-FFF2-40B4-BE49-F238E27FC236}">
                  <a16:creationId xmlns:a16="http://schemas.microsoft.com/office/drawing/2014/main" id="{C26B858F-99D1-6B96-B985-6A0D78785250}"/>
                </a:ext>
              </a:extLst>
            </p:cNvPr>
            <p:cNvSpPr/>
            <p:nvPr/>
          </p:nvSpPr>
          <p:spPr>
            <a:xfrm>
              <a:off x="4070428" y="3413729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300" name="Shape 31">
              <a:extLst>
                <a:ext uri="{FF2B5EF4-FFF2-40B4-BE49-F238E27FC236}">
                  <a16:creationId xmlns:a16="http://schemas.microsoft.com/office/drawing/2014/main" id="{AF24F2C6-1F01-7B15-7168-FB2AB466790A}"/>
                </a:ext>
              </a:extLst>
            </p:cNvPr>
            <p:cNvSpPr/>
            <p:nvPr/>
          </p:nvSpPr>
          <p:spPr>
            <a:xfrm>
              <a:off x="4070428" y="3124746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300 </a:t>
              </a:r>
            </a:p>
          </p:txBody>
        </p:sp>
        <p:sp>
          <p:nvSpPr>
            <p:cNvPr id="302" name="Shape 32">
              <a:extLst>
                <a:ext uri="{FF2B5EF4-FFF2-40B4-BE49-F238E27FC236}">
                  <a16:creationId xmlns:a16="http://schemas.microsoft.com/office/drawing/2014/main" id="{74880B36-AAAA-5151-2DE5-5C50636992AB}"/>
                </a:ext>
              </a:extLst>
            </p:cNvPr>
            <p:cNvSpPr/>
            <p:nvPr/>
          </p:nvSpPr>
          <p:spPr>
            <a:xfrm>
              <a:off x="4070428" y="2835762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  <p:sp>
          <p:nvSpPr>
            <p:cNvPr id="304" name="Shape 33">
              <a:extLst>
                <a:ext uri="{FF2B5EF4-FFF2-40B4-BE49-F238E27FC236}">
                  <a16:creationId xmlns:a16="http://schemas.microsoft.com/office/drawing/2014/main" id="{93DFF4F6-DE8B-9327-ECC9-200FA71A32C5}"/>
                </a:ext>
              </a:extLst>
            </p:cNvPr>
            <p:cNvSpPr/>
            <p:nvPr/>
          </p:nvSpPr>
          <p:spPr>
            <a:xfrm>
              <a:off x="4070428" y="2546779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500 </a:t>
              </a:r>
            </a:p>
          </p:txBody>
        </p:sp>
        <p:sp>
          <p:nvSpPr>
            <p:cNvPr id="306" name="Shape 34">
              <a:extLst>
                <a:ext uri="{FF2B5EF4-FFF2-40B4-BE49-F238E27FC236}">
                  <a16:creationId xmlns:a16="http://schemas.microsoft.com/office/drawing/2014/main" id="{8EC8E812-2363-BDFF-B9F8-2EAA0B6799CB}"/>
                </a:ext>
              </a:extLst>
            </p:cNvPr>
            <p:cNvSpPr/>
            <p:nvPr/>
          </p:nvSpPr>
          <p:spPr>
            <a:xfrm>
              <a:off x="4070428" y="2257796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600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69120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Classic Charts</a:t>
            </a:r>
          </a:p>
        </p:txBody>
      </p:sp>
      <p:grpSp>
        <p:nvGrpSpPr>
          <p:cNvPr id="308" name="CLASSIC CHARTS" title="3">
            <a:extLst>
              <a:ext uri="{FF2B5EF4-FFF2-40B4-BE49-F238E27FC236}">
                <a16:creationId xmlns:a16="http://schemas.microsoft.com/office/drawing/2014/main" id="{7A51E9D7-4974-511F-8119-EF9AEEEC1BD6}"/>
              </a:ext>
            </a:extLst>
          </p:cNvPr>
          <p:cNvGrpSpPr/>
          <p:nvPr/>
        </p:nvGrpSpPr>
        <p:grpSpPr>
          <a:xfrm>
            <a:off x="3772160" y="2148817"/>
            <a:ext cx="4609582" cy="2952415"/>
            <a:chOff x="4070610" y="2256767"/>
            <a:chExt cx="4609582" cy="2952415"/>
          </a:xfrm>
        </p:grpSpPr>
        <p:cxnSp>
          <p:nvCxnSpPr>
            <p:cNvPr id="307" name="Line 1">
              <a:extLst>
                <a:ext uri="{FF2B5EF4-FFF2-40B4-BE49-F238E27FC236}">
                  <a16:creationId xmlns:a16="http://schemas.microsoft.com/office/drawing/2014/main" id="{1EDF2537-96E0-D999-41EB-9611ED2A96E1}"/>
                </a:ext>
              </a:extLst>
            </p:cNvPr>
            <p:cNvCxnSpPr/>
            <p:nvPr/>
          </p:nvCxnSpPr>
          <p:spPr>
            <a:xfrm>
              <a:off x="4426210" y="2319604"/>
              <a:ext cx="425398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Line 2">
              <a:extLst>
                <a:ext uri="{FF2B5EF4-FFF2-40B4-BE49-F238E27FC236}">
                  <a16:creationId xmlns:a16="http://schemas.microsoft.com/office/drawing/2014/main" id="{733275C1-9A00-28BD-F8EE-9E2F35E448D2}"/>
                </a:ext>
              </a:extLst>
            </p:cNvPr>
            <p:cNvCxnSpPr/>
            <p:nvPr/>
          </p:nvCxnSpPr>
          <p:spPr>
            <a:xfrm>
              <a:off x="4426210" y="2608793"/>
              <a:ext cx="425398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Line 3">
              <a:extLst>
                <a:ext uri="{FF2B5EF4-FFF2-40B4-BE49-F238E27FC236}">
                  <a16:creationId xmlns:a16="http://schemas.microsoft.com/office/drawing/2014/main" id="{ACECBEEF-C743-E59B-22F6-2C8070BDA72D}"/>
                </a:ext>
              </a:extLst>
            </p:cNvPr>
            <p:cNvCxnSpPr/>
            <p:nvPr/>
          </p:nvCxnSpPr>
          <p:spPr>
            <a:xfrm>
              <a:off x="4426210" y="2897982"/>
              <a:ext cx="425398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Line 4">
              <a:extLst>
                <a:ext uri="{FF2B5EF4-FFF2-40B4-BE49-F238E27FC236}">
                  <a16:creationId xmlns:a16="http://schemas.microsoft.com/office/drawing/2014/main" id="{E9CB0816-9F6B-8941-47D9-5E9695851328}"/>
                </a:ext>
              </a:extLst>
            </p:cNvPr>
            <p:cNvCxnSpPr/>
            <p:nvPr/>
          </p:nvCxnSpPr>
          <p:spPr>
            <a:xfrm>
              <a:off x="4426210" y="3187172"/>
              <a:ext cx="425398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Line 5">
              <a:extLst>
                <a:ext uri="{FF2B5EF4-FFF2-40B4-BE49-F238E27FC236}">
                  <a16:creationId xmlns:a16="http://schemas.microsoft.com/office/drawing/2014/main" id="{BBE3B0C0-0D96-9ACA-BB1A-B1B6C18EFD16}"/>
                </a:ext>
              </a:extLst>
            </p:cNvPr>
            <p:cNvCxnSpPr/>
            <p:nvPr/>
          </p:nvCxnSpPr>
          <p:spPr>
            <a:xfrm>
              <a:off x="4426210" y="3476361"/>
              <a:ext cx="425398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Line 6">
              <a:extLst>
                <a:ext uri="{FF2B5EF4-FFF2-40B4-BE49-F238E27FC236}">
                  <a16:creationId xmlns:a16="http://schemas.microsoft.com/office/drawing/2014/main" id="{BC092307-15AE-AF39-552A-5968FC6A91F9}"/>
                </a:ext>
              </a:extLst>
            </p:cNvPr>
            <p:cNvCxnSpPr/>
            <p:nvPr/>
          </p:nvCxnSpPr>
          <p:spPr>
            <a:xfrm>
              <a:off x="4426210" y="3765550"/>
              <a:ext cx="425398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Line 7">
              <a:extLst>
                <a:ext uri="{FF2B5EF4-FFF2-40B4-BE49-F238E27FC236}">
                  <a16:creationId xmlns:a16="http://schemas.microsoft.com/office/drawing/2014/main" id="{B2CD1CAB-A81F-BB6F-A6F8-2324C72E93C6}"/>
                </a:ext>
              </a:extLst>
            </p:cNvPr>
            <p:cNvCxnSpPr/>
            <p:nvPr/>
          </p:nvCxnSpPr>
          <p:spPr>
            <a:xfrm>
              <a:off x="4426210" y="4054739"/>
              <a:ext cx="425398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Line 8">
              <a:extLst>
                <a:ext uri="{FF2B5EF4-FFF2-40B4-BE49-F238E27FC236}">
                  <a16:creationId xmlns:a16="http://schemas.microsoft.com/office/drawing/2014/main" id="{9CD1BF9E-5A27-D048-4A4B-92CCA5418682}"/>
                </a:ext>
              </a:extLst>
            </p:cNvPr>
            <p:cNvCxnSpPr/>
            <p:nvPr/>
          </p:nvCxnSpPr>
          <p:spPr>
            <a:xfrm>
              <a:off x="4426210" y="4343928"/>
              <a:ext cx="425398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Line 9">
              <a:extLst>
                <a:ext uri="{FF2B5EF4-FFF2-40B4-BE49-F238E27FC236}">
                  <a16:creationId xmlns:a16="http://schemas.microsoft.com/office/drawing/2014/main" id="{4D049A72-5FCE-EA2C-24DE-4C0971C2AEC5}"/>
                </a:ext>
              </a:extLst>
            </p:cNvPr>
            <p:cNvCxnSpPr/>
            <p:nvPr/>
          </p:nvCxnSpPr>
          <p:spPr>
            <a:xfrm>
              <a:off x="4426210" y="4633118"/>
              <a:ext cx="425398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Line 10">
              <a:extLst>
                <a:ext uri="{FF2B5EF4-FFF2-40B4-BE49-F238E27FC236}">
                  <a16:creationId xmlns:a16="http://schemas.microsoft.com/office/drawing/2014/main" id="{60A20852-8941-85B6-ABC4-8E02163927C4}"/>
                </a:ext>
              </a:extLst>
            </p:cNvPr>
            <p:cNvCxnSpPr/>
            <p:nvPr/>
          </p:nvCxnSpPr>
          <p:spPr>
            <a:xfrm>
              <a:off x="4426210" y="4922307"/>
              <a:ext cx="4253982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0" name="Shape 1" title="þ\#1_1">
              <a:extLst>
                <a:ext uri="{FF2B5EF4-FFF2-40B4-BE49-F238E27FC236}">
                  <a16:creationId xmlns:a16="http://schemas.microsoft.com/office/drawing/2014/main" id="{79AB4185-F2EF-94F2-3BE2-02EBBBE5DEA0}"/>
                </a:ext>
              </a:extLst>
            </p:cNvPr>
            <p:cNvSpPr/>
            <p:nvPr/>
          </p:nvSpPr>
          <p:spPr>
            <a:xfrm>
              <a:off x="4426210" y="2319604"/>
              <a:ext cx="645497" cy="260270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3" name="Shape 2" title="þ\#1_2">
              <a:extLst>
                <a:ext uri="{FF2B5EF4-FFF2-40B4-BE49-F238E27FC236}">
                  <a16:creationId xmlns:a16="http://schemas.microsoft.com/office/drawing/2014/main" id="{0DE309D6-A586-AEF4-E6F1-41E656FECE8B}"/>
                </a:ext>
              </a:extLst>
            </p:cNvPr>
            <p:cNvSpPr/>
            <p:nvPr/>
          </p:nvSpPr>
          <p:spPr>
            <a:xfrm>
              <a:off x="5147907" y="2319604"/>
              <a:ext cx="645497" cy="260270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6" name="Shape 3" title="þ\#1_3">
              <a:extLst>
                <a:ext uri="{FF2B5EF4-FFF2-40B4-BE49-F238E27FC236}">
                  <a16:creationId xmlns:a16="http://schemas.microsoft.com/office/drawing/2014/main" id="{A26003F9-73F3-F105-9664-CFF2D0A0B23D}"/>
                </a:ext>
              </a:extLst>
            </p:cNvPr>
            <p:cNvSpPr/>
            <p:nvPr/>
          </p:nvSpPr>
          <p:spPr>
            <a:xfrm>
              <a:off x="5869604" y="2319604"/>
              <a:ext cx="645497" cy="260270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9" name="Shape 4" title="þ\#1_4">
              <a:extLst>
                <a:ext uri="{FF2B5EF4-FFF2-40B4-BE49-F238E27FC236}">
                  <a16:creationId xmlns:a16="http://schemas.microsoft.com/office/drawing/2014/main" id="{79C6C47D-8B1A-6E51-89BF-F19F61FC5CA2}"/>
                </a:ext>
              </a:extLst>
            </p:cNvPr>
            <p:cNvSpPr/>
            <p:nvPr/>
          </p:nvSpPr>
          <p:spPr>
            <a:xfrm>
              <a:off x="6591301" y="2319604"/>
              <a:ext cx="645497" cy="260270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2" name="Shape 5" title="þ\#1_5">
              <a:extLst>
                <a:ext uri="{FF2B5EF4-FFF2-40B4-BE49-F238E27FC236}">
                  <a16:creationId xmlns:a16="http://schemas.microsoft.com/office/drawing/2014/main" id="{248EBDFA-2144-0CA2-BABE-D560A1F0EA26}"/>
                </a:ext>
              </a:extLst>
            </p:cNvPr>
            <p:cNvSpPr/>
            <p:nvPr/>
          </p:nvSpPr>
          <p:spPr>
            <a:xfrm>
              <a:off x="7312998" y="2319604"/>
              <a:ext cx="645497" cy="260270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5" name="Shape 6" title="þ\#1_6">
              <a:extLst>
                <a:ext uri="{FF2B5EF4-FFF2-40B4-BE49-F238E27FC236}">
                  <a16:creationId xmlns:a16="http://schemas.microsoft.com/office/drawing/2014/main" id="{131625EE-E713-CB21-D048-4E97180005DE}"/>
                </a:ext>
              </a:extLst>
            </p:cNvPr>
            <p:cNvSpPr/>
            <p:nvPr/>
          </p:nvSpPr>
          <p:spPr>
            <a:xfrm>
              <a:off x="8034695" y="2319604"/>
              <a:ext cx="645497" cy="260270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4" name="Shape 7" title="þ\#1_1|1||&gt;21|">
              <a:extLst>
                <a:ext uri="{FF2B5EF4-FFF2-40B4-BE49-F238E27FC236}">
                  <a16:creationId xmlns:a16="http://schemas.microsoft.com/office/drawing/2014/main" id="{B6EE7C3D-42CB-97A8-FABF-229E3D8DC66C}"/>
                </a:ext>
              </a:extLst>
            </p:cNvPr>
            <p:cNvSpPr>
              <a:spLocks/>
            </p:cNvSpPr>
            <p:nvPr/>
          </p:nvSpPr>
          <p:spPr>
            <a:xfrm>
              <a:off x="4426210" y="4977831"/>
              <a:ext cx="645497" cy="231351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Y2018</a:t>
              </a:r>
            </a:p>
          </p:txBody>
        </p:sp>
        <p:sp>
          <p:nvSpPr>
            <p:cNvPr id="265" name="Shape 8" title="þ\#1_2|2||&gt;21|">
              <a:extLst>
                <a:ext uri="{FF2B5EF4-FFF2-40B4-BE49-F238E27FC236}">
                  <a16:creationId xmlns:a16="http://schemas.microsoft.com/office/drawing/2014/main" id="{EF1FDB0F-4804-BE92-F587-DFB2903CB982}"/>
                </a:ext>
              </a:extLst>
            </p:cNvPr>
            <p:cNvSpPr>
              <a:spLocks/>
            </p:cNvSpPr>
            <p:nvPr/>
          </p:nvSpPr>
          <p:spPr>
            <a:xfrm>
              <a:off x="5147907" y="4977831"/>
              <a:ext cx="645497" cy="231351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Y2019</a:t>
              </a:r>
            </a:p>
          </p:txBody>
        </p:sp>
        <p:sp>
          <p:nvSpPr>
            <p:cNvPr id="266" name="Shape 9" title="þ\#1_3|3||&gt;21|">
              <a:extLst>
                <a:ext uri="{FF2B5EF4-FFF2-40B4-BE49-F238E27FC236}">
                  <a16:creationId xmlns:a16="http://schemas.microsoft.com/office/drawing/2014/main" id="{1F3BDD16-0E57-A6E7-1D7D-3BBAA47E4041}"/>
                </a:ext>
              </a:extLst>
            </p:cNvPr>
            <p:cNvSpPr>
              <a:spLocks/>
            </p:cNvSpPr>
            <p:nvPr/>
          </p:nvSpPr>
          <p:spPr>
            <a:xfrm>
              <a:off x="5869604" y="4977831"/>
              <a:ext cx="645497" cy="231351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Y2020</a:t>
              </a:r>
            </a:p>
          </p:txBody>
        </p:sp>
        <p:sp>
          <p:nvSpPr>
            <p:cNvPr id="267" name="Shape 10" title="þ\#1_4|4||&gt;21|">
              <a:extLst>
                <a:ext uri="{FF2B5EF4-FFF2-40B4-BE49-F238E27FC236}">
                  <a16:creationId xmlns:a16="http://schemas.microsoft.com/office/drawing/2014/main" id="{E0ABFE80-64D8-DBC4-B8AE-5C00CF709010}"/>
                </a:ext>
              </a:extLst>
            </p:cNvPr>
            <p:cNvSpPr>
              <a:spLocks/>
            </p:cNvSpPr>
            <p:nvPr/>
          </p:nvSpPr>
          <p:spPr>
            <a:xfrm>
              <a:off x="6591301" y="4977831"/>
              <a:ext cx="645497" cy="231351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Y2021</a:t>
              </a:r>
            </a:p>
          </p:txBody>
        </p:sp>
        <p:sp>
          <p:nvSpPr>
            <p:cNvPr id="268" name="Shape 11" title="þ\#1_5|5||&gt;21|">
              <a:extLst>
                <a:ext uri="{FF2B5EF4-FFF2-40B4-BE49-F238E27FC236}">
                  <a16:creationId xmlns:a16="http://schemas.microsoft.com/office/drawing/2014/main" id="{D4555365-26A1-6434-D300-EFBDF0791296}"/>
                </a:ext>
              </a:extLst>
            </p:cNvPr>
            <p:cNvSpPr>
              <a:spLocks/>
            </p:cNvSpPr>
            <p:nvPr/>
          </p:nvSpPr>
          <p:spPr>
            <a:xfrm>
              <a:off x="7312998" y="4977831"/>
              <a:ext cx="645497" cy="231351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Y2022</a:t>
              </a:r>
            </a:p>
          </p:txBody>
        </p:sp>
        <p:sp>
          <p:nvSpPr>
            <p:cNvPr id="269" name="Shape 12" title="þ\#1_6|6||&gt;21|">
              <a:extLst>
                <a:ext uri="{FF2B5EF4-FFF2-40B4-BE49-F238E27FC236}">
                  <a16:creationId xmlns:a16="http://schemas.microsoft.com/office/drawing/2014/main" id="{D65580D9-230E-511A-E3BE-683CC98B59CE}"/>
                </a:ext>
              </a:extLst>
            </p:cNvPr>
            <p:cNvSpPr>
              <a:spLocks/>
            </p:cNvSpPr>
            <p:nvPr/>
          </p:nvSpPr>
          <p:spPr>
            <a:xfrm>
              <a:off x="8034695" y="4977831"/>
              <a:ext cx="645497" cy="231351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Y2023</a:t>
              </a:r>
            </a:p>
          </p:txBody>
        </p:sp>
        <p:sp>
          <p:nvSpPr>
            <p:cNvPr id="271" name="Shape 13" title="þ\#1_1|1||£|">
              <a:extLst>
                <a:ext uri="{FF2B5EF4-FFF2-40B4-BE49-F238E27FC236}">
                  <a16:creationId xmlns:a16="http://schemas.microsoft.com/office/drawing/2014/main" id="{45FB2B01-D536-5CB6-ACA7-CC47F1A68B6F}"/>
                </a:ext>
              </a:extLst>
            </p:cNvPr>
            <p:cNvSpPr>
              <a:spLocks/>
            </p:cNvSpPr>
            <p:nvPr/>
          </p:nvSpPr>
          <p:spPr>
            <a:xfrm>
              <a:off x="4504437" y="2608793"/>
              <a:ext cx="489042" cy="1445946"/>
            </a:xfrm>
            <a:prstGeom prst="upArrow">
              <a:avLst>
                <a:gd name="adj1" fmla="val 100000"/>
                <a:gd name="adj2" fmla="val 50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4" name="Shape 14" title="þ\#1_2|2||£|">
              <a:extLst>
                <a:ext uri="{FF2B5EF4-FFF2-40B4-BE49-F238E27FC236}">
                  <a16:creationId xmlns:a16="http://schemas.microsoft.com/office/drawing/2014/main" id="{6891D897-C6E3-80E7-3DC7-81C3541EC63E}"/>
                </a:ext>
              </a:extLst>
            </p:cNvPr>
            <p:cNvSpPr>
              <a:spLocks/>
            </p:cNvSpPr>
            <p:nvPr/>
          </p:nvSpPr>
          <p:spPr>
            <a:xfrm rot="10800000">
              <a:off x="5226134" y="4054739"/>
              <a:ext cx="489042" cy="867568"/>
            </a:xfrm>
            <a:prstGeom prst="upArrow">
              <a:avLst>
                <a:gd name="adj1" fmla="val 100000"/>
                <a:gd name="adj2" fmla="val 50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7" name="Shape 15" title="þ\#1_3|3||£|">
              <a:extLst>
                <a:ext uri="{FF2B5EF4-FFF2-40B4-BE49-F238E27FC236}">
                  <a16:creationId xmlns:a16="http://schemas.microsoft.com/office/drawing/2014/main" id="{03FE84AC-11D2-02FF-B28B-56D95FDFE4D4}"/>
                </a:ext>
              </a:extLst>
            </p:cNvPr>
            <p:cNvSpPr>
              <a:spLocks/>
            </p:cNvSpPr>
            <p:nvPr/>
          </p:nvSpPr>
          <p:spPr>
            <a:xfrm>
              <a:off x="5947832" y="2319604"/>
              <a:ext cx="489042" cy="1735135"/>
            </a:xfrm>
            <a:prstGeom prst="upArrow">
              <a:avLst>
                <a:gd name="adj1" fmla="val 100000"/>
                <a:gd name="adj2" fmla="val 50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0" name="Shape 16" title="þ\#1_4|4||£|">
              <a:extLst>
                <a:ext uri="{FF2B5EF4-FFF2-40B4-BE49-F238E27FC236}">
                  <a16:creationId xmlns:a16="http://schemas.microsoft.com/office/drawing/2014/main" id="{0B528F6F-A24A-3FA7-A2BE-A904B07965AF}"/>
                </a:ext>
              </a:extLst>
            </p:cNvPr>
            <p:cNvSpPr>
              <a:spLocks/>
            </p:cNvSpPr>
            <p:nvPr/>
          </p:nvSpPr>
          <p:spPr>
            <a:xfrm>
              <a:off x="6669529" y="3476361"/>
              <a:ext cx="489042" cy="578378"/>
            </a:xfrm>
            <a:prstGeom prst="upArrow">
              <a:avLst>
                <a:gd name="adj1" fmla="val 100000"/>
                <a:gd name="adj2" fmla="val 50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3" name="Shape 17" title="þ\#1_5|5||£|">
              <a:extLst>
                <a:ext uri="{FF2B5EF4-FFF2-40B4-BE49-F238E27FC236}">
                  <a16:creationId xmlns:a16="http://schemas.microsoft.com/office/drawing/2014/main" id="{A2F21A0D-2DDE-0865-E1F3-2D82D6F0EC48}"/>
                </a:ext>
              </a:extLst>
            </p:cNvPr>
            <p:cNvSpPr>
              <a:spLocks/>
            </p:cNvSpPr>
            <p:nvPr/>
          </p:nvSpPr>
          <p:spPr>
            <a:xfrm>
              <a:off x="7391226" y="3765550"/>
              <a:ext cx="489042" cy="289189"/>
            </a:xfrm>
            <a:prstGeom prst="upArrow">
              <a:avLst>
                <a:gd name="adj1" fmla="val 100000"/>
                <a:gd name="adj2" fmla="val 50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6" name="Shape 18" title="þ\#1_6|6||£|">
              <a:extLst>
                <a:ext uri="{FF2B5EF4-FFF2-40B4-BE49-F238E27FC236}">
                  <a16:creationId xmlns:a16="http://schemas.microsoft.com/office/drawing/2014/main" id="{E4AECCB3-E271-FD09-B315-C5917EC26A3D}"/>
                </a:ext>
              </a:extLst>
            </p:cNvPr>
            <p:cNvSpPr>
              <a:spLocks/>
            </p:cNvSpPr>
            <p:nvPr/>
          </p:nvSpPr>
          <p:spPr>
            <a:xfrm>
              <a:off x="8112923" y="2897982"/>
              <a:ext cx="489042" cy="1156757"/>
            </a:xfrm>
            <a:prstGeom prst="upArrow">
              <a:avLst>
                <a:gd name="adj1" fmla="val 100000"/>
                <a:gd name="adj2" fmla="val 50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2" name="Shape 19" descr="1#1#1" title="þ\#1_1|1||£|">
              <a:extLst>
                <a:ext uri="{FF2B5EF4-FFF2-40B4-BE49-F238E27FC236}">
                  <a16:creationId xmlns:a16="http://schemas.microsoft.com/office/drawing/2014/main" id="{94B0E02A-9DB0-39DE-4FE5-039B3AE9EC04}"/>
                </a:ext>
              </a:extLst>
            </p:cNvPr>
            <p:cNvSpPr/>
            <p:nvPr/>
          </p:nvSpPr>
          <p:spPr>
            <a:xfrm>
              <a:off x="4580963" y="3222762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500 </a:t>
              </a:r>
            </a:p>
          </p:txBody>
        </p:sp>
        <p:sp>
          <p:nvSpPr>
            <p:cNvPr id="275" name="Shape 20" descr="-1#1#1" title="þ\#1_2|2||£|">
              <a:extLst>
                <a:ext uri="{FF2B5EF4-FFF2-40B4-BE49-F238E27FC236}">
                  <a16:creationId xmlns:a16="http://schemas.microsoft.com/office/drawing/2014/main" id="{3B12F3DC-C3BA-0155-DB1B-2DED848D7085}"/>
                </a:ext>
              </a:extLst>
            </p:cNvPr>
            <p:cNvSpPr/>
            <p:nvPr/>
          </p:nvSpPr>
          <p:spPr>
            <a:xfrm>
              <a:off x="5271401" y="4379519"/>
              <a:ext cx="398507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-300 </a:t>
              </a:r>
            </a:p>
          </p:txBody>
        </p:sp>
        <p:sp>
          <p:nvSpPr>
            <p:cNvPr id="278" name="Shape 21" descr="1#1#1" title="þ\#1_3|3||£|">
              <a:extLst>
                <a:ext uri="{FF2B5EF4-FFF2-40B4-BE49-F238E27FC236}">
                  <a16:creationId xmlns:a16="http://schemas.microsoft.com/office/drawing/2014/main" id="{B3653B82-4CB6-34CA-42BE-2BEC8B1C6714}"/>
                </a:ext>
              </a:extLst>
            </p:cNvPr>
            <p:cNvSpPr/>
            <p:nvPr/>
          </p:nvSpPr>
          <p:spPr>
            <a:xfrm>
              <a:off x="6024358" y="3078168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600 </a:t>
              </a:r>
            </a:p>
          </p:txBody>
        </p:sp>
        <p:sp>
          <p:nvSpPr>
            <p:cNvPr id="281" name="Shape 22" descr="1#1#1" title="þ\#1_4|4||£|">
              <a:extLst>
                <a:ext uri="{FF2B5EF4-FFF2-40B4-BE49-F238E27FC236}">
                  <a16:creationId xmlns:a16="http://schemas.microsoft.com/office/drawing/2014/main" id="{5030CE04-3F69-CAF4-FBA4-FD6BA8AB4A6F}"/>
                </a:ext>
              </a:extLst>
            </p:cNvPr>
            <p:cNvSpPr/>
            <p:nvPr/>
          </p:nvSpPr>
          <p:spPr>
            <a:xfrm>
              <a:off x="6746056" y="3656546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284" name="Shape 23" descr="1#1#1" title="þ\#1_5|5||£|">
              <a:extLst>
                <a:ext uri="{FF2B5EF4-FFF2-40B4-BE49-F238E27FC236}">
                  <a16:creationId xmlns:a16="http://schemas.microsoft.com/office/drawing/2014/main" id="{D396E15C-8B0B-3F4F-3658-137F51018513}"/>
                </a:ext>
              </a:extLst>
            </p:cNvPr>
            <p:cNvSpPr/>
            <p:nvPr/>
          </p:nvSpPr>
          <p:spPr>
            <a:xfrm>
              <a:off x="7467753" y="3801140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287" name="Shape 24" descr="1#1#1" title="þ\#1_6|6||£|">
              <a:extLst>
                <a:ext uri="{FF2B5EF4-FFF2-40B4-BE49-F238E27FC236}">
                  <a16:creationId xmlns:a16="http://schemas.microsoft.com/office/drawing/2014/main" id="{6EDA4490-72A7-2180-7720-4A19311956E3}"/>
                </a:ext>
              </a:extLst>
            </p:cNvPr>
            <p:cNvSpPr/>
            <p:nvPr/>
          </p:nvSpPr>
          <p:spPr>
            <a:xfrm>
              <a:off x="8189449" y="3367356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  <p:sp>
          <p:nvSpPr>
            <p:cNvPr id="288" name="Shape 25">
              <a:extLst>
                <a:ext uri="{FF2B5EF4-FFF2-40B4-BE49-F238E27FC236}">
                  <a16:creationId xmlns:a16="http://schemas.microsoft.com/office/drawing/2014/main" id="{A4E9D9CC-39D5-6B58-9C78-2ED6152D0D3F}"/>
                </a:ext>
              </a:extLst>
            </p:cNvPr>
            <p:cNvSpPr/>
            <p:nvPr/>
          </p:nvSpPr>
          <p:spPr>
            <a:xfrm>
              <a:off x="4070610" y="4859469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-300 </a:t>
              </a:r>
            </a:p>
          </p:txBody>
        </p:sp>
        <p:sp>
          <p:nvSpPr>
            <p:cNvPr id="290" name="Shape 26">
              <a:extLst>
                <a:ext uri="{FF2B5EF4-FFF2-40B4-BE49-F238E27FC236}">
                  <a16:creationId xmlns:a16="http://schemas.microsoft.com/office/drawing/2014/main" id="{50BEFEF6-313F-6F0A-6502-44B0A11A2AC4}"/>
                </a:ext>
              </a:extLst>
            </p:cNvPr>
            <p:cNvSpPr/>
            <p:nvPr/>
          </p:nvSpPr>
          <p:spPr>
            <a:xfrm>
              <a:off x="4070610" y="4570280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-200 </a:t>
              </a:r>
            </a:p>
          </p:txBody>
        </p:sp>
        <p:sp>
          <p:nvSpPr>
            <p:cNvPr id="292" name="Shape 27">
              <a:extLst>
                <a:ext uri="{FF2B5EF4-FFF2-40B4-BE49-F238E27FC236}">
                  <a16:creationId xmlns:a16="http://schemas.microsoft.com/office/drawing/2014/main" id="{E76501CD-7DF5-C750-EFF6-60831C97EBFB}"/>
                </a:ext>
              </a:extLst>
            </p:cNvPr>
            <p:cNvSpPr/>
            <p:nvPr/>
          </p:nvSpPr>
          <p:spPr>
            <a:xfrm>
              <a:off x="4070610" y="4281091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-100 </a:t>
              </a:r>
            </a:p>
          </p:txBody>
        </p:sp>
        <p:sp>
          <p:nvSpPr>
            <p:cNvPr id="294" name="Shape 28">
              <a:extLst>
                <a:ext uri="{FF2B5EF4-FFF2-40B4-BE49-F238E27FC236}">
                  <a16:creationId xmlns:a16="http://schemas.microsoft.com/office/drawing/2014/main" id="{8B171D4A-BE5F-A406-4EDD-F3E4D68EA8EC}"/>
                </a:ext>
              </a:extLst>
            </p:cNvPr>
            <p:cNvSpPr/>
            <p:nvPr/>
          </p:nvSpPr>
          <p:spPr>
            <a:xfrm>
              <a:off x="4070610" y="3991902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0 </a:t>
              </a:r>
            </a:p>
          </p:txBody>
        </p:sp>
        <p:sp>
          <p:nvSpPr>
            <p:cNvPr id="296" name="Shape 29">
              <a:extLst>
                <a:ext uri="{FF2B5EF4-FFF2-40B4-BE49-F238E27FC236}">
                  <a16:creationId xmlns:a16="http://schemas.microsoft.com/office/drawing/2014/main" id="{65B911EC-A728-77AD-CDA5-C81B4CFA208D}"/>
                </a:ext>
              </a:extLst>
            </p:cNvPr>
            <p:cNvSpPr/>
            <p:nvPr/>
          </p:nvSpPr>
          <p:spPr>
            <a:xfrm>
              <a:off x="4070610" y="3702712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298" name="Shape 30">
              <a:extLst>
                <a:ext uri="{FF2B5EF4-FFF2-40B4-BE49-F238E27FC236}">
                  <a16:creationId xmlns:a16="http://schemas.microsoft.com/office/drawing/2014/main" id="{487E2D6F-145C-9FE6-52ED-AB30B521FBE4}"/>
                </a:ext>
              </a:extLst>
            </p:cNvPr>
            <p:cNvSpPr/>
            <p:nvPr/>
          </p:nvSpPr>
          <p:spPr>
            <a:xfrm>
              <a:off x="4070610" y="3413523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300" name="Shape 31">
              <a:extLst>
                <a:ext uri="{FF2B5EF4-FFF2-40B4-BE49-F238E27FC236}">
                  <a16:creationId xmlns:a16="http://schemas.microsoft.com/office/drawing/2014/main" id="{DF45EFF2-0087-5A46-B868-1BC9D60C5D86}"/>
                </a:ext>
              </a:extLst>
            </p:cNvPr>
            <p:cNvSpPr/>
            <p:nvPr/>
          </p:nvSpPr>
          <p:spPr>
            <a:xfrm>
              <a:off x="4070610" y="3124334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300 </a:t>
              </a:r>
            </a:p>
          </p:txBody>
        </p:sp>
        <p:sp>
          <p:nvSpPr>
            <p:cNvPr id="302" name="Shape 32">
              <a:extLst>
                <a:ext uri="{FF2B5EF4-FFF2-40B4-BE49-F238E27FC236}">
                  <a16:creationId xmlns:a16="http://schemas.microsoft.com/office/drawing/2014/main" id="{A4051A01-5B76-DC4F-2264-08E6C7A0F28F}"/>
                </a:ext>
              </a:extLst>
            </p:cNvPr>
            <p:cNvSpPr/>
            <p:nvPr/>
          </p:nvSpPr>
          <p:spPr>
            <a:xfrm>
              <a:off x="4070610" y="2835145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  <p:sp>
          <p:nvSpPr>
            <p:cNvPr id="304" name="Shape 33">
              <a:extLst>
                <a:ext uri="{FF2B5EF4-FFF2-40B4-BE49-F238E27FC236}">
                  <a16:creationId xmlns:a16="http://schemas.microsoft.com/office/drawing/2014/main" id="{DF0C2539-CB74-0DD9-4C8F-0B36F53F6B42}"/>
                </a:ext>
              </a:extLst>
            </p:cNvPr>
            <p:cNvSpPr/>
            <p:nvPr/>
          </p:nvSpPr>
          <p:spPr>
            <a:xfrm>
              <a:off x="4070610" y="2545956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500 </a:t>
              </a:r>
            </a:p>
          </p:txBody>
        </p:sp>
        <p:sp>
          <p:nvSpPr>
            <p:cNvPr id="306" name="Shape 34">
              <a:extLst>
                <a:ext uri="{FF2B5EF4-FFF2-40B4-BE49-F238E27FC236}">
                  <a16:creationId xmlns:a16="http://schemas.microsoft.com/office/drawing/2014/main" id="{628454A6-247A-96F6-881E-8F47F3B98443}"/>
                </a:ext>
              </a:extLst>
            </p:cNvPr>
            <p:cNvSpPr/>
            <p:nvPr/>
          </p:nvSpPr>
          <p:spPr>
            <a:xfrm>
              <a:off x="4070610" y="2256767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600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97505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Classic Charts</a:t>
            </a:r>
          </a:p>
        </p:txBody>
      </p:sp>
      <p:grpSp>
        <p:nvGrpSpPr>
          <p:cNvPr id="308" name="CLASSIC CHARTS" title="3">
            <a:extLst>
              <a:ext uri="{FF2B5EF4-FFF2-40B4-BE49-F238E27FC236}">
                <a16:creationId xmlns:a16="http://schemas.microsoft.com/office/drawing/2014/main" id="{8A376DAC-FED0-DC9C-0F45-082216286658}"/>
              </a:ext>
            </a:extLst>
          </p:cNvPr>
          <p:cNvGrpSpPr/>
          <p:nvPr/>
        </p:nvGrpSpPr>
        <p:grpSpPr>
          <a:xfrm>
            <a:off x="3661939" y="1836962"/>
            <a:ext cx="4957967" cy="3603178"/>
            <a:chOff x="3960390" y="1636236"/>
            <a:chExt cx="4957967" cy="3603178"/>
          </a:xfrm>
        </p:grpSpPr>
        <p:cxnSp>
          <p:nvCxnSpPr>
            <p:cNvPr id="307" name="Line 1">
              <a:extLst>
                <a:ext uri="{FF2B5EF4-FFF2-40B4-BE49-F238E27FC236}">
                  <a16:creationId xmlns:a16="http://schemas.microsoft.com/office/drawing/2014/main" id="{51F2E8B5-99C4-296C-6B07-257A4CF38228}"/>
                </a:ext>
              </a:extLst>
            </p:cNvPr>
            <p:cNvCxnSpPr/>
            <p:nvPr/>
          </p:nvCxnSpPr>
          <p:spPr>
            <a:xfrm>
              <a:off x="8821696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Line 2">
              <a:extLst>
                <a:ext uri="{FF2B5EF4-FFF2-40B4-BE49-F238E27FC236}">
                  <a16:creationId xmlns:a16="http://schemas.microsoft.com/office/drawing/2014/main" id="{4DC916B1-C4A2-75B0-B22F-36CFB8CEB7AF}"/>
                </a:ext>
              </a:extLst>
            </p:cNvPr>
            <p:cNvCxnSpPr/>
            <p:nvPr/>
          </p:nvCxnSpPr>
          <p:spPr>
            <a:xfrm>
              <a:off x="8356519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Line 3">
              <a:extLst>
                <a:ext uri="{FF2B5EF4-FFF2-40B4-BE49-F238E27FC236}">
                  <a16:creationId xmlns:a16="http://schemas.microsoft.com/office/drawing/2014/main" id="{B8FA201D-5187-1CCA-96F3-C3B0B9747C0D}"/>
                </a:ext>
              </a:extLst>
            </p:cNvPr>
            <p:cNvCxnSpPr/>
            <p:nvPr/>
          </p:nvCxnSpPr>
          <p:spPr>
            <a:xfrm>
              <a:off x="7891344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Line 4">
              <a:extLst>
                <a:ext uri="{FF2B5EF4-FFF2-40B4-BE49-F238E27FC236}">
                  <a16:creationId xmlns:a16="http://schemas.microsoft.com/office/drawing/2014/main" id="{DA3DD5D1-35CA-81AD-9AE4-CF0C2225BEB1}"/>
                </a:ext>
              </a:extLst>
            </p:cNvPr>
            <p:cNvCxnSpPr/>
            <p:nvPr/>
          </p:nvCxnSpPr>
          <p:spPr>
            <a:xfrm>
              <a:off x="7426168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Line 5">
              <a:extLst>
                <a:ext uri="{FF2B5EF4-FFF2-40B4-BE49-F238E27FC236}">
                  <a16:creationId xmlns:a16="http://schemas.microsoft.com/office/drawing/2014/main" id="{381C6A89-D5F3-2516-0318-D0438148C5E3}"/>
                </a:ext>
              </a:extLst>
            </p:cNvPr>
            <p:cNvCxnSpPr/>
            <p:nvPr/>
          </p:nvCxnSpPr>
          <p:spPr>
            <a:xfrm>
              <a:off x="6960991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Line 6">
              <a:extLst>
                <a:ext uri="{FF2B5EF4-FFF2-40B4-BE49-F238E27FC236}">
                  <a16:creationId xmlns:a16="http://schemas.microsoft.com/office/drawing/2014/main" id="{EAA4FD65-2714-620F-8971-354E861D4943}"/>
                </a:ext>
              </a:extLst>
            </p:cNvPr>
            <p:cNvCxnSpPr/>
            <p:nvPr/>
          </p:nvCxnSpPr>
          <p:spPr>
            <a:xfrm>
              <a:off x="6495816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Line 7">
              <a:extLst>
                <a:ext uri="{FF2B5EF4-FFF2-40B4-BE49-F238E27FC236}">
                  <a16:creationId xmlns:a16="http://schemas.microsoft.com/office/drawing/2014/main" id="{98BE2AE3-92F0-D952-748D-889668969FB8}"/>
                </a:ext>
              </a:extLst>
            </p:cNvPr>
            <p:cNvCxnSpPr/>
            <p:nvPr/>
          </p:nvCxnSpPr>
          <p:spPr>
            <a:xfrm>
              <a:off x="6030640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Line 8">
              <a:extLst>
                <a:ext uri="{FF2B5EF4-FFF2-40B4-BE49-F238E27FC236}">
                  <a16:creationId xmlns:a16="http://schemas.microsoft.com/office/drawing/2014/main" id="{B00B831F-AC04-C1F7-62DF-CC6616BE1173}"/>
                </a:ext>
              </a:extLst>
            </p:cNvPr>
            <p:cNvCxnSpPr/>
            <p:nvPr/>
          </p:nvCxnSpPr>
          <p:spPr>
            <a:xfrm>
              <a:off x="5565464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Line 9">
              <a:extLst>
                <a:ext uri="{FF2B5EF4-FFF2-40B4-BE49-F238E27FC236}">
                  <a16:creationId xmlns:a16="http://schemas.microsoft.com/office/drawing/2014/main" id="{F10B7F2F-9D1C-8C23-DE9C-5A01FE9C5893}"/>
                </a:ext>
              </a:extLst>
            </p:cNvPr>
            <p:cNvCxnSpPr/>
            <p:nvPr/>
          </p:nvCxnSpPr>
          <p:spPr>
            <a:xfrm>
              <a:off x="5100288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Line 10">
              <a:extLst>
                <a:ext uri="{FF2B5EF4-FFF2-40B4-BE49-F238E27FC236}">
                  <a16:creationId xmlns:a16="http://schemas.microsoft.com/office/drawing/2014/main" id="{27BA55E4-A691-4E19-1E6C-6D125298618B}"/>
                </a:ext>
              </a:extLst>
            </p:cNvPr>
            <p:cNvCxnSpPr/>
            <p:nvPr/>
          </p:nvCxnSpPr>
          <p:spPr>
            <a:xfrm>
              <a:off x="4635112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0" name="Shape 1" title="þ\#1_1">
              <a:extLst>
                <a:ext uri="{FF2B5EF4-FFF2-40B4-BE49-F238E27FC236}">
                  <a16:creationId xmlns:a16="http://schemas.microsoft.com/office/drawing/2014/main" id="{64B28502-030E-1FA4-AA10-065423FAB2D3}"/>
                </a:ext>
              </a:extLst>
            </p:cNvPr>
            <p:cNvSpPr/>
            <p:nvPr/>
          </p:nvSpPr>
          <p:spPr>
            <a:xfrm>
              <a:off x="4635112" y="1991836"/>
              <a:ext cx="4186584" cy="4777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3" name="Shape 2" title="þ\#1_2">
              <a:extLst>
                <a:ext uri="{FF2B5EF4-FFF2-40B4-BE49-F238E27FC236}">
                  <a16:creationId xmlns:a16="http://schemas.microsoft.com/office/drawing/2014/main" id="{E83CE9CA-AD57-CCA6-EFB3-CF53E841E1D1}"/>
                </a:ext>
              </a:extLst>
            </p:cNvPr>
            <p:cNvSpPr/>
            <p:nvPr/>
          </p:nvSpPr>
          <p:spPr>
            <a:xfrm>
              <a:off x="4635112" y="2545799"/>
              <a:ext cx="4186584" cy="4777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6" name="Shape 3" title="þ\#1_3">
              <a:extLst>
                <a:ext uri="{FF2B5EF4-FFF2-40B4-BE49-F238E27FC236}">
                  <a16:creationId xmlns:a16="http://schemas.microsoft.com/office/drawing/2014/main" id="{CE5A2A8C-AF45-638A-69BC-9DC7E76DCC32}"/>
                </a:ext>
              </a:extLst>
            </p:cNvPr>
            <p:cNvSpPr/>
            <p:nvPr/>
          </p:nvSpPr>
          <p:spPr>
            <a:xfrm>
              <a:off x="4635112" y="3099762"/>
              <a:ext cx="4186584" cy="4777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9" name="Shape 4" title="þ\#1_4">
              <a:extLst>
                <a:ext uri="{FF2B5EF4-FFF2-40B4-BE49-F238E27FC236}">
                  <a16:creationId xmlns:a16="http://schemas.microsoft.com/office/drawing/2014/main" id="{CDA81301-4DE2-C267-B2AD-606369D9B707}"/>
                </a:ext>
              </a:extLst>
            </p:cNvPr>
            <p:cNvSpPr/>
            <p:nvPr/>
          </p:nvSpPr>
          <p:spPr>
            <a:xfrm>
              <a:off x="4635112" y="3653725"/>
              <a:ext cx="4186584" cy="4777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2" name="Shape 5" title="þ\#1_5">
              <a:extLst>
                <a:ext uri="{FF2B5EF4-FFF2-40B4-BE49-F238E27FC236}">
                  <a16:creationId xmlns:a16="http://schemas.microsoft.com/office/drawing/2014/main" id="{AA82613F-57A8-CD9D-8BBB-4336757AD48B}"/>
                </a:ext>
              </a:extLst>
            </p:cNvPr>
            <p:cNvSpPr/>
            <p:nvPr/>
          </p:nvSpPr>
          <p:spPr>
            <a:xfrm>
              <a:off x="4635112" y="4207688"/>
              <a:ext cx="4186584" cy="4777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5" name="Shape 6" title="þ\#1_6">
              <a:extLst>
                <a:ext uri="{FF2B5EF4-FFF2-40B4-BE49-F238E27FC236}">
                  <a16:creationId xmlns:a16="http://schemas.microsoft.com/office/drawing/2014/main" id="{B50E9A58-2B60-03F5-B17D-8741C79B8A99}"/>
                </a:ext>
              </a:extLst>
            </p:cNvPr>
            <p:cNvSpPr/>
            <p:nvPr/>
          </p:nvSpPr>
          <p:spPr>
            <a:xfrm>
              <a:off x="4635112" y="4761651"/>
              <a:ext cx="4186584" cy="4777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4" name="Shape 7" title="þ\#1_1|1||&gt;21|">
              <a:extLst>
                <a:ext uri="{FF2B5EF4-FFF2-40B4-BE49-F238E27FC236}">
                  <a16:creationId xmlns:a16="http://schemas.microsoft.com/office/drawing/2014/main" id="{5BFBA3FD-08B9-56D9-B873-0A79038EDE4D}"/>
                </a:ext>
              </a:extLst>
            </p:cNvPr>
            <p:cNvSpPr>
              <a:spLocks/>
            </p:cNvSpPr>
            <p:nvPr/>
          </p:nvSpPr>
          <p:spPr>
            <a:xfrm>
              <a:off x="3960390" y="1991836"/>
              <a:ext cx="681537" cy="477763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Y2018</a:t>
              </a:r>
            </a:p>
          </p:txBody>
        </p:sp>
        <p:sp>
          <p:nvSpPr>
            <p:cNvPr id="265" name="Shape 8" title="þ\#1_2|2||&gt;21|">
              <a:extLst>
                <a:ext uri="{FF2B5EF4-FFF2-40B4-BE49-F238E27FC236}">
                  <a16:creationId xmlns:a16="http://schemas.microsoft.com/office/drawing/2014/main" id="{0763E4BC-587C-852F-1CC1-64E3B7585EC2}"/>
                </a:ext>
              </a:extLst>
            </p:cNvPr>
            <p:cNvSpPr>
              <a:spLocks/>
            </p:cNvSpPr>
            <p:nvPr/>
          </p:nvSpPr>
          <p:spPr>
            <a:xfrm>
              <a:off x="3960390" y="2545799"/>
              <a:ext cx="681537" cy="477763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Y2019</a:t>
              </a:r>
            </a:p>
          </p:txBody>
        </p:sp>
        <p:sp>
          <p:nvSpPr>
            <p:cNvPr id="266" name="Shape 9" title="þ\#1_3|3||&gt;21|">
              <a:extLst>
                <a:ext uri="{FF2B5EF4-FFF2-40B4-BE49-F238E27FC236}">
                  <a16:creationId xmlns:a16="http://schemas.microsoft.com/office/drawing/2014/main" id="{CD0118BB-64E3-0D0D-5D86-A9B500DC708D}"/>
                </a:ext>
              </a:extLst>
            </p:cNvPr>
            <p:cNvSpPr>
              <a:spLocks/>
            </p:cNvSpPr>
            <p:nvPr/>
          </p:nvSpPr>
          <p:spPr>
            <a:xfrm>
              <a:off x="3960390" y="3099762"/>
              <a:ext cx="681537" cy="477763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Y2020</a:t>
              </a:r>
            </a:p>
          </p:txBody>
        </p:sp>
        <p:sp>
          <p:nvSpPr>
            <p:cNvPr id="267" name="Shape 10" title="þ\#1_4|4||&gt;21|">
              <a:extLst>
                <a:ext uri="{FF2B5EF4-FFF2-40B4-BE49-F238E27FC236}">
                  <a16:creationId xmlns:a16="http://schemas.microsoft.com/office/drawing/2014/main" id="{8DB66E80-70BA-0C40-5112-A3AF7E1A0FD7}"/>
                </a:ext>
              </a:extLst>
            </p:cNvPr>
            <p:cNvSpPr>
              <a:spLocks/>
            </p:cNvSpPr>
            <p:nvPr/>
          </p:nvSpPr>
          <p:spPr>
            <a:xfrm>
              <a:off x="3960390" y="3653725"/>
              <a:ext cx="681537" cy="477763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Y2021</a:t>
              </a:r>
            </a:p>
          </p:txBody>
        </p:sp>
        <p:sp>
          <p:nvSpPr>
            <p:cNvPr id="268" name="Shape 11" title="þ\#1_5|5||&gt;21|">
              <a:extLst>
                <a:ext uri="{FF2B5EF4-FFF2-40B4-BE49-F238E27FC236}">
                  <a16:creationId xmlns:a16="http://schemas.microsoft.com/office/drawing/2014/main" id="{71B3528A-68D9-0B50-BD4D-C87BEE1D0887}"/>
                </a:ext>
              </a:extLst>
            </p:cNvPr>
            <p:cNvSpPr>
              <a:spLocks/>
            </p:cNvSpPr>
            <p:nvPr/>
          </p:nvSpPr>
          <p:spPr>
            <a:xfrm>
              <a:off x="3960390" y="4207688"/>
              <a:ext cx="681537" cy="477763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Y2022</a:t>
              </a:r>
            </a:p>
          </p:txBody>
        </p:sp>
        <p:sp>
          <p:nvSpPr>
            <p:cNvPr id="269" name="Shape 12" title="þ\#1_6|6||&gt;21|">
              <a:extLst>
                <a:ext uri="{FF2B5EF4-FFF2-40B4-BE49-F238E27FC236}">
                  <a16:creationId xmlns:a16="http://schemas.microsoft.com/office/drawing/2014/main" id="{91B8A836-9B1B-E204-500D-77C75A62D304}"/>
                </a:ext>
              </a:extLst>
            </p:cNvPr>
            <p:cNvSpPr>
              <a:spLocks/>
            </p:cNvSpPr>
            <p:nvPr/>
          </p:nvSpPr>
          <p:spPr>
            <a:xfrm>
              <a:off x="3960390" y="4761651"/>
              <a:ext cx="681537" cy="477763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Y2023</a:t>
              </a:r>
            </a:p>
          </p:txBody>
        </p:sp>
        <p:sp>
          <p:nvSpPr>
            <p:cNvPr id="271" name="Shape 13" title="þ\#1_1|1||£|">
              <a:extLst>
                <a:ext uri="{FF2B5EF4-FFF2-40B4-BE49-F238E27FC236}">
                  <a16:creationId xmlns:a16="http://schemas.microsoft.com/office/drawing/2014/main" id="{D18365C3-CD32-CE39-5BD3-06FAA66C0751}"/>
                </a:ext>
              </a:extLst>
            </p:cNvPr>
            <p:cNvSpPr>
              <a:spLocks/>
            </p:cNvSpPr>
            <p:nvPr/>
          </p:nvSpPr>
          <p:spPr>
            <a:xfrm>
              <a:off x="6030640" y="2049736"/>
              <a:ext cx="2325880" cy="361963"/>
            </a:xfrm>
            <a:prstGeom prst="roundRect">
              <a:avLst>
                <a:gd name="adj" fmla="val 34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4" name="Shape 14" title="þ\#1_2|2||£|">
              <a:extLst>
                <a:ext uri="{FF2B5EF4-FFF2-40B4-BE49-F238E27FC236}">
                  <a16:creationId xmlns:a16="http://schemas.microsoft.com/office/drawing/2014/main" id="{532213A2-A816-71F5-FF36-9139FB6D8A25}"/>
                </a:ext>
              </a:extLst>
            </p:cNvPr>
            <p:cNvSpPr>
              <a:spLocks/>
            </p:cNvSpPr>
            <p:nvPr/>
          </p:nvSpPr>
          <p:spPr>
            <a:xfrm rot="10800000">
              <a:off x="4635112" y="2603699"/>
              <a:ext cx="1395528" cy="361963"/>
            </a:xfrm>
            <a:prstGeom prst="roundRect">
              <a:avLst>
                <a:gd name="adj" fmla="val 34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7" name="Shape 15" title="þ\#1_3|3||£|">
              <a:extLst>
                <a:ext uri="{FF2B5EF4-FFF2-40B4-BE49-F238E27FC236}">
                  <a16:creationId xmlns:a16="http://schemas.microsoft.com/office/drawing/2014/main" id="{71245E62-5424-23D1-08C1-CF21211F4611}"/>
                </a:ext>
              </a:extLst>
            </p:cNvPr>
            <p:cNvSpPr>
              <a:spLocks/>
            </p:cNvSpPr>
            <p:nvPr/>
          </p:nvSpPr>
          <p:spPr>
            <a:xfrm>
              <a:off x="6030640" y="3157662"/>
              <a:ext cx="2791056" cy="361963"/>
            </a:xfrm>
            <a:prstGeom prst="roundRect">
              <a:avLst>
                <a:gd name="adj" fmla="val 34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0" name="Shape 16" title="þ\#1_4|4||£|">
              <a:extLst>
                <a:ext uri="{FF2B5EF4-FFF2-40B4-BE49-F238E27FC236}">
                  <a16:creationId xmlns:a16="http://schemas.microsoft.com/office/drawing/2014/main" id="{719B2E57-2AE0-F661-0470-5F235C7D7979}"/>
                </a:ext>
              </a:extLst>
            </p:cNvPr>
            <p:cNvSpPr>
              <a:spLocks/>
            </p:cNvSpPr>
            <p:nvPr/>
          </p:nvSpPr>
          <p:spPr>
            <a:xfrm>
              <a:off x="6030640" y="3711625"/>
              <a:ext cx="930352" cy="361963"/>
            </a:xfrm>
            <a:prstGeom prst="roundRect">
              <a:avLst>
                <a:gd name="adj" fmla="val 34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3" name="Shape 17" title="þ\#1_5|5||£|">
              <a:extLst>
                <a:ext uri="{FF2B5EF4-FFF2-40B4-BE49-F238E27FC236}">
                  <a16:creationId xmlns:a16="http://schemas.microsoft.com/office/drawing/2014/main" id="{49265C12-3E37-0545-0661-E23EB2396406}"/>
                </a:ext>
              </a:extLst>
            </p:cNvPr>
            <p:cNvSpPr>
              <a:spLocks/>
            </p:cNvSpPr>
            <p:nvPr/>
          </p:nvSpPr>
          <p:spPr>
            <a:xfrm>
              <a:off x="6030640" y="4265588"/>
              <a:ext cx="465176" cy="361963"/>
            </a:xfrm>
            <a:prstGeom prst="roundRect">
              <a:avLst>
                <a:gd name="adj" fmla="val 34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6" name="Shape 18" title="þ\#1_6|6||£|">
              <a:extLst>
                <a:ext uri="{FF2B5EF4-FFF2-40B4-BE49-F238E27FC236}">
                  <a16:creationId xmlns:a16="http://schemas.microsoft.com/office/drawing/2014/main" id="{B4701549-ED38-796B-E46B-51906F439B09}"/>
                </a:ext>
              </a:extLst>
            </p:cNvPr>
            <p:cNvSpPr>
              <a:spLocks/>
            </p:cNvSpPr>
            <p:nvPr/>
          </p:nvSpPr>
          <p:spPr>
            <a:xfrm>
              <a:off x="6030640" y="4819551"/>
              <a:ext cx="1860704" cy="361963"/>
            </a:xfrm>
            <a:prstGeom prst="roundRect">
              <a:avLst>
                <a:gd name="adj" fmla="val 34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2" name="Shape 19" descr="1#1#1" title="þ\#1_1|1||£|">
              <a:extLst>
                <a:ext uri="{FF2B5EF4-FFF2-40B4-BE49-F238E27FC236}">
                  <a16:creationId xmlns:a16="http://schemas.microsoft.com/office/drawing/2014/main" id="{172A6DEA-3CC6-8756-3874-FD08CF2F2BF2}"/>
                </a:ext>
              </a:extLst>
            </p:cNvPr>
            <p:cNvSpPr/>
            <p:nvPr/>
          </p:nvSpPr>
          <p:spPr>
            <a:xfrm>
              <a:off x="7025585" y="2121714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500 </a:t>
              </a:r>
            </a:p>
          </p:txBody>
        </p:sp>
        <p:sp>
          <p:nvSpPr>
            <p:cNvPr id="275" name="Shape 20" descr="-1#1#1" title="þ\#1_2|2||£|">
              <a:extLst>
                <a:ext uri="{FF2B5EF4-FFF2-40B4-BE49-F238E27FC236}">
                  <a16:creationId xmlns:a16="http://schemas.microsoft.com/office/drawing/2014/main" id="{FF6FAB3B-CDF0-50BA-FF98-B55E98A24041}"/>
                </a:ext>
              </a:extLst>
            </p:cNvPr>
            <p:cNvSpPr/>
            <p:nvPr/>
          </p:nvSpPr>
          <p:spPr>
            <a:xfrm>
              <a:off x="5133623" y="2675677"/>
              <a:ext cx="398507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-300 </a:t>
              </a:r>
            </a:p>
          </p:txBody>
        </p:sp>
        <p:sp>
          <p:nvSpPr>
            <p:cNvPr id="278" name="Shape 21" descr="1#1#1" title="þ\#1_3|3||£|">
              <a:extLst>
                <a:ext uri="{FF2B5EF4-FFF2-40B4-BE49-F238E27FC236}">
                  <a16:creationId xmlns:a16="http://schemas.microsoft.com/office/drawing/2014/main" id="{4F223904-5661-4CBE-AE58-318197D4DF1B}"/>
                </a:ext>
              </a:extLst>
            </p:cNvPr>
            <p:cNvSpPr/>
            <p:nvPr/>
          </p:nvSpPr>
          <p:spPr>
            <a:xfrm>
              <a:off x="7258173" y="3229639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600 </a:t>
              </a:r>
            </a:p>
          </p:txBody>
        </p:sp>
        <p:sp>
          <p:nvSpPr>
            <p:cNvPr id="281" name="Shape 22" descr="1#1#1" title="þ\#1_4|4||£|">
              <a:extLst>
                <a:ext uri="{FF2B5EF4-FFF2-40B4-BE49-F238E27FC236}">
                  <a16:creationId xmlns:a16="http://schemas.microsoft.com/office/drawing/2014/main" id="{A1FE933F-F860-1DD2-817C-CEE4E88AF5E0}"/>
                </a:ext>
              </a:extLst>
            </p:cNvPr>
            <p:cNvSpPr/>
            <p:nvPr/>
          </p:nvSpPr>
          <p:spPr>
            <a:xfrm>
              <a:off x="6327822" y="3783602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284" name="Shape 23" descr="1#1#1" title="þ\#1_5|5||£|">
              <a:extLst>
                <a:ext uri="{FF2B5EF4-FFF2-40B4-BE49-F238E27FC236}">
                  <a16:creationId xmlns:a16="http://schemas.microsoft.com/office/drawing/2014/main" id="{37E3788C-FB0C-41CB-567E-32DF86047F89}"/>
                </a:ext>
              </a:extLst>
            </p:cNvPr>
            <p:cNvSpPr/>
            <p:nvPr/>
          </p:nvSpPr>
          <p:spPr>
            <a:xfrm>
              <a:off x="6095233" y="4337565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287" name="Shape 24" descr="1#1#1" title="þ\#1_6|6||£|">
              <a:extLst>
                <a:ext uri="{FF2B5EF4-FFF2-40B4-BE49-F238E27FC236}">
                  <a16:creationId xmlns:a16="http://schemas.microsoft.com/office/drawing/2014/main" id="{F0089507-6D5C-E3D6-D137-A73A35F27D69}"/>
                </a:ext>
              </a:extLst>
            </p:cNvPr>
            <p:cNvSpPr/>
            <p:nvPr/>
          </p:nvSpPr>
          <p:spPr>
            <a:xfrm>
              <a:off x="6792998" y="4891529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  <p:sp>
          <p:nvSpPr>
            <p:cNvPr id="288" name="Shape 25">
              <a:extLst>
                <a:ext uri="{FF2B5EF4-FFF2-40B4-BE49-F238E27FC236}">
                  <a16:creationId xmlns:a16="http://schemas.microsoft.com/office/drawing/2014/main" id="{146D5CA6-5F92-B90C-2194-3E8E121169E7}"/>
                </a:ext>
              </a:extLst>
            </p:cNvPr>
            <p:cNvSpPr/>
            <p:nvPr/>
          </p:nvSpPr>
          <p:spPr>
            <a:xfrm>
              <a:off x="4520817" y="1636236"/>
              <a:ext cx="228589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-300 </a:t>
              </a:r>
            </a:p>
          </p:txBody>
        </p:sp>
        <p:sp>
          <p:nvSpPr>
            <p:cNvPr id="290" name="Shape 26">
              <a:extLst>
                <a:ext uri="{FF2B5EF4-FFF2-40B4-BE49-F238E27FC236}">
                  <a16:creationId xmlns:a16="http://schemas.microsoft.com/office/drawing/2014/main" id="{FFA5C666-B8BD-129B-0254-9847778FACE2}"/>
                </a:ext>
              </a:extLst>
            </p:cNvPr>
            <p:cNvSpPr/>
            <p:nvPr/>
          </p:nvSpPr>
          <p:spPr>
            <a:xfrm>
              <a:off x="4985993" y="1636236"/>
              <a:ext cx="228589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-200 </a:t>
              </a:r>
            </a:p>
          </p:txBody>
        </p:sp>
        <p:sp>
          <p:nvSpPr>
            <p:cNvPr id="292" name="Shape 27">
              <a:extLst>
                <a:ext uri="{FF2B5EF4-FFF2-40B4-BE49-F238E27FC236}">
                  <a16:creationId xmlns:a16="http://schemas.microsoft.com/office/drawing/2014/main" id="{04A8C3D5-5FCC-80C6-6DE1-0CA2205DB77B}"/>
                </a:ext>
              </a:extLst>
            </p:cNvPr>
            <p:cNvSpPr/>
            <p:nvPr/>
          </p:nvSpPr>
          <p:spPr>
            <a:xfrm>
              <a:off x="5451169" y="1636236"/>
              <a:ext cx="228589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-100 </a:t>
              </a:r>
            </a:p>
          </p:txBody>
        </p:sp>
        <p:sp>
          <p:nvSpPr>
            <p:cNvPr id="294" name="Shape 28">
              <a:extLst>
                <a:ext uri="{FF2B5EF4-FFF2-40B4-BE49-F238E27FC236}">
                  <a16:creationId xmlns:a16="http://schemas.microsoft.com/office/drawing/2014/main" id="{3593DD73-A548-99AE-848E-7812A7CA9D9C}"/>
                </a:ext>
              </a:extLst>
            </p:cNvPr>
            <p:cNvSpPr/>
            <p:nvPr/>
          </p:nvSpPr>
          <p:spPr>
            <a:xfrm>
              <a:off x="5990084" y="1636236"/>
              <a:ext cx="81112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0 </a:t>
              </a:r>
            </a:p>
          </p:txBody>
        </p:sp>
        <p:sp>
          <p:nvSpPr>
            <p:cNvPr id="296" name="Shape 29">
              <a:extLst>
                <a:ext uri="{FF2B5EF4-FFF2-40B4-BE49-F238E27FC236}">
                  <a16:creationId xmlns:a16="http://schemas.microsoft.com/office/drawing/2014/main" id="{00669790-1D0C-6408-9EF1-191E65EB6041}"/>
                </a:ext>
              </a:extLst>
            </p:cNvPr>
            <p:cNvSpPr/>
            <p:nvPr/>
          </p:nvSpPr>
          <p:spPr>
            <a:xfrm>
              <a:off x="6399154" y="1636236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298" name="Shape 30">
              <a:extLst>
                <a:ext uri="{FF2B5EF4-FFF2-40B4-BE49-F238E27FC236}">
                  <a16:creationId xmlns:a16="http://schemas.microsoft.com/office/drawing/2014/main" id="{52ABDA86-A6EE-DABB-3943-9E02A773BAE7}"/>
                </a:ext>
              </a:extLst>
            </p:cNvPr>
            <p:cNvSpPr/>
            <p:nvPr/>
          </p:nvSpPr>
          <p:spPr>
            <a:xfrm>
              <a:off x="6864330" y="1636236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300" name="Shape 31">
              <a:extLst>
                <a:ext uri="{FF2B5EF4-FFF2-40B4-BE49-F238E27FC236}">
                  <a16:creationId xmlns:a16="http://schemas.microsoft.com/office/drawing/2014/main" id="{4944B693-9577-D27F-2796-AE5A92BB46B1}"/>
                </a:ext>
              </a:extLst>
            </p:cNvPr>
            <p:cNvSpPr/>
            <p:nvPr/>
          </p:nvSpPr>
          <p:spPr>
            <a:xfrm>
              <a:off x="7329506" y="1636236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300 </a:t>
              </a:r>
            </a:p>
          </p:txBody>
        </p:sp>
        <p:sp>
          <p:nvSpPr>
            <p:cNvPr id="302" name="Shape 32">
              <a:extLst>
                <a:ext uri="{FF2B5EF4-FFF2-40B4-BE49-F238E27FC236}">
                  <a16:creationId xmlns:a16="http://schemas.microsoft.com/office/drawing/2014/main" id="{BC1DBDAA-9983-6CBF-2BFA-A4C4F8E10142}"/>
                </a:ext>
              </a:extLst>
            </p:cNvPr>
            <p:cNvSpPr/>
            <p:nvPr/>
          </p:nvSpPr>
          <p:spPr>
            <a:xfrm>
              <a:off x="7794682" y="1636236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  <p:sp>
          <p:nvSpPr>
            <p:cNvPr id="304" name="Shape 33">
              <a:extLst>
                <a:ext uri="{FF2B5EF4-FFF2-40B4-BE49-F238E27FC236}">
                  <a16:creationId xmlns:a16="http://schemas.microsoft.com/office/drawing/2014/main" id="{BBE445B3-985C-3CB2-AE35-5A8F6A70B57C}"/>
                </a:ext>
              </a:extLst>
            </p:cNvPr>
            <p:cNvSpPr/>
            <p:nvPr/>
          </p:nvSpPr>
          <p:spPr>
            <a:xfrm>
              <a:off x="8259859" y="1636236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500 </a:t>
              </a:r>
            </a:p>
          </p:txBody>
        </p:sp>
        <p:sp>
          <p:nvSpPr>
            <p:cNvPr id="306" name="Shape 34">
              <a:extLst>
                <a:ext uri="{FF2B5EF4-FFF2-40B4-BE49-F238E27FC236}">
                  <a16:creationId xmlns:a16="http://schemas.microsoft.com/office/drawing/2014/main" id="{BB55F909-A579-4BB6-B727-48AF1CCA6C1E}"/>
                </a:ext>
              </a:extLst>
            </p:cNvPr>
            <p:cNvSpPr/>
            <p:nvPr/>
          </p:nvSpPr>
          <p:spPr>
            <a:xfrm>
              <a:off x="8725034" y="1636236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600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097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Classic Charts</a:t>
            </a:r>
          </a:p>
        </p:txBody>
      </p:sp>
      <p:grpSp>
        <p:nvGrpSpPr>
          <p:cNvPr id="308" name="CLASSIC CHARTS" title="3">
            <a:extLst>
              <a:ext uri="{FF2B5EF4-FFF2-40B4-BE49-F238E27FC236}">
                <a16:creationId xmlns:a16="http://schemas.microsoft.com/office/drawing/2014/main" id="{23FA7423-C8F8-87E2-7B1D-AC3714B823BB}"/>
              </a:ext>
            </a:extLst>
          </p:cNvPr>
          <p:cNvGrpSpPr/>
          <p:nvPr/>
        </p:nvGrpSpPr>
        <p:grpSpPr>
          <a:xfrm>
            <a:off x="3661939" y="1836962"/>
            <a:ext cx="4957967" cy="3603178"/>
            <a:chOff x="3960390" y="1636236"/>
            <a:chExt cx="4957967" cy="3603178"/>
          </a:xfrm>
        </p:grpSpPr>
        <p:cxnSp>
          <p:nvCxnSpPr>
            <p:cNvPr id="307" name="Line 1">
              <a:extLst>
                <a:ext uri="{FF2B5EF4-FFF2-40B4-BE49-F238E27FC236}">
                  <a16:creationId xmlns:a16="http://schemas.microsoft.com/office/drawing/2014/main" id="{67929D56-F44B-6070-A8A8-FB9444AB705D}"/>
                </a:ext>
              </a:extLst>
            </p:cNvPr>
            <p:cNvCxnSpPr/>
            <p:nvPr/>
          </p:nvCxnSpPr>
          <p:spPr>
            <a:xfrm>
              <a:off x="8821696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Line 2">
              <a:extLst>
                <a:ext uri="{FF2B5EF4-FFF2-40B4-BE49-F238E27FC236}">
                  <a16:creationId xmlns:a16="http://schemas.microsoft.com/office/drawing/2014/main" id="{20F55FC4-0CBA-31C4-80E9-640C5B4A10EF}"/>
                </a:ext>
              </a:extLst>
            </p:cNvPr>
            <p:cNvCxnSpPr/>
            <p:nvPr/>
          </p:nvCxnSpPr>
          <p:spPr>
            <a:xfrm>
              <a:off x="8356519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Line 3">
              <a:extLst>
                <a:ext uri="{FF2B5EF4-FFF2-40B4-BE49-F238E27FC236}">
                  <a16:creationId xmlns:a16="http://schemas.microsoft.com/office/drawing/2014/main" id="{DB4A0FF5-D11F-067B-E567-C762FA64EB90}"/>
                </a:ext>
              </a:extLst>
            </p:cNvPr>
            <p:cNvCxnSpPr/>
            <p:nvPr/>
          </p:nvCxnSpPr>
          <p:spPr>
            <a:xfrm>
              <a:off x="7891344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Line 4">
              <a:extLst>
                <a:ext uri="{FF2B5EF4-FFF2-40B4-BE49-F238E27FC236}">
                  <a16:creationId xmlns:a16="http://schemas.microsoft.com/office/drawing/2014/main" id="{AEFDAB93-FBA4-F596-FA5F-B08941295E25}"/>
                </a:ext>
              </a:extLst>
            </p:cNvPr>
            <p:cNvCxnSpPr/>
            <p:nvPr/>
          </p:nvCxnSpPr>
          <p:spPr>
            <a:xfrm>
              <a:off x="7426168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Line 5">
              <a:extLst>
                <a:ext uri="{FF2B5EF4-FFF2-40B4-BE49-F238E27FC236}">
                  <a16:creationId xmlns:a16="http://schemas.microsoft.com/office/drawing/2014/main" id="{723DD01A-880F-4302-BC0B-AB7B0C6AC6E7}"/>
                </a:ext>
              </a:extLst>
            </p:cNvPr>
            <p:cNvCxnSpPr/>
            <p:nvPr/>
          </p:nvCxnSpPr>
          <p:spPr>
            <a:xfrm>
              <a:off x="6960991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Line 6">
              <a:extLst>
                <a:ext uri="{FF2B5EF4-FFF2-40B4-BE49-F238E27FC236}">
                  <a16:creationId xmlns:a16="http://schemas.microsoft.com/office/drawing/2014/main" id="{00A518BE-2CA1-DC17-50F3-47CBF4E8BBEB}"/>
                </a:ext>
              </a:extLst>
            </p:cNvPr>
            <p:cNvCxnSpPr/>
            <p:nvPr/>
          </p:nvCxnSpPr>
          <p:spPr>
            <a:xfrm>
              <a:off x="6495816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Line 7">
              <a:extLst>
                <a:ext uri="{FF2B5EF4-FFF2-40B4-BE49-F238E27FC236}">
                  <a16:creationId xmlns:a16="http://schemas.microsoft.com/office/drawing/2014/main" id="{103553EF-CBE4-4930-2E7B-6F6022BAEF0E}"/>
                </a:ext>
              </a:extLst>
            </p:cNvPr>
            <p:cNvCxnSpPr/>
            <p:nvPr/>
          </p:nvCxnSpPr>
          <p:spPr>
            <a:xfrm>
              <a:off x="6030640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Line 8">
              <a:extLst>
                <a:ext uri="{FF2B5EF4-FFF2-40B4-BE49-F238E27FC236}">
                  <a16:creationId xmlns:a16="http://schemas.microsoft.com/office/drawing/2014/main" id="{1AAEBEED-DC37-5181-4B62-4F25B818FC90}"/>
                </a:ext>
              </a:extLst>
            </p:cNvPr>
            <p:cNvCxnSpPr/>
            <p:nvPr/>
          </p:nvCxnSpPr>
          <p:spPr>
            <a:xfrm>
              <a:off x="5565464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Line 9">
              <a:extLst>
                <a:ext uri="{FF2B5EF4-FFF2-40B4-BE49-F238E27FC236}">
                  <a16:creationId xmlns:a16="http://schemas.microsoft.com/office/drawing/2014/main" id="{6E446F2B-2171-6E5A-8041-37587D32EA74}"/>
                </a:ext>
              </a:extLst>
            </p:cNvPr>
            <p:cNvCxnSpPr/>
            <p:nvPr/>
          </p:nvCxnSpPr>
          <p:spPr>
            <a:xfrm>
              <a:off x="5100288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Line 10">
              <a:extLst>
                <a:ext uri="{FF2B5EF4-FFF2-40B4-BE49-F238E27FC236}">
                  <a16:creationId xmlns:a16="http://schemas.microsoft.com/office/drawing/2014/main" id="{3AE0C35F-D765-E736-22DF-3DB9D0AE7B80}"/>
                </a:ext>
              </a:extLst>
            </p:cNvPr>
            <p:cNvCxnSpPr/>
            <p:nvPr/>
          </p:nvCxnSpPr>
          <p:spPr>
            <a:xfrm>
              <a:off x="4635112" y="1991836"/>
              <a:ext cx="0" cy="3247578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0" name="Shape 1" title="þ\#1_1">
              <a:extLst>
                <a:ext uri="{FF2B5EF4-FFF2-40B4-BE49-F238E27FC236}">
                  <a16:creationId xmlns:a16="http://schemas.microsoft.com/office/drawing/2014/main" id="{3FC49CB3-D0CB-2852-669D-7E5D9E5DB2AB}"/>
                </a:ext>
              </a:extLst>
            </p:cNvPr>
            <p:cNvSpPr/>
            <p:nvPr/>
          </p:nvSpPr>
          <p:spPr>
            <a:xfrm>
              <a:off x="4635112" y="1991836"/>
              <a:ext cx="4186584" cy="4777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3" name="Shape 2" title="þ\#1_2">
              <a:extLst>
                <a:ext uri="{FF2B5EF4-FFF2-40B4-BE49-F238E27FC236}">
                  <a16:creationId xmlns:a16="http://schemas.microsoft.com/office/drawing/2014/main" id="{F432B931-0F7E-ECF2-5493-F7A99C1ECA90}"/>
                </a:ext>
              </a:extLst>
            </p:cNvPr>
            <p:cNvSpPr/>
            <p:nvPr/>
          </p:nvSpPr>
          <p:spPr>
            <a:xfrm>
              <a:off x="4635112" y="2545799"/>
              <a:ext cx="4186584" cy="4777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6" name="Shape 3" title="þ\#1_3">
              <a:extLst>
                <a:ext uri="{FF2B5EF4-FFF2-40B4-BE49-F238E27FC236}">
                  <a16:creationId xmlns:a16="http://schemas.microsoft.com/office/drawing/2014/main" id="{1A0D8737-0816-CBFF-DB38-6F9DE0927164}"/>
                </a:ext>
              </a:extLst>
            </p:cNvPr>
            <p:cNvSpPr/>
            <p:nvPr/>
          </p:nvSpPr>
          <p:spPr>
            <a:xfrm>
              <a:off x="4635112" y="3099762"/>
              <a:ext cx="4186584" cy="4777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9" name="Shape 4" title="þ\#1_4">
              <a:extLst>
                <a:ext uri="{FF2B5EF4-FFF2-40B4-BE49-F238E27FC236}">
                  <a16:creationId xmlns:a16="http://schemas.microsoft.com/office/drawing/2014/main" id="{10B81096-B05C-38F0-05B5-1F7CED4F7A35}"/>
                </a:ext>
              </a:extLst>
            </p:cNvPr>
            <p:cNvSpPr/>
            <p:nvPr/>
          </p:nvSpPr>
          <p:spPr>
            <a:xfrm>
              <a:off x="4635112" y="3653725"/>
              <a:ext cx="4186584" cy="4777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2" name="Shape 5" title="þ\#1_5">
              <a:extLst>
                <a:ext uri="{FF2B5EF4-FFF2-40B4-BE49-F238E27FC236}">
                  <a16:creationId xmlns:a16="http://schemas.microsoft.com/office/drawing/2014/main" id="{CD6FD7D6-7D1E-47AB-B465-7C60B5188F2F}"/>
                </a:ext>
              </a:extLst>
            </p:cNvPr>
            <p:cNvSpPr/>
            <p:nvPr/>
          </p:nvSpPr>
          <p:spPr>
            <a:xfrm>
              <a:off x="4635112" y="4207688"/>
              <a:ext cx="4186584" cy="4777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5" name="Shape 6" title="þ\#1_6">
              <a:extLst>
                <a:ext uri="{FF2B5EF4-FFF2-40B4-BE49-F238E27FC236}">
                  <a16:creationId xmlns:a16="http://schemas.microsoft.com/office/drawing/2014/main" id="{D518278A-6040-7561-67FD-8CF0298B0EFA}"/>
                </a:ext>
              </a:extLst>
            </p:cNvPr>
            <p:cNvSpPr/>
            <p:nvPr/>
          </p:nvSpPr>
          <p:spPr>
            <a:xfrm>
              <a:off x="4635112" y="4761651"/>
              <a:ext cx="4186584" cy="47776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4" name="Shape 7" title="þ\#1_1|1||&gt;21|">
              <a:extLst>
                <a:ext uri="{FF2B5EF4-FFF2-40B4-BE49-F238E27FC236}">
                  <a16:creationId xmlns:a16="http://schemas.microsoft.com/office/drawing/2014/main" id="{F0F65D29-6890-FBA2-DC5F-62B5A3FD778A}"/>
                </a:ext>
              </a:extLst>
            </p:cNvPr>
            <p:cNvSpPr>
              <a:spLocks/>
            </p:cNvSpPr>
            <p:nvPr/>
          </p:nvSpPr>
          <p:spPr>
            <a:xfrm>
              <a:off x="3960390" y="1991836"/>
              <a:ext cx="681537" cy="477763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Y2018</a:t>
              </a:r>
            </a:p>
          </p:txBody>
        </p:sp>
        <p:sp>
          <p:nvSpPr>
            <p:cNvPr id="265" name="Shape 8" title="þ\#1_2|2||&gt;21|">
              <a:extLst>
                <a:ext uri="{FF2B5EF4-FFF2-40B4-BE49-F238E27FC236}">
                  <a16:creationId xmlns:a16="http://schemas.microsoft.com/office/drawing/2014/main" id="{80D00741-BBBE-EB84-2A60-68C593DAE249}"/>
                </a:ext>
              </a:extLst>
            </p:cNvPr>
            <p:cNvSpPr>
              <a:spLocks/>
            </p:cNvSpPr>
            <p:nvPr/>
          </p:nvSpPr>
          <p:spPr>
            <a:xfrm>
              <a:off x="3960390" y="2545799"/>
              <a:ext cx="681537" cy="477763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Y2019</a:t>
              </a:r>
            </a:p>
          </p:txBody>
        </p:sp>
        <p:sp>
          <p:nvSpPr>
            <p:cNvPr id="266" name="Shape 9" title="þ\#1_3|3||&gt;21|">
              <a:extLst>
                <a:ext uri="{FF2B5EF4-FFF2-40B4-BE49-F238E27FC236}">
                  <a16:creationId xmlns:a16="http://schemas.microsoft.com/office/drawing/2014/main" id="{17DF2670-7F23-10AA-B36F-3099549205FE}"/>
                </a:ext>
              </a:extLst>
            </p:cNvPr>
            <p:cNvSpPr>
              <a:spLocks/>
            </p:cNvSpPr>
            <p:nvPr/>
          </p:nvSpPr>
          <p:spPr>
            <a:xfrm>
              <a:off x="3960390" y="3099762"/>
              <a:ext cx="681537" cy="477763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Y2020</a:t>
              </a:r>
            </a:p>
          </p:txBody>
        </p:sp>
        <p:sp>
          <p:nvSpPr>
            <p:cNvPr id="267" name="Shape 10" title="þ\#1_4|4||&gt;21|">
              <a:extLst>
                <a:ext uri="{FF2B5EF4-FFF2-40B4-BE49-F238E27FC236}">
                  <a16:creationId xmlns:a16="http://schemas.microsoft.com/office/drawing/2014/main" id="{50EF6291-1A13-B619-4774-BE9062B967CB}"/>
                </a:ext>
              </a:extLst>
            </p:cNvPr>
            <p:cNvSpPr>
              <a:spLocks/>
            </p:cNvSpPr>
            <p:nvPr/>
          </p:nvSpPr>
          <p:spPr>
            <a:xfrm>
              <a:off x="3960390" y="3653725"/>
              <a:ext cx="681537" cy="477763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Y2021</a:t>
              </a:r>
            </a:p>
          </p:txBody>
        </p:sp>
        <p:sp>
          <p:nvSpPr>
            <p:cNvPr id="268" name="Shape 11" title="þ\#1_5|5||&gt;21|">
              <a:extLst>
                <a:ext uri="{FF2B5EF4-FFF2-40B4-BE49-F238E27FC236}">
                  <a16:creationId xmlns:a16="http://schemas.microsoft.com/office/drawing/2014/main" id="{12FBF1A2-07B6-CD81-8B3B-2AF8BD6A14FA}"/>
                </a:ext>
              </a:extLst>
            </p:cNvPr>
            <p:cNvSpPr>
              <a:spLocks/>
            </p:cNvSpPr>
            <p:nvPr/>
          </p:nvSpPr>
          <p:spPr>
            <a:xfrm>
              <a:off x="3960390" y="4207688"/>
              <a:ext cx="681537" cy="477763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Y2022</a:t>
              </a:r>
            </a:p>
          </p:txBody>
        </p:sp>
        <p:sp>
          <p:nvSpPr>
            <p:cNvPr id="269" name="Shape 12" title="þ\#1_6|6||&gt;21|">
              <a:extLst>
                <a:ext uri="{FF2B5EF4-FFF2-40B4-BE49-F238E27FC236}">
                  <a16:creationId xmlns:a16="http://schemas.microsoft.com/office/drawing/2014/main" id="{885DC868-A975-5BA6-C5E5-CD9ABA528DED}"/>
                </a:ext>
              </a:extLst>
            </p:cNvPr>
            <p:cNvSpPr>
              <a:spLocks/>
            </p:cNvSpPr>
            <p:nvPr/>
          </p:nvSpPr>
          <p:spPr>
            <a:xfrm>
              <a:off x="3960390" y="4761651"/>
              <a:ext cx="681537" cy="477763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Y2023</a:t>
              </a:r>
            </a:p>
          </p:txBody>
        </p:sp>
        <p:sp>
          <p:nvSpPr>
            <p:cNvPr id="271" name="Shape 13" title="þ\#1_1|1||£|">
              <a:extLst>
                <a:ext uri="{FF2B5EF4-FFF2-40B4-BE49-F238E27FC236}">
                  <a16:creationId xmlns:a16="http://schemas.microsoft.com/office/drawing/2014/main" id="{E743E2A9-1EBB-B644-092F-82838D044075}"/>
                </a:ext>
              </a:extLst>
            </p:cNvPr>
            <p:cNvSpPr>
              <a:spLocks/>
            </p:cNvSpPr>
            <p:nvPr/>
          </p:nvSpPr>
          <p:spPr>
            <a:xfrm>
              <a:off x="6030640" y="2049736"/>
              <a:ext cx="2325880" cy="361963"/>
            </a:xfrm>
            <a:prstGeom prst="rightArrow">
              <a:avLst>
                <a:gd name="adj1" fmla="val 100000"/>
                <a:gd name="adj2" fmla="val 50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4" name="Shape 14" title="þ\#1_2|2||£|">
              <a:extLst>
                <a:ext uri="{FF2B5EF4-FFF2-40B4-BE49-F238E27FC236}">
                  <a16:creationId xmlns:a16="http://schemas.microsoft.com/office/drawing/2014/main" id="{2EBF9B78-78C2-D4F8-F82D-299D411A4029}"/>
                </a:ext>
              </a:extLst>
            </p:cNvPr>
            <p:cNvSpPr>
              <a:spLocks/>
            </p:cNvSpPr>
            <p:nvPr/>
          </p:nvSpPr>
          <p:spPr>
            <a:xfrm rot="10800000">
              <a:off x="4635112" y="2603699"/>
              <a:ext cx="1395528" cy="361963"/>
            </a:xfrm>
            <a:prstGeom prst="rightArrow">
              <a:avLst>
                <a:gd name="adj1" fmla="val 100000"/>
                <a:gd name="adj2" fmla="val 50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7" name="Shape 15" title="þ\#1_3|3||£|">
              <a:extLst>
                <a:ext uri="{FF2B5EF4-FFF2-40B4-BE49-F238E27FC236}">
                  <a16:creationId xmlns:a16="http://schemas.microsoft.com/office/drawing/2014/main" id="{41FB87B8-91A6-EACB-CD77-908E6BDB2454}"/>
                </a:ext>
              </a:extLst>
            </p:cNvPr>
            <p:cNvSpPr>
              <a:spLocks/>
            </p:cNvSpPr>
            <p:nvPr/>
          </p:nvSpPr>
          <p:spPr>
            <a:xfrm>
              <a:off x="6030640" y="3157662"/>
              <a:ext cx="2791056" cy="361963"/>
            </a:xfrm>
            <a:prstGeom prst="rightArrow">
              <a:avLst>
                <a:gd name="adj1" fmla="val 100000"/>
                <a:gd name="adj2" fmla="val 50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0" name="Shape 16" title="þ\#1_4|4||£|">
              <a:extLst>
                <a:ext uri="{FF2B5EF4-FFF2-40B4-BE49-F238E27FC236}">
                  <a16:creationId xmlns:a16="http://schemas.microsoft.com/office/drawing/2014/main" id="{9EDC6918-9DA4-9CDA-0422-5965BE9F835A}"/>
                </a:ext>
              </a:extLst>
            </p:cNvPr>
            <p:cNvSpPr>
              <a:spLocks/>
            </p:cNvSpPr>
            <p:nvPr/>
          </p:nvSpPr>
          <p:spPr>
            <a:xfrm>
              <a:off x="6030640" y="3711625"/>
              <a:ext cx="930352" cy="361963"/>
            </a:xfrm>
            <a:prstGeom prst="rightArrow">
              <a:avLst>
                <a:gd name="adj1" fmla="val 100000"/>
                <a:gd name="adj2" fmla="val 50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3" name="Shape 17" title="þ\#1_5|5||£|">
              <a:extLst>
                <a:ext uri="{FF2B5EF4-FFF2-40B4-BE49-F238E27FC236}">
                  <a16:creationId xmlns:a16="http://schemas.microsoft.com/office/drawing/2014/main" id="{B20B4E4A-68A2-2A9A-4CFE-BB5A7A4AFBFF}"/>
                </a:ext>
              </a:extLst>
            </p:cNvPr>
            <p:cNvSpPr>
              <a:spLocks/>
            </p:cNvSpPr>
            <p:nvPr/>
          </p:nvSpPr>
          <p:spPr>
            <a:xfrm>
              <a:off x="6030640" y="4265588"/>
              <a:ext cx="465176" cy="361963"/>
            </a:xfrm>
            <a:prstGeom prst="rightArrow">
              <a:avLst>
                <a:gd name="adj1" fmla="val 100000"/>
                <a:gd name="adj2" fmla="val 50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6" name="Shape 18" title="þ\#1_6|6||£|">
              <a:extLst>
                <a:ext uri="{FF2B5EF4-FFF2-40B4-BE49-F238E27FC236}">
                  <a16:creationId xmlns:a16="http://schemas.microsoft.com/office/drawing/2014/main" id="{476212E0-50B8-69F5-FB1D-F13ECA5088F3}"/>
                </a:ext>
              </a:extLst>
            </p:cNvPr>
            <p:cNvSpPr>
              <a:spLocks/>
            </p:cNvSpPr>
            <p:nvPr/>
          </p:nvSpPr>
          <p:spPr>
            <a:xfrm>
              <a:off x="6030640" y="4819551"/>
              <a:ext cx="1860704" cy="361963"/>
            </a:xfrm>
            <a:prstGeom prst="rightArrow">
              <a:avLst>
                <a:gd name="adj1" fmla="val 100000"/>
                <a:gd name="adj2" fmla="val 50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2" name="Shape 19" descr="1#1#1" title="þ\#1_1|1||£|">
              <a:extLst>
                <a:ext uri="{FF2B5EF4-FFF2-40B4-BE49-F238E27FC236}">
                  <a16:creationId xmlns:a16="http://schemas.microsoft.com/office/drawing/2014/main" id="{4D9B1051-F804-2789-DE2B-CDC5A66FB637}"/>
                </a:ext>
              </a:extLst>
            </p:cNvPr>
            <p:cNvSpPr/>
            <p:nvPr/>
          </p:nvSpPr>
          <p:spPr>
            <a:xfrm>
              <a:off x="7025585" y="2121714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500 </a:t>
              </a:r>
            </a:p>
          </p:txBody>
        </p:sp>
        <p:sp>
          <p:nvSpPr>
            <p:cNvPr id="275" name="Shape 20" descr="-1#1#1" title="þ\#1_2|2||£|">
              <a:extLst>
                <a:ext uri="{FF2B5EF4-FFF2-40B4-BE49-F238E27FC236}">
                  <a16:creationId xmlns:a16="http://schemas.microsoft.com/office/drawing/2014/main" id="{0922E90A-C146-3174-CC7C-256CB299D021}"/>
                </a:ext>
              </a:extLst>
            </p:cNvPr>
            <p:cNvSpPr/>
            <p:nvPr/>
          </p:nvSpPr>
          <p:spPr>
            <a:xfrm>
              <a:off x="5133623" y="2675677"/>
              <a:ext cx="398507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-300 </a:t>
              </a:r>
            </a:p>
          </p:txBody>
        </p:sp>
        <p:sp>
          <p:nvSpPr>
            <p:cNvPr id="278" name="Shape 21" descr="1#1#1" title="þ\#1_3|3||£|">
              <a:extLst>
                <a:ext uri="{FF2B5EF4-FFF2-40B4-BE49-F238E27FC236}">
                  <a16:creationId xmlns:a16="http://schemas.microsoft.com/office/drawing/2014/main" id="{BE097ED9-7BED-0114-3FAD-F7320F6C07E0}"/>
                </a:ext>
              </a:extLst>
            </p:cNvPr>
            <p:cNvSpPr/>
            <p:nvPr/>
          </p:nvSpPr>
          <p:spPr>
            <a:xfrm>
              <a:off x="7258173" y="3229639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600 </a:t>
              </a:r>
            </a:p>
          </p:txBody>
        </p:sp>
        <p:sp>
          <p:nvSpPr>
            <p:cNvPr id="281" name="Shape 22" descr="1#1#1" title="þ\#1_4|4||£|">
              <a:extLst>
                <a:ext uri="{FF2B5EF4-FFF2-40B4-BE49-F238E27FC236}">
                  <a16:creationId xmlns:a16="http://schemas.microsoft.com/office/drawing/2014/main" id="{FD5C4F73-6E8D-89F6-09F2-1775302469F3}"/>
                </a:ext>
              </a:extLst>
            </p:cNvPr>
            <p:cNvSpPr/>
            <p:nvPr/>
          </p:nvSpPr>
          <p:spPr>
            <a:xfrm>
              <a:off x="6327822" y="3783602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284" name="Shape 23" descr="1#1#1" title="þ\#1_5|5||£|">
              <a:extLst>
                <a:ext uri="{FF2B5EF4-FFF2-40B4-BE49-F238E27FC236}">
                  <a16:creationId xmlns:a16="http://schemas.microsoft.com/office/drawing/2014/main" id="{D472BBE7-E053-833B-DFC2-1EE1501CA81D}"/>
                </a:ext>
              </a:extLst>
            </p:cNvPr>
            <p:cNvSpPr/>
            <p:nvPr/>
          </p:nvSpPr>
          <p:spPr>
            <a:xfrm>
              <a:off x="6095233" y="4337565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287" name="Shape 24" descr="1#1#1" title="þ\#1_6|6||£|">
              <a:extLst>
                <a:ext uri="{FF2B5EF4-FFF2-40B4-BE49-F238E27FC236}">
                  <a16:creationId xmlns:a16="http://schemas.microsoft.com/office/drawing/2014/main" id="{794DAEEA-A8F3-F41E-3BBD-8A6A28978F75}"/>
                </a:ext>
              </a:extLst>
            </p:cNvPr>
            <p:cNvSpPr/>
            <p:nvPr/>
          </p:nvSpPr>
          <p:spPr>
            <a:xfrm>
              <a:off x="6792998" y="4891529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  <p:sp>
          <p:nvSpPr>
            <p:cNvPr id="288" name="Shape 25">
              <a:extLst>
                <a:ext uri="{FF2B5EF4-FFF2-40B4-BE49-F238E27FC236}">
                  <a16:creationId xmlns:a16="http://schemas.microsoft.com/office/drawing/2014/main" id="{996F101D-A77D-3731-9839-A001556201F7}"/>
                </a:ext>
              </a:extLst>
            </p:cNvPr>
            <p:cNvSpPr/>
            <p:nvPr/>
          </p:nvSpPr>
          <p:spPr>
            <a:xfrm>
              <a:off x="4520817" y="1636236"/>
              <a:ext cx="228589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-300 </a:t>
              </a:r>
            </a:p>
          </p:txBody>
        </p:sp>
        <p:sp>
          <p:nvSpPr>
            <p:cNvPr id="290" name="Shape 26">
              <a:extLst>
                <a:ext uri="{FF2B5EF4-FFF2-40B4-BE49-F238E27FC236}">
                  <a16:creationId xmlns:a16="http://schemas.microsoft.com/office/drawing/2014/main" id="{8520DC76-9762-F568-B2FA-D4DB18A9241F}"/>
                </a:ext>
              </a:extLst>
            </p:cNvPr>
            <p:cNvSpPr/>
            <p:nvPr/>
          </p:nvSpPr>
          <p:spPr>
            <a:xfrm>
              <a:off x="4985993" y="1636236"/>
              <a:ext cx="228589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-200 </a:t>
              </a:r>
            </a:p>
          </p:txBody>
        </p:sp>
        <p:sp>
          <p:nvSpPr>
            <p:cNvPr id="292" name="Shape 27">
              <a:extLst>
                <a:ext uri="{FF2B5EF4-FFF2-40B4-BE49-F238E27FC236}">
                  <a16:creationId xmlns:a16="http://schemas.microsoft.com/office/drawing/2014/main" id="{64B22C57-20F8-B2AE-56B8-75D73E976EA3}"/>
                </a:ext>
              </a:extLst>
            </p:cNvPr>
            <p:cNvSpPr/>
            <p:nvPr/>
          </p:nvSpPr>
          <p:spPr>
            <a:xfrm>
              <a:off x="5451169" y="1636236"/>
              <a:ext cx="228589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-100 </a:t>
              </a:r>
            </a:p>
          </p:txBody>
        </p:sp>
        <p:sp>
          <p:nvSpPr>
            <p:cNvPr id="294" name="Shape 28">
              <a:extLst>
                <a:ext uri="{FF2B5EF4-FFF2-40B4-BE49-F238E27FC236}">
                  <a16:creationId xmlns:a16="http://schemas.microsoft.com/office/drawing/2014/main" id="{9BE61B03-E7E0-27F4-4E24-A11BC939A38A}"/>
                </a:ext>
              </a:extLst>
            </p:cNvPr>
            <p:cNvSpPr/>
            <p:nvPr/>
          </p:nvSpPr>
          <p:spPr>
            <a:xfrm>
              <a:off x="5990084" y="1636236"/>
              <a:ext cx="81112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0 </a:t>
              </a:r>
            </a:p>
          </p:txBody>
        </p:sp>
        <p:sp>
          <p:nvSpPr>
            <p:cNvPr id="296" name="Shape 29">
              <a:extLst>
                <a:ext uri="{FF2B5EF4-FFF2-40B4-BE49-F238E27FC236}">
                  <a16:creationId xmlns:a16="http://schemas.microsoft.com/office/drawing/2014/main" id="{8BC4FA3B-5CA9-8BD6-FD3F-9010885FEA3E}"/>
                </a:ext>
              </a:extLst>
            </p:cNvPr>
            <p:cNvSpPr/>
            <p:nvPr/>
          </p:nvSpPr>
          <p:spPr>
            <a:xfrm>
              <a:off x="6399154" y="1636236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298" name="Shape 30">
              <a:extLst>
                <a:ext uri="{FF2B5EF4-FFF2-40B4-BE49-F238E27FC236}">
                  <a16:creationId xmlns:a16="http://schemas.microsoft.com/office/drawing/2014/main" id="{0E5B3FA6-00EC-CFFA-27C8-C1E97590BD14}"/>
                </a:ext>
              </a:extLst>
            </p:cNvPr>
            <p:cNvSpPr/>
            <p:nvPr/>
          </p:nvSpPr>
          <p:spPr>
            <a:xfrm>
              <a:off x="6864330" y="1636236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300" name="Shape 31">
              <a:extLst>
                <a:ext uri="{FF2B5EF4-FFF2-40B4-BE49-F238E27FC236}">
                  <a16:creationId xmlns:a16="http://schemas.microsoft.com/office/drawing/2014/main" id="{D8E7EAB6-DAC6-238B-D41C-5D1719CB961C}"/>
                </a:ext>
              </a:extLst>
            </p:cNvPr>
            <p:cNvSpPr/>
            <p:nvPr/>
          </p:nvSpPr>
          <p:spPr>
            <a:xfrm>
              <a:off x="7329506" y="1636236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300 </a:t>
              </a:r>
            </a:p>
          </p:txBody>
        </p:sp>
        <p:sp>
          <p:nvSpPr>
            <p:cNvPr id="302" name="Shape 32">
              <a:extLst>
                <a:ext uri="{FF2B5EF4-FFF2-40B4-BE49-F238E27FC236}">
                  <a16:creationId xmlns:a16="http://schemas.microsoft.com/office/drawing/2014/main" id="{D85888E0-D264-A455-2911-F4D61D8E7D2C}"/>
                </a:ext>
              </a:extLst>
            </p:cNvPr>
            <p:cNvSpPr/>
            <p:nvPr/>
          </p:nvSpPr>
          <p:spPr>
            <a:xfrm>
              <a:off x="7794682" y="1636236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  <p:sp>
          <p:nvSpPr>
            <p:cNvPr id="304" name="Shape 33">
              <a:extLst>
                <a:ext uri="{FF2B5EF4-FFF2-40B4-BE49-F238E27FC236}">
                  <a16:creationId xmlns:a16="http://schemas.microsoft.com/office/drawing/2014/main" id="{93AB2DBC-71B6-ED26-7C56-26D8EB8CB9EB}"/>
                </a:ext>
              </a:extLst>
            </p:cNvPr>
            <p:cNvSpPr/>
            <p:nvPr/>
          </p:nvSpPr>
          <p:spPr>
            <a:xfrm>
              <a:off x="8259859" y="1636236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500 </a:t>
              </a:r>
            </a:p>
          </p:txBody>
        </p:sp>
        <p:sp>
          <p:nvSpPr>
            <p:cNvPr id="306" name="Shape 34">
              <a:extLst>
                <a:ext uri="{FF2B5EF4-FFF2-40B4-BE49-F238E27FC236}">
                  <a16:creationId xmlns:a16="http://schemas.microsoft.com/office/drawing/2014/main" id="{20BCC4DB-C5FC-E4C9-DB58-4345AFB8C338}"/>
                </a:ext>
              </a:extLst>
            </p:cNvPr>
            <p:cNvSpPr/>
            <p:nvPr/>
          </p:nvSpPr>
          <p:spPr>
            <a:xfrm>
              <a:off x="8725034" y="1636236"/>
              <a:ext cx="193323" cy="3175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600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39456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Classic Charts</a:t>
            </a:r>
          </a:p>
        </p:txBody>
      </p:sp>
      <p:grpSp>
        <p:nvGrpSpPr>
          <p:cNvPr id="308" name="CLASSIC CHARTS" title="3">
            <a:extLst>
              <a:ext uri="{FF2B5EF4-FFF2-40B4-BE49-F238E27FC236}">
                <a16:creationId xmlns:a16="http://schemas.microsoft.com/office/drawing/2014/main" id="{1E70FE33-8DE6-5C01-7A3B-B95871B65D75}"/>
              </a:ext>
            </a:extLst>
          </p:cNvPr>
          <p:cNvGrpSpPr/>
          <p:nvPr/>
        </p:nvGrpSpPr>
        <p:grpSpPr>
          <a:xfrm>
            <a:off x="2772859" y="1638294"/>
            <a:ext cx="6608181" cy="3946486"/>
            <a:chOff x="3071310" y="1301738"/>
            <a:chExt cx="6608181" cy="3946486"/>
          </a:xfrm>
        </p:grpSpPr>
        <p:cxnSp>
          <p:nvCxnSpPr>
            <p:cNvPr id="307" name="Line 1">
              <a:extLst>
                <a:ext uri="{FF2B5EF4-FFF2-40B4-BE49-F238E27FC236}">
                  <a16:creationId xmlns:a16="http://schemas.microsoft.com/office/drawing/2014/main" id="{582EBAEB-1EAA-AC09-784B-E02043270B60}"/>
                </a:ext>
              </a:extLst>
            </p:cNvPr>
            <p:cNvCxnSpPr/>
            <p:nvPr/>
          </p:nvCxnSpPr>
          <p:spPr>
            <a:xfrm>
              <a:off x="3426910" y="1364575"/>
              <a:ext cx="6252581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Line 2">
              <a:extLst>
                <a:ext uri="{FF2B5EF4-FFF2-40B4-BE49-F238E27FC236}">
                  <a16:creationId xmlns:a16="http://schemas.microsoft.com/office/drawing/2014/main" id="{8564094E-A858-4CED-E92F-04E919A0D6F1}"/>
                </a:ext>
              </a:extLst>
            </p:cNvPr>
            <p:cNvCxnSpPr/>
            <p:nvPr/>
          </p:nvCxnSpPr>
          <p:spPr>
            <a:xfrm>
              <a:off x="3426910" y="2196409"/>
              <a:ext cx="6252581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Line 3">
              <a:extLst>
                <a:ext uri="{FF2B5EF4-FFF2-40B4-BE49-F238E27FC236}">
                  <a16:creationId xmlns:a16="http://schemas.microsoft.com/office/drawing/2014/main" id="{77B09E52-2C0D-F617-5710-0CBB7B23951D}"/>
                </a:ext>
              </a:extLst>
            </p:cNvPr>
            <p:cNvCxnSpPr/>
            <p:nvPr/>
          </p:nvCxnSpPr>
          <p:spPr>
            <a:xfrm>
              <a:off x="3426910" y="3028242"/>
              <a:ext cx="6252581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Line 4">
              <a:extLst>
                <a:ext uri="{FF2B5EF4-FFF2-40B4-BE49-F238E27FC236}">
                  <a16:creationId xmlns:a16="http://schemas.microsoft.com/office/drawing/2014/main" id="{2C157747-B742-6885-6EB0-46A1C7005D37}"/>
                </a:ext>
              </a:extLst>
            </p:cNvPr>
            <p:cNvCxnSpPr/>
            <p:nvPr/>
          </p:nvCxnSpPr>
          <p:spPr>
            <a:xfrm>
              <a:off x="3426910" y="3860076"/>
              <a:ext cx="6252581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Line 5">
              <a:extLst>
                <a:ext uri="{FF2B5EF4-FFF2-40B4-BE49-F238E27FC236}">
                  <a16:creationId xmlns:a16="http://schemas.microsoft.com/office/drawing/2014/main" id="{06EED00E-CEA9-65CF-06F2-D03C33B5D328}"/>
                </a:ext>
              </a:extLst>
            </p:cNvPr>
            <p:cNvCxnSpPr/>
            <p:nvPr/>
          </p:nvCxnSpPr>
          <p:spPr>
            <a:xfrm>
              <a:off x="3426910" y="4691909"/>
              <a:ext cx="6252581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4" name="Shape 1" title="L">
              <a:extLst>
                <a:ext uri="{FF2B5EF4-FFF2-40B4-BE49-F238E27FC236}">
                  <a16:creationId xmlns:a16="http://schemas.microsoft.com/office/drawing/2014/main" id="{FDB1C14D-89B8-6104-5961-72D045B33F9E}"/>
                </a:ext>
              </a:extLst>
            </p:cNvPr>
            <p:cNvSpPr/>
            <p:nvPr/>
          </p:nvSpPr>
          <p:spPr>
            <a:xfrm>
              <a:off x="3071310" y="5125113"/>
              <a:ext cx="269304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>
              <a:sp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Bars  </a:t>
              </a:r>
            </a:p>
          </p:txBody>
        </p:sp>
        <p:sp>
          <p:nvSpPr>
            <p:cNvPr id="265" name="Shape 2">
              <a:extLst>
                <a:ext uri="{FF2B5EF4-FFF2-40B4-BE49-F238E27FC236}">
                  <a16:creationId xmlns:a16="http://schemas.microsoft.com/office/drawing/2014/main" id="{2C4574A2-4833-F3E4-FCEE-3839B3911CA2}"/>
                </a:ext>
              </a:extLst>
            </p:cNvPr>
            <p:cNvSpPr/>
            <p:nvPr/>
          </p:nvSpPr>
          <p:spPr>
            <a:xfrm>
              <a:off x="3489125" y="5125113"/>
              <a:ext cx="268663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Q1</a:t>
              </a:r>
            </a:p>
          </p:txBody>
        </p:sp>
        <p:sp>
          <p:nvSpPr>
            <p:cNvPr id="266" name="Shape 3">
              <a:extLst>
                <a:ext uri="{FF2B5EF4-FFF2-40B4-BE49-F238E27FC236}">
                  <a16:creationId xmlns:a16="http://schemas.microsoft.com/office/drawing/2014/main" id="{86CEA7B2-FC55-3358-AAC5-9C4FE9B49F8B}"/>
                </a:ext>
              </a:extLst>
            </p:cNvPr>
            <p:cNvSpPr/>
            <p:nvPr/>
          </p:nvSpPr>
          <p:spPr>
            <a:xfrm>
              <a:off x="3366014" y="5125113"/>
              <a:ext cx="123111" cy="123111"/>
            </a:xfrm>
            <a:prstGeom prst="rect">
              <a:avLst/>
            </a:prstGeom>
            <a:solidFill>
              <a:schemeClr val="accent1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68" name="Shape 4">
              <a:extLst>
                <a:ext uri="{FF2B5EF4-FFF2-40B4-BE49-F238E27FC236}">
                  <a16:creationId xmlns:a16="http://schemas.microsoft.com/office/drawing/2014/main" id="{22467E1D-6CEC-77DB-9C95-5F95DE53F48B}"/>
                </a:ext>
              </a:extLst>
            </p:cNvPr>
            <p:cNvSpPr/>
            <p:nvPr/>
          </p:nvSpPr>
          <p:spPr>
            <a:xfrm>
              <a:off x="3880899" y="5125113"/>
              <a:ext cx="268663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Q2</a:t>
              </a:r>
            </a:p>
          </p:txBody>
        </p:sp>
        <p:sp>
          <p:nvSpPr>
            <p:cNvPr id="269" name="Shape 5">
              <a:extLst>
                <a:ext uri="{FF2B5EF4-FFF2-40B4-BE49-F238E27FC236}">
                  <a16:creationId xmlns:a16="http://schemas.microsoft.com/office/drawing/2014/main" id="{A6B40F8B-E29D-E81C-6C8D-C85CB776496D}"/>
                </a:ext>
              </a:extLst>
            </p:cNvPr>
            <p:cNvSpPr/>
            <p:nvPr/>
          </p:nvSpPr>
          <p:spPr>
            <a:xfrm>
              <a:off x="3757788" y="5125113"/>
              <a:ext cx="123111" cy="123111"/>
            </a:xfrm>
            <a:prstGeom prst="rect">
              <a:avLst/>
            </a:prstGeom>
            <a:solidFill>
              <a:schemeClr val="accent2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71" name="Shape 6">
              <a:extLst>
                <a:ext uri="{FF2B5EF4-FFF2-40B4-BE49-F238E27FC236}">
                  <a16:creationId xmlns:a16="http://schemas.microsoft.com/office/drawing/2014/main" id="{F1F7D539-6D3E-AC92-B1C7-BCDDC6787DF6}"/>
                </a:ext>
              </a:extLst>
            </p:cNvPr>
            <p:cNvSpPr/>
            <p:nvPr/>
          </p:nvSpPr>
          <p:spPr>
            <a:xfrm>
              <a:off x="4272673" y="5125113"/>
              <a:ext cx="268663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Q3</a:t>
              </a:r>
            </a:p>
          </p:txBody>
        </p:sp>
        <p:sp>
          <p:nvSpPr>
            <p:cNvPr id="272" name="Shape 7">
              <a:extLst>
                <a:ext uri="{FF2B5EF4-FFF2-40B4-BE49-F238E27FC236}">
                  <a16:creationId xmlns:a16="http://schemas.microsoft.com/office/drawing/2014/main" id="{702BC4A3-943F-9203-F73B-F8AFB833DFE1}"/>
                </a:ext>
              </a:extLst>
            </p:cNvPr>
            <p:cNvSpPr/>
            <p:nvPr/>
          </p:nvSpPr>
          <p:spPr>
            <a:xfrm>
              <a:off x="4149562" y="5125113"/>
              <a:ext cx="123111" cy="123111"/>
            </a:xfrm>
            <a:prstGeom prst="rect">
              <a:avLst/>
            </a:prstGeom>
            <a:solidFill>
              <a:schemeClr val="accent3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74" name="Shape 8">
              <a:extLst>
                <a:ext uri="{FF2B5EF4-FFF2-40B4-BE49-F238E27FC236}">
                  <a16:creationId xmlns:a16="http://schemas.microsoft.com/office/drawing/2014/main" id="{EC2E8374-0626-56C6-A9BA-943A44F0AE7A}"/>
                </a:ext>
              </a:extLst>
            </p:cNvPr>
            <p:cNvSpPr/>
            <p:nvPr/>
          </p:nvSpPr>
          <p:spPr>
            <a:xfrm>
              <a:off x="4664447" y="5125113"/>
              <a:ext cx="268663" cy="12311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</a:bodyPr>
            <a:lstStyle/>
            <a:p>
              <a:r>
                <a:rPr lang="it-IT" sz="800">
                  <a:solidFill>
                    <a:srgbClr val="000000"/>
                  </a:solidFill>
                  <a:latin typeface="Arial" panose="020B0604020202020204" pitchFamily="34" charset="0"/>
                </a:rPr>
                <a:t>Q4</a:t>
              </a:r>
            </a:p>
          </p:txBody>
        </p:sp>
        <p:sp>
          <p:nvSpPr>
            <p:cNvPr id="275" name="Shape 9">
              <a:extLst>
                <a:ext uri="{FF2B5EF4-FFF2-40B4-BE49-F238E27FC236}">
                  <a16:creationId xmlns:a16="http://schemas.microsoft.com/office/drawing/2014/main" id="{56778D3F-96B8-F95A-AF1A-11827DDE200F}"/>
                </a:ext>
              </a:extLst>
            </p:cNvPr>
            <p:cNvSpPr/>
            <p:nvPr/>
          </p:nvSpPr>
          <p:spPr>
            <a:xfrm>
              <a:off x="4541336" y="5125113"/>
              <a:ext cx="123111" cy="123111"/>
            </a:xfrm>
            <a:prstGeom prst="rect">
              <a:avLst/>
            </a:prstGeom>
            <a:solidFill>
              <a:schemeClr val="accent4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62" name="Shape 10" title="þ\#1_1">
              <a:extLst>
                <a:ext uri="{FF2B5EF4-FFF2-40B4-BE49-F238E27FC236}">
                  <a16:creationId xmlns:a16="http://schemas.microsoft.com/office/drawing/2014/main" id="{651C9538-BC2D-B873-0DAF-8BD197AEA080}"/>
                </a:ext>
              </a:extLst>
            </p:cNvPr>
            <p:cNvSpPr/>
            <p:nvPr/>
          </p:nvSpPr>
          <p:spPr>
            <a:xfrm>
              <a:off x="3426910" y="1364575"/>
              <a:ext cx="2033394" cy="3327334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0" name="Shape 11" title="þ\#1_2">
              <a:extLst>
                <a:ext uri="{FF2B5EF4-FFF2-40B4-BE49-F238E27FC236}">
                  <a16:creationId xmlns:a16="http://schemas.microsoft.com/office/drawing/2014/main" id="{949B1D1A-8541-7B49-6270-3C0F34B1836E}"/>
                </a:ext>
              </a:extLst>
            </p:cNvPr>
            <p:cNvSpPr/>
            <p:nvPr/>
          </p:nvSpPr>
          <p:spPr>
            <a:xfrm>
              <a:off x="5536504" y="1364575"/>
              <a:ext cx="2033394" cy="3327334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9" name="Shape 12" title="þ\#1_3">
              <a:extLst>
                <a:ext uri="{FF2B5EF4-FFF2-40B4-BE49-F238E27FC236}">
                  <a16:creationId xmlns:a16="http://schemas.microsoft.com/office/drawing/2014/main" id="{4C130CC2-BCDB-282C-A94E-EA88870887C8}"/>
                </a:ext>
              </a:extLst>
            </p:cNvPr>
            <p:cNvSpPr/>
            <p:nvPr/>
          </p:nvSpPr>
          <p:spPr>
            <a:xfrm>
              <a:off x="7646098" y="1364575"/>
              <a:ext cx="2033393" cy="3327334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59" name="Shape 13" title="þ\#1_1|1||&gt;21|">
              <a:extLst>
                <a:ext uri="{FF2B5EF4-FFF2-40B4-BE49-F238E27FC236}">
                  <a16:creationId xmlns:a16="http://schemas.microsoft.com/office/drawing/2014/main" id="{C925844B-BDA5-4F66-80D2-9EC71FC95606}"/>
                </a:ext>
              </a:extLst>
            </p:cNvPr>
            <p:cNvSpPr>
              <a:spLocks/>
            </p:cNvSpPr>
            <p:nvPr/>
          </p:nvSpPr>
          <p:spPr>
            <a:xfrm>
              <a:off x="3426910" y="4763262"/>
              <a:ext cx="2033394" cy="295763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Y2021</a:t>
              </a:r>
            </a:p>
          </p:txBody>
        </p:sp>
        <p:sp>
          <p:nvSpPr>
            <p:cNvPr id="260" name="Shape 14" title="þ\#1_2|2||&gt;21|">
              <a:extLst>
                <a:ext uri="{FF2B5EF4-FFF2-40B4-BE49-F238E27FC236}">
                  <a16:creationId xmlns:a16="http://schemas.microsoft.com/office/drawing/2014/main" id="{831D4E42-D513-E88E-7DAB-9B1848A60EB4}"/>
                </a:ext>
              </a:extLst>
            </p:cNvPr>
            <p:cNvSpPr>
              <a:spLocks/>
            </p:cNvSpPr>
            <p:nvPr/>
          </p:nvSpPr>
          <p:spPr>
            <a:xfrm>
              <a:off x="5536504" y="4763262"/>
              <a:ext cx="2033394" cy="295763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Y2022</a:t>
              </a:r>
            </a:p>
          </p:txBody>
        </p:sp>
        <p:sp>
          <p:nvSpPr>
            <p:cNvPr id="261" name="Shape 15" title="þ\#1_3|3||&gt;21|">
              <a:extLst>
                <a:ext uri="{FF2B5EF4-FFF2-40B4-BE49-F238E27FC236}">
                  <a16:creationId xmlns:a16="http://schemas.microsoft.com/office/drawing/2014/main" id="{B1F3F565-D1FA-48B6-19A7-CF497E4918E7}"/>
                </a:ext>
              </a:extLst>
            </p:cNvPr>
            <p:cNvSpPr>
              <a:spLocks/>
            </p:cNvSpPr>
            <p:nvPr/>
          </p:nvSpPr>
          <p:spPr>
            <a:xfrm>
              <a:off x="7646098" y="4763262"/>
              <a:ext cx="2033393" cy="295763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Y2023</a:t>
              </a:r>
            </a:p>
          </p:txBody>
        </p:sp>
        <p:sp>
          <p:nvSpPr>
            <p:cNvPr id="263" name="Shape 16" title="þ\#1_1|1|1|&gt;23|200|Q1|40,0274391174316|0">
              <a:extLst>
                <a:ext uri="{FF2B5EF4-FFF2-40B4-BE49-F238E27FC236}">
                  <a16:creationId xmlns:a16="http://schemas.microsoft.com/office/drawing/2014/main" id="{829E8319-EA66-915D-439F-0EABDE644EB2}"/>
                </a:ext>
              </a:extLst>
            </p:cNvPr>
            <p:cNvSpPr>
              <a:spLocks/>
            </p:cNvSpPr>
            <p:nvPr/>
          </p:nvSpPr>
          <p:spPr>
            <a:xfrm>
              <a:off x="3488517" y="3028242"/>
              <a:ext cx="385135" cy="1663667"/>
            </a:xfrm>
            <a:prstGeom prst="rect">
              <a:avLst/>
            </a:prstGeom>
            <a:solidFill>
              <a:schemeClr val="accent1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67" name="Shape 17" title="þ\#1_1|1|2|&gt;23|126|Q2|40,0274391174316|0">
              <a:extLst>
                <a:ext uri="{FF2B5EF4-FFF2-40B4-BE49-F238E27FC236}">
                  <a16:creationId xmlns:a16="http://schemas.microsoft.com/office/drawing/2014/main" id="{672F3E5E-9728-26B1-D863-88A46693970F}"/>
                </a:ext>
              </a:extLst>
            </p:cNvPr>
            <p:cNvSpPr>
              <a:spLocks/>
            </p:cNvSpPr>
            <p:nvPr/>
          </p:nvSpPr>
          <p:spPr>
            <a:xfrm>
              <a:off x="3996865" y="3643799"/>
              <a:ext cx="385135" cy="1048110"/>
            </a:xfrm>
            <a:prstGeom prst="rect">
              <a:avLst/>
            </a:prstGeom>
            <a:solidFill>
              <a:schemeClr val="accent2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0" name="Shape 18" title="þ\#1_1|1|3|&gt;23|182.7|Q3|40,0274391174316|0">
              <a:extLst>
                <a:ext uri="{FF2B5EF4-FFF2-40B4-BE49-F238E27FC236}">
                  <a16:creationId xmlns:a16="http://schemas.microsoft.com/office/drawing/2014/main" id="{9849637A-9A27-810D-72BD-275793D90FBD}"/>
                </a:ext>
              </a:extLst>
            </p:cNvPr>
            <p:cNvSpPr>
              <a:spLocks/>
            </p:cNvSpPr>
            <p:nvPr/>
          </p:nvSpPr>
          <p:spPr>
            <a:xfrm>
              <a:off x="4505213" y="3172149"/>
              <a:ext cx="385135" cy="1519760"/>
            </a:xfrm>
            <a:prstGeom prst="rect">
              <a:avLst/>
            </a:prstGeom>
            <a:solidFill>
              <a:schemeClr val="accent3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3" name="Shape 19" title="þ\#1_1|1|4|&gt;23|124.24|Q4|40,0274391174316|0">
              <a:extLst>
                <a:ext uri="{FF2B5EF4-FFF2-40B4-BE49-F238E27FC236}">
                  <a16:creationId xmlns:a16="http://schemas.microsoft.com/office/drawing/2014/main" id="{38358097-6A9A-B47A-DD34-C112BE5DC549}"/>
                </a:ext>
              </a:extLst>
            </p:cNvPr>
            <p:cNvSpPr>
              <a:spLocks/>
            </p:cNvSpPr>
            <p:nvPr/>
          </p:nvSpPr>
          <p:spPr>
            <a:xfrm>
              <a:off x="5013562" y="3658439"/>
              <a:ext cx="385135" cy="1033470"/>
            </a:xfrm>
            <a:prstGeom prst="rect">
              <a:avLst/>
            </a:prstGeom>
            <a:solidFill>
              <a:schemeClr val="accent4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1" name="Shape 20" title="þ\#1_2|2|1|&gt;23|100|Q1|40,0274391174316|0">
              <a:extLst>
                <a:ext uri="{FF2B5EF4-FFF2-40B4-BE49-F238E27FC236}">
                  <a16:creationId xmlns:a16="http://schemas.microsoft.com/office/drawing/2014/main" id="{F5D245BE-ADED-44C3-86A3-6DF62E0F2C22}"/>
                </a:ext>
              </a:extLst>
            </p:cNvPr>
            <p:cNvSpPr>
              <a:spLocks/>
            </p:cNvSpPr>
            <p:nvPr/>
          </p:nvSpPr>
          <p:spPr>
            <a:xfrm>
              <a:off x="5598111" y="3860075"/>
              <a:ext cx="385135" cy="831834"/>
            </a:xfrm>
            <a:prstGeom prst="rect">
              <a:avLst/>
            </a:prstGeom>
            <a:solidFill>
              <a:schemeClr val="accent1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2" name="Shape 21" title="þ\#1_2|2|2|&gt;23|102|Q2|40,0274391174316|0">
              <a:extLst>
                <a:ext uri="{FF2B5EF4-FFF2-40B4-BE49-F238E27FC236}">
                  <a16:creationId xmlns:a16="http://schemas.microsoft.com/office/drawing/2014/main" id="{6BC0562A-5053-3C9C-A9A6-194072BBC80F}"/>
                </a:ext>
              </a:extLst>
            </p:cNvPr>
            <p:cNvSpPr>
              <a:spLocks/>
            </p:cNvSpPr>
            <p:nvPr/>
          </p:nvSpPr>
          <p:spPr>
            <a:xfrm>
              <a:off x="6106459" y="3843439"/>
              <a:ext cx="385135" cy="848470"/>
            </a:xfrm>
            <a:prstGeom prst="rect">
              <a:avLst/>
            </a:prstGeom>
            <a:solidFill>
              <a:schemeClr val="accent2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3" name="Shape 22" title="þ\#1_2|2|3|&gt;23|56.1|Q3|40,0274391174316|0">
              <a:extLst>
                <a:ext uri="{FF2B5EF4-FFF2-40B4-BE49-F238E27FC236}">
                  <a16:creationId xmlns:a16="http://schemas.microsoft.com/office/drawing/2014/main" id="{A38E383D-E7DA-8740-B98C-700687FB608E}"/>
                </a:ext>
              </a:extLst>
            </p:cNvPr>
            <p:cNvSpPr>
              <a:spLocks/>
            </p:cNvSpPr>
            <p:nvPr/>
          </p:nvSpPr>
          <p:spPr>
            <a:xfrm>
              <a:off x="6614807" y="4225250"/>
              <a:ext cx="385135" cy="466659"/>
            </a:xfrm>
            <a:prstGeom prst="rect">
              <a:avLst/>
            </a:prstGeom>
            <a:solidFill>
              <a:schemeClr val="accent3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4" name="Shape 23" title="þ\#1_2|2|4|&gt;23|50.49|Q4|40,0274391174316|0">
              <a:extLst>
                <a:ext uri="{FF2B5EF4-FFF2-40B4-BE49-F238E27FC236}">
                  <a16:creationId xmlns:a16="http://schemas.microsoft.com/office/drawing/2014/main" id="{4D622A66-7FAE-17EE-2548-3C9313512464}"/>
                </a:ext>
              </a:extLst>
            </p:cNvPr>
            <p:cNvSpPr>
              <a:spLocks/>
            </p:cNvSpPr>
            <p:nvPr/>
          </p:nvSpPr>
          <p:spPr>
            <a:xfrm>
              <a:off x="7123156" y="4271916"/>
              <a:ext cx="385135" cy="419993"/>
            </a:xfrm>
            <a:prstGeom prst="rect">
              <a:avLst/>
            </a:prstGeom>
            <a:solidFill>
              <a:schemeClr val="accent4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0" name="Shape 24" title="þ\#1_3|3|1|&gt;23|400|Q1|40,0274200439453|0">
              <a:extLst>
                <a:ext uri="{FF2B5EF4-FFF2-40B4-BE49-F238E27FC236}">
                  <a16:creationId xmlns:a16="http://schemas.microsoft.com/office/drawing/2014/main" id="{8C95E502-27D3-75FB-1802-CBC07273F09A}"/>
                </a:ext>
              </a:extLst>
            </p:cNvPr>
            <p:cNvSpPr>
              <a:spLocks/>
            </p:cNvSpPr>
            <p:nvPr/>
          </p:nvSpPr>
          <p:spPr>
            <a:xfrm>
              <a:off x="7707704" y="1364575"/>
              <a:ext cx="385135" cy="3327334"/>
            </a:xfrm>
            <a:prstGeom prst="rect">
              <a:avLst/>
            </a:prstGeom>
            <a:solidFill>
              <a:schemeClr val="accent1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1" name="Shape 25" title="þ\#1_3|3|2|&gt;23|240|Q2|40,0274200439453|0">
              <a:extLst>
                <a:ext uri="{FF2B5EF4-FFF2-40B4-BE49-F238E27FC236}">
                  <a16:creationId xmlns:a16="http://schemas.microsoft.com/office/drawing/2014/main" id="{194A271A-0696-8F6F-9699-6EED69B65AEA}"/>
                </a:ext>
              </a:extLst>
            </p:cNvPr>
            <p:cNvSpPr>
              <a:spLocks/>
            </p:cNvSpPr>
            <p:nvPr/>
          </p:nvSpPr>
          <p:spPr>
            <a:xfrm>
              <a:off x="8216053" y="2695509"/>
              <a:ext cx="385135" cy="1996400"/>
            </a:xfrm>
            <a:prstGeom prst="rect">
              <a:avLst/>
            </a:prstGeom>
            <a:solidFill>
              <a:schemeClr val="accent2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2" name="Shape 26" title="þ\#1_3|3|3|&gt;23|300|Q3|40,0274200439453|0">
              <a:extLst>
                <a:ext uri="{FF2B5EF4-FFF2-40B4-BE49-F238E27FC236}">
                  <a16:creationId xmlns:a16="http://schemas.microsoft.com/office/drawing/2014/main" id="{0AE7B4DD-3764-080E-6D5D-5029915844DF}"/>
                </a:ext>
              </a:extLst>
            </p:cNvPr>
            <p:cNvSpPr>
              <a:spLocks/>
            </p:cNvSpPr>
            <p:nvPr/>
          </p:nvSpPr>
          <p:spPr>
            <a:xfrm>
              <a:off x="8724401" y="2196408"/>
              <a:ext cx="385135" cy="2495501"/>
            </a:xfrm>
            <a:prstGeom prst="rect">
              <a:avLst/>
            </a:prstGeom>
            <a:solidFill>
              <a:schemeClr val="accent3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3" name="Shape 27" title="þ\#1_3|3|4|&gt;23|372|Q4|40,0274200439453|0">
              <a:extLst>
                <a:ext uri="{FF2B5EF4-FFF2-40B4-BE49-F238E27FC236}">
                  <a16:creationId xmlns:a16="http://schemas.microsoft.com/office/drawing/2014/main" id="{65E41088-5356-B3EF-D432-C8CD06073EEE}"/>
                </a:ext>
              </a:extLst>
            </p:cNvPr>
            <p:cNvSpPr>
              <a:spLocks/>
            </p:cNvSpPr>
            <p:nvPr/>
          </p:nvSpPr>
          <p:spPr>
            <a:xfrm>
              <a:off x="9232749" y="1597488"/>
              <a:ext cx="385135" cy="3094421"/>
            </a:xfrm>
            <a:prstGeom prst="rect">
              <a:avLst/>
            </a:prstGeom>
            <a:solidFill>
              <a:schemeClr val="accent4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6" name="Shape 28" descr="1#1#1" title="þ\#1_1|1|1|&gt;23|200|Q1|40,0274391174316|0">
              <a:extLst>
                <a:ext uri="{FF2B5EF4-FFF2-40B4-BE49-F238E27FC236}">
                  <a16:creationId xmlns:a16="http://schemas.microsoft.com/office/drawing/2014/main" id="{3B3014D6-E7B5-00E3-A26E-5309E75BA1B5}"/>
                </a:ext>
              </a:extLst>
            </p:cNvPr>
            <p:cNvSpPr/>
            <p:nvPr/>
          </p:nvSpPr>
          <p:spPr>
            <a:xfrm>
              <a:off x="3513090" y="3751071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277" name="Shape 29" descr="1#1#1" title="þ\#1_1|1|2|&gt;23|126|Q2|40,0274391174316|0">
              <a:extLst>
                <a:ext uri="{FF2B5EF4-FFF2-40B4-BE49-F238E27FC236}">
                  <a16:creationId xmlns:a16="http://schemas.microsoft.com/office/drawing/2014/main" id="{EDC427F1-29B2-2220-9A80-567B2B7C7455}"/>
                </a:ext>
              </a:extLst>
            </p:cNvPr>
            <p:cNvSpPr/>
            <p:nvPr/>
          </p:nvSpPr>
          <p:spPr>
            <a:xfrm>
              <a:off x="4021438" y="4058850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126 </a:t>
              </a:r>
            </a:p>
          </p:txBody>
        </p:sp>
        <p:sp>
          <p:nvSpPr>
            <p:cNvPr id="278" name="Shape 30" descr="1#1#1" title="þ\#1_1|1|3|&gt;23|182.7|Q3|40,0274391174316|0">
              <a:extLst>
                <a:ext uri="{FF2B5EF4-FFF2-40B4-BE49-F238E27FC236}">
                  <a16:creationId xmlns:a16="http://schemas.microsoft.com/office/drawing/2014/main" id="{23D3BB19-2A48-2C23-D301-6527950D77B1}"/>
                </a:ext>
              </a:extLst>
            </p:cNvPr>
            <p:cNvSpPr/>
            <p:nvPr/>
          </p:nvSpPr>
          <p:spPr>
            <a:xfrm>
              <a:off x="4529786" y="3823025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183 </a:t>
              </a:r>
            </a:p>
          </p:txBody>
        </p:sp>
        <p:sp>
          <p:nvSpPr>
            <p:cNvPr id="279" name="Shape 31" descr="1#1#1" title="þ\#1_1|1|4|&gt;23|124.24|Q4|40,0274391174316|0">
              <a:extLst>
                <a:ext uri="{FF2B5EF4-FFF2-40B4-BE49-F238E27FC236}">
                  <a16:creationId xmlns:a16="http://schemas.microsoft.com/office/drawing/2014/main" id="{37AB19DF-A217-AEC9-6750-68A98576BC69}"/>
                </a:ext>
              </a:extLst>
            </p:cNvPr>
            <p:cNvSpPr/>
            <p:nvPr/>
          </p:nvSpPr>
          <p:spPr>
            <a:xfrm>
              <a:off x="5038135" y="4066170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124 </a:t>
              </a:r>
            </a:p>
          </p:txBody>
        </p:sp>
        <p:sp>
          <p:nvSpPr>
            <p:cNvPr id="285" name="Shape 32" descr="1#1#1" title="þ\#1_2|2|1|&gt;23|100|Q1|40,0274391174316|0">
              <a:extLst>
                <a:ext uri="{FF2B5EF4-FFF2-40B4-BE49-F238E27FC236}">
                  <a16:creationId xmlns:a16="http://schemas.microsoft.com/office/drawing/2014/main" id="{B929BF82-E695-4FEB-7100-2A10CD102F3D}"/>
                </a:ext>
              </a:extLst>
            </p:cNvPr>
            <p:cNvSpPr/>
            <p:nvPr/>
          </p:nvSpPr>
          <p:spPr>
            <a:xfrm>
              <a:off x="5622684" y="4166988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286" name="Shape 33" descr="1#1#1" title="þ\#1_2|2|2|&gt;23|102|Q2|40,0274391174316|0">
              <a:extLst>
                <a:ext uri="{FF2B5EF4-FFF2-40B4-BE49-F238E27FC236}">
                  <a16:creationId xmlns:a16="http://schemas.microsoft.com/office/drawing/2014/main" id="{CE356BC6-2603-CF58-6927-635821E14B85}"/>
                </a:ext>
              </a:extLst>
            </p:cNvPr>
            <p:cNvSpPr/>
            <p:nvPr/>
          </p:nvSpPr>
          <p:spPr>
            <a:xfrm>
              <a:off x="6131032" y="4158670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102 </a:t>
              </a:r>
            </a:p>
          </p:txBody>
        </p:sp>
        <p:sp>
          <p:nvSpPr>
            <p:cNvPr id="287" name="Shape 34" descr="1#1#1" title="þ\#1_2|2|3|&gt;23|56.1|Q3|40,0274391174316|0">
              <a:extLst>
                <a:ext uri="{FF2B5EF4-FFF2-40B4-BE49-F238E27FC236}">
                  <a16:creationId xmlns:a16="http://schemas.microsoft.com/office/drawing/2014/main" id="{42E6E9C8-FA58-0345-AFA0-374D58B098E4}"/>
                </a:ext>
              </a:extLst>
            </p:cNvPr>
            <p:cNvSpPr/>
            <p:nvPr/>
          </p:nvSpPr>
          <p:spPr>
            <a:xfrm>
              <a:off x="6688271" y="4349575"/>
              <a:ext cx="238207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56 </a:t>
              </a:r>
            </a:p>
          </p:txBody>
        </p:sp>
        <p:sp>
          <p:nvSpPr>
            <p:cNvPr id="288" name="Shape 35" descr="1#1#1" title="þ\#1_2|2|4|&gt;23|50.49|Q4|40,0274391174316|0">
              <a:extLst>
                <a:ext uri="{FF2B5EF4-FFF2-40B4-BE49-F238E27FC236}">
                  <a16:creationId xmlns:a16="http://schemas.microsoft.com/office/drawing/2014/main" id="{1B2AE9B0-6AEB-0A91-A7E7-0B1A3624E419}"/>
                </a:ext>
              </a:extLst>
            </p:cNvPr>
            <p:cNvSpPr/>
            <p:nvPr/>
          </p:nvSpPr>
          <p:spPr>
            <a:xfrm>
              <a:off x="7196620" y="4372909"/>
              <a:ext cx="238207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50 </a:t>
              </a:r>
            </a:p>
          </p:txBody>
        </p:sp>
        <p:sp>
          <p:nvSpPr>
            <p:cNvPr id="294" name="Shape 36" descr="1#1#1" title="þ\#1_3|3|1|&gt;23|400|Q1|40,0274200439453|0">
              <a:extLst>
                <a:ext uri="{FF2B5EF4-FFF2-40B4-BE49-F238E27FC236}">
                  <a16:creationId xmlns:a16="http://schemas.microsoft.com/office/drawing/2014/main" id="{B7A908B1-4EA2-B90B-DC2B-7FE276E47223}"/>
                </a:ext>
              </a:extLst>
            </p:cNvPr>
            <p:cNvSpPr/>
            <p:nvPr/>
          </p:nvSpPr>
          <p:spPr>
            <a:xfrm>
              <a:off x="7732277" y="2919238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  <p:sp>
          <p:nvSpPr>
            <p:cNvPr id="295" name="Shape 37" descr="1#1#1" title="þ\#1_3|3|2|&gt;23|240|Q2|40,0274200439453|0">
              <a:extLst>
                <a:ext uri="{FF2B5EF4-FFF2-40B4-BE49-F238E27FC236}">
                  <a16:creationId xmlns:a16="http://schemas.microsoft.com/office/drawing/2014/main" id="{D788323B-3DEB-47B4-795F-4B0035DF280E}"/>
                </a:ext>
              </a:extLst>
            </p:cNvPr>
            <p:cNvSpPr/>
            <p:nvPr/>
          </p:nvSpPr>
          <p:spPr>
            <a:xfrm>
              <a:off x="8240626" y="3584705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240 </a:t>
              </a:r>
            </a:p>
          </p:txBody>
        </p:sp>
        <p:sp>
          <p:nvSpPr>
            <p:cNvPr id="296" name="Shape 38" descr="1#1#1" title="þ\#1_3|3|3|&gt;23|300|Q3|40,0274200439453|0">
              <a:extLst>
                <a:ext uri="{FF2B5EF4-FFF2-40B4-BE49-F238E27FC236}">
                  <a16:creationId xmlns:a16="http://schemas.microsoft.com/office/drawing/2014/main" id="{582022B5-2D18-44E9-495D-34D7CF96F564}"/>
                </a:ext>
              </a:extLst>
            </p:cNvPr>
            <p:cNvSpPr/>
            <p:nvPr/>
          </p:nvSpPr>
          <p:spPr>
            <a:xfrm>
              <a:off x="8748974" y="3335155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300 </a:t>
              </a:r>
            </a:p>
          </p:txBody>
        </p:sp>
        <p:sp>
          <p:nvSpPr>
            <p:cNvPr id="297" name="Shape 39" descr="1#1#1" title="þ\#1_3|3|4|&gt;23|372|Q4|40,0274200439453|0">
              <a:extLst>
                <a:ext uri="{FF2B5EF4-FFF2-40B4-BE49-F238E27FC236}">
                  <a16:creationId xmlns:a16="http://schemas.microsoft.com/office/drawing/2014/main" id="{32119C2A-AE4E-F575-341C-A7F4305D426D}"/>
                </a:ext>
              </a:extLst>
            </p:cNvPr>
            <p:cNvSpPr/>
            <p:nvPr/>
          </p:nvSpPr>
          <p:spPr>
            <a:xfrm>
              <a:off x="9257322" y="3035695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372 </a:t>
              </a:r>
            </a:p>
          </p:txBody>
        </p:sp>
        <p:sp>
          <p:nvSpPr>
            <p:cNvPr id="298" name="Shape 40">
              <a:extLst>
                <a:ext uri="{FF2B5EF4-FFF2-40B4-BE49-F238E27FC236}">
                  <a16:creationId xmlns:a16="http://schemas.microsoft.com/office/drawing/2014/main" id="{D0F832B8-8799-E0AF-3CE4-BF81A0383070}"/>
                </a:ext>
              </a:extLst>
            </p:cNvPr>
            <p:cNvSpPr/>
            <p:nvPr/>
          </p:nvSpPr>
          <p:spPr>
            <a:xfrm>
              <a:off x="3071310" y="4629072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0 </a:t>
              </a:r>
            </a:p>
          </p:txBody>
        </p:sp>
        <p:sp>
          <p:nvSpPr>
            <p:cNvPr id="300" name="Shape 41">
              <a:extLst>
                <a:ext uri="{FF2B5EF4-FFF2-40B4-BE49-F238E27FC236}">
                  <a16:creationId xmlns:a16="http://schemas.microsoft.com/office/drawing/2014/main" id="{13972D3E-19D0-7DBF-2A3C-5F1D2281D100}"/>
                </a:ext>
              </a:extLst>
            </p:cNvPr>
            <p:cNvSpPr/>
            <p:nvPr/>
          </p:nvSpPr>
          <p:spPr>
            <a:xfrm>
              <a:off x="3071310" y="3797238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302" name="Shape 42">
              <a:extLst>
                <a:ext uri="{FF2B5EF4-FFF2-40B4-BE49-F238E27FC236}">
                  <a16:creationId xmlns:a16="http://schemas.microsoft.com/office/drawing/2014/main" id="{2A89670D-886B-03A8-69A4-5026A8CE49FD}"/>
                </a:ext>
              </a:extLst>
            </p:cNvPr>
            <p:cNvSpPr/>
            <p:nvPr/>
          </p:nvSpPr>
          <p:spPr>
            <a:xfrm>
              <a:off x="3071310" y="2965405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304" name="Shape 43">
              <a:extLst>
                <a:ext uri="{FF2B5EF4-FFF2-40B4-BE49-F238E27FC236}">
                  <a16:creationId xmlns:a16="http://schemas.microsoft.com/office/drawing/2014/main" id="{8949197A-EC28-206D-B7D8-11BA42D959F3}"/>
                </a:ext>
              </a:extLst>
            </p:cNvPr>
            <p:cNvSpPr/>
            <p:nvPr/>
          </p:nvSpPr>
          <p:spPr>
            <a:xfrm>
              <a:off x="3071310" y="2133571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300 </a:t>
              </a:r>
            </a:p>
          </p:txBody>
        </p:sp>
        <p:sp>
          <p:nvSpPr>
            <p:cNvPr id="306" name="Shape 44">
              <a:extLst>
                <a:ext uri="{FF2B5EF4-FFF2-40B4-BE49-F238E27FC236}">
                  <a16:creationId xmlns:a16="http://schemas.microsoft.com/office/drawing/2014/main" id="{17DE156D-3023-D7C8-64C4-44EF9303416A}"/>
                </a:ext>
              </a:extLst>
            </p:cNvPr>
            <p:cNvSpPr/>
            <p:nvPr/>
          </p:nvSpPr>
          <p:spPr>
            <a:xfrm>
              <a:off x="3071310" y="1301738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1571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Classic Charts</a:t>
            </a:r>
          </a:p>
        </p:txBody>
      </p:sp>
      <p:grpSp>
        <p:nvGrpSpPr>
          <p:cNvPr id="310" name="CLASSIC CHARTS" title="3">
            <a:extLst>
              <a:ext uri="{FF2B5EF4-FFF2-40B4-BE49-F238E27FC236}">
                <a16:creationId xmlns:a16="http://schemas.microsoft.com/office/drawing/2014/main" id="{594741E8-CB13-F161-E55B-E4979AED2F8A}"/>
              </a:ext>
            </a:extLst>
          </p:cNvPr>
          <p:cNvGrpSpPr/>
          <p:nvPr/>
        </p:nvGrpSpPr>
        <p:grpSpPr>
          <a:xfrm>
            <a:off x="2773370" y="1676309"/>
            <a:ext cx="6607161" cy="3887082"/>
            <a:chOff x="3071820" y="1377768"/>
            <a:chExt cx="6607161" cy="3887082"/>
          </a:xfrm>
        </p:grpSpPr>
        <p:cxnSp>
          <p:nvCxnSpPr>
            <p:cNvPr id="309" name="Line 1">
              <a:extLst>
                <a:ext uri="{FF2B5EF4-FFF2-40B4-BE49-F238E27FC236}">
                  <a16:creationId xmlns:a16="http://schemas.microsoft.com/office/drawing/2014/main" id="{2D3DBA6D-4011-E7F7-CCAA-4CD7D5612DA2}"/>
                </a:ext>
              </a:extLst>
            </p:cNvPr>
            <p:cNvCxnSpPr/>
            <p:nvPr/>
          </p:nvCxnSpPr>
          <p:spPr>
            <a:xfrm>
              <a:off x="3427420" y="1440606"/>
              <a:ext cx="6251560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Line 2">
              <a:extLst>
                <a:ext uri="{FF2B5EF4-FFF2-40B4-BE49-F238E27FC236}">
                  <a16:creationId xmlns:a16="http://schemas.microsoft.com/office/drawing/2014/main" id="{9F420E65-2511-C5FC-2D74-43D103D198C6}"/>
                </a:ext>
              </a:extLst>
            </p:cNvPr>
            <p:cNvCxnSpPr/>
            <p:nvPr/>
          </p:nvCxnSpPr>
          <p:spPr>
            <a:xfrm>
              <a:off x="3427420" y="2220668"/>
              <a:ext cx="6251560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Line 3">
              <a:extLst>
                <a:ext uri="{FF2B5EF4-FFF2-40B4-BE49-F238E27FC236}">
                  <a16:creationId xmlns:a16="http://schemas.microsoft.com/office/drawing/2014/main" id="{EF3575BF-6618-52EA-D0D5-54B41191F152}"/>
                </a:ext>
              </a:extLst>
            </p:cNvPr>
            <p:cNvCxnSpPr/>
            <p:nvPr/>
          </p:nvCxnSpPr>
          <p:spPr>
            <a:xfrm>
              <a:off x="3427420" y="3000730"/>
              <a:ext cx="6251560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Line 4">
              <a:extLst>
                <a:ext uri="{FF2B5EF4-FFF2-40B4-BE49-F238E27FC236}">
                  <a16:creationId xmlns:a16="http://schemas.microsoft.com/office/drawing/2014/main" id="{85DA1A2C-372F-477C-3E52-A91F7EFA56DF}"/>
                </a:ext>
              </a:extLst>
            </p:cNvPr>
            <p:cNvCxnSpPr/>
            <p:nvPr/>
          </p:nvCxnSpPr>
          <p:spPr>
            <a:xfrm>
              <a:off x="3427420" y="3780792"/>
              <a:ext cx="6251560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Line 5">
              <a:extLst>
                <a:ext uri="{FF2B5EF4-FFF2-40B4-BE49-F238E27FC236}">
                  <a16:creationId xmlns:a16="http://schemas.microsoft.com/office/drawing/2014/main" id="{A4ECD717-A4EB-5F9B-1B8F-CE2A3E8D6FDC}"/>
                </a:ext>
              </a:extLst>
            </p:cNvPr>
            <p:cNvCxnSpPr/>
            <p:nvPr/>
          </p:nvCxnSpPr>
          <p:spPr>
            <a:xfrm>
              <a:off x="3427420" y="4560855"/>
              <a:ext cx="6251560" cy="0"/>
            </a:xfrm>
            <a:prstGeom prst="straightConnector1">
              <a:avLst/>
            </a:prstGeom>
            <a:ln w="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1" name="Shape 1" title="þ\#1_1">
              <a:extLst>
                <a:ext uri="{FF2B5EF4-FFF2-40B4-BE49-F238E27FC236}">
                  <a16:creationId xmlns:a16="http://schemas.microsoft.com/office/drawing/2014/main" id="{853832A6-B203-32C7-E0A5-8327DB671777}"/>
                </a:ext>
              </a:extLst>
            </p:cNvPr>
            <p:cNvSpPr/>
            <p:nvPr/>
          </p:nvSpPr>
          <p:spPr>
            <a:xfrm>
              <a:off x="3427420" y="1440606"/>
              <a:ext cx="2033053" cy="3414847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4" name="Shape 2" title="þ\#1_2">
              <a:extLst>
                <a:ext uri="{FF2B5EF4-FFF2-40B4-BE49-F238E27FC236}">
                  <a16:creationId xmlns:a16="http://schemas.microsoft.com/office/drawing/2014/main" id="{73D1BA2D-231F-5FE8-52DF-8653F15C21DA}"/>
                </a:ext>
              </a:extLst>
            </p:cNvPr>
            <p:cNvSpPr/>
            <p:nvPr/>
          </p:nvSpPr>
          <p:spPr>
            <a:xfrm>
              <a:off x="5536673" y="1440606"/>
              <a:ext cx="2033053" cy="3414847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7" name="Shape 3" title="þ\#1_3">
              <a:extLst>
                <a:ext uri="{FF2B5EF4-FFF2-40B4-BE49-F238E27FC236}">
                  <a16:creationId xmlns:a16="http://schemas.microsoft.com/office/drawing/2014/main" id="{E946A9A1-737A-3E4A-112D-0A59B171EE72}"/>
                </a:ext>
              </a:extLst>
            </p:cNvPr>
            <p:cNvSpPr/>
            <p:nvPr/>
          </p:nvSpPr>
          <p:spPr>
            <a:xfrm>
              <a:off x="7645926" y="1440606"/>
              <a:ext cx="2033054" cy="3414847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58" name="Shape 4" title="þ\#1_1|1||&gt;21|">
              <a:extLst>
                <a:ext uri="{FF2B5EF4-FFF2-40B4-BE49-F238E27FC236}">
                  <a16:creationId xmlns:a16="http://schemas.microsoft.com/office/drawing/2014/main" id="{ADB34B65-DE42-2D98-14D5-F71659371EC7}"/>
                </a:ext>
              </a:extLst>
            </p:cNvPr>
            <p:cNvSpPr>
              <a:spLocks/>
            </p:cNvSpPr>
            <p:nvPr/>
          </p:nvSpPr>
          <p:spPr>
            <a:xfrm>
              <a:off x="3427420" y="4957898"/>
              <a:ext cx="2033053" cy="306952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Y2021</a:t>
              </a:r>
            </a:p>
          </p:txBody>
        </p:sp>
        <p:sp>
          <p:nvSpPr>
            <p:cNvPr id="259" name="Shape 5" title="þ\#1_2|2||&gt;21|">
              <a:extLst>
                <a:ext uri="{FF2B5EF4-FFF2-40B4-BE49-F238E27FC236}">
                  <a16:creationId xmlns:a16="http://schemas.microsoft.com/office/drawing/2014/main" id="{00BAFFF1-E531-E1EF-2563-B3C7232FE709}"/>
                </a:ext>
              </a:extLst>
            </p:cNvPr>
            <p:cNvSpPr>
              <a:spLocks/>
            </p:cNvSpPr>
            <p:nvPr/>
          </p:nvSpPr>
          <p:spPr>
            <a:xfrm>
              <a:off x="5536673" y="4957898"/>
              <a:ext cx="2033053" cy="306952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Y2022</a:t>
              </a:r>
            </a:p>
          </p:txBody>
        </p:sp>
        <p:sp>
          <p:nvSpPr>
            <p:cNvPr id="260" name="Shape 6" title="þ\#1_3|3||&gt;21|">
              <a:extLst>
                <a:ext uri="{FF2B5EF4-FFF2-40B4-BE49-F238E27FC236}">
                  <a16:creationId xmlns:a16="http://schemas.microsoft.com/office/drawing/2014/main" id="{B9EAC6C0-B785-9531-1C60-FD3BEF9CBA50}"/>
                </a:ext>
              </a:extLst>
            </p:cNvPr>
            <p:cNvSpPr>
              <a:spLocks/>
            </p:cNvSpPr>
            <p:nvPr/>
          </p:nvSpPr>
          <p:spPr>
            <a:xfrm>
              <a:off x="7645926" y="4957898"/>
              <a:ext cx="2033054" cy="306952"/>
            </a:xfrm>
            <a:prstGeom prst="rect">
              <a:avLst/>
            </a:prstGeom>
            <a:solidFill>
              <a:srgbClr val="BFE0F9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Y2023</a:t>
              </a:r>
            </a:p>
          </p:txBody>
        </p:sp>
        <p:sp>
          <p:nvSpPr>
            <p:cNvPr id="263" name="Shape 7" title="þ\#1_1|1|1|&gt;23|200|Q1|40,0207290649414|0">
              <a:extLst>
                <a:ext uri="{FF2B5EF4-FFF2-40B4-BE49-F238E27FC236}">
                  <a16:creationId xmlns:a16="http://schemas.microsoft.com/office/drawing/2014/main" id="{6F4A6B1D-3984-3985-AE50-CF3F7BF12FE3}"/>
                </a:ext>
              </a:extLst>
            </p:cNvPr>
            <p:cNvSpPr/>
            <p:nvPr/>
          </p:nvSpPr>
          <p:spPr>
            <a:xfrm>
              <a:off x="3427420" y="4560855"/>
              <a:ext cx="508263" cy="294599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Q1</a:t>
              </a:r>
            </a:p>
          </p:txBody>
        </p:sp>
        <p:sp>
          <p:nvSpPr>
            <p:cNvPr id="265" name="Shape 8" title="þ\#1_1|1|2|&gt;23|126|Q2|40,0207290649414|0">
              <a:extLst>
                <a:ext uri="{FF2B5EF4-FFF2-40B4-BE49-F238E27FC236}">
                  <a16:creationId xmlns:a16="http://schemas.microsoft.com/office/drawing/2014/main" id="{D5F3E81E-9B1F-3E8C-2404-6C8653C7E6A5}"/>
                </a:ext>
              </a:extLst>
            </p:cNvPr>
            <p:cNvSpPr/>
            <p:nvPr/>
          </p:nvSpPr>
          <p:spPr>
            <a:xfrm>
              <a:off x="3935683" y="4560855"/>
              <a:ext cx="508263" cy="294599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Q2</a:t>
              </a:r>
            </a:p>
          </p:txBody>
        </p:sp>
        <p:sp>
          <p:nvSpPr>
            <p:cNvPr id="267" name="Shape 9" title="þ\#1_1|1|3|&gt;23|182.7|Q3|40,0207290649414|0">
              <a:extLst>
                <a:ext uri="{FF2B5EF4-FFF2-40B4-BE49-F238E27FC236}">
                  <a16:creationId xmlns:a16="http://schemas.microsoft.com/office/drawing/2014/main" id="{A15F142A-04F1-9204-D4E1-D55FC2F919DB}"/>
                </a:ext>
              </a:extLst>
            </p:cNvPr>
            <p:cNvSpPr/>
            <p:nvPr/>
          </p:nvSpPr>
          <p:spPr>
            <a:xfrm>
              <a:off x="4443947" y="4560855"/>
              <a:ext cx="508263" cy="294599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Q3</a:t>
              </a:r>
            </a:p>
          </p:txBody>
        </p:sp>
        <p:sp>
          <p:nvSpPr>
            <p:cNvPr id="269" name="Shape 10" title="þ\#1_1|1|4|&gt;23|124.24|Q4|40,0207290649414|0">
              <a:extLst>
                <a:ext uri="{FF2B5EF4-FFF2-40B4-BE49-F238E27FC236}">
                  <a16:creationId xmlns:a16="http://schemas.microsoft.com/office/drawing/2014/main" id="{C5D6F84E-C357-61C2-5D3A-BF601E496B59}"/>
                </a:ext>
              </a:extLst>
            </p:cNvPr>
            <p:cNvSpPr/>
            <p:nvPr/>
          </p:nvSpPr>
          <p:spPr>
            <a:xfrm>
              <a:off x="4952210" y="4560855"/>
              <a:ext cx="508263" cy="294599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Q4</a:t>
              </a:r>
            </a:p>
          </p:txBody>
        </p:sp>
        <p:sp>
          <p:nvSpPr>
            <p:cNvPr id="276" name="Shape 11" title="þ\#1_2|2|1|&gt;23|100|Q1|40,0207290649414|0">
              <a:extLst>
                <a:ext uri="{FF2B5EF4-FFF2-40B4-BE49-F238E27FC236}">
                  <a16:creationId xmlns:a16="http://schemas.microsoft.com/office/drawing/2014/main" id="{55EEE841-B8BA-E51B-E406-C4BBBE203F7F}"/>
                </a:ext>
              </a:extLst>
            </p:cNvPr>
            <p:cNvSpPr/>
            <p:nvPr/>
          </p:nvSpPr>
          <p:spPr>
            <a:xfrm>
              <a:off x="5536673" y="4560855"/>
              <a:ext cx="508263" cy="294599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Q1</a:t>
              </a:r>
            </a:p>
          </p:txBody>
        </p:sp>
        <p:sp>
          <p:nvSpPr>
            <p:cNvPr id="278" name="Shape 12" title="þ\#1_2|2|2|&gt;23|102|Q2|40,0207290649414|0">
              <a:extLst>
                <a:ext uri="{FF2B5EF4-FFF2-40B4-BE49-F238E27FC236}">
                  <a16:creationId xmlns:a16="http://schemas.microsoft.com/office/drawing/2014/main" id="{BA7FB292-7E14-85FC-FC3F-6B19B53B3301}"/>
                </a:ext>
              </a:extLst>
            </p:cNvPr>
            <p:cNvSpPr/>
            <p:nvPr/>
          </p:nvSpPr>
          <p:spPr>
            <a:xfrm>
              <a:off x="6044936" y="4560855"/>
              <a:ext cx="508263" cy="294599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Q2</a:t>
              </a:r>
            </a:p>
          </p:txBody>
        </p:sp>
        <p:sp>
          <p:nvSpPr>
            <p:cNvPr id="280" name="Shape 13" title="þ\#1_2|2|3|&gt;23|56.1|Q3|40,0207290649414|0">
              <a:extLst>
                <a:ext uri="{FF2B5EF4-FFF2-40B4-BE49-F238E27FC236}">
                  <a16:creationId xmlns:a16="http://schemas.microsoft.com/office/drawing/2014/main" id="{66FA910F-E61C-1E30-328A-884FCE617ABC}"/>
                </a:ext>
              </a:extLst>
            </p:cNvPr>
            <p:cNvSpPr/>
            <p:nvPr/>
          </p:nvSpPr>
          <p:spPr>
            <a:xfrm>
              <a:off x="6553199" y="4560855"/>
              <a:ext cx="508263" cy="294599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Q3</a:t>
              </a:r>
            </a:p>
          </p:txBody>
        </p:sp>
        <p:sp>
          <p:nvSpPr>
            <p:cNvPr id="282" name="Shape 14" title="þ\#1_2|2|4|&gt;23|50.49|Q4|40,0207290649414|0">
              <a:extLst>
                <a:ext uri="{FF2B5EF4-FFF2-40B4-BE49-F238E27FC236}">
                  <a16:creationId xmlns:a16="http://schemas.microsoft.com/office/drawing/2014/main" id="{BEE55BB9-3DED-7C79-EA4E-2F41D6876534}"/>
                </a:ext>
              </a:extLst>
            </p:cNvPr>
            <p:cNvSpPr/>
            <p:nvPr/>
          </p:nvSpPr>
          <p:spPr>
            <a:xfrm>
              <a:off x="7061463" y="4560855"/>
              <a:ext cx="508263" cy="294599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Q4</a:t>
              </a:r>
            </a:p>
          </p:txBody>
        </p:sp>
        <p:sp>
          <p:nvSpPr>
            <p:cNvPr id="289" name="Shape 15" title="þ\#1_3|3|1|&gt;23|400|Q1|40,0207481384277|0">
              <a:extLst>
                <a:ext uri="{FF2B5EF4-FFF2-40B4-BE49-F238E27FC236}">
                  <a16:creationId xmlns:a16="http://schemas.microsoft.com/office/drawing/2014/main" id="{D5157F62-288E-90C4-BB24-BBBF19B4274E}"/>
                </a:ext>
              </a:extLst>
            </p:cNvPr>
            <p:cNvSpPr/>
            <p:nvPr/>
          </p:nvSpPr>
          <p:spPr>
            <a:xfrm>
              <a:off x="7645926" y="4560855"/>
              <a:ext cx="508264" cy="294599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Q1</a:t>
              </a:r>
            </a:p>
          </p:txBody>
        </p:sp>
        <p:sp>
          <p:nvSpPr>
            <p:cNvPr id="291" name="Shape 16" title="þ\#1_3|3|2|&gt;23|240|Q2|40,0207481384277|0">
              <a:extLst>
                <a:ext uri="{FF2B5EF4-FFF2-40B4-BE49-F238E27FC236}">
                  <a16:creationId xmlns:a16="http://schemas.microsoft.com/office/drawing/2014/main" id="{724DB4CA-F569-8317-6CA8-9C5B65E3755E}"/>
                </a:ext>
              </a:extLst>
            </p:cNvPr>
            <p:cNvSpPr/>
            <p:nvPr/>
          </p:nvSpPr>
          <p:spPr>
            <a:xfrm>
              <a:off x="8154190" y="4560855"/>
              <a:ext cx="508264" cy="294599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Q2</a:t>
              </a:r>
            </a:p>
          </p:txBody>
        </p:sp>
        <p:sp>
          <p:nvSpPr>
            <p:cNvPr id="293" name="Shape 17" title="þ\#1_3|3|3|&gt;23|300|Q3|40,0207481384277|0">
              <a:extLst>
                <a:ext uri="{FF2B5EF4-FFF2-40B4-BE49-F238E27FC236}">
                  <a16:creationId xmlns:a16="http://schemas.microsoft.com/office/drawing/2014/main" id="{52078B3F-77D1-ED49-518D-883C0FF312AD}"/>
                </a:ext>
              </a:extLst>
            </p:cNvPr>
            <p:cNvSpPr/>
            <p:nvPr/>
          </p:nvSpPr>
          <p:spPr>
            <a:xfrm>
              <a:off x="8662453" y="4560855"/>
              <a:ext cx="508264" cy="294599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Q3</a:t>
              </a:r>
            </a:p>
          </p:txBody>
        </p:sp>
        <p:sp>
          <p:nvSpPr>
            <p:cNvPr id="295" name="Shape 18" title="þ\#1_3|3|4|&gt;23|372|Q4|40,0207481384277|0">
              <a:extLst>
                <a:ext uri="{FF2B5EF4-FFF2-40B4-BE49-F238E27FC236}">
                  <a16:creationId xmlns:a16="http://schemas.microsoft.com/office/drawing/2014/main" id="{56171536-5E57-F828-5CD1-4C80B371B869}"/>
                </a:ext>
              </a:extLst>
            </p:cNvPr>
            <p:cNvSpPr/>
            <p:nvPr/>
          </p:nvSpPr>
          <p:spPr>
            <a:xfrm>
              <a:off x="9170717" y="4560855"/>
              <a:ext cx="508264" cy="294599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Q4</a:t>
              </a:r>
            </a:p>
          </p:txBody>
        </p:sp>
        <p:sp>
          <p:nvSpPr>
            <p:cNvPr id="262" name="Shape 19" title="þ\#1_1|1|1|&gt;23|200|Q1|40,0207290649414|0">
              <a:extLst>
                <a:ext uri="{FF2B5EF4-FFF2-40B4-BE49-F238E27FC236}">
                  <a16:creationId xmlns:a16="http://schemas.microsoft.com/office/drawing/2014/main" id="{0FC673AC-719B-5E03-FC50-052AA18A8861}"/>
                </a:ext>
              </a:extLst>
            </p:cNvPr>
            <p:cNvSpPr>
              <a:spLocks/>
            </p:cNvSpPr>
            <p:nvPr/>
          </p:nvSpPr>
          <p:spPr>
            <a:xfrm>
              <a:off x="3489016" y="3000730"/>
              <a:ext cx="385071" cy="1560124"/>
            </a:xfrm>
            <a:prstGeom prst="roundRect">
              <a:avLst>
                <a:gd name="adj" fmla="val 34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64" name="Shape 20" title="þ\#1_1|1|2|&gt;23|126|Q2|40,0207290649414|0">
              <a:extLst>
                <a:ext uri="{FF2B5EF4-FFF2-40B4-BE49-F238E27FC236}">
                  <a16:creationId xmlns:a16="http://schemas.microsoft.com/office/drawing/2014/main" id="{65A7D50B-8EAA-F6B5-6EE2-D87E5E23A808}"/>
                </a:ext>
              </a:extLst>
            </p:cNvPr>
            <p:cNvSpPr>
              <a:spLocks/>
            </p:cNvSpPr>
            <p:nvPr/>
          </p:nvSpPr>
          <p:spPr>
            <a:xfrm>
              <a:off x="3997279" y="3577977"/>
              <a:ext cx="385071" cy="982878"/>
            </a:xfrm>
            <a:prstGeom prst="roundRect">
              <a:avLst>
                <a:gd name="adj" fmla="val 34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66" name="Shape 21" title="þ\#1_1|1|3|&gt;23|182.7|Q3|40,0207290649414|0">
              <a:extLst>
                <a:ext uri="{FF2B5EF4-FFF2-40B4-BE49-F238E27FC236}">
                  <a16:creationId xmlns:a16="http://schemas.microsoft.com/office/drawing/2014/main" id="{2D3DE6D7-6DB0-8CF5-66C2-E7E63A16A58F}"/>
                </a:ext>
              </a:extLst>
            </p:cNvPr>
            <p:cNvSpPr>
              <a:spLocks/>
            </p:cNvSpPr>
            <p:nvPr/>
          </p:nvSpPr>
          <p:spPr>
            <a:xfrm>
              <a:off x="4505543" y="3135681"/>
              <a:ext cx="385071" cy="1425173"/>
            </a:xfrm>
            <a:prstGeom prst="roundRect">
              <a:avLst>
                <a:gd name="adj" fmla="val 34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68" name="Shape 22" title="þ\#1_1|1|4|&gt;23|124.24|Q4|40,0207290649414|0">
              <a:extLst>
                <a:ext uri="{FF2B5EF4-FFF2-40B4-BE49-F238E27FC236}">
                  <a16:creationId xmlns:a16="http://schemas.microsoft.com/office/drawing/2014/main" id="{6634573D-A0C0-5A9F-1EC7-D19A090470AD}"/>
                </a:ext>
              </a:extLst>
            </p:cNvPr>
            <p:cNvSpPr>
              <a:spLocks/>
            </p:cNvSpPr>
            <p:nvPr/>
          </p:nvSpPr>
          <p:spPr>
            <a:xfrm>
              <a:off x="5013806" y="3591706"/>
              <a:ext cx="385071" cy="969149"/>
            </a:xfrm>
            <a:prstGeom prst="roundRect">
              <a:avLst>
                <a:gd name="adj" fmla="val 34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5" name="Shape 23" title="þ\#1_2|2|1|&gt;23|100|Q1|40,0207290649414|0">
              <a:extLst>
                <a:ext uri="{FF2B5EF4-FFF2-40B4-BE49-F238E27FC236}">
                  <a16:creationId xmlns:a16="http://schemas.microsoft.com/office/drawing/2014/main" id="{6CE7AFDD-DFC3-3A67-7166-3879BA6825FA}"/>
                </a:ext>
              </a:extLst>
            </p:cNvPr>
            <p:cNvSpPr>
              <a:spLocks/>
            </p:cNvSpPr>
            <p:nvPr/>
          </p:nvSpPr>
          <p:spPr>
            <a:xfrm>
              <a:off x="5598269" y="3780792"/>
              <a:ext cx="385071" cy="780062"/>
            </a:xfrm>
            <a:prstGeom prst="roundRect">
              <a:avLst>
                <a:gd name="adj" fmla="val 34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7" name="Shape 24" title="þ\#1_2|2|2|&gt;23|102|Q2|40,0207290649414|0">
              <a:extLst>
                <a:ext uri="{FF2B5EF4-FFF2-40B4-BE49-F238E27FC236}">
                  <a16:creationId xmlns:a16="http://schemas.microsoft.com/office/drawing/2014/main" id="{0EE2147D-F83B-5C6D-BF2E-50275040ACCB}"/>
                </a:ext>
              </a:extLst>
            </p:cNvPr>
            <p:cNvSpPr>
              <a:spLocks/>
            </p:cNvSpPr>
            <p:nvPr/>
          </p:nvSpPr>
          <p:spPr>
            <a:xfrm>
              <a:off x="6106532" y="3765191"/>
              <a:ext cx="385071" cy="795663"/>
            </a:xfrm>
            <a:prstGeom prst="roundRect">
              <a:avLst>
                <a:gd name="adj" fmla="val 34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9" name="Shape 25" title="þ\#1_2|2|3|&gt;23|56.1|Q3|40,0207290649414|0">
              <a:extLst>
                <a:ext uri="{FF2B5EF4-FFF2-40B4-BE49-F238E27FC236}">
                  <a16:creationId xmlns:a16="http://schemas.microsoft.com/office/drawing/2014/main" id="{588EE327-3AA8-3FD4-0652-AB5242652CAF}"/>
                </a:ext>
              </a:extLst>
            </p:cNvPr>
            <p:cNvSpPr>
              <a:spLocks/>
            </p:cNvSpPr>
            <p:nvPr/>
          </p:nvSpPr>
          <p:spPr>
            <a:xfrm>
              <a:off x="6614795" y="4123239"/>
              <a:ext cx="385071" cy="437615"/>
            </a:xfrm>
            <a:prstGeom prst="roundRect">
              <a:avLst>
                <a:gd name="adj" fmla="val 34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1" name="Shape 26" title="þ\#1_2|2|4|&gt;23|50.49|Q4|40,0207290649414|0">
              <a:extLst>
                <a:ext uri="{FF2B5EF4-FFF2-40B4-BE49-F238E27FC236}">
                  <a16:creationId xmlns:a16="http://schemas.microsoft.com/office/drawing/2014/main" id="{CF142E23-2A96-EF83-2ACB-AF9842BE527D}"/>
                </a:ext>
              </a:extLst>
            </p:cNvPr>
            <p:cNvSpPr>
              <a:spLocks/>
            </p:cNvSpPr>
            <p:nvPr/>
          </p:nvSpPr>
          <p:spPr>
            <a:xfrm>
              <a:off x="7123059" y="4167001"/>
              <a:ext cx="385071" cy="393853"/>
            </a:xfrm>
            <a:prstGeom prst="roundRect">
              <a:avLst>
                <a:gd name="adj" fmla="val 34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8" name="Shape 27" title="þ\#1_3|3|1|&gt;23|400|Q1|40,0207481384277|0">
              <a:extLst>
                <a:ext uri="{FF2B5EF4-FFF2-40B4-BE49-F238E27FC236}">
                  <a16:creationId xmlns:a16="http://schemas.microsoft.com/office/drawing/2014/main" id="{E841B0F3-D3DA-9F3C-00D9-68D231BA67CC}"/>
                </a:ext>
              </a:extLst>
            </p:cNvPr>
            <p:cNvSpPr>
              <a:spLocks/>
            </p:cNvSpPr>
            <p:nvPr/>
          </p:nvSpPr>
          <p:spPr>
            <a:xfrm>
              <a:off x="7707523" y="1440606"/>
              <a:ext cx="385071" cy="3120248"/>
            </a:xfrm>
            <a:prstGeom prst="roundRect">
              <a:avLst>
                <a:gd name="adj" fmla="val 34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0" name="Shape 28" title="þ\#1_3|3|2|&gt;23|240|Q2|40,0207481384277|0">
              <a:extLst>
                <a:ext uri="{FF2B5EF4-FFF2-40B4-BE49-F238E27FC236}">
                  <a16:creationId xmlns:a16="http://schemas.microsoft.com/office/drawing/2014/main" id="{6ABC5601-2D11-6CFB-C4D1-F683DF8EBB94}"/>
                </a:ext>
              </a:extLst>
            </p:cNvPr>
            <p:cNvSpPr>
              <a:spLocks/>
            </p:cNvSpPr>
            <p:nvPr/>
          </p:nvSpPr>
          <p:spPr>
            <a:xfrm>
              <a:off x="8215786" y="2688705"/>
              <a:ext cx="385071" cy="1872149"/>
            </a:xfrm>
            <a:prstGeom prst="roundRect">
              <a:avLst>
                <a:gd name="adj" fmla="val 34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2" name="Shape 29" title="þ\#1_3|3|3|&gt;23|300|Q3|40,0207481384277|0">
              <a:extLst>
                <a:ext uri="{FF2B5EF4-FFF2-40B4-BE49-F238E27FC236}">
                  <a16:creationId xmlns:a16="http://schemas.microsoft.com/office/drawing/2014/main" id="{0BB37B8C-3DC7-5A88-5E50-793989ACF0D5}"/>
                </a:ext>
              </a:extLst>
            </p:cNvPr>
            <p:cNvSpPr>
              <a:spLocks/>
            </p:cNvSpPr>
            <p:nvPr/>
          </p:nvSpPr>
          <p:spPr>
            <a:xfrm>
              <a:off x="8724050" y="2220668"/>
              <a:ext cx="385071" cy="2340186"/>
            </a:xfrm>
            <a:prstGeom prst="roundRect">
              <a:avLst>
                <a:gd name="adj" fmla="val 34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4" name="Shape 30" title="þ\#1_3|3|4|&gt;23|372|Q4|40,0207481384277|0">
              <a:extLst>
                <a:ext uri="{FF2B5EF4-FFF2-40B4-BE49-F238E27FC236}">
                  <a16:creationId xmlns:a16="http://schemas.microsoft.com/office/drawing/2014/main" id="{8BEBC0F3-2F2B-D579-6FD2-14FE10BA34B5}"/>
                </a:ext>
              </a:extLst>
            </p:cNvPr>
            <p:cNvSpPr>
              <a:spLocks/>
            </p:cNvSpPr>
            <p:nvPr/>
          </p:nvSpPr>
          <p:spPr>
            <a:xfrm>
              <a:off x="9232313" y="1659023"/>
              <a:ext cx="385071" cy="2901831"/>
            </a:xfrm>
            <a:prstGeom prst="roundRect">
              <a:avLst>
                <a:gd name="adj" fmla="val 34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0" name="Shape 31" descr="1#1#1" title="þ\#1_1|1|1|&gt;23|200|Q1|40,0207290649414|0">
              <a:extLst>
                <a:ext uri="{FF2B5EF4-FFF2-40B4-BE49-F238E27FC236}">
                  <a16:creationId xmlns:a16="http://schemas.microsoft.com/office/drawing/2014/main" id="{60631605-52D7-F2E2-9862-201E5674DED1}"/>
                </a:ext>
              </a:extLst>
            </p:cNvPr>
            <p:cNvSpPr/>
            <p:nvPr/>
          </p:nvSpPr>
          <p:spPr>
            <a:xfrm>
              <a:off x="3513557" y="3671788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271" name="Shape 32" descr="1#1#1" title="þ\#1_1|1|2|&gt;23|126|Q2|40,0207290649414|0">
              <a:extLst>
                <a:ext uri="{FF2B5EF4-FFF2-40B4-BE49-F238E27FC236}">
                  <a16:creationId xmlns:a16="http://schemas.microsoft.com/office/drawing/2014/main" id="{ABBBC97B-991A-550F-0D14-9DC1B1243338}"/>
                </a:ext>
              </a:extLst>
            </p:cNvPr>
            <p:cNvSpPr/>
            <p:nvPr/>
          </p:nvSpPr>
          <p:spPr>
            <a:xfrm>
              <a:off x="4021820" y="3960412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126 </a:t>
              </a:r>
            </a:p>
          </p:txBody>
        </p:sp>
        <p:sp>
          <p:nvSpPr>
            <p:cNvPr id="272" name="Shape 33" descr="1#1#1" title="þ\#1_1|1|3|&gt;23|182.7|Q3|40,0207290649414|0">
              <a:extLst>
                <a:ext uri="{FF2B5EF4-FFF2-40B4-BE49-F238E27FC236}">
                  <a16:creationId xmlns:a16="http://schemas.microsoft.com/office/drawing/2014/main" id="{D6B55C5F-DC65-385A-76F8-B4CBA69B420B}"/>
                </a:ext>
              </a:extLst>
            </p:cNvPr>
            <p:cNvSpPr/>
            <p:nvPr/>
          </p:nvSpPr>
          <p:spPr>
            <a:xfrm>
              <a:off x="4530084" y="3739264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183 </a:t>
              </a:r>
            </a:p>
          </p:txBody>
        </p:sp>
        <p:sp>
          <p:nvSpPr>
            <p:cNvPr id="273" name="Shape 34" descr="1#1#1" title="þ\#1_1|1|4|&gt;23|124.24|Q4|40,0207290649414|0">
              <a:extLst>
                <a:ext uri="{FF2B5EF4-FFF2-40B4-BE49-F238E27FC236}">
                  <a16:creationId xmlns:a16="http://schemas.microsoft.com/office/drawing/2014/main" id="{11DE0628-6EDD-49A4-6A77-6E24A88C3041}"/>
                </a:ext>
              </a:extLst>
            </p:cNvPr>
            <p:cNvSpPr/>
            <p:nvPr/>
          </p:nvSpPr>
          <p:spPr>
            <a:xfrm>
              <a:off x="5038347" y="3967276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124 </a:t>
              </a:r>
            </a:p>
          </p:txBody>
        </p:sp>
        <p:sp>
          <p:nvSpPr>
            <p:cNvPr id="283" name="Shape 35" descr="1#1#1" title="þ\#1_2|2|1|&gt;23|100|Q1|40,0207290649414|0">
              <a:extLst>
                <a:ext uri="{FF2B5EF4-FFF2-40B4-BE49-F238E27FC236}">
                  <a16:creationId xmlns:a16="http://schemas.microsoft.com/office/drawing/2014/main" id="{E90C78C6-3EAF-4F23-4F50-90968D5A5A98}"/>
                </a:ext>
              </a:extLst>
            </p:cNvPr>
            <p:cNvSpPr/>
            <p:nvPr/>
          </p:nvSpPr>
          <p:spPr>
            <a:xfrm>
              <a:off x="5622810" y="4061819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284" name="Shape 36" descr="1#1#1" title="þ\#1_2|2|2|&gt;23|102|Q2|40,0207290649414|0">
              <a:extLst>
                <a:ext uri="{FF2B5EF4-FFF2-40B4-BE49-F238E27FC236}">
                  <a16:creationId xmlns:a16="http://schemas.microsoft.com/office/drawing/2014/main" id="{3027C660-DA2C-8A46-4CAF-535AE50D1FC3}"/>
                </a:ext>
              </a:extLst>
            </p:cNvPr>
            <p:cNvSpPr/>
            <p:nvPr/>
          </p:nvSpPr>
          <p:spPr>
            <a:xfrm>
              <a:off x="6131073" y="4054018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102 </a:t>
              </a:r>
            </a:p>
          </p:txBody>
        </p:sp>
        <p:sp>
          <p:nvSpPr>
            <p:cNvPr id="285" name="Shape 37" descr="1#1#1" title="þ\#1_2|2|3|&gt;23|56.1|Q3|40,0207290649414|0">
              <a:extLst>
                <a:ext uri="{FF2B5EF4-FFF2-40B4-BE49-F238E27FC236}">
                  <a16:creationId xmlns:a16="http://schemas.microsoft.com/office/drawing/2014/main" id="{7D2614A1-34AB-6641-B0E2-BFD02B2338B3}"/>
                </a:ext>
              </a:extLst>
            </p:cNvPr>
            <p:cNvSpPr/>
            <p:nvPr/>
          </p:nvSpPr>
          <p:spPr>
            <a:xfrm>
              <a:off x="6688227" y="4233042"/>
              <a:ext cx="238207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56 </a:t>
              </a:r>
            </a:p>
          </p:txBody>
        </p:sp>
        <p:sp>
          <p:nvSpPr>
            <p:cNvPr id="286" name="Shape 38" descr="1#1#1" title="þ\#1_2|2|4|&gt;23|50.49|Q4|40,0207290649414|0">
              <a:extLst>
                <a:ext uri="{FF2B5EF4-FFF2-40B4-BE49-F238E27FC236}">
                  <a16:creationId xmlns:a16="http://schemas.microsoft.com/office/drawing/2014/main" id="{C9A162F0-506D-3713-F0F7-B167BB1CC434}"/>
                </a:ext>
              </a:extLst>
            </p:cNvPr>
            <p:cNvSpPr/>
            <p:nvPr/>
          </p:nvSpPr>
          <p:spPr>
            <a:xfrm>
              <a:off x="7196491" y="4254924"/>
              <a:ext cx="238207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50 </a:t>
              </a:r>
            </a:p>
          </p:txBody>
        </p:sp>
        <p:sp>
          <p:nvSpPr>
            <p:cNvPr id="296" name="Shape 39" descr="1#1#1" title="þ\#1_3|3|1|&gt;23|400|Q1|40,0207481384277|0">
              <a:extLst>
                <a:ext uri="{FF2B5EF4-FFF2-40B4-BE49-F238E27FC236}">
                  <a16:creationId xmlns:a16="http://schemas.microsoft.com/office/drawing/2014/main" id="{1C10C150-AFC1-8CF4-3624-DC5BA39EBABB}"/>
                </a:ext>
              </a:extLst>
            </p:cNvPr>
            <p:cNvSpPr/>
            <p:nvPr/>
          </p:nvSpPr>
          <p:spPr>
            <a:xfrm>
              <a:off x="7732064" y="2891726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  <p:sp>
          <p:nvSpPr>
            <p:cNvPr id="297" name="Shape 40" descr="1#1#1" title="þ\#1_3|3|2|&gt;23|240|Q2|40,0207481384277|0">
              <a:extLst>
                <a:ext uri="{FF2B5EF4-FFF2-40B4-BE49-F238E27FC236}">
                  <a16:creationId xmlns:a16="http://schemas.microsoft.com/office/drawing/2014/main" id="{19834070-5372-EDD4-2E68-E9F2E24BCA36}"/>
                </a:ext>
              </a:extLst>
            </p:cNvPr>
            <p:cNvSpPr/>
            <p:nvPr/>
          </p:nvSpPr>
          <p:spPr>
            <a:xfrm>
              <a:off x="8240327" y="3515775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240 </a:t>
              </a:r>
            </a:p>
          </p:txBody>
        </p:sp>
        <p:sp>
          <p:nvSpPr>
            <p:cNvPr id="298" name="Shape 41" descr="1#1#1" title="þ\#1_3|3|3|&gt;23|300|Q3|40,0207481384277|0">
              <a:extLst>
                <a:ext uri="{FF2B5EF4-FFF2-40B4-BE49-F238E27FC236}">
                  <a16:creationId xmlns:a16="http://schemas.microsoft.com/office/drawing/2014/main" id="{970E04A3-16D0-AFC8-ED1D-8FC791AB887E}"/>
                </a:ext>
              </a:extLst>
            </p:cNvPr>
            <p:cNvSpPr/>
            <p:nvPr/>
          </p:nvSpPr>
          <p:spPr>
            <a:xfrm>
              <a:off x="8748591" y="3281757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300 </a:t>
              </a:r>
            </a:p>
          </p:txBody>
        </p:sp>
        <p:sp>
          <p:nvSpPr>
            <p:cNvPr id="299" name="Shape 42" descr="1#1#1" title="þ\#1_3|3|4|&gt;23|372|Q4|40,0207481384277|0">
              <a:extLst>
                <a:ext uri="{FF2B5EF4-FFF2-40B4-BE49-F238E27FC236}">
                  <a16:creationId xmlns:a16="http://schemas.microsoft.com/office/drawing/2014/main" id="{7D121CE9-B829-D0A9-C251-3B6092163D11}"/>
                </a:ext>
              </a:extLst>
            </p:cNvPr>
            <p:cNvSpPr/>
            <p:nvPr/>
          </p:nvSpPr>
          <p:spPr>
            <a:xfrm>
              <a:off x="9256854" y="3000934"/>
              <a:ext cx="335989" cy="21800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FFFFFF">
                      <a:lumMod val="100000"/>
                    </a:srgbClr>
                  </a:solidFill>
                  <a:latin typeface="Bierstadt" panose="020B0004020202020204" pitchFamily="34" charset="0"/>
                </a:rPr>
                <a:t>372 </a:t>
              </a:r>
            </a:p>
          </p:txBody>
        </p:sp>
        <p:sp>
          <p:nvSpPr>
            <p:cNvPr id="300" name="Shape 43">
              <a:extLst>
                <a:ext uri="{FF2B5EF4-FFF2-40B4-BE49-F238E27FC236}">
                  <a16:creationId xmlns:a16="http://schemas.microsoft.com/office/drawing/2014/main" id="{2BF5367E-A252-56D8-D201-D87355CB0D4D}"/>
                </a:ext>
              </a:extLst>
            </p:cNvPr>
            <p:cNvSpPr/>
            <p:nvPr/>
          </p:nvSpPr>
          <p:spPr>
            <a:xfrm>
              <a:off x="3071820" y="4498017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0 </a:t>
              </a:r>
            </a:p>
          </p:txBody>
        </p:sp>
        <p:sp>
          <p:nvSpPr>
            <p:cNvPr id="302" name="Shape 44">
              <a:extLst>
                <a:ext uri="{FF2B5EF4-FFF2-40B4-BE49-F238E27FC236}">
                  <a16:creationId xmlns:a16="http://schemas.microsoft.com/office/drawing/2014/main" id="{1681DDB0-9549-BA5E-3257-B84F9D92B6BA}"/>
                </a:ext>
              </a:extLst>
            </p:cNvPr>
            <p:cNvSpPr/>
            <p:nvPr/>
          </p:nvSpPr>
          <p:spPr>
            <a:xfrm>
              <a:off x="3071820" y="3717955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100 </a:t>
              </a:r>
            </a:p>
          </p:txBody>
        </p:sp>
        <p:sp>
          <p:nvSpPr>
            <p:cNvPr id="304" name="Shape 45">
              <a:extLst>
                <a:ext uri="{FF2B5EF4-FFF2-40B4-BE49-F238E27FC236}">
                  <a16:creationId xmlns:a16="http://schemas.microsoft.com/office/drawing/2014/main" id="{E1851E9E-EE5E-F3BE-E9BA-045185559355}"/>
                </a:ext>
              </a:extLst>
            </p:cNvPr>
            <p:cNvSpPr/>
            <p:nvPr/>
          </p:nvSpPr>
          <p:spPr>
            <a:xfrm>
              <a:off x="3071820" y="2937893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200 </a:t>
              </a:r>
            </a:p>
          </p:txBody>
        </p:sp>
        <p:sp>
          <p:nvSpPr>
            <p:cNvPr id="306" name="Shape 46">
              <a:extLst>
                <a:ext uri="{FF2B5EF4-FFF2-40B4-BE49-F238E27FC236}">
                  <a16:creationId xmlns:a16="http://schemas.microsoft.com/office/drawing/2014/main" id="{0201A0E3-625E-237D-BF1F-AC4784B90961}"/>
                </a:ext>
              </a:extLst>
            </p:cNvPr>
            <p:cNvSpPr/>
            <p:nvPr/>
          </p:nvSpPr>
          <p:spPr>
            <a:xfrm>
              <a:off x="3071820" y="2157830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300 </a:t>
              </a:r>
            </a:p>
          </p:txBody>
        </p:sp>
        <p:sp>
          <p:nvSpPr>
            <p:cNvPr id="308" name="Shape 47">
              <a:extLst>
                <a:ext uri="{FF2B5EF4-FFF2-40B4-BE49-F238E27FC236}">
                  <a16:creationId xmlns:a16="http://schemas.microsoft.com/office/drawing/2014/main" id="{445157FF-B9E4-DFE1-F19D-AD4A2A482749}"/>
                </a:ext>
              </a:extLst>
            </p:cNvPr>
            <p:cNvSpPr/>
            <p:nvPr/>
          </p:nvSpPr>
          <p:spPr>
            <a:xfrm>
              <a:off x="3071820" y="1377768"/>
              <a:ext cx="317500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472C4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400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3369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arla3">
      <a:dk1>
        <a:srgbClr val="000000"/>
      </a:dk1>
      <a:lt1>
        <a:srgbClr val="FFFFFF"/>
      </a:lt1>
      <a:dk2>
        <a:srgbClr val="002060"/>
      </a:dk2>
      <a:lt2>
        <a:srgbClr val="F2F2F2"/>
      </a:lt2>
      <a:accent1>
        <a:srgbClr val="002F8E"/>
      </a:accent1>
      <a:accent2>
        <a:srgbClr val="DFC010"/>
      </a:accent2>
      <a:accent3>
        <a:srgbClr val="5998C5"/>
      </a:accent3>
      <a:accent4>
        <a:srgbClr val="FFB703"/>
      </a:accent4>
      <a:accent5>
        <a:srgbClr val="A22522"/>
      </a:accent5>
      <a:accent6>
        <a:srgbClr val="D76A03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idnigh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1E82D883-B67B-4348-A19E-3BA911669DF4}">
  <we:reference id="wa200005566" version="3.0.0.2" store="it-IT" storeType="OMEX"/>
  <we:alternateReferences>
    <we:reference id="wa200005566" version="3.0.0.2" store="wa200005566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920F36B686A094D8705017DD9B92A7C" ma:contentTypeVersion="18" ma:contentTypeDescription="Ein neues Dokument erstellen." ma:contentTypeScope="" ma:versionID="b42e752f5c86d928c1c15811a4424a73">
  <xsd:schema xmlns:xsd="http://www.w3.org/2001/XMLSchema" xmlns:xs="http://www.w3.org/2001/XMLSchema" xmlns:p="http://schemas.microsoft.com/office/2006/metadata/properties" xmlns:ns3="5ec37eea-80ef-46fe-b250-1e6ca7985c82" xmlns:ns4="5db713ab-a514-4986-9877-6089618fcb07" targetNamespace="http://schemas.microsoft.com/office/2006/metadata/properties" ma:root="true" ma:fieldsID="ad27369dbb990f0e75715cfdbc7ee3cf" ns3:_="" ns4:_="">
    <xsd:import namespace="5ec37eea-80ef-46fe-b250-1e6ca7985c82"/>
    <xsd:import namespace="5db713ab-a514-4986-9877-6089618fcb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c37eea-80ef-46fe-b250-1e6ca7985c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b713ab-a514-4986-9877-6089618fcb0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Freigabehinweis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ec37eea-80ef-46fe-b250-1e6ca7985c82" xsi:nil="true"/>
  </documentManagement>
</p:properties>
</file>

<file path=customXml/itemProps1.xml><?xml version="1.0" encoding="utf-8"?>
<ds:datastoreItem xmlns:ds="http://schemas.openxmlformats.org/officeDocument/2006/customXml" ds:itemID="{7514453F-0C20-4C80-AA28-906A7677D8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c37eea-80ef-46fe-b250-1e6ca7985c82"/>
    <ds:schemaRef ds:uri="5db713ab-a514-4986-9877-6089618fcb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0B755E-6341-45A9-8019-5F421AA4F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D4D39F-186F-4A94-BF2A-B02632FBB3C9}">
  <ds:schemaRefs>
    <ds:schemaRef ds:uri="5ec37eea-80ef-46fe-b250-1e6ca7985c82"/>
    <ds:schemaRef ds:uri="http://purl.org/dc/elements/1.1/"/>
    <ds:schemaRef ds:uri="http://schemas.microsoft.com/office/2006/metadata/properties"/>
    <ds:schemaRef ds:uri="http://schemas.microsoft.com/office/2006/documentManagement/types"/>
    <ds:schemaRef ds:uri="5db713ab-a514-4986-9877-6089618fcb07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933</Words>
  <Application>Microsoft Office PowerPoint</Application>
  <PresentationFormat>Widescreen</PresentationFormat>
  <Paragraphs>535</Paragraphs>
  <Slides>23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Aptos</vt:lpstr>
      <vt:lpstr>Arial</vt:lpstr>
      <vt:lpstr>Bierstadt</vt:lpstr>
      <vt:lpstr>Calibri</vt:lpstr>
      <vt:lpstr>Calibri Light</vt:lpstr>
      <vt:lpstr>Verdana</vt:lpstr>
      <vt:lpstr>Office Theme</vt:lpstr>
      <vt:lpstr>Midnight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2024-02-04T13:47:50Z</dcterms:created>
  <dcterms:modified xsi:type="dcterms:W3CDTF">2025-08-12T14:20:08Z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0x010100F920F36B686A094D8705017DD9B92A7C</vt:lpwstr>
  </property>
</Properties>
</file>