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 id="2147483671" r:id="rId5"/>
  </p:sldMasterIdLst>
  <p:notesMasterIdLst>
    <p:notesMasterId r:id="rId56"/>
  </p:notesMasterIdLst>
  <p:sldIdLst>
    <p:sldId id="297" r:id="rId6"/>
    <p:sldId id="310" r:id="rId7"/>
    <p:sldId id="311" r:id="rId8"/>
    <p:sldId id="312" r:id="rId9"/>
    <p:sldId id="313" r:id="rId10"/>
    <p:sldId id="314" r:id="rId11"/>
    <p:sldId id="315" r:id="rId12"/>
    <p:sldId id="316" r:id="rId13"/>
    <p:sldId id="317" r:id="rId14"/>
    <p:sldId id="318" r:id="rId15"/>
    <p:sldId id="319" r:id="rId16"/>
    <p:sldId id="320" r:id="rId17"/>
    <p:sldId id="321" r:id="rId18"/>
    <p:sldId id="322" r:id="rId19"/>
    <p:sldId id="323" r:id="rId20"/>
    <p:sldId id="324" r:id="rId21"/>
    <p:sldId id="325"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338" r:id="rId35"/>
    <p:sldId id="339" r:id="rId36"/>
    <p:sldId id="340" r:id="rId37"/>
    <p:sldId id="341" r:id="rId38"/>
    <p:sldId id="342" r:id="rId39"/>
    <p:sldId id="343" r:id="rId40"/>
    <p:sldId id="344" r:id="rId41"/>
    <p:sldId id="345" r:id="rId42"/>
    <p:sldId id="346" r:id="rId43"/>
    <p:sldId id="347" r:id="rId44"/>
    <p:sldId id="348" r:id="rId45"/>
    <p:sldId id="349" r:id="rId46"/>
    <p:sldId id="350" r:id="rId47"/>
    <p:sldId id="351" r:id="rId48"/>
    <p:sldId id="352" r:id="rId49"/>
    <p:sldId id="353" r:id="rId50"/>
    <p:sldId id="354" r:id="rId51"/>
    <p:sldId id="355" r:id="rId52"/>
    <p:sldId id="356" r:id="rId53"/>
    <p:sldId id="357" r:id="rId54"/>
    <p:sldId id="358" r:id="rId5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C010"/>
    <a:srgbClr val="7F7F7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41" autoAdjust="0"/>
  </p:normalViewPr>
  <p:slideViewPr>
    <p:cSldViewPr snapToGrid="0">
      <p:cViewPr varScale="1">
        <p:scale>
          <a:sx n="78" d="100"/>
          <a:sy n="78" d="100"/>
        </p:scale>
        <p:origin x="878" y="8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947C4D-B690-4B8E-8FF9-1FB0B304B1ED}" type="datetimeFigureOut">
              <a:rPr lang="it-IT" smtClean="0"/>
              <a:t>05/10/2024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1E3AE9-A95C-44C8-AFF1-F3830A66A995}" type="slidenum">
              <a:rPr lang="it-IT" smtClean="0"/>
              <a:t>‹N›</a:t>
            </a:fld>
            <a:endParaRPr lang="it-IT"/>
          </a:p>
        </p:txBody>
      </p:sp>
    </p:spTree>
    <p:extLst>
      <p:ext uri="{BB962C8B-B14F-4D97-AF65-F5344CB8AC3E}">
        <p14:creationId xmlns:p14="http://schemas.microsoft.com/office/powerpoint/2010/main" val="947083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11</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12</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13</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14</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15</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16</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17</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18</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19</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20</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21</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22</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23</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24</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25</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26</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27</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28</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29</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30</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31</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32</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33</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34</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35</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36</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37</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38</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39</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40</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5</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41</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42</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43</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44</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45</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46</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47</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48</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49</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50</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6</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7</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8</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9</a:t>
            </a:fld>
            <a:endParaRPr lang="it-IT"/>
          </a:p>
        </p:txBody>
      </p:sp>
    </p:spTree>
    <p:extLst>
      <p:ext uri="{BB962C8B-B14F-4D97-AF65-F5344CB8AC3E}">
        <p14:creationId xmlns:p14="http://schemas.microsoft.com/office/powerpoint/2010/main" val="22811514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71E3AE9-A95C-44C8-AFF1-F3830A66A995}" type="slidenum">
              <a:rPr lang="it-IT" smtClean="0"/>
              <a:t>10</a:t>
            </a:fld>
            <a:endParaRPr lang="it-IT"/>
          </a:p>
        </p:txBody>
      </p:sp>
    </p:spTree>
    <p:extLst>
      <p:ext uri="{BB962C8B-B14F-4D97-AF65-F5344CB8AC3E}">
        <p14:creationId xmlns:p14="http://schemas.microsoft.com/office/powerpoint/2010/main" val="2281151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F58D8-8010-48F2-3993-AF1358C712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F5BD211C-29F3-FABC-1D18-FA209D22E0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B226EE09-03AE-F2CA-E286-8FC382CDA736}"/>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5" name="Footer Placeholder 4">
            <a:extLst>
              <a:ext uri="{FF2B5EF4-FFF2-40B4-BE49-F238E27FC236}">
                <a16:creationId xmlns:a16="http://schemas.microsoft.com/office/drawing/2014/main" id="{06EAAFFB-CBF8-791F-F111-3E452D4AAAF6}"/>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518C95CC-0535-FAAA-A3EE-0D5F14AB5183}"/>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982427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1607E-E8B2-DB35-2E38-C1D77F1DED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78140670-5FCC-7FC9-6C11-2C0CFC7C3D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1889CC82-89CB-58EE-88C6-F37AB1730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8B03A7-3EF0-DDB3-C4AF-D3639ACB284C}"/>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6" name="Footer Placeholder 5">
            <a:extLst>
              <a:ext uri="{FF2B5EF4-FFF2-40B4-BE49-F238E27FC236}">
                <a16:creationId xmlns:a16="http://schemas.microsoft.com/office/drawing/2014/main" id="{412EE3C1-BD21-818F-7766-C858FDCDBCBA}"/>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0DA0E0F0-DCA3-0C53-5DC6-9C842E58E5D7}"/>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1692507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F80D8-6C67-8961-A439-122260E69D46}"/>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030AC164-4C65-663D-D380-2BD4DCCF34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7DBD9370-E71D-E563-48A7-B054DB96A53C}"/>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5" name="Footer Placeholder 4">
            <a:extLst>
              <a:ext uri="{FF2B5EF4-FFF2-40B4-BE49-F238E27FC236}">
                <a16:creationId xmlns:a16="http://schemas.microsoft.com/office/drawing/2014/main" id="{13755EE9-0B10-7473-52AE-61B304093FBF}"/>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7F1E636E-B9F7-4447-0BF1-4A463DC8E7FE}"/>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3703494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A16FF6-CA56-227D-32CD-58EDA07918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7D27E671-C2C2-6BE3-D520-2F807015F31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17B7931C-BDC6-93A0-D041-239AA2BF26DB}"/>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5" name="Footer Placeholder 4">
            <a:extLst>
              <a:ext uri="{FF2B5EF4-FFF2-40B4-BE49-F238E27FC236}">
                <a16:creationId xmlns:a16="http://schemas.microsoft.com/office/drawing/2014/main" id="{4393E990-7ED5-8881-0A90-1CE6B5B3DBD4}"/>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CF9D5FB0-E970-AF9A-2CBF-E0D990250E62}"/>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875675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E5FA-A73B-B042-4DB2-FDFE66B5A920}"/>
              </a:ext>
            </a:extLst>
          </p:cNvPr>
          <p:cNvSpPr>
            <a:spLocks noGrp="1"/>
          </p:cNvSpPr>
          <p:nvPr>
            <p:ph type="title"/>
          </p:nvPr>
        </p:nvSpPr>
        <p:spPr>
          <a:xfrm>
            <a:off x="6477000" y="688288"/>
            <a:ext cx="4433455" cy="3966824"/>
          </a:xfrm>
        </p:spPr>
        <p:txBody>
          <a:bodyPr anchor="t">
            <a:noAutofit/>
          </a:bodyPr>
          <a:lstStyle>
            <a:lvl1pPr>
              <a:defRPr sz="7200" b="0">
                <a:latin typeface="+mn-lt"/>
              </a:defRPr>
            </a:lvl1pPr>
          </a:lstStyle>
          <a:p>
            <a:r>
              <a:rPr lang="en-US" dirty="0"/>
              <a:t>Click to edit Master title</a:t>
            </a:r>
          </a:p>
        </p:txBody>
      </p:sp>
      <p:sp>
        <p:nvSpPr>
          <p:cNvPr id="6" name="Slide Number Placeholder 5">
            <a:extLst>
              <a:ext uri="{FF2B5EF4-FFF2-40B4-BE49-F238E27FC236}">
                <a16:creationId xmlns:a16="http://schemas.microsoft.com/office/drawing/2014/main" id="{F6A4AF4F-C46E-4A7B-AF85-1B8E60C405CA}"/>
              </a:ext>
            </a:extLst>
          </p:cNvPr>
          <p:cNvSpPr>
            <a:spLocks noGrp="1"/>
          </p:cNvSpPr>
          <p:nvPr>
            <p:ph type="sldNum" sz="quarter" idx="12"/>
          </p:nvPr>
        </p:nvSpPr>
        <p:spPr/>
        <p:txBody>
          <a:bodyPr/>
          <a:lstStyle/>
          <a:p>
            <a:fld id="{B4E73946-9152-2148-B286-BEF1B04A8193}" type="slidenum">
              <a:rPr lang="en-US" smtClean="0"/>
              <a:t>‹N›</a:t>
            </a:fld>
            <a:endParaRPr lang="en-US" dirty="0"/>
          </a:p>
        </p:txBody>
      </p:sp>
      <p:sp>
        <p:nvSpPr>
          <p:cNvPr id="12" name="Picture Placeholder 11">
            <a:extLst>
              <a:ext uri="{FF2B5EF4-FFF2-40B4-BE49-F238E27FC236}">
                <a16:creationId xmlns:a16="http://schemas.microsoft.com/office/drawing/2014/main" id="{1F42E324-B3F9-BA8B-E636-0DB5DCF6B8A3}"/>
              </a:ext>
            </a:extLst>
          </p:cNvPr>
          <p:cNvSpPr>
            <a:spLocks noGrp="1"/>
          </p:cNvSpPr>
          <p:nvPr>
            <p:ph type="pic" sz="quarter" idx="18"/>
          </p:nvPr>
        </p:nvSpPr>
        <p:spPr>
          <a:xfrm>
            <a:off x="0" y="0"/>
            <a:ext cx="6096000" cy="6857996"/>
          </a:xfrm>
        </p:spPr>
        <p:txBody>
          <a:bodyPr/>
          <a:lstStyle/>
          <a:p>
            <a:endParaRPr lang="en-US"/>
          </a:p>
        </p:txBody>
      </p:sp>
      <p:sp>
        <p:nvSpPr>
          <p:cNvPr id="5" name="Text Placeholder 10">
            <a:extLst>
              <a:ext uri="{FF2B5EF4-FFF2-40B4-BE49-F238E27FC236}">
                <a16:creationId xmlns:a16="http://schemas.microsoft.com/office/drawing/2014/main" id="{34E5E201-FB99-8711-C52C-CBA123864F62}"/>
              </a:ext>
            </a:extLst>
          </p:cNvPr>
          <p:cNvSpPr>
            <a:spLocks noGrp="1"/>
          </p:cNvSpPr>
          <p:nvPr>
            <p:ph type="body" sz="quarter" idx="16"/>
          </p:nvPr>
        </p:nvSpPr>
        <p:spPr>
          <a:xfrm>
            <a:off x="6511636" y="5936851"/>
            <a:ext cx="3283527"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Tree>
    <p:extLst>
      <p:ext uri="{BB962C8B-B14F-4D97-AF65-F5344CB8AC3E}">
        <p14:creationId xmlns:p14="http://schemas.microsoft.com/office/powerpoint/2010/main" val="2472241178"/>
      </p:ext>
    </p:extLst>
  </p:cSld>
  <p:clrMapOvr>
    <a:masterClrMapping/>
  </p:clrMapOvr>
  <p:extLst>
    <p:ext uri="{DCECCB84-F9BA-43D5-87BE-67443E8EF086}">
      <p15:sldGuideLst xmlns:p15="http://schemas.microsoft.com/office/powerpoint/2012/main">
        <p15:guide id="1" pos="488">
          <p15:clr>
            <a:srgbClr val="FBAE40"/>
          </p15:clr>
        </p15:guide>
        <p15:guide id="2" pos="9848">
          <p15:clr>
            <a:srgbClr val="FBAE40"/>
          </p15:clr>
        </p15:guide>
        <p15:guide id="3" pos="5120">
          <p15:clr>
            <a:srgbClr val="FBAE40"/>
          </p15:clr>
        </p15:guide>
        <p15:guide id="4" orient="horz" pos="542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Sections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E5FA-A73B-B042-4DB2-FDFE66B5A920}"/>
              </a:ext>
            </a:extLst>
          </p:cNvPr>
          <p:cNvSpPr>
            <a:spLocks noGrp="1"/>
          </p:cNvSpPr>
          <p:nvPr>
            <p:ph type="title"/>
          </p:nvPr>
        </p:nvSpPr>
        <p:spPr>
          <a:xfrm>
            <a:off x="466725" y="685801"/>
            <a:ext cx="7661275" cy="2057400"/>
          </a:xfrm>
        </p:spPr>
        <p:txBody>
          <a:bodyPr wrap="square" anchor="t">
            <a:noAutofit/>
          </a:bodyPr>
          <a:lstStyle>
            <a:lvl1pPr>
              <a:defRPr sz="6000" b="0">
                <a:latin typeface="+mn-lt"/>
              </a:defRPr>
            </a:lvl1pPr>
          </a:lstStyle>
          <a:p>
            <a:r>
              <a:rPr lang="en-US" dirty="0"/>
              <a:t>Click to edit Master title</a:t>
            </a:r>
          </a:p>
        </p:txBody>
      </p:sp>
      <p:sp>
        <p:nvSpPr>
          <p:cNvPr id="6" name="Slide Number Placeholder 5">
            <a:extLst>
              <a:ext uri="{FF2B5EF4-FFF2-40B4-BE49-F238E27FC236}">
                <a16:creationId xmlns:a16="http://schemas.microsoft.com/office/drawing/2014/main" id="{F6A4AF4F-C46E-4A7B-AF85-1B8E60C405CA}"/>
              </a:ext>
            </a:extLst>
          </p:cNvPr>
          <p:cNvSpPr>
            <a:spLocks noGrp="1"/>
          </p:cNvSpPr>
          <p:nvPr>
            <p:ph type="sldNum" sz="quarter" idx="12"/>
          </p:nvPr>
        </p:nvSpPr>
        <p:spPr/>
        <p:txBody>
          <a:bodyPr/>
          <a:lstStyle/>
          <a:p>
            <a:fld id="{B4E73946-9152-2148-B286-BEF1B04A8193}" type="slidenum">
              <a:rPr lang="en-US" smtClean="0"/>
              <a:t>‹N›</a:t>
            </a:fld>
            <a:endParaRPr lang="en-US"/>
          </a:p>
        </p:txBody>
      </p:sp>
      <p:sp>
        <p:nvSpPr>
          <p:cNvPr id="11" name="Text Placeholder 10">
            <a:extLst>
              <a:ext uri="{FF2B5EF4-FFF2-40B4-BE49-F238E27FC236}">
                <a16:creationId xmlns:a16="http://schemas.microsoft.com/office/drawing/2014/main" id="{8AE235B5-1CFD-192F-6EB8-F70885CA8901}"/>
              </a:ext>
            </a:extLst>
          </p:cNvPr>
          <p:cNvSpPr>
            <a:spLocks noGrp="1"/>
          </p:cNvSpPr>
          <p:nvPr>
            <p:ph type="body" sz="quarter" idx="13"/>
          </p:nvPr>
        </p:nvSpPr>
        <p:spPr>
          <a:xfrm>
            <a:off x="592282" y="3429000"/>
            <a:ext cx="3283527" cy="2380243"/>
          </a:xfrm>
        </p:spPr>
        <p:txBody>
          <a:bodyPr>
            <a:normAutofit/>
          </a:bodyPr>
          <a:lstStyle>
            <a:lvl1pPr marL="0" indent="0">
              <a:buNone/>
              <a:defRPr sz="1600"/>
            </a:lvl1pPr>
          </a:lstStyle>
          <a:p>
            <a:pPr lvl="0"/>
            <a:r>
              <a:rPr lang="en-US" dirty="0"/>
              <a:t>Click to edit Master text styles</a:t>
            </a:r>
          </a:p>
        </p:txBody>
      </p:sp>
      <p:sp>
        <p:nvSpPr>
          <p:cNvPr id="3" name="Text Placeholder 10">
            <a:extLst>
              <a:ext uri="{FF2B5EF4-FFF2-40B4-BE49-F238E27FC236}">
                <a16:creationId xmlns:a16="http://schemas.microsoft.com/office/drawing/2014/main" id="{5E227211-DEE4-1F0C-C1BA-C744EE226C00}"/>
              </a:ext>
            </a:extLst>
          </p:cNvPr>
          <p:cNvSpPr>
            <a:spLocks noGrp="1"/>
          </p:cNvSpPr>
          <p:nvPr>
            <p:ph type="body" sz="quarter" idx="14"/>
          </p:nvPr>
        </p:nvSpPr>
        <p:spPr>
          <a:xfrm>
            <a:off x="592282" y="2826327"/>
            <a:ext cx="3283527"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4" name="Text Placeholder 10">
            <a:extLst>
              <a:ext uri="{FF2B5EF4-FFF2-40B4-BE49-F238E27FC236}">
                <a16:creationId xmlns:a16="http://schemas.microsoft.com/office/drawing/2014/main" id="{AB1C8803-0542-76BB-6DF0-FCC5FE74BCA4}"/>
              </a:ext>
            </a:extLst>
          </p:cNvPr>
          <p:cNvSpPr>
            <a:spLocks noGrp="1"/>
          </p:cNvSpPr>
          <p:nvPr>
            <p:ph type="body" sz="quarter" idx="15"/>
          </p:nvPr>
        </p:nvSpPr>
        <p:spPr>
          <a:xfrm>
            <a:off x="4454237" y="2819905"/>
            <a:ext cx="3283527"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5" name="Text Placeholder 10">
            <a:extLst>
              <a:ext uri="{FF2B5EF4-FFF2-40B4-BE49-F238E27FC236}">
                <a16:creationId xmlns:a16="http://schemas.microsoft.com/office/drawing/2014/main" id="{34E5E201-FB99-8711-C52C-CBA123864F62}"/>
              </a:ext>
            </a:extLst>
          </p:cNvPr>
          <p:cNvSpPr>
            <a:spLocks noGrp="1"/>
          </p:cNvSpPr>
          <p:nvPr>
            <p:ph type="body" sz="quarter" idx="16"/>
          </p:nvPr>
        </p:nvSpPr>
        <p:spPr>
          <a:xfrm>
            <a:off x="8316191" y="2826327"/>
            <a:ext cx="3283527"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7" name="Text Placeholder 10">
            <a:extLst>
              <a:ext uri="{FF2B5EF4-FFF2-40B4-BE49-F238E27FC236}">
                <a16:creationId xmlns:a16="http://schemas.microsoft.com/office/drawing/2014/main" id="{94F64B39-6AAB-933F-C46A-07FA43BE0567}"/>
              </a:ext>
            </a:extLst>
          </p:cNvPr>
          <p:cNvSpPr>
            <a:spLocks noGrp="1"/>
          </p:cNvSpPr>
          <p:nvPr>
            <p:ph type="body" sz="quarter" idx="17"/>
          </p:nvPr>
        </p:nvSpPr>
        <p:spPr>
          <a:xfrm>
            <a:off x="4454237" y="3429000"/>
            <a:ext cx="3283527" cy="2380239"/>
          </a:xfrm>
        </p:spPr>
        <p:txBody>
          <a:bodyPr>
            <a:normAutofit/>
          </a:bodyPr>
          <a:lstStyle>
            <a:lvl1pPr marL="0" indent="0">
              <a:buNone/>
              <a:defRPr sz="1600"/>
            </a:lvl1pPr>
          </a:lstStyle>
          <a:p>
            <a:pPr lvl="0"/>
            <a:r>
              <a:rPr lang="en-US" dirty="0"/>
              <a:t>Click to edit Master text styles</a:t>
            </a:r>
          </a:p>
        </p:txBody>
      </p:sp>
      <p:sp>
        <p:nvSpPr>
          <p:cNvPr id="8" name="Text Placeholder 10">
            <a:extLst>
              <a:ext uri="{FF2B5EF4-FFF2-40B4-BE49-F238E27FC236}">
                <a16:creationId xmlns:a16="http://schemas.microsoft.com/office/drawing/2014/main" id="{135C6E61-8847-4830-9FF4-365A758995C5}"/>
              </a:ext>
            </a:extLst>
          </p:cNvPr>
          <p:cNvSpPr>
            <a:spLocks noGrp="1"/>
          </p:cNvSpPr>
          <p:nvPr>
            <p:ph type="body" sz="quarter" idx="18"/>
          </p:nvPr>
        </p:nvSpPr>
        <p:spPr>
          <a:xfrm>
            <a:off x="8316191" y="3429001"/>
            <a:ext cx="3283527" cy="2380235"/>
          </a:xfrm>
        </p:spPr>
        <p:txBody>
          <a:bodyPr>
            <a:normAutofit/>
          </a:bodyPr>
          <a:lstStyle>
            <a:lvl1pPr marL="0" indent="0">
              <a:buNone/>
              <a:defRPr sz="1600"/>
            </a:lvl1pPr>
          </a:lstStyle>
          <a:p>
            <a:pPr lvl="0"/>
            <a:r>
              <a:rPr lang="en-US" dirty="0"/>
              <a:t>Click to edit Master text styles</a:t>
            </a:r>
          </a:p>
        </p:txBody>
      </p:sp>
      <p:sp>
        <p:nvSpPr>
          <p:cNvPr id="9" name="Line">
            <a:extLst>
              <a:ext uri="{FF2B5EF4-FFF2-40B4-BE49-F238E27FC236}">
                <a16:creationId xmlns:a16="http://schemas.microsoft.com/office/drawing/2014/main" id="{9CC6E57F-E43B-2EE4-AB08-63909F883D55}"/>
              </a:ext>
            </a:extLst>
          </p:cNvPr>
          <p:cNvSpPr/>
          <p:nvPr userDrawn="1"/>
        </p:nvSpPr>
        <p:spPr>
          <a:xfrm>
            <a:off x="400709" y="5885947"/>
            <a:ext cx="11328458" cy="1"/>
          </a:xfrm>
          <a:prstGeom prst="line">
            <a:avLst/>
          </a:prstGeom>
          <a:ln w="12700">
            <a:solidFill>
              <a:srgbClr val="000000"/>
            </a:solidFill>
            <a:miter/>
          </a:ln>
        </p:spPr>
        <p:txBody>
          <a:bodyPr lIns="34289" rIns="34289"/>
          <a:lstStyle/>
          <a:p>
            <a:endParaRPr sz="1350"/>
          </a:p>
        </p:txBody>
      </p:sp>
    </p:spTree>
    <p:extLst>
      <p:ext uri="{BB962C8B-B14F-4D97-AF65-F5344CB8AC3E}">
        <p14:creationId xmlns:p14="http://schemas.microsoft.com/office/powerpoint/2010/main" val="4244063416"/>
      </p:ext>
    </p:extLst>
  </p:cSld>
  <p:clrMapOvr>
    <a:masterClrMapping/>
  </p:clrMapOvr>
  <p:extLst>
    <p:ext uri="{DCECCB84-F9BA-43D5-87BE-67443E8EF086}">
      <p15:sldGuideLst xmlns:p15="http://schemas.microsoft.com/office/powerpoint/2012/main">
        <p15:guide id="1" pos="488">
          <p15:clr>
            <a:srgbClr val="FBAE40"/>
          </p15:clr>
        </p15:guide>
        <p15:guide id="2" pos="9848">
          <p15:clr>
            <a:srgbClr val="FBAE40"/>
          </p15:clr>
        </p15:guide>
        <p15:guide id="3" pos="512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Sections a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E5FA-A73B-B042-4DB2-FDFE66B5A920}"/>
              </a:ext>
            </a:extLst>
          </p:cNvPr>
          <p:cNvSpPr>
            <a:spLocks noGrp="1"/>
          </p:cNvSpPr>
          <p:nvPr>
            <p:ph type="title"/>
          </p:nvPr>
        </p:nvSpPr>
        <p:spPr>
          <a:xfrm>
            <a:off x="466726" y="685804"/>
            <a:ext cx="7661274" cy="2069086"/>
          </a:xfrm>
        </p:spPr>
        <p:txBody>
          <a:bodyPr anchor="t">
            <a:noAutofit/>
          </a:bodyPr>
          <a:lstStyle>
            <a:lvl1pPr>
              <a:defRPr sz="6000" b="0">
                <a:latin typeface="+mn-lt"/>
              </a:defRPr>
            </a:lvl1pPr>
          </a:lstStyle>
          <a:p>
            <a:r>
              <a:rPr lang="en-US" dirty="0"/>
              <a:t>Click to edit Master title</a:t>
            </a:r>
          </a:p>
        </p:txBody>
      </p:sp>
      <p:sp>
        <p:nvSpPr>
          <p:cNvPr id="6" name="Slide Number Placeholder 5">
            <a:extLst>
              <a:ext uri="{FF2B5EF4-FFF2-40B4-BE49-F238E27FC236}">
                <a16:creationId xmlns:a16="http://schemas.microsoft.com/office/drawing/2014/main" id="{F6A4AF4F-C46E-4A7B-AF85-1B8E60C405CA}"/>
              </a:ext>
            </a:extLst>
          </p:cNvPr>
          <p:cNvSpPr>
            <a:spLocks noGrp="1"/>
          </p:cNvSpPr>
          <p:nvPr>
            <p:ph type="sldNum" sz="quarter" idx="12"/>
          </p:nvPr>
        </p:nvSpPr>
        <p:spPr/>
        <p:txBody>
          <a:bodyPr/>
          <a:lstStyle/>
          <a:p>
            <a:fld id="{B4E73946-9152-2148-B286-BEF1B04A8193}" type="slidenum">
              <a:rPr lang="en-US" smtClean="0"/>
              <a:t>‹N›</a:t>
            </a:fld>
            <a:endParaRPr lang="en-US"/>
          </a:p>
        </p:txBody>
      </p:sp>
      <p:sp>
        <p:nvSpPr>
          <p:cNvPr id="11" name="Text Placeholder 10">
            <a:extLst>
              <a:ext uri="{FF2B5EF4-FFF2-40B4-BE49-F238E27FC236}">
                <a16:creationId xmlns:a16="http://schemas.microsoft.com/office/drawing/2014/main" id="{8AE235B5-1CFD-192F-6EB8-F70885CA8901}"/>
              </a:ext>
            </a:extLst>
          </p:cNvPr>
          <p:cNvSpPr>
            <a:spLocks noGrp="1"/>
          </p:cNvSpPr>
          <p:nvPr>
            <p:ph type="body" sz="quarter" idx="13"/>
          </p:nvPr>
        </p:nvSpPr>
        <p:spPr>
          <a:xfrm>
            <a:off x="592282" y="3429000"/>
            <a:ext cx="3283527" cy="2380243"/>
          </a:xfrm>
        </p:spPr>
        <p:txBody>
          <a:bodyPr>
            <a:normAutofit/>
          </a:bodyPr>
          <a:lstStyle>
            <a:lvl1pPr marL="0" indent="0">
              <a:buNone/>
              <a:defRPr sz="1600"/>
            </a:lvl1pPr>
          </a:lstStyle>
          <a:p>
            <a:pPr lvl="0"/>
            <a:r>
              <a:rPr lang="en-US" dirty="0"/>
              <a:t>Click to edit Master text styles</a:t>
            </a:r>
          </a:p>
        </p:txBody>
      </p:sp>
      <p:sp>
        <p:nvSpPr>
          <p:cNvPr id="3" name="Text Placeholder 10">
            <a:extLst>
              <a:ext uri="{FF2B5EF4-FFF2-40B4-BE49-F238E27FC236}">
                <a16:creationId xmlns:a16="http://schemas.microsoft.com/office/drawing/2014/main" id="{5E227211-DEE4-1F0C-C1BA-C744EE226C00}"/>
              </a:ext>
            </a:extLst>
          </p:cNvPr>
          <p:cNvSpPr>
            <a:spLocks noGrp="1"/>
          </p:cNvSpPr>
          <p:nvPr>
            <p:ph type="body" sz="quarter" idx="14"/>
          </p:nvPr>
        </p:nvSpPr>
        <p:spPr>
          <a:xfrm>
            <a:off x="592282" y="2826327"/>
            <a:ext cx="3283527"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5" name="Text Placeholder 10">
            <a:extLst>
              <a:ext uri="{FF2B5EF4-FFF2-40B4-BE49-F238E27FC236}">
                <a16:creationId xmlns:a16="http://schemas.microsoft.com/office/drawing/2014/main" id="{34E5E201-FB99-8711-C52C-CBA123864F62}"/>
              </a:ext>
            </a:extLst>
          </p:cNvPr>
          <p:cNvSpPr>
            <a:spLocks noGrp="1"/>
          </p:cNvSpPr>
          <p:nvPr>
            <p:ph type="body" sz="quarter" idx="16"/>
          </p:nvPr>
        </p:nvSpPr>
        <p:spPr>
          <a:xfrm>
            <a:off x="4454237" y="2826327"/>
            <a:ext cx="3283527"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7" name="Text Placeholder 10">
            <a:extLst>
              <a:ext uri="{FF2B5EF4-FFF2-40B4-BE49-F238E27FC236}">
                <a16:creationId xmlns:a16="http://schemas.microsoft.com/office/drawing/2014/main" id="{94F64B39-6AAB-933F-C46A-07FA43BE0567}"/>
              </a:ext>
            </a:extLst>
          </p:cNvPr>
          <p:cNvSpPr>
            <a:spLocks noGrp="1"/>
          </p:cNvSpPr>
          <p:nvPr>
            <p:ph type="body" sz="quarter" idx="17"/>
          </p:nvPr>
        </p:nvSpPr>
        <p:spPr>
          <a:xfrm>
            <a:off x="4454237" y="3429000"/>
            <a:ext cx="3283527" cy="2380239"/>
          </a:xfrm>
        </p:spPr>
        <p:txBody>
          <a:bodyPr>
            <a:normAutofit/>
          </a:bodyPr>
          <a:lstStyle>
            <a:lvl1pPr marL="0" indent="0">
              <a:buNone/>
              <a:defRPr sz="1600"/>
            </a:lvl1pPr>
          </a:lstStyle>
          <a:p>
            <a:pPr lvl="0"/>
            <a:r>
              <a:rPr lang="en-US" dirty="0"/>
              <a:t>Click to edit Master text styles</a:t>
            </a:r>
          </a:p>
        </p:txBody>
      </p:sp>
      <p:sp>
        <p:nvSpPr>
          <p:cNvPr id="9" name="Line">
            <a:extLst>
              <a:ext uri="{FF2B5EF4-FFF2-40B4-BE49-F238E27FC236}">
                <a16:creationId xmlns:a16="http://schemas.microsoft.com/office/drawing/2014/main" id="{9CC6E57F-E43B-2EE4-AB08-63909F883D55}"/>
              </a:ext>
            </a:extLst>
          </p:cNvPr>
          <p:cNvSpPr/>
          <p:nvPr userDrawn="1"/>
        </p:nvSpPr>
        <p:spPr>
          <a:xfrm>
            <a:off x="400709" y="5885947"/>
            <a:ext cx="11328458" cy="1"/>
          </a:xfrm>
          <a:prstGeom prst="line">
            <a:avLst/>
          </a:prstGeom>
          <a:ln w="12700">
            <a:solidFill>
              <a:srgbClr val="000000"/>
            </a:solidFill>
            <a:miter/>
          </a:ln>
        </p:spPr>
        <p:txBody>
          <a:bodyPr lIns="34289" rIns="34289"/>
          <a:lstStyle/>
          <a:p>
            <a:endParaRPr sz="1350"/>
          </a:p>
        </p:txBody>
      </p:sp>
      <p:sp>
        <p:nvSpPr>
          <p:cNvPr id="12" name="Picture Placeholder 11">
            <a:extLst>
              <a:ext uri="{FF2B5EF4-FFF2-40B4-BE49-F238E27FC236}">
                <a16:creationId xmlns:a16="http://schemas.microsoft.com/office/drawing/2014/main" id="{1F42E324-B3F9-BA8B-E636-0DB5DCF6B8A3}"/>
              </a:ext>
            </a:extLst>
          </p:cNvPr>
          <p:cNvSpPr>
            <a:spLocks noGrp="1"/>
          </p:cNvSpPr>
          <p:nvPr>
            <p:ph type="pic" sz="quarter" idx="18"/>
          </p:nvPr>
        </p:nvSpPr>
        <p:spPr>
          <a:xfrm>
            <a:off x="8853487" y="1153397"/>
            <a:ext cx="2871788" cy="4499259"/>
          </a:xfrm>
        </p:spPr>
        <p:txBody>
          <a:bodyPr/>
          <a:lstStyle/>
          <a:p>
            <a:endParaRPr lang="en-US"/>
          </a:p>
        </p:txBody>
      </p:sp>
    </p:spTree>
    <p:extLst>
      <p:ext uri="{BB962C8B-B14F-4D97-AF65-F5344CB8AC3E}">
        <p14:creationId xmlns:p14="http://schemas.microsoft.com/office/powerpoint/2010/main" val="681575071"/>
      </p:ext>
    </p:extLst>
  </p:cSld>
  <p:clrMapOvr>
    <a:masterClrMapping/>
  </p:clrMapOvr>
  <p:extLst>
    <p:ext uri="{DCECCB84-F9BA-43D5-87BE-67443E8EF086}">
      <p15:sldGuideLst xmlns:p15="http://schemas.microsoft.com/office/powerpoint/2012/main">
        <p15:guide id="1" pos="488">
          <p15:clr>
            <a:srgbClr val="FBAE40"/>
          </p15:clr>
        </p15:guide>
        <p15:guide id="2" pos="9848">
          <p15:clr>
            <a:srgbClr val="FBAE40"/>
          </p15:clr>
        </p15:guide>
        <p15:guide id="3" pos="512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Sec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E5FA-A73B-B042-4DB2-FDFE66B5A920}"/>
              </a:ext>
            </a:extLst>
          </p:cNvPr>
          <p:cNvSpPr>
            <a:spLocks noGrp="1"/>
          </p:cNvSpPr>
          <p:nvPr>
            <p:ph type="title"/>
          </p:nvPr>
        </p:nvSpPr>
        <p:spPr>
          <a:xfrm>
            <a:off x="466725" y="688289"/>
            <a:ext cx="5629275" cy="2689838"/>
          </a:xfrm>
        </p:spPr>
        <p:txBody>
          <a:bodyPr anchor="t">
            <a:noAutofit/>
          </a:bodyPr>
          <a:lstStyle>
            <a:lvl1pPr>
              <a:defRPr sz="6000" b="0">
                <a:latin typeface="+mn-lt"/>
              </a:defRPr>
            </a:lvl1pPr>
          </a:lstStyle>
          <a:p>
            <a:r>
              <a:rPr lang="en-US" dirty="0"/>
              <a:t>Click to edit Master title</a:t>
            </a:r>
          </a:p>
        </p:txBody>
      </p:sp>
      <p:sp>
        <p:nvSpPr>
          <p:cNvPr id="6" name="Slide Number Placeholder 5">
            <a:extLst>
              <a:ext uri="{FF2B5EF4-FFF2-40B4-BE49-F238E27FC236}">
                <a16:creationId xmlns:a16="http://schemas.microsoft.com/office/drawing/2014/main" id="{F6A4AF4F-C46E-4A7B-AF85-1B8E60C405CA}"/>
              </a:ext>
            </a:extLst>
          </p:cNvPr>
          <p:cNvSpPr>
            <a:spLocks noGrp="1"/>
          </p:cNvSpPr>
          <p:nvPr>
            <p:ph type="sldNum" sz="quarter" idx="12"/>
          </p:nvPr>
        </p:nvSpPr>
        <p:spPr/>
        <p:txBody>
          <a:bodyPr/>
          <a:lstStyle/>
          <a:p>
            <a:fld id="{B4E73946-9152-2148-B286-BEF1B04A8193}" type="slidenum">
              <a:rPr lang="en-US" smtClean="0"/>
              <a:t>‹N›</a:t>
            </a:fld>
            <a:endParaRPr lang="en-US"/>
          </a:p>
        </p:txBody>
      </p:sp>
      <p:sp>
        <p:nvSpPr>
          <p:cNvPr id="5" name="Text Placeholder 10">
            <a:extLst>
              <a:ext uri="{FF2B5EF4-FFF2-40B4-BE49-F238E27FC236}">
                <a16:creationId xmlns:a16="http://schemas.microsoft.com/office/drawing/2014/main" id="{34E5E201-FB99-8711-C52C-CBA123864F62}"/>
              </a:ext>
            </a:extLst>
          </p:cNvPr>
          <p:cNvSpPr>
            <a:spLocks noGrp="1"/>
          </p:cNvSpPr>
          <p:nvPr>
            <p:ph type="body" sz="quarter" idx="16"/>
          </p:nvPr>
        </p:nvSpPr>
        <p:spPr>
          <a:xfrm>
            <a:off x="6961909" y="1030325"/>
            <a:ext cx="4763366"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7" name="Text Placeholder 10">
            <a:extLst>
              <a:ext uri="{FF2B5EF4-FFF2-40B4-BE49-F238E27FC236}">
                <a16:creationId xmlns:a16="http://schemas.microsoft.com/office/drawing/2014/main" id="{94F64B39-6AAB-933F-C46A-07FA43BE0567}"/>
              </a:ext>
            </a:extLst>
          </p:cNvPr>
          <p:cNvSpPr>
            <a:spLocks noGrp="1"/>
          </p:cNvSpPr>
          <p:nvPr>
            <p:ph type="body" sz="quarter" idx="17"/>
          </p:nvPr>
        </p:nvSpPr>
        <p:spPr>
          <a:xfrm>
            <a:off x="6961909" y="1632997"/>
            <a:ext cx="4763366" cy="1193330"/>
          </a:xfrm>
        </p:spPr>
        <p:txBody>
          <a:bodyPr>
            <a:normAutofit/>
          </a:bodyPr>
          <a:lstStyle>
            <a:lvl1pPr marL="0" indent="0">
              <a:buNone/>
              <a:defRPr sz="1600"/>
            </a:lvl1pPr>
          </a:lstStyle>
          <a:p>
            <a:pPr lvl="0"/>
            <a:r>
              <a:rPr lang="en-US" dirty="0"/>
              <a:t>Click to edit Master text styles</a:t>
            </a:r>
          </a:p>
        </p:txBody>
      </p:sp>
      <p:sp>
        <p:nvSpPr>
          <p:cNvPr id="9" name="Line">
            <a:extLst>
              <a:ext uri="{FF2B5EF4-FFF2-40B4-BE49-F238E27FC236}">
                <a16:creationId xmlns:a16="http://schemas.microsoft.com/office/drawing/2014/main" id="{9CC6E57F-E43B-2EE4-AB08-63909F883D55}"/>
              </a:ext>
            </a:extLst>
          </p:cNvPr>
          <p:cNvSpPr/>
          <p:nvPr userDrawn="1"/>
        </p:nvSpPr>
        <p:spPr>
          <a:xfrm>
            <a:off x="400709" y="5885947"/>
            <a:ext cx="11328458" cy="1"/>
          </a:xfrm>
          <a:prstGeom prst="line">
            <a:avLst/>
          </a:prstGeom>
          <a:ln w="12700">
            <a:solidFill>
              <a:srgbClr val="000000"/>
            </a:solidFill>
            <a:miter/>
          </a:ln>
        </p:spPr>
        <p:txBody>
          <a:bodyPr lIns="34289" rIns="34289"/>
          <a:lstStyle/>
          <a:p>
            <a:endParaRPr sz="1350"/>
          </a:p>
        </p:txBody>
      </p:sp>
      <p:sp>
        <p:nvSpPr>
          <p:cNvPr id="4" name="Text Placeholder 10">
            <a:extLst>
              <a:ext uri="{FF2B5EF4-FFF2-40B4-BE49-F238E27FC236}">
                <a16:creationId xmlns:a16="http://schemas.microsoft.com/office/drawing/2014/main" id="{8F14F2A9-59FA-754E-5B1E-11A58CA07A35}"/>
              </a:ext>
            </a:extLst>
          </p:cNvPr>
          <p:cNvSpPr>
            <a:spLocks noGrp="1"/>
          </p:cNvSpPr>
          <p:nvPr>
            <p:ph type="body" sz="quarter" idx="18"/>
          </p:nvPr>
        </p:nvSpPr>
        <p:spPr>
          <a:xfrm>
            <a:off x="6961909" y="2836716"/>
            <a:ext cx="4763366"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8" name="Text Placeholder 10">
            <a:extLst>
              <a:ext uri="{FF2B5EF4-FFF2-40B4-BE49-F238E27FC236}">
                <a16:creationId xmlns:a16="http://schemas.microsoft.com/office/drawing/2014/main" id="{0B23DCBD-0AA5-7D57-EC78-48DF1E6328C6}"/>
              </a:ext>
            </a:extLst>
          </p:cNvPr>
          <p:cNvSpPr>
            <a:spLocks noGrp="1"/>
          </p:cNvSpPr>
          <p:nvPr>
            <p:ph type="body" sz="quarter" idx="19"/>
          </p:nvPr>
        </p:nvSpPr>
        <p:spPr>
          <a:xfrm>
            <a:off x="6961909" y="3439389"/>
            <a:ext cx="4763366" cy="1411538"/>
          </a:xfrm>
        </p:spPr>
        <p:txBody>
          <a:bodyPr>
            <a:normAutofit/>
          </a:bodyPr>
          <a:lstStyle>
            <a:lvl1pPr marL="0" indent="0">
              <a:buNone/>
              <a:defRPr sz="1600"/>
            </a:lvl1pPr>
          </a:lstStyle>
          <a:p>
            <a:pPr lvl="0"/>
            <a:r>
              <a:rPr lang="en-US" dirty="0"/>
              <a:t>Click to edit Master text styles</a:t>
            </a:r>
          </a:p>
        </p:txBody>
      </p:sp>
    </p:spTree>
    <p:extLst>
      <p:ext uri="{BB962C8B-B14F-4D97-AF65-F5344CB8AC3E}">
        <p14:creationId xmlns:p14="http://schemas.microsoft.com/office/powerpoint/2010/main" val="1813020675"/>
      </p:ext>
    </p:extLst>
  </p:cSld>
  <p:clrMapOvr>
    <a:masterClrMapping/>
  </p:clrMapOvr>
  <p:extLst>
    <p:ext uri="{DCECCB84-F9BA-43D5-87BE-67443E8EF086}">
      <p15:sldGuideLst xmlns:p15="http://schemas.microsoft.com/office/powerpoint/2012/main">
        <p15:guide id="1" pos="488">
          <p15:clr>
            <a:srgbClr val="FBAE40"/>
          </p15:clr>
        </p15:guide>
        <p15:guide id="2" pos="9848">
          <p15:clr>
            <a:srgbClr val="FBAE40"/>
          </p15:clr>
        </p15:guide>
        <p15:guide id="3" pos="512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Se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E5FA-A73B-B042-4DB2-FDFE66B5A920}"/>
              </a:ext>
            </a:extLst>
          </p:cNvPr>
          <p:cNvSpPr>
            <a:spLocks noGrp="1"/>
          </p:cNvSpPr>
          <p:nvPr>
            <p:ph type="title"/>
          </p:nvPr>
        </p:nvSpPr>
        <p:spPr>
          <a:xfrm>
            <a:off x="466725" y="688289"/>
            <a:ext cx="5629275" cy="2138039"/>
          </a:xfrm>
        </p:spPr>
        <p:txBody>
          <a:bodyPr anchor="t">
            <a:noAutofit/>
          </a:bodyPr>
          <a:lstStyle>
            <a:lvl1pPr>
              <a:defRPr sz="6000" b="0">
                <a:latin typeface="+mn-lt"/>
              </a:defRPr>
            </a:lvl1pPr>
          </a:lstStyle>
          <a:p>
            <a:r>
              <a:rPr lang="en-US" dirty="0"/>
              <a:t>Click to edit Master title</a:t>
            </a:r>
          </a:p>
        </p:txBody>
      </p:sp>
      <p:sp>
        <p:nvSpPr>
          <p:cNvPr id="6" name="Slide Number Placeholder 5">
            <a:extLst>
              <a:ext uri="{FF2B5EF4-FFF2-40B4-BE49-F238E27FC236}">
                <a16:creationId xmlns:a16="http://schemas.microsoft.com/office/drawing/2014/main" id="{F6A4AF4F-C46E-4A7B-AF85-1B8E60C405CA}"/>
              </a:ext>
            </a:extLst>
          </p:cNvPr>
          <p:cNvSpPr>
            <a:spLocks noGrp="1"/>
          </p:cNvSpPr>
          <p:nvPr>
            <p:ph type="sldNum" sz="quarter" idx="12"/>
          </p:nvPr>
        </p:nvSpPr>
        <p:spPr/>
        <p:txBody>
          <a:bodyPr/>
          <a:lstStyle/>
          <a:p>
            <a:fld id="{B4E73946-9152-2148-B286-BEF1B04A8193}" type="slidenum">
              <a:rPr lang="en-US" smtClean="0"/>
              <a:t>‹N›</a:t>
            </a:fld>
            <a:endParaRPr lang="en-US"/>
          </a:p>
        </p:txBody>
      </p:sp>
      <p:sp>
        <p:nvSpPr>
          <p:cNvPr id="11" name="Text Placeholder 10">
            <a:extLst>
              <a:ext uri="{FF2B5EF4-FFF2-40B4-BE49-F238E27FC236}">
                <a16:creationId xmlns:a16="http://schemas.microsoft.com/office/drawing/2014/main" id="{8AE235B5-1CFD-192F-6EB8-F70885CA8901}"/>
              </a:ext>
            </a:extLst>
          </p:cNvPr>
          <p:cNvSpPr>
            <a:spLocks noGrp="1"/>
          </p:cNvSpPr>
          <p:nvPr>
            <p:ph type="body" sz="quarter" idx="13"/>
          </p:nvPr>
        </p:nvSpPr>
        <p:spPr>
          <a:xfrm>
            <a:off x="592281" y="3429000"/>
            <a:ext cx="5143501" cy="2380243"/>
          </a:xfrm>
        </p:spPr>
        <p:txBody>
          <a:bodyPr>
            <a:normAutofit/>
          </a:bodyPr>
          <a:lstStyle>
            <a:lvl1pPr marL="0" indent="0">
              <a:buNone/>
              <a:defRPr sz="1600"/>
            </a:lvl1pPr>
          </a:lstStyle>
          <a:p>
            <a:pPr lvl="0"/>
            <a:r>
              <a:rPr lang="en-US" dirty="0"/>
              <a:t>Click to edit Master text styles</a:t>
            </a:r>
          </a:p>
        </p:txBody>
      </p:sp>
      <p:sp>
        <p:nvSpPr>
          <p:cNvPr id="3" name="Text Placeholder 10">
            <a:extLst>
              <a:ext uri="{FF2B5EF4-FFF2-40B4-BE49-F238E27FC236}">
                <a16:creationId xmlns:a16="http://schemas.microsoft.com/office/drawing/2014/main" id="{5E227211-DEE4-1F0C-C1BA-C744EE226C00}"/>
              </a:ext>
            </a:extLst>
          </p:cNvPr>
          <p:cNvSpPr>
            <a:spLocks noGrp="1"/>
          </p:cNvSpPr>
          <p:nvPr>
            <p:ph type="body" sz="quarter" idx="14"/>
          </p:nvPr>
        </p:nvSpPr>
        <p:spPr>
          <a:xfrm>
            <a:off x="592282" y="2826327"/>
            <a:ext cx="5143500"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9" name="Line">
            <a:extLst>
              <a:ext uri="{FF2B5EF4-FFF2-40B4-BE49-F238E27FC236}">
                <a16:creationId xmlns:a16="http://schemas.microsoft.com/office/drawing/2014/main" id="{9CC6E57F-E43B-2EE4-AB08-63909F883D55}"/>
              </a:ext>
            </a:extLst>
          </p:cNvPr>
          <p:cNvSpPr/>
          <p:nvPr userDrawn="1"/>
        </p:nvSpPr>
        <p:spPr>
          <a:xfrm>
            <a:off x="400709" y="5885947"/>
            <a:ext cx="11328458" cy="1"/>
          </a:xfrm>
          <a:prstGeom prst="line">
            <a:avLst/>
          </a:prstGeom>
          <a:ln w="12700">
            <a:solidFill>
              <a:srgbClr val="000000"/>
            </a:solidFill>
            <a:miter/>
          </a:ln>
        </p:spPr>
        <p:txBody>
          <a:bodyPr lIns="34289" rIns="34289"/>
          <a:lstStyle/>
          <a:p>
            <a:endParaRPr sz="1350"/>
          </a:p>
        </p:txBody>
      </p:sp>
      <p:sp>
        <p:nvSpPr>
          <p:cNvPr id="12" name="Picture Placeholder 11">
            <a:extLst>
              <a:ext uri="{FF2B5EF4-FFF2-40B4-BE49-F238E27FC236}">
                <a16:creationId xmlns:a16="http://schemas.microsoft.com/office/drawing/2014/main" id="{1F42E324-B3F9-BA8B-E636-0DB5DCF6B8A3}"/>
              </a:ext>
            </a:extLst>
          </p:cNvPr>
          <p:cNvSpPr>
            <a:spLocks noGrp="1"/>
          </p:cNvSpPr>
          <p:nvPr>
            <p:ph type="pic" sz="quarter" idx="18"/>
          </p:nvPr>
        </p:nvSpPr>
        <p:spPr>
          <a:xfrm>
            <a:off x="6096000" y="1153397"/>
            <a:ext cx="5629275" cy="4499259"/>
          </a:xfrm>
        </p:spPr>
        <p:txBody>
          <a:bodyPr/>
          <a:lstStyle/>
          <a:p>
            <a:endParaRPr lang="en-US"/>
          </a:p>
        </p:txBody>
      </p:sp>
    </p:spTree>
    <p:extLst>
      <p:ext uri="{BB962C8B-B14F-4D97-AF65-F5344CB8AC3E}">
        <p14:creationId xmlns:p14="http://schemas.microsoft.com/office/powerpoint/2010/main" val="4072450817"/>
      </p:ext>
    </p:extLst>
  </p:cSld>
  <p:clrMapOvr>
    <a:masterClrMapping/>
  </p:clrMapOvr>
  <p:extLst>
    <p:ext uri="{DCECCB84-F9BA-43D5-87BE-67443E8EF086}">
      <p15:sldGuideLst xmlns:p15="http://schemas.microsoft.com/office/powerpoint/2012/main">
        <p15:guide id="1" pos="488">
          <p15:clr>
            <a:srgbClr val="FBAE40"/>
          </p15:clr>
        </p15:guide>
        <p15:guide id="2" pos="9848">
          <p15:clr>
            <a:srgbClr val="FBAE40"/>
          </p15:clr>
        </p15:guide>
        <p15:guide id="3" pos="512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Sections and Imag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E5FA-A73B-B042-4DB2-FDFE66B5A920}"/>
              </a:ext>
            </a:extLst>
          </p:cNvPr>
          <p:cNvSpPr>
            <a:spLocks noGrp="1"/>
          </p:cNvSpPr>
          <p:nvPr>
            <p:ph type="title"/>
          </p:nvPr>
        </p:nvSpPr>
        <p:spPr>
          <a:xfrm>
            <a:off x="466725" y="688289"/>
            <a:ext cx="5629275" cy="2689838"/>
          </a:xfrm>
        </p:spPr>
        <p:txBody>
          <a:bodyPr anchor="t">
            <a:noAutofit/>
          </a:bodyPr>
          <a:lstStyle>
            <a:lvl1pPr>
              <a:defRPr sz="6000" b="0">
                <a:latin typeface="+mn-lt"/>
              </a:defRPr>
            </a:lvl1pPr>
          </a:lstStyle>
          <a:p>
            <a:r>
              <a:rPr lang="en-US" dirty="0"/>
              <a:t>Click to edit Master title</a:t>
            </a:r>
          </a:p>
        </p:txBody>
      </p:sp>
      <p:sp>
        <p:nvSpPr>
          <p:cNvPr id="6" name="Slide Number Placeholder 5">
            <a:extLst>
              <a:ext uri="{FF2B5EF4-FFF2-40B4-BE49-F238E27FC236}">
                <a16:creationId xmlns:a16="http://schemas.microsoft.com/office/drawing/2014/main" id="{F6A4AF4F-C46E-4A7B-AF85-1B8E60C405CA}"/>
              </a:ext>
            </a:extLst>
          </p:cNvPr>
          <p:cNvSpPr>
            <a:spLocks noGrp="1"/>
          </p:cNvSpPr>
          <p:nvPr>
            <p:ph type="sldNum" sz="quarter" idx="12"/>
          </p:nvPr>
        </p:nvSpPr>
        <p:spPr/>
        <p:txBody>
          <a:bodyPr/>
          <a:lstStyle/>
          <a:p>
            <a:fld id="{B4E73946-9152-2148-B286-BEF1B04A8193}" type="slidenum">
              <a:rPr lang="en-US" smtClean="0"/>
              <a:t>‹N›</a:t>
            </a:fld>
            <a:endParaRPr lang="en-US"/>
          </a:p>
        </p:txBody>
      </p:sp>
      <p:sp>
        <p:nvSpPr>
          <p:cNvPr id="5" name="Text Placeholder 10">
            <a:extLst>
              <a:ext uri="{FF2B5EF4-FFF2-40B4-BE49-F238E27FC236}">
                <a16:creationId xmlns:a16="http://schemas.microsoft.com/office/drawing/2014/main" id="{34E5E201-FB99-8711-C52C-CBA123864F62}"/>
              </a:ext>
            </a:extLst>
          </p:cNvPr>
          <p:cNvSpPr>
            <a:spLocks noGrp="1"/>
          </p:cNvSpPr>
          <p:nvPr>
            <p:ph type="body" sz="quarter" idx="16"/>
          </p:nvPr>
        </p:nvSpPr>
        <p:spPr>
          <a:xfrm>
            <a:off x="6961909" y="1030325"/>
            <a:ext cx="4763366"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7" name="Text Placeholder 10">
            <a:extLst>
              <a:ext uri="{FF2B5EF4-FFF2-40B4-BE49-F238E27FC236}">
                <a16:creationId xmlns:a16="http://schemas.microsoft.com/office/drawing/2014/main" id="{94F64B39-6AAB-933F-C46A-07FA43BE0567}"/>
              </a:ext>
            </a:extLst>
          </p:cNvPr>
          <p:cNvSpPr>
            <a:spLocks noGrp="1"/>
          </p:cNvSpPr>
          <p:nvPr>
            <p:ph type="body" sz="quarter" idx="17"/>
          </p:nvPr>
        </p:nvSpPr>
        <p:spPr>
          <a:xfrm>
            <a:off x="6961909" y="1632997"/>
            <a:ext cx="4763366" cy="1193330"/>
          </a:xfrm>
        </p:spPr>
        <p:txBody>
          <a:bodyPr>
            <a:normAutofit/>
          </a:bodyPr>
          <a:lstStyle>
            <a:lvl1pPr marL="0" indent="0">
              <a:buNone/>
              <a:defRPr sz="1600"/>
            </a:lvl1pPr>
          </a:lstStyle>
          <a:p>
            <a:pPr lvl="0"/>
            <a:r>
              <a:rPr lang="en-US" dirty="0"/>
              <a:t>Click to edit Master text styles</a:t>
            </a:r>
          </a:p>
        </p:txBody>
      </p:sp>
      <p:sp>
        <p:nvSpPr>
          <p:cNvPr id="9" name="Line">
            <a:extLst>
              <a:ext uri="{FF2B5EF4-FFF2-40B4-BE49-F238E27FC236}">
                <a16:creationId xmlns:a16="http://schemas.microsoft.com/office/drawing/2014/main" id="{9CC6E57F-E43B-2EE4-AB08-63909F883D55}"/>
              </a:ext>
            </a:extLst>
          </p:cNvPr>
          <p:cNvSpPr/>
          <p:nvPr userDrawn="1"/>
        </p:nvSpPr>
        <p:spPr>
          <a:xfrm>
            <a:off x="400709" y="5885947"/>
            <a:ext cx="11328458" cy="1"/>
          </a:xfrm>
          <a:prstGeom prst="line">
            <a:avLst/>
          </a:prstGeom>
          <a:ln w="12700">
            <a:solidFill>
              <a:srgbClr val="000000"/>
            </a:solidFill>
            <a:miter/>
          </a:ln>
        </p:spPr>
        <p:txBody>
          <a:bodyPr lIns="34289" rIns="34289"/>
          <a:lstStyle/>
          <a:p>
            <a:endParaRPr sz="1350"/>
          </a:p>
        </p:txBody>
      </p:sp>
      <p:sp>
        <p:nvSpPr>
          <p:cNvPr id="4" name="Text Placeholder 10">
            <a:extLst>
              <a:ext uri="{FF2B5EF4-FFF2-40B4-BE49-F238E27FC236}">
                <a16:creationId xmlns:a16="http://schemas.microsoft.com/office/drawing/2014/main" id="{8F14F2A9-59FA-754E-5B1E-11A58CA07A35}"/>
              </a:ext>
            </a:extLst>
          </p:cNvPr>
          <p:cNvSpPr>
            <a:spLocks noGrp="1"/>
          </p:cNvSpPr>
          <p:nvPr>
            <p:ph type="body" sz="quarter" idx="18"/>
          </p:nvPr>
        </p:nvSpPr>
        <p:spPr>
          <a:xfrm>
            <a:off x="6961909" y="2836716"/>
            <a:ext cx="4763366"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
        <p:nvSpPr>
          <p:cNvPr id="8" name="Text Placeholder 10">
            <a:extLst>
              <a:ext uri="{FF2B5EF4-FFF2-40B4-BE49-F238E27FC236}">
                <a16:creationId xmlns:a16="http://schemas.microsoft.com/office/drawing/2014/main" id="{0B23DCBD-0AA5-7D57-EC78-48DF1E6328C6}"/>
              </a:ext>
            </a:extLst>
          </p:cNvPr>
          <p:cNvSpPr>
            <a:spLocks noGrp="1"/>
          </p:cNvSpPr>
          <p:nvPr>
            <p:ph type="body" sz="quarter" idx="19"/>
          </p:nvPr>
        </p:nvSpPr>
        <p:spPr>
          <a:xfrm>
            <a:off x="6961909" y="3439389"/>
            <a:ext cx="4763366" cy="1411538"/>
          </a:xfrm>
        </p:spPr>
        <p:txBody>
          <a:bodyPr>
            <a:normAutofit/>
          </a:bodyPr>
          <a:lstStyle>
            <a:lvl1pPr marL="0" indent="0">
              <a:buNone/>
              <a:defRPr sz="1600"/>
            </a:lvl1pPr>
          </a:lstStyle>
          <a:p>
            <a:pPr lvl="0"/>
            <a:r>
              <a:rPr lang="en-US" dirty="0"/>
              <a:t>Click to edit Master text styles</a:t>
            </a:r>
          </a:p>
        </p:txBody>
      </p:sp>
      <p:sp>
        <p:nvSpPr>
          <p:cNvPr id="3" name="Picture Placeholder 11">
            <a:extLst>
              <a:ext uri="{FF2B5EF4-FFF2-40B4-BE49-F238E27FC236}">
                <a16:creationId xmlns:a16="http://schemas.microsoft.com/office/drawing/2014/main" id="{D96AF8D7-D3E5-B5C6-030A-DFBC5AEC7D00}"/>
              </a:ext>
            </a:extLst>
          </p:cNvPr>
          <p:cNvSpPr>
            <a:spLocks noGrp="1"/>
          </p:cNvSpPr>
          <p:nvPr>
            <p:ph type="pic" sz="quarter" idx="20"/>
          </p:nvPr>
        </p:nvSpPr>
        <p:spPr>
          <a:xfrm>
            <a:off x="592282" y="3616037"/>
            <a:ext cx="5503718" cy="2071901"/>
          </a:xfrm>
        </p:spPr>
        <p:txBody>
          <a:bodyPr/>
          <a:lstStyle/>
          <a:p>
            <a:endParaRPr lang="en-US"/>
          </a:p>
        </p:txBody>
      </p:sp>
    </p:spTree>
    <p:extLst>
      <p:ext uri="{BB962C8B-B14F-4D97-AF65-F5344CB8AC3E}">
        <p14:creationId xmlns:p14="http://schemas.microsoft.com/office/powerpoint/2010/main" val="3717468797"/>
      </p:ext>
    </p:extLst>
  </p:cSld>
  <p:clrMapOvr>
    <a:masterClrMapping/>
  </p:clrMapOvr>
  <p:extLst>
    <p:ext uri="{DCECCB84-F9BA-43D5-87BE-67443E8EF086}">
      <p15:sldGuideLst xmlns:p15="http://schemas.microsoft.com/office/powerpoint/2012/main">
        <p15:guide id="1" pos="488">
          <p15:clr>
            <a:srgbClr val="FBAE40"/>
          </p15:clr>
        </p15:guide>
        <p15:guide id="2" pos="9848">
          <p15:clr>
            <a:srgbClr val="FBAE40"/>
          </p15:clr>
        </p15:guide>
        <p15:guide id="3" pos="51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CD049-71FF-411B-BCE5-A051E826B136}"/>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DFC7692D-ABCF-997B-650B-266DF91A7F55}"/>
              </a:ext>
            </a:extLst>
          </p:cNvPr>
          <p:cNvSpPr>
            <a:spLocks noGrp="1"/>
          </p:cNvSpPr>
          <p:nvPr>
            <p:ph type="dt" sz="half" idx="10"/>
          </p:nvPr>
        </p:nvSpPr>
        <p:spPr>
          <a:xfrm>
            <a:off x="838200" y="6356748"/>
            <a:ext cx="2743200" cy="364331"/>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5FCE306B-148D-CE50-D43B-2DEE1378588F}"/>
              </a:ext>
            </a:extLst>
          </p:cNvPr>
          <p:cNvSpPr>
            <a:spLocks noGrp="1"/>
          </p:cNvSpPr>
          <p:nvPr>
            <p:ph type="ftr" sz="quarter" idx="11"/>
          </p:nvPr>
        </p:nvSpPr>
        <p:spPr>
          <a:xfrm>
            <a:off x="4038600" y="6356748"/>
            <a:ext cx="4114800" cy="364331"/>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3E5411AD-3E1B-501F-B9F8-D0AAF3F5F5A2}"/>
              </a:ext>
            </a:extLst>
          </p:cNvPr>
          <p:cNvSpPr>
            <a:spLocks noGrp="1"/>
          </p:cNvSpPr>
          <p:nvPr>
            <p:ph type="sldNum" sz="quarter" idx="12"/>
          </p:nvPr>
        </p:nvSpPr>
        <p:spPr/>
        <p:txBody>
          <a:bodyPr/>
          <a:lstStyle/>
          <a:p>
            <a:fld id="{B4E73946-9152-2148-B286-BEF1B04A8193}" type="slidenum">
              <a:rPr lang="en-US" smtClean="0"/>
              <a:t>‹N›</a:t>
            </a:fld>
            <a:endParaRPr lang="en-US"/>
          </a:p>
        </p:txBody>
      </p:sp>
    </p:spTree>
    <p:extLst>
      <p:ext uri="{BB962C8B-B14F-4D97-AF65-F5344CB8AC3E}">
        <p14:creationId xmlns:p14="http://schemas.microsoft.com/office/powerpoint/2010/main" val="3837449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9340C-AFD6-8597-DBD0-01361CC50DF0}"/>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2D2D51AD-B7AB-C9A8-20A9-3134336DCE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A449ED06-A5FF-8E21-AA17-4C21261B02BC}"/>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5" name="Footer Placeholder 4">
            <a:extLst>
              <a:ext uri="{FF2B5EF4-FFF2-40B4-BE49-F238E27FC236}">
                <a16:creationId xmlns:a16="http://schemas.microsoft.com/office/drawing/2014/main" id="{14EB13B8-B3D9-76B4-1F1E-996183F4E5B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EB0F3AA7-BFA7-AAE4-DD65-FB844CC46065}"/>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15633666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E72686-CE9D-3B74-9DE2-86FB708C153F}"/>
              </a:ext>
            </a:extLst>
          </p:cNvPr>
          <p:cNvSpPr>
            <a:spLocks noGrp="1"/>
          </p:cNvSpPr>
          <p:nvPr>
            <p:ph type="dt" sz="half" idx="10"/>
          </p:nvPr>
        </p:nvSpPr>
        <p:spPr>
          <a:xfrm>
            <a:off x="838200" y="6356748"/>
            <a:ext cx="2743200" cy="364331"/>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11D822D6-F437-1E07-DBC9-57FD732126F4}"/>
              </a:ext>
            </a:extLst>
          </p:cNvPr>
          <p:cNvSpPr>
            <a:spLocks noGrp="1"/>
          </p:cNvSpPr>
          <p:nvPr>
            <p:ph type="ftr" sz="quarter" idx="11"/>
          </p:nvPr>
        </p:nvSpPr>
        <p:spPr>
          <a:xfrm>
            <a:off x="4038600" y="6356748"/>
            <a:ext cx="4114800" cy="364331"/>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812AF305-6821-F7EE-9D30-6FE81EC2BC31}"/>
              </a:ext>
            </a:extLst>
          </p:cNvPr>
          <p:cNvSpPr>
            <a:spLocks noGrp="1"/>
          </p:cNvSpPr>
          <p:nvPr>
            <p:ph type="sldNum" sz="quarter" idx="12"/>
          </p:nvPr>
        </p:nvSpPr>
        <p:spPr/>
        <p:txBody>
          <a:bodyPr/>
          <a:lstStyle/>
          <a:p>
            <a:fld id="{B4E73946-9152-2148-B286-BEF1B04A8193}" type="slidenum">
              <a:rPr lang="en-US" smtClean="0"/>
              <a:t>‹N›</a:t>
            </a:fld>
            <a:endParaRPr lang="en-US"/>
          </a:p>
        </p:txBody>
      </p:sp>
    </p:spTree>
    <p:extLst>
      <p:ext uri="{BB962C8B-B14F-4D97-AF65-F5344CB8AC3E}">
        <p14:creationId xmlns:p14="http://schemas.microsoft.com/office/powerpoint/2010/main" val="2162179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E5FA-A73B-B042-4DB2-FDFE66B5A920}"/>
              </a:ext>
            </a:extLst>
          </p:cNvPr>
          <p:cNvSpPr>
            <a:spLocks noGrp="1"/>
          </p:cNvSpPr>
          <p:nvPr>
            <p:ph type="title"/>
          </p:nvPr>
        </p:nvSpPr>
        <p:spPr>
          <a:xfrm>
            <a:off x="6477000" y="688288"/>
            <a:ext cx="4433455" cy="3966824"/>
          </a:xfrm>
        </p:spPr>
        <p:txBody>
          <a:bodyPr anchor="t">
            <a:noAutofit/>
          </a:bodyPr>
          <a:lstStyle>
            <a:lvl1pPr>
              <a:defRPr sz="7500" b="0">
                <a:latin typeface="+mn-lt"/>
              </a:defRPr>
            </a:lvl1pPr>
          </a:lstStyle>
          <a:p>
            <a:r>
              <a:rPr lang="en-US" dirty="0"/>
              <a:t>Click to edit Master title</a:t>
            </a:r>
          </a:p>
        </p:txBody>
      </p:sp>
      <p:sp>
        <p:nvSpPr>
          <p:cNvPr id="6" name="Slide Number Placeholder 5">
            <a:extLst>
              <a:ext uri="{FF2B5EF4-FFF2-40B4-BE49-F238E27FC236}">
                <a16:creationId xmlns:a16="http://schemas.microsoft.com/office/drawing/2014/main" id="{F6A4AF4F-C46E-4A7B-AF85-1B8E60C405CA}"/>
              </a:ext>
            </a:extLst>
          </p:cNvPr>
          <p:cNvSpPr>
            <a:spLocks noGrp="1"/>
          </p:cNvSpPr>
          <p:nvPr>
            <p:ph type="sldNum" sz="quarter" idx="12"/>
          </p:nvPr>
        </p:nvSpPr>
        <p:spPr/>
        <p:txBody>
          <a:bodyPr/>
          <a:lstStyle/>
          <a:p>
            <a:fld id="{B4E73946-9152-2148-B286-BEF1B04A8193}" type="slidenum">
              <a:rPr lang="en-US" smtClean="0"/>
              <a:t>‹N›</a:t>
            </a:fld>
            <a:endParaRPr lang="en-US" dirty="0"/>
          </a:p>
        </p:txBody>
      </p:sp>
      <p:sp>
        <p:nvSpPr>
          <p:cNvPr id="12" name="Picture Placeholder 11">
            <a:extLst>
              <a:ext uri="{FF2B5EF4-FFF2-40B4-BE49-F238E27FC236}">
                <a16:creationId xmlns:a16="http://schemas.microsoft.com/office/drawing/2014/main" id="{1F42E324-B3F9-BA8B-E636-0DB5DCF6B8A3}"/>
              </a:ext>
            </a:extLst>
          </p:cNvPr>
          <p:cNvSpPr>
            <a:spLocks noGrp="1"/>
          </p:cNvSpPr>
          <p:nvPr>
            <p:ph type="pic" sz="quarter" idx="18"/>
          </p:nvPr>
        </p:nvSpPr>
        <p:spPr>
          <a:xfrm>
            <a:off x="0" y="0"/>
            <a:ext cx="6096000" cy="6857996"/>
          </a:xfrm>
        </p:spPr>
        <p:txBody>
          <a:bodyPr/>
          <a:lstStyle/>
          <a:p>
            <a:endParaRPr lang="en-US"/>
          </a:p>
        </p:txBody>
      </p:sp>
      <p:sp>
        <p:nvSpPr>
          <p:cNvPr id="5" name="Text Placeholder 10">
            <a:extLst>
              <a:ext uri="{FF2B5EF4-FFF2-40B4-BE49-F238E27FC236}">
                <a16:creationId xmlns:a16="http://schemas.microsoft.com/office/drawing/2014/main" id="{34E5E201-FB99-8711-C52C-CBA123864F62}"/>
              </a:ext>
            </a:extLst>
          </p:cNvPr>
          <p:cNvSpPr>
            <a:spLocks noGrp="1"/>
          </p:cNvSpPr>
          <p:nvPr>
            <p:ph type="body" sz="quarter" idx="16"/>
          </p:nvPr>
        </p:nvSpPr>
        <p:spPr>
          <a:xfrm>
            <a:off x="6511636" y="5936851"/>
            <a:ext cx="3283527" cy="602673"/>
          </a:xfrm>
        </p:spPr>
        <p:txBody>
          <a:bodyPr anchor="b">
            <a:normAutofit/>
          </a:bodyPr>
          <a:lstStyle>
            <a:lvl1pPr marL="0" indent="0">
              <a:buNone/>
              <a:defRPr sz="1650">
                <a:solidFill>
                  <a:schemeClr val="bg1">
                    <a:lumMod val="50000"/>
                  </a:schemeClr>
                </a:solidFill>
              </a:defRPr>
            </a:lvl1pPr>
          </a:lstStyle>
          <a:p>
            <a:pPr lvl="0"/>
            <a:r>
              <a:rPr lang="en-US" dirty="0"/>
              <a:t>Click to edit Master text styles</a:t>
            </a:r>
          </a:p>
        </p:txBody>
      </p:sp>
    </p:spTree>
    <p:extLst>
      <p:ext uri="{BB962C8B-B14F-4D97-AF65-F5344CB8AC3E}">
        <p14:creationId xmlns:p14="http://schemas.microsoft.com/office/powerpoint/2010/main" val="913551018"/>
      </p:ext>
    </p:extLst>
  </p:cSld>
  <p:clrMapOvr>
    <a:masterClrMapping/>
  </p:clrMapOvr>
  <p:extLst>
    <p:ext uri="{DCECCB84-F9BA-43D5-87BE-67443E8EF086}">
      <p15:sldGuideLst xmlns:p15="http://schemas.microsoft.com/office/powerpoint/2012/main">
        <p15:guide id="1" pos="488">
          <p15:clr>
            <a:srgbClr val="FBAE40"/>
          </p15:clr>
        </p15:guide>
        <p15:guide id="2" pos="9848">
          <p15:clr>
            <a:srgbClr val="FBAE40"/>
          </p15:clr>
        </p15:guide>
        <p15:guide id="3" pos="5120">
          <p15:clr>
            <a:srgbClr val="FBAE40"/>
          </p15:clr>
        </p15:guide>
        <p15:guide id="4" orient="horz" pos="542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
        <p:nvSpPr>
          <p:cNvPr id="25" name="Slide Number Placeholder 0"/>
          <p:cNvSpPr>
            <a:spLocks noGrp="1"/>
          </p:cNvSpPr>
          <p:nvPr>
            <p:ph type="sldNum" sz="quarter" idx="4294967295"/>
          </p:nvPr>
        </p:nvSpPr>
        <p:spPr>
          <a:xfrm>
            <a:off x="0" y="0"/>
            <a:ext cx="1066667" cy="400000"/>
          </a:xfrm>
          <a:prstGeom prst="rect">
            <a:avLst/>
          </a:prstGeom>
          <a:extLst>
            <a:ext uri="{C572A759-6A51-4108-AA02-DFA0A04FC94B}">
              <ma14:wrappingTextBoxFlag xmlns:ma14="http://schemas.microsoft.com/office/mac/drawingml/2011/main" xmlns="" val="0"/>
            </a:ext>
          </a:extLst>
        </p:spPr>
        <p:txBody>
          <a:bodyPr/>
          <a:lstStyle>
            <a:lvl1pPr/>
          </a:lstStyle>
          <a:p>
            <a:pPr algn="l"/>
            <a:fld id="{F7021451-1387-4CA6-816F-3879F97B5CBC}" type="slidenum">
              <a:rPr lang="en-US" b="0"/>
              <a:t>‹N›</a:t>
            </a:fld>
            <a:endParaRPr lang="en-US"/>
          </a:p>
        </p:txBody>
      </p:sp>
    </p:spTree>
    <p:extLst>
      <p:ext uri="{BB962C8B-B14F-4D97-AF65-F5344CB8AC3E}">
        <p14:creationId xmlns:p14="http://schemas.microsoft.com/office/powerpoint/2010/main" val="1465485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469F8-AA4D-7DC6-8D16-C2E8F2FFD2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A6B019D5-3CB5-84B3-326D-EB1DC4CDC5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0DB234-8D19-5BF9-5479-095A7E4358AC}"/>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5" name="Footer Placeholder 4">
            <a:extLst>
              <a:ext uri="{FF2B5EF4-FFF2-40B4-BE49-F238E27FC236}">
                <a16:creationId xmlns:a16="http://schemas.microsoft.com/office/drawing/2014/main" id="{29A8570A-0D5F-E121-DA46-FC8562009D13}"/>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2911B45-D848-51BA-D1AA-59E02E10A6C6}"/>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931829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EF9B3-00FF-6930-2993-5FF7C2F54234}"/>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B6C53848-985E-B9F6-7033-947EDE0F478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010A9BFC-425B-57C0-02A2-57B66710AF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A8A045E8-97FC-6645-0AC8-84BD8E0861C6}"/>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6" name="Footer Placeholder 5">
            <a:extLst>
              <a:ext uri="{FF2B5EF4-FFF2-40B4-BE49-F238E27FC236}">
                <a16:creationId xmlns:a16="http://schemas.microsoft.com/office/drawing/2014/main" id="{D5F47806-4B19-BAB1-B2BE-D7686B9CDE62}"/>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F88E2371-1AC2-B678-537E-B383D73DEEFD}"/>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1335085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F2A67-0B08-E573-69F5-74F089E8344E}"/>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C3376E37-3C0B-8805-5C41-B249F4843C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2852F3-1A58-9B94-9509-B23488D6FFB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BD38220D-5FF6-A84E-EA41-E46318D913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1201A21-13D9-CE75-2AAE-8482344D328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749495D9-485E-F9E8-6DA0-8AA3791FA6B9}"/>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8" name="Footer Placeholder 7">
            <a:extLst>
              <a:ext uri="{FF2B5EF4-FFF2-40B4-BE49-F238E27FC236}">
                <a16:creationId xmlns:a16="http://schemas.microsoft.com/office/drawing/2014/main" id="{168F2D65-31D8-FE15-8898-93FC9C33DE22}"/>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859CCD3A-4463-F92A-6799-5D988AD1A5AC}"/>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1754661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D90F0-0BEA-60CA-756B-2FB9E624F249}"/>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7A1C18C1-908D-4279-0668-A1CB3E089D16}"/>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4" name="Footer Placeholder 3">
            <a:extLst>
              <a:ext uri="{FF2B5EF4-FFF2-40B4-BE49-F238E27FC236}">
                <a16:creationId xmlns:a16="http://schemas.microsoft.com/office/drawing/2014/main" id="{0F9EC8D8-E40E-4EC6-55D2-1527300B3D7F}"/>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1B78E6FE-CA4F-B2AB-1F7B-E9560EFE37CF}"/>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536249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389CE338-DF44-E254-B2C4-D7176A6BCD45}"/>
              </a:ext>
            </a:extLst>
          </p:cNvPr>
          <p:cNvSpPr/>
          <p:nvPr userDrawn="1"/>
        </p:nvSpPr>
        <p:spPr>
          <a:xfrm>
            <a:off x="-9529" y="0"/>
            <a:ext cx="3362037" cy="6857999"/>
          </a:xfrm>
          <a:prstGeom prst="rect">
            <a:avLst/>
          </a:prstGeom>
          <a:solidFill>
            <a:schemeClr val="tx2">
              <a:alpha val="1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D5112CD3-53B4-1E82-B9B4-D770CBAA198C}"/>
              </a:ext>
            </a:extLst>
          </p:cNvPr>
          <p:cNvSpPr/>
          <p:nvPr userDrawn="1"/>
        </p:nvSpPr>
        <p:spPr>
          <a:xfrm>
            <a:off x="3352504" y="1"/>
            <a:ext cx="8839496" cy="1047750"/>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 name="Connettore diritto 3">
            <a:extLst>
              <a:ext uri="{FF2B5EF4-FFF2-40B4-BE49-F238E27FC236}">
                <a16:creationId xmlns:a16="http://schemas.microsoft.com/office/drawing/2014/main" id="{DBE80501-1543-23DE-A61B-1BC6A1C20707}"/>
              </a:ext>
            </a:extLst>
          </p:cNvPr>
          <p:cNvCxnSpPr>
            <a:cxnSpLocks/>
          </p:cNvCxnSpPr>
          <p:nvPr userDrawn="1"/>
        </p:nvCxnSpPr>
        <p:spPr>
          <a:xfrm>
            <a:off x="14037" y="1047751"/>
            <a:ext cx="5544000"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Immagine 4" descr="Immagine che contiene Carattere, Elementi grafici, grafica, logo&#10;&#10;Descrizione generata automaticamente">
            <a:extLst>
              <a:ext uri="{FF2B5EF4-FFF2-40B4-BE49-F238E27FC236}">
                <a16:creationId xmlns:a16="http://schemas.microsoft.com/office/drawing/2014/main" id="{4840E799-135D-5D1D-9429-03CDA533B6F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799"/>
            <a:ext cx="2793708" cy="877225"/>
          </a:xfrm>
          <a:prstGeom prst="rect">
            <a:avLst/>
          </a:prstGeom>
        </p:spPr>
      </p:pic>
    </p:spTree>
    <p:extLst>
      <p:ext uri="{BB962C8B-B14F-4D97-AF65-F5344CB8AC3E}">
        <p14:creationId xmlns:p14="http://schemas.microsoft.com/office/powerpoint/2010/main" val="132843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DCA7D8D-D69D-907F-B683-F75F9A9C8AB1}"/>
              </a:ext>
            </a:extLst>
          </p:cNvPr>
          <p:cNvSpPr/>
          <p:nvPr userDrawn="1"/>
        </p:nvSpPr>
        <p:spPr>
          <a:xfrm>
            <a:off x="-9529" y="0"/>
            <a:ext cx="3362037" cy="6857999"/>
          </a:xfrm>
          <a:prstGeom prst="rect">
            <a:avLst/>
          </a:prstGeom>
          <a:solidFill>
            <a:schemeClr val="tx2">
              <a:alpha val="1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Immagine 5" descr="Immagine che contiene Carattere, Elementi grafici, grafica, logo&#10;&#10;Descrizione generata automaticamente">
            <a:extLst>
              <a:ext uri="{FF2B5EF4-FFF2-40B4-BE49-F238E27FC236}">
                <a16:creationId xmlns:a16="http://schemas.microsoft.com/office/drawing/2014/main" id="{FA91E981-82C4-1096-BFA0-C44844DE0D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799"/>
            <a:ext cx="2793708" cy="877225"/>
          </a:xfrm>
          <a:prstGeom prst="rect">
            <a:avLst/>
          </a:prstGeom>
        </p:spPr>
      </p:pic>
    </p:spTree>
    <p:extLst>
      <p:ext uri="{BB962C8B-B14F-4D97-AF65-F5344CB8AC3E}">
        <p14:creationId xmlns:p14="http://schemas.microsoft.com/office/powerpoint/2010/main" val="1380014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CB1B4-0ABF-51FD-1F7A-AB436065B1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173F12DA-AA9D-BF69-487D-444C58D3C4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E06C4EB0-3B99-6BA1-4F74-F328DE762B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C848A5-3D6B-BEB7-6D4C-8C224F589229}"/>
              </a:ext>
            </a:extLst>
          </p:cNvPr>
          <p:cNvSpPr>
            <a:spLocks noGrp="1"/>
          </p:cNvSpPr>
          <p:nvPr>
            <p:ph type="dt" sz="half" idx="10"/>
          </p:nvPr>
        </p:nvSpPr>
        <p:spPr/>
        <p:txBody>
          <a:bodyPr/>
          <a:lstStyle/>
          <a:p>
            <a:fld id="{47B553A8-43DD-41F9-9807-DA57B17CFA79}" type="datetimeFigureOut">
              <a:rPr lang="it-IT" smtClean="0"/>
              <a:t>05/10/2024</a:t>
            </a:fld>
            <a:endParaRPr lang="it-IT"/>
          </a:p>
        </p:txBody>
      </p:sp>
      <p:sp>
        <p:nvSpPr>
          <p:cNvPr id="6" name="Footer Placeholder 5">
            <a:extLst>
              <a:ext uri="{FF2B5EF4-FFF2-40B4-BE49-F238E27FC236}">
                <a16:creationId xmlns:a16="http://schemas.microsoft.com/office/drawing/2014/main" id="{609B9CFA-98BE-353D-A224-B4B46CA534C2}"/>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9F41E73E-E1A5-D7C1-1D96-7D9BC6296718}"/>
              </a:ext>
            </a:extLst>
          </p:cNvPr>
          <p:cNvSpPr>
            <a:spLocks noGrp="1"/>
          </p:cNvSpPr>
          <p:nvPr>
            <p:ph type="sldNum" sz="quarter" idx="12"/>
          </p:nvPr>
        </p:nvSpPr>
        <p:spPr/>
        <p:txBody>
          <a:bodyPr/>
          <a:lstStyle/>
          <a:p>
            <a:fld id="{2C8EC078-1839-4C04-9DEF-FAE704664EC4}" type="slidenum">
              <a:rPr lang="it-IT" smtClean="0"/>
              <a:t>‹N›</a:t>
            </a:fld>
            <a:endParaRPr lang="it-IT"/>
          </a:p>
        </p:txBody>
      </p:sp>
    </p:spTree>
    <p:extLst>
      <p:ext uri="{BB962C8B-B14F-4D97-AF65-F5344CB8AC3E}">
        <p14:creationId xmlns:p14="http://schemas.microsoft.com/office/powerpoint/2010/main" val="2478024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746C98-9124-B856-4DA5-A692290565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A6C5565B-BC10-613C-1FEA-2E6F0B712F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3F12D680-849C-2F64-CB88-91D50C777C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553A8-43DD-41F9-9807-DA57B17CFA79}" type="datetimeFigureOut">
              <a:rPr lang="it-IT" smtClean="0"/>
              <a:t>05/10/2024</a:t>
            </a:fld>
            <a:endParaRPr lang="it-IT"/>
          </a:p>
        </p:txBody>
      </p:sp>
      <p:sp>
        <p:nvSpPr>
          <p:cNvPr id="5" name="Footer Placeholder 4">
            <a:extLst>
              <a:ext uri="{FF2B5EF4-FFF2-40B4-BE49-F238E27FC236}">
                <a16:creationId xmlns:a16="http://schemas.microsoft.com/office/drawing/2014/main" id="{668BD5B8-7E28-29BA-FDDC-7BDD3C12F2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21712171-5B97-D641-3B29-7412FC04F4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8EC078-1839-4C04-9DEF-FAE704664EC4}" type="slidenum">
              <a:rPr lang="it-IT" smtClean="0"/>
              <a:t>‹N›</a:t>
            </a:fld>
            <a:endParaRPr lang="it-IT"/>
          </a:p>
        </p:txBody>
      </p:sp>
    </p:spTree>
    <p:extLst>
      <p:ext uri="{BB962C8B-B14F-4D97-AF65-F5344CB8AC3E}">
        <p14:creationId xmlns:p14="http://schemas.microsoft.com/office/powerpoint/2010/main" val="4054660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83"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BD9625-ED1C-9C68-D8B9-B6502FCCB415}"/>
              </a:ext>
            </a:extLst>
          </p:cNvPr>
          <p:cNvSpPr>
            <a:spLocks noGrp="1"/>
          </p:cNvSpPr>
          <p:nvPr>
            <p:ph type="title"/>
          </p:nvPr>
        </p:nvSpPr>
        <p:spPr>
          <a:xfrm>
            <a:off x="838200" y="365523"/>
            <a:ext cx="10515600" cy="132516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58293A9-2FAF-A155-DC7A-FE995344AE8C}"/>
              </a:ext>
            </a:extLst>
          </p:cNvPr>
          <p:cNvSpPr>
            <a:spLocks noGrp="1"/>
          </p:cNvSpPr>
          <p:nvPr>
            <p:ph type="body" idx="1"/>
          </p:nvPr>
        </p:nvSpPr>
        <p:spPr>
          <a:xfrm>
            <a:off x="838200" y="1825229"/>
            <a:ext cx="10515600" cy="435173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2CF1B5DE-B15D-9D1C-21D2-953FFCB007DA}"/>
              </a:ext>
            </a:extLst>
          </p:cNvPr>
          <p:cNvSpPr>
            <a:spLocks noGrp="1"/>
          </p:cNvSpPr>
          <p:nvPr>
            <p:ph type="sldNum" sz="quarter" idx="4"/>
          </p:nvPr>
        </p:nvSpPr>
        <p:spPr>
          <a:xfrm>
            <a:off x="11353800" y="323958"/>
            <a:ext cx="373155" cy="364331"/>
          </a:xfrm>
          <a:prstGeom prst="rect">
            <a:avLst/>
          </a:prstGeom>
        </p:spPr>
        <p:txBody>
          <a:bodyPr vert="horz" lIns="91440" tIns="45720" rIns="91440" bIns="45720" rtlCol="0" anchor="ctr"/>
          <a:lstStyle>
            <a:lvl1pPr algn="r">
              <a:defRPr sz="1050">
                <a:solidFill>
                  <a:schemeClr val="tx1">
                    <a:lumMod val="65000"/>
                    <a:lumOff val="35000"/>
                  </a:schemeClr>
                </a:solidFill>
              </a:defRPr>
            </a:lvl1pPr>
          </a:lstStyle>
          <a:p>
            <a:fld id="{2E72D20E-321F-EE4C-A76D-7EFD4B1BDA03}" type="slidenum">
              <a:rPr lang="en-US" smtClean="0"/>
              <a:pPr/>
              <a:t>‹N›</a:t>
            </a:fld>
            <a:endParaRPr lang="en-US" dirty="0"/>
          </a:p>
        </p:txBody>
      </p:sp>
      <p:grpSp>
        <p:nvGrpSpPr>
          <p:cNvPr id="7" name="Group">
            <a:extLst>
              <a:ext uri="{FF2B5EF4-FFF2-40B4-BE49-F238E27FC236}">
                <a16:creationId xmlns:a16="http://schemas.microsoft.com/office/drawing/2014/main" id="{2CC72135-826E-3084-1ACC-9293218F24EE}"/>
              </a:ext>
            </a:extLst>
          </p:cNvPr>
          <p:cNvGrpSpPr/>
          <p:nvPr userDrawn="1"/>
        </p:nvGrpSpPr>
        <p:grpSpPr>
          <a:xfrm>
            <a:off x="11350549" y="6275881"/>
            <a:ext cx="378619" cy="267073"/>
            <a:chOff x="0" y="0"/>
            <a:chExt cx="504824" cy="356095"/>
          </a:xfrm>
        </p:grpSpPr>
        <p:sp>
          <p:nvSpPr>
            <p:cNvPr id="8" name="Line">
              <a:extLst>
                <a:ext uri="{FF2B5EF4-FFF2-40B4-BE49-F238E27FC236}">
                  <a16:creationId xmlns:a16="http://schemas.microsoft.com/office/drawing/2014/main" id="{024BCD63-D1A0-9E6D-3EA4-16D1E0509D18}"/>
                </a:ext>
              </a:extLst>
            </p:cNvPr>
            <p:cNvSpPr/>
            <p:nvPr/>
          </p:nvSpPr>
          <p:spPr>
            <a:xfrm>
              <a:off x="0" y="180134"/>
              <a:ext cx="504825" cy="1"/>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sz="1350"/>
            </a:p>
          </p:txBody>
        </p:sp>
        <p:sp>
          <p:nvSpPr>
            <p:cNvPr id="9" name="Line">
              <a:extLst>
                <a:ext uri="{FF2B5EF4-FFF2-40B4-BE49-F238E27FC236}">
                  <a16:creationId xmlns:a16="http://schemas.microsoft.com/office/drawing/2014/main" id="{3E483999-BF7F-A26B-845E-8C65CD948361}"/>
                </a:ext>
              </a:extLst>
            </p:cNvPr>
            <p:cNvSpPr/>
            <p:nvPr/>
          </p:nvSpPr>
          <p:spPr>
            <a:xfrm>
              <a:off x="324689" y="0"/>
              <a:ext cx="177185" cy="177184"/>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sz="1350"/>
            </a:p>
          </p:txBody>
        </p:sp>
        <p:sp>
          <p:nvSpPr>
            <p:cNvPr id="10" name="Line">
              <a:extLst>
                <a:ext uri="{FF2B5EF4-FFF2-40B4-BE49-F238E27FC236}">
                  <a16:creationId xmlns:a16="http://schemas.microsoft.com/office/drawing/2014/main" id="{B9696663-8271-B1D6-1A2F-9E2DDAA3DD5E}"/>
                </a:ext>
              </a:extLst>
            </p:cNvPr>
            <p:cNvSpPr/>
            <p:nvPr/>
          </p:nvSpPr>
          <p:spPr>
            <a:xfrm flipV="1">
              <a:off x="324689" y="178911"/>
              <a:ext cx="177185" cy="177185"/>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sz="1350"/>
            </a:p>
          </p:txBody>
        </p:sp>
      </p:grpSp>
      <p:sp>
        <p:nvSpPr>
          <p:cNvPr id="11" name="textruta 3">
            <a:extLst>
              <a:ext uri="{FF2B5EF4-FFF2-40B4-BE49-F238E27FC236}">
                <a16:creationId xmlns:a16="http://schemas.microsoft.com/office/drawing/2014/main" id="{2DC00BBB-96D5-E144-A351-6386B4BABF32}"/>
              </a:ext>
            </a:extLst>
          </p:cNvPr>
          <p:cNvSpPr txBox="1"/>
          <p:nvPr userDrawn="1"/>
        </p:nvSpPr>
        <p:spPr>
          <a:xfrm>
            <a:off x="10707476" y="6260827"/>
            <a:ext cx="759780" cy="3000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nSpc>
                <a:spcPct val="90000"/>
              </a:lnSpc>
              <a:spcBef>
                <a:spcPts val="600"/>
              </a:spcBef>
              <a:defRPr sz="2000">
                <a:solidFill>
                  <a:srgbClr val="000000"/>
                </a:solidFill>
              </a:defRPr>
            </a:lvl1pPr>
          </a:lstStyle>
          <a:p>
            <a:r>
              <a:rPr sz="1500" dirty="0"/>
              <a:t>NEXT</a:t>
            </a:r>
          </a:p>
        </p:txBody>
      </p:sp>
    </p:spTree>
    <p:extLst>
      <p:ext uri="{BB962C8B-B14F-4D97-AF65-F5344CB8AC3E}">
        <p14:creationId xmlns:p14="http://schemas.microsoft.com/office/powerpoint/2010/main" val="227664396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9" r:id="rId7"/>
    <p:sldLayoutId id="2147483680" r:id="rId8"/>
    <p:sldLayoutId id="2147483681" r:id="rId9"/>
    <p:sldLayoutId id="2147483682" r:id="rId10"/>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80">
          <p15:clr>
            <a:srgbClr val="F26B43"/>
          </p15:clr>
        </p15:guide>
        <p15:guide id="2" pos="392">
          <p15:clr>
            <a:srgbClr val="F26B43"/>
          </p15:clr>
        </p15:guide>
        <p15:guide id="3" orient="horz" pos="5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pixabay.com/es/photos/agenda-trabajo-balance-366244/" TargetMode="External"/><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svg"/><Relationship Id="rId18" Type="http://schemas.openxmlformats.org/officeDocument/2006/relationships/image" Target="../media/image48.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42.png"/><Relationship Id="rId17" Type="http://schemas.openxmlformats.org/officeDocument/2006/relationships/image" Target="../media/image47.svg"/><Relationship Id="rId2" Type="http://schemas.openxmlformats.org/officeDocument/2006/relationships/notesSlide" Target="../notesSlides/notesSlide10.xml"/><Relationship Id="rId16"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41.svg"/><Relationship Id="rId5" Type="http://schemas.openxmlformats.org/officeDocument/2006/relationships/image" Target="../media/image3.emf"/><Relationship Id="rId15" Type="http://schemas.openxmlformats.org/officeDocument/2006/relationships/image" Target="../media/image45.svg"/><Relationship Id="rId10" Type="http://schemas.openxmlformats.org/officeDocument/2006/relationships/image" Target="../media/image40.png"/><Relationship Id="rId19" Type="http://schemas.openxmlformats.org/officeDocument/2006/relationships/image" Target="../media/image49.svg"/><Relationship Id="rId4" Type="http://schemas.openxmlformats.org/officeDocument/2006/relationships/hyperlink" Target="https://smarttemplatepro.com/tutorials" TargetMode="External"/><Relationship Id="rId9" Type="http://schemas.openxmlformats.org/officeDocument/2006/relationships/image" Target="../media/image39.svg"/><Relationship Id="rId14" Type="http://schemas.openxmlformats.org/officeDocument/2006/relationships/image" Target="../media/image44.png"/></Relationships>
</file>

<file path=ppt/slides/_rels/slide12.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9.svg"/><Relationship Id="rId18" Type="http://schemas.openxmlformats.org/officeDocument/2006/relationships/image" Target="../media/image54.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48.png"/><Relationship Id="rId17" Type="http://schemas.openxmlformats.org/officeDocument/2006/relationships/image" Target="../media/image53.svg"/><Relationship Id="rId2" Type="http://schemas.openxmlformats.org/officeDocument/2006/relationships/notesSlide" Target="../notesSlides/notesSlide11.xml"/><Relationship Id="rId16"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43.svg"/><Relationship Id="rId5" Type="http://schemas.openxmlformats.org/officeDocument/2006/relationships/image" Target="../media/image3.emf"/><Relationship Id="rId15" Type="http://schemas.openxmlformats.org/officeDocument/2006/relationships/image" Target="../media/image51.svg"/><Relationship Id="rId10" Type="http://schemas.openxmlformats.org/officeDocument/2006/relationships/image" Target="../media/image42.png"/><Relationship Id="rId19" Type="http://schemas.openxmlformats.org/officeDocument/2006/relationships/image" Target="../media/image55.svg"/><Relationship Id="rId4" Type="http://schemas.openxmlformats.org/officeDocument/2006/relationships/hyperlink" Target="https://smarttemplatepro.com/tutorials" TargetMode="External"/><Relationship Id="rId9" Type="http://schemas.openxmlformats.org/officeDocument/2006/relationships/image" Target="../media/image39.svg"/><Relationship Id="rId14" Type="http://schemas.openxmlformats.org/officeDocument/2006/relationships/image" Target="../media/image50.png"/></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9.svg"/><Relationship Id="rId18" Type="http://schemas.openxmlformats.org/officeDocument/2006/relationships/image" Target="../media/image54.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48.png"/><Relationship Id="rId17" Type="http://schemas.openxmlformats.org/officeDocument/2006/relationships/image" Target="../media/image53.svg"/><Relationship Id="rId2" Type="http://schemas.openxmlformats.org/officeDocument/2006/relationships/notesSlide" Target="../notesSlides/notesSlide12.xml"/><Relationship Id="rId16"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43.svg"/><Relationship Id="rId5" Type="http://schemas.openxmlformats.org/officeDocument/2006/relationships/image" Target="../media/image3.emf"/><Relationship Id="rId15" Type="http://schemas.openxmlformats.org/officeDocument/2006/relationships/image" Target="../media/image51.svg"/><Relationship Id="rId10" Type="http://schemas.openxmlformats.org/officeDocument/2006/relationships/image" Target="../media/image42.png"/><Relationship Id="rId19" Type="http://schemas.openxmlformats.org/officeDocument/2006/relationships/image" Target="../media/image55.svg"/><Relationship Id="rId4" Type="http://schemas.openxmlformats.org/officeDocument/2006/relationships/hyperlink" Target="https://smarttemplatepro.com/tutorials" TargetMode="External"/><Relationship Id="rId9" Type="http://schemas.openxmlformats.org/officeDocument/2006/relationships/image" Target="../media/image39.svg"/><Relationship Id="rId14" Type="http://schemas.openxmlformats.org/officeDocument/2006/relationships/image" Target="../media/image50.png"/></Relationships>
</file>

<file path=ppt/slides/_rels/slide14.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marttemplatepro.com/get-started/" TargetMode="External"/><Relationship Id="rId7" Type="http://schemas.openxmlformats.org/officeDocument/2006/relationships/image" Target="../media/image4.e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image" Target="../media/image56.png"/><Relationship Id="rId4" Type="http://schemas.openxmlformats.org/officeDocument/2006/relationships/hyperlink" Target="https://smarttemplatepro.com/tutorials"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marttemplatepro.com/get-started/" TargetMode="External"/><Relationship Id="rId7" Type="http://schemas.openxmlformats.org/officeDocument/2006/relationships/image" Target="../media/image4.e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image" Target="../media/image57.png"/><Relationship Id="rId4" Type="http://schemas.openxmlformats.org/officeDocument/2006/relationships/hyperlink" Target="https://smarttemplatepro.com/tutorials"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marttemplatepro.com/get-started/" TargetMode="External"/><Relationship Id="rId7" Type="http://schemas.openxmlformats.org/officeDocument/2006/relationships/image" Target="../media/image4.em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image" Target="../media/image58.png"/><Relationship Id="rId4" Type="http://schemas.openxmlformats.org/officeDocument/2006/relationships/hyperlink" Target="https://smarttemplatepro.com/tutorial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34.png"/><Relationship Id="rId18" Type="http://schemas.openxmlformats.org/officeDocument/2006/relationships/image" Target="../media/image33.svg"/><Relationship Id="rId3" Type="http://schemas.openxmlformats.org/officeDocument/2006/relationships/hyperlink" Target="https://smarttemplatepro.com/get-started/" TargetMode="External"/><Relationship Id="rId7" Type="http://schemas.openxmlformats.org/officeDocument/2006/relationships/image" Target="../media/image4.emf"/><Relationship Id="rId12" Type="http://schemas.openxmlformats.org/officeDocument/2006/relationships/image" Target="../media/image27.svg"/><Relationship Id="rId17" Type="http://schemas.openxmlformats.org/officeDocument/2006/relationships/image" Target="../media/image32.png"/><Relationship Id="rId2" Type="http://schemas.openxmlformats.org/officeDocument/2006/relationships/notesSlide" Target="../notesSlides/notesSlide19.xml"/><Relationship Id="rId16" Type="http://schemas.openxmlformats.org/officeDocument/2006/relationships/image" Target="../media/image37.svg"/><Relationship Id="rId20" Type="http://schemas.openxmlformats.org/officeDocument/2006/relationships/image" Target="../media/image61.svg"/><Relationship Id="rId1" Type="http://schemas.openxmlformats.org/officeDocument/2006/relationships/slideLayout" Target="../slideLayouts/slideLayout7.xml"/><Relationship Id="rId6" Type="http://schemas.openxmlformats.org/officeDocument/2006/relationships/image" Target="../media/image3.emf"/><Relationship Id="rId11" Type="http://schemas.openxmlformats.org/officeDocument/2006/relationships/image" Target="../media/image26.png"/><Relationship Id="rId5" Type="http://schemas.openxmlformats.org/officeDocument/2006/relationships/image" Target="../media/image59.png"/><Relationship Id="rId15" Type="http://schemas.openxmlformats.org/officeDocument/2006/relationships/image" Target="../media/image36.png"/><Relationship Id="rId10" Type="http://schemas.openxmlformats.org/officeDocument/2006/relationships/image" Target="../media/image29.svg"/><Relationship Id="rId19" Type="http://schemas.openxmlformats.org/officeDocument/2006/relationships/image" Target="../media/image60.png"/><Relationship Id="rId4" Type="http://schemas.openxmlformats.org/officeDocument/2006/relationships/hyperlink" Target="https://smarttemplatepro.com/tutorials" TargetMode="External"/><Relationship Id="rId9" Type="http://schemas.openxmlformats.org/officeDocument/2006/relationships/image" Target="../media/image28.png"/><Relationship Id="rId14" Type="http://schemas.openxmlformats.org/officeDocument/2006/relationships/image" Target="../media/image35.svg"/></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marttemplatepro.com/get-started/" TargetMode="External"/><Relationship Id="rId7" Type="http://schemas.openxmlformats.org/officeDocument/2006/relationships/image" Target="../media/image4.em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image" Target="../media/image62.png"/><Relationship Id="rId4" Type="http://schemas.openxmlformats.org/officeDocument/2006/relationships/hyperlink" Target="https://smarttemplatepro.com/tutorials"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marttemplatepro.com/get-started/" TargetMode="External"/><Relationship Id="rId7" Type="http://schemas.openxmlformats.org/officeDocument/2006/relationships/image" Target="../media/image4.emf"/><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image" Target="../media/image63.png"/><Relationship Id="rId4" Type="http://schemas.openxmlformats.org/officeDocument/2006/relationships/hyperlink" Target="https://smarttemplatepro.com/tutorials"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marttemplatepro.com/get-started/" TargetMode="External"/><Relationship Id="rId7" Type="http://schemas.openxmlformats.org/officeDocument/2006/relationships/image" Target="../media/image4.emf"/><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image" Target="../media/image56.png"/><Relationship Id="rId4" Type="http://schemas.openxmlformats.org/officeDocument/2006/relationships/hyperlink" Target="https://smarttemplatepro.com/tutorials"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marttemplatepro.com/get-started/" TargetMode="External"/><Relationship Id="rId7" Type="http://schemas.openxmlformats.org/officeDocument/2006/relationships/image" Target="../media/image4.emf"/><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image" Target="../media/image56.png"/><Relationship Id="rId4" Type="http://schemas.openxmlformats.org/officeDocument/2006/relationships/hyperlink" Target="https://smarttemplatepro.com/tutorials"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9.svg"/><Relationship Id="rId18" Type="http://schemas.openxmlformats.org/officeDocument/2006/relationships/image" Target="../media/image54.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48.png"/><Relationship Id="rId17" Type="http://schemas.openxmlformats.org/officeDocument/2006/relationships/image" Target="../media/image53.svg"/><Relationship Id="rId2" Type="http://schemas.openxmlformats.org/officeDocument/2006/relationships/notesSlide" Target="../notesSlides/notesSlide24.xml"/><Relationship Id="rId16"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43.svg"/><Relationship Id="rId5" Type="http://schemas.openxmlformats.org/officeDocument/2006/relationships/image" Target="../media/image3.emf"/><Relationship Id="rId15" Type="http://schemas.openxmlformats.org/officeDocument/2006/relationships/image" Target="../media/image51.svg"/><Relationship Id="rId10" Type="http://schemas.openxmlformats.org/officeDocument/2006/relationships/image" Target="../media/image42.png"/><Relationship Id="rId19" Type="http://schemas.openxmlformats.org/officeDocument/2006/relationships/image" Target="../media/image55.svg"/><Relationship Id="rId4" Type="http://schemas.openxmlformats.org/officeDocument/2006/relationships/hyperlink" Target="https://smarttemplatepro.com/tutorials" TargetMode="External"/><Relationship Id="rId9" Type="http://schemas.openxmlformats.org/officeDocument/2006/relationships/image" Target="../media/image39.svg"/><Relationship Id="rId1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25.svg"/><Relationship Id="rId18" Type="http://schemas.openxmlformats.org/officeDocument/2006/relationships/image" Target="../media/image30.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24.png"/><Relationship Id="rId17" Type="http://schemas.openxmlformats.org/officeDocument/2006/relationships/image" Target="../media/image35.svg"/><Relationship Id="rId2" Type="http://schemas.openxmlformats.org/officeDocument/2006/relationships/notesSlide" Target="../notesSlides/notesSlide26.xml"/><Relationship Id="rId16"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23.svg"/><Relationship Id="rId5" Type="http://schemas.openxmlformats.org/officeDocument/2006/relationships/image" Target="../media/image3.emf"/><Relationship Id="rId15" Type="http://schemas.openxmlformats.org/officeDocument/2006/relationships/image" Target="../media/image33.svg"/><Relationship Id="rId10" Type="http://schemas.openxmlformats.org/officeDocument/2006/relationships/image" Target="../media/image22.png"/><Relationship Id="rId19" Type="http://schemas.openxmlformats.org/officeDocument/2006/relationships/image" Target="../media/image31.svg"/><Relationship Id="rId4" Type="http://schemas.openxmlformats.org/officeDocument/2006/relationships/hyperlink" Target="https://smarttemplatepro.com/tutorials" TargetMode="External"/><Relationship Id="rId9" Type="http://schemas.openxmlformats.org/officeDocument/2006/relationships/image" Target="../media/image37.svg"/><Relationship Id="rId14" Type="http://schemas.openxmlformats.org/officeDocument/2006/relationships/image" Target="../media/image32.png"/></Relationships>
</file>

<file path=ppt/slides/_rels/slide28.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sv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68.png"/><Relationship Id="rId17" Type="http://schemas.openxmlformats.org/officeDocument/2006/relationships/image" Target="../media/image73.svg"/><Relationship Id="rId2" Type="http://schemas.openxmlformats.org/officeDocument/2006/relationships/notesSlide" Target="../notesSlides/notesSlide27.xml"/><Relationship Id="rId16" Type="http://schemas.openxmlformats.org/officeDocument/2006/relationships/image" Target="../media/image72.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67.svg"/><Relationship Id="rId5" Type="http://schemas.openxmlformats.org/officeDocument/2006/relationships/image" Target="../media/image3.emf"/><Relationship Id="rId15" Type="http://schemas.openxmlformats.org/officeDocument/2006/relationships/image" Target="../media/image71.svg"/><Relationship Id="rId10" Type="http://schemas.openxmlformats.org/officeDocument/2006/relationships/image" Target="../media/image66.png"/><Relationship Id="rId4" Type="http://schemas.openxmlformats.org/officeDocument/2006/relationships/hyperlink" Target="https://smarttemplatepro.com/tutorials" TargetMode="External"/><Relationship Id="rId9" Type="http://schemas.openxmlformats.org/officeDocument/2006/relationships/image" Target="../media/image65.svg"/><Relationship Id="rId14"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35.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svg"/><Relationship Id="rId18" Type="http://schemas.openxmlformats.org/officeDocument/2006/relationships/image" Target="../media/image80.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68.png"/><Relationship Id="rId17" Type="http://schemas.openxmlformats.org/officeDocument/2006/relationships/image" Target="../media/image79.svg"/><Relationship Id="rId2" Type="http://schemas.openxmlformats.org/officeDocument/2006/relationships/notesSlide" Target="../notesSlides/notesSlide34.xml"/><Relationship Id="rId16" Type="http://schemas.openxmlformats.org/officeDocument/2006/relationships/image" Target="../media/image78.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75.svg"/><Relationship Id="rId5" Type="http://schemas.openxmlformats.org/officeDocument/2006/relationships/image" Target="../media/image3.emf"/><Relationship Id="rId15" Type="http://schemas.openxmlformats.org/officeDocument/2006/relationships/image" Target="../media/image77.svg"/><Relationship Id="rId10" Type="http://schemas.openxmlformats.org/officeDocument/2006/relationships/image" Target="../media/image74.png"/><Relationship Id="rId19" Type="http://schemas.openxmlformats.org/officeDocument/2006/relationships/image" Target="../media/image81.svg"/><Relationship Id="rId4" Type="http://schemas.openxmlformats.org/officeDocument/2006/relationships/hyperlink" Target="https://smarttemplatepro.com/tutorials" TargetMode="External"/><Relationship Id="rId9" Type="http://schemas.openxmlformats.org/officeDocument/2006/relationships/image" Target="../media/image65.svg"/><Relationship Id="rId14" Type="http://schemas.openxmlformats.org/officeDocument/2006/relationships/image" Target="../media/image76.png"/></Relationships>
</file>

<file path=ppt/slides/_rels/slide36.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85.svg"/><Relationship Id="rId13" Type="http://schemas.openxmlformats.org/officeDocument/2006/relationships/image" Target="../media/image90.png"/><Relationship Id="rId18" Type="http://schemas.openxmlformats.org/officeDocument/2006/relationships/image" Target="../media/image95.svg"/><Relationship Id="rId3" Type="http://schemas.openxmlformats.org/officeDocument/2006/relationships/hyperlink" Target="https://smarttemplatepro.com/get-started/" TargetMode="External"/><Relationship Id="rId21" Type="http://schemas.openxmlformats.org/officeDocument/2006/relationships/image" Target="../media/image5.png"/><Relationship Id="rId7" Type="http://schemas.openxmlformats.org/officeDocument/2006/relationships/image" Target="../media/image84.png"/><Relationship Id="rId12" Type="http://schemas.openxmlformats.org/officeDocument/2006/relationships/image" Target="../media/image89.svg"/><Relationship Id="rId17" Type="http://schemas.openxmlformats.org/officeDocument/2006/relationships/image" Target="../media/image94.png"/><Relationship Id="rId2" Type="http://schemas.openxmlformats.org/officeDocument/2006/relationships/notesSlide" Target="../notesSlides/notesSlide36.xml"/><Relationship Id="rId16" Type="http://schemas.openxmlformats.org/officeDocument/2006/relationships/image" Target="../media/image93.svg"/><Relationship Id="rId20" Type="http://schemas.openxmlformats.org/officeDocument/2006/relationships/image" Target="../media/image4.emf"/><Relationship Id="rId1" Type="http://schemas.openxmlformats.org/officeDocument/2006/relationships/slideLayout" Target="../slideLayouts/slideLayout7.xml"/><Relationship Id="rId6" Type="http://schemas.openxmlformats.org/officeDocument/2006/relationships/image" Target="../media/image83.svg"/><Relationship Id="rId11" Type="http://schemas.openxmlformats.org/officeDocument/2006/relationships/image" Target="../media/image88.png"/><Relationship Id="rId5" Type="http://schemas.openxmlformats.org/officeDocument/2006/relationships/image" Target="../media/image82.png"/><Relationship Id="rId15" Type="http://schemas.openxmlformats.org/officeDocument/2006/relationships/image" Target="../media/image92.png"/><Relationship Id="rId10" Type="http://schemas.openxmlformats.org/officeDocument/2006/relationships/image" Target="../media/image87.svg"/><Relationship Id="rId19" Type="http://schemas.openxmlformats.org/officeDocument/2006/relationships/image" Target="../media/image3.emf"/><Relationship Id="rId4" Type="http://schemas.openxmlformats.org/officeDocument/2006/relationships/hyperlink" Target="https://smarttemplatepro.com/tutorials" TargetMode="External"/><Relationship Id="rId9" Type="http://schemas.openxmlformats.org/officeDocument/2006/relationships/image" Target="../media/image86.png"/><Relationship Id="rId14" Type="http://schemas.openxmlformats.org/officeDocument/2006/relationships/image" Target="../media/image91.svg"/></Relationships>
</file>

<file path=ppt/slides/_rels/slide38.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hyperlink" Target="https://smarttemplatepro.com/get-started/" TargetMode="External"/><Relationship Id="rId7"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https://smarttemplatepro.com/tutorials" TargetMode="External"/><Relationship Id="rId9" Type="http://schemas.openxmlformats.org/officeDocument/2006/relationships/image" Target="../media/image5.png"/></Relationships>
</file>

<file path=ppt/slides/_rels/slide4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9.svg"/><Relationship Id="rId18" Type="http://schemas.openxmlformats.org/officeDocument/2006/relationships/image" Target="../media/image54.png"/><Relationship Id="rId26" Type="http://schemas.openxmlformats.org/officeDocument/2006/relationships/image" Target="../media/image90.png"/><Relationship Id="rId3" Type="http://schemas.openxmlformats.org/officeDocument/2006/relationships/hyperlink" Target="https://smarttemplatepro.com/get-started/" TargetMode="External"/><Relationship Id="rId21" Type="http://schemas.openxmlformats.org/officeDocument/2006/relationships/image" Target="../media/image85.svg"/><Relationship Id="rId7" Type="http://schemas.openxmlformats.org/officeDocument/2006/relationships/image" Target="../media/image5.png"/><Relationship Id="rId12" Type="http://schemas.openxmlformats.org/officeDocument/2006/relationships/image" Target="../media/image48.png"/><Relationship Id="rId17" Type="http://schemas.openxmlformats.org/officeDocument/2006/relationships/image" Target="../media/image53.svg"/><Relationship Id="rId25" Type="http://schemas.openxmlformats.org/officeDocument/2006/relationships/image" Target="../media/image89.svg"/><Relationship Id="rId2" Type="http://schemas.openxmlformats.org/officeDocument/2006/relationships/notesSlide" Target="../notesSlides/notesSlide39.xml"/><Relationship Id="rId16" Type="http://schemas.openxmlformats.org/officeDocument/2006/relationships/image" Target="../media/image52.png"/><Relationship Id="rId20" Type="http://schemas.openxmlformats.org/officeDocument/2006/relationships/image" Target="../media/image84.png"/><Relationship Id="rId29" Type="http://schemas.openxmlformats.org/officeDocument/2006/relationships/image" Target="../media/image93.sv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43.svg"/><Relationship Id="rId24" Type="http://schemas.openxmlformats.org/officeDocument/2006/relationships/image" Target="../media/image88.png"/><Relationship Id="rId5" Type="http://schemas.openxmlformats.org/officeDocument/2006/relationships/image" Target="../media/image3.emf"/><Relationship Id="rId15" Type="http://schemas.openxmlformats.org/officeDocument/2006/relationships/image" Target="../media/image51.svg"/><Relationship Id="rId23" Type="http://schemas.openxmlformats.org/officeDocument/2006/relationships/image" Target="../media/image87.svg"/><Relationship Id="rId28" Type="http://schemas.openxmlformats.org/officeDocument/2006/relationships/image" Target="../media/image92.png"/><Relationship Id="rId10" Type="http://schemas.openxmlformats.org/officeDocument/2006/relationships/image" Target="../media/image42.png"/><Relationship Id="rId19" Type="http://schemas.openxmlformats.org/officeDocument/2006/relationships/image" Target="../media/image55.svg"/><Relationship Id="rId31" Type="http://schemas.openxmlformats.org/officeDocument/2006/relationships/image" Target="../media/image95.svg"/><Relationship Id="rId4" Type="http://schemas.openxmlformats.org/officeDocument/2006/relationships/hyperlink" Target="https://smarttemplatepro.com/tutorials" TargetMode="External"/><Relationship Id="rId9" Type="http://schemas.openxmlformats.org/officeDocument/2006/relationships/image" Target="../media/image39.svg"/><Relationship Id="rId14" Type="http://schemas.openxmlformats.org/officeDocument/2006/relationships/image" Target="../media/image50.png"/><Relationship Id="rId22" Type="http://schemas.openxmlformats.org/officeDocument/2006/relationships/image" Target="../media/image86.png"/><Relationship Id="rId27" Type="http://schemas.openxmlformats.org/officeDocument/2006/relationships/image" Target="../media/image91.svg"/><Relationship Id="rId30" Type="http://schemas.openxmlformats.org/officeDocument/2006/relationships/image" Target="../media/image94.png"/></Relationships>
</file>

<file path=ppt/slides/_rels/slide41.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42.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hyperlink" Target="https://smarttemplatepro.com/get-started/" TargetMode="External"/><Relationship Id="rId7" Type="http://schemas.openxmlformats.org/officeDocument/2006/relationships/image" Target="../media/image3.emf"/><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hyperlink" Target="https://smarttemplatepro.com/tutorials" TargetMode="External"/><Relationship Id="rId9"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44.xml.rels><?xml version="1.0" encoding="UTF-8" standalone="yes"?>
<Relationships xmlns="http://schemas.openxmlformats.org/package/2006/relationships"><Relationship Id="rId8" Type="http://schemas.openxmlformats.org/officeDocument/2006/relationships/image" Target="../media/image98.png"/><Relationship Id="rId13" Type="http://schemas.openxmlformats.org/officeDocument/2006/relationships/image" Target="../media/image103.svg"/><Relationship Id="rId18" Type="http://schemas.openxmlformats.org/officeDocument/2006/relationships/image" Target="../media/image108.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102.png"/><Relationship Id="rId17" Type="http://schemas.openxmlformats.org/officeDocument/2006/relationships/image" Target="../media/image107.svg"/><Relationship Id="rId2" Type="http://schemas.openxmlformats.org/officeDocument/2006/relationships/notesSlide" Target="../notesSlides/notesSlide43.xml"/><Relationship Id="rId16" Type="http://schemas.openxmlformats.org/officeDocument/2006/relationships/image" Target="../media/image106.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101.svg"/><Relationship Id="rId5" Type="http://schemas.openxmlformats.org/officeDocument/2006/relationships/image" Target="../media/image3.emf"/><Relationship Id="rId15" Type="http://schemas.openxmlformats.org/officeDocument/2006/relationships/image" Target="../media/image105.svg"/><Relationship Id="rId10" Type="http://schemas.openxmlformats.org/officeDocument/2006/relationships/image" Target="../media/image100.png"/><Relationship Id="rId19" Type="http://schemas.openxmlformats.org/officeDocument/2006/relationships/image" Target="../media/image109.svg"/><Relationship Id="rId4" Type="http://schemas.openxmlformats.org/officeDocument/2006/relationships/hyperlink" Target="https://smarttemplatepro.com/tutorials" TargetMode="External"/><Relationship Id="rId9" Type="http://schemas.openxmlformats.org/officeDocument/2006/relationships/image" Target="../media/image99.svg"/><Relationship Id="rId14" Type="http://schemas.openxmlformats.org/officeDocument/2006/relationships/image" Target="../media/image104.png"/></Relationships>
</file>

<file path=ppt/slides/_rels/slide45.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25.svg"/><Relationship Id="rId18" Type="http://schemas.openxmlformats.org/officeDocument/2006/relationships/image" Target="../media/image30.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24.png"/><Relationship Id="rId17" Type="http://schemas.openxmlformats.org/officeDocument/2006/relationships/image" Target="../media/image35.svg"/><Relationship Id="rId2" Type="http://schemas.openxmlformats.org/officeDocument/2006/relationships/notesSlide" Target="../notesSlides/notesSlide44.xml"/><Relationship Id="rId16"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23.svg"/><Relationship Id="rId5" Type="http://schemas.openxmlformats.org/officeDocument/2006/relationships/image" Target="../media/image3.emf"/><Relationship Id="rId15" Type="http://schemas.openxmlformats.org/officeDocument/2006/relationships/image" Target="../media/image33.svg"/><Relationship Id="rId10" Type="http://schemas.openxmlformats.org/officeDocument/2006/relationships/image" Target="../media/image22.png"/><Relationship Id="rId19" Type="http://schemas.openxmlformats.org/officeDocument/2006/relationships/image" Target="../media/image31.svg"/><Relationship Id="rId4" Type="http://schemas.openxmlformats.org/officeDocument/2006/relationships/hyperlink" Target="https://smarttemplatepro.com/tutorials" TargetMode="External"/><Relationship Id="rId9" Type="http://schemas.openxmlformats.org/officeDocument/2006/relationships/image" Target="../media/image37.svg"/><Relationship Id="rId14" Type="http://schemas.openxmlformats.org/officeDocument/2006/relationships/image" Target="../media/image32.png"/></Relationships>
</file>

<file path=ppt/slides/_rels/slide46.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25.svg"/><Relationship Id="rId18" Type="http://schemas.openxmlformats.org/officeDocument/2006/relationships/image" Target="../media/image30.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24.png"/><Relationship Id="rId17" Type="http://schemas.openxmlformats.org/officeDocument/2006/relationships/image" Target="../media/image35.svg"/><Relationship Id="rId2" Type="http://schemas.openxmlformats.org/officeDocument/2006/relationships/notesSlide" Target="../notesSlides/notesSlide45.xml"/><Relationship Id="rId16"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23.svg"/><Relationship Id="rId5" Type="http://schemas.openxmlformats.org/officeDocument/2006/relationships/image" Target="../media/image3.emf"/><Relationship Id="rId15" Type="http://schemas.openxmlformats.org/officeDocument/2006/relationships/image" Target="../media/image33.svg"/><Relationship Id="rId10" Type="http://schemas.openxmlformats.org/officeDocument/2006/relationships/image" Target="../media/image22.png"/><Relationship Id="rId19" Type="http://schemas.openxmlformats.org/officeDocument/2006/relationships/image" Target="../media/image31.svg"/><Relationship Id="rId4" Type="http://schemas.openxmlformats.org/officeDocument/2006/relationships/hyperlink" Target="https://smarttemplatepro.com/tutorials" TargetMode="External"/><Relationship Id="rId9" Type="http://schemas.openxmlformats.org/officeDocument/2006/relationships/image" Target="../media/image37.svg"/><Relationship Id="rId14" Type="http://schemas.openxmlformats.org/officeDocument/2006/relationships/image" Target="../media/image32.png"/></Relationships>
</file>

<file path=ppt/slides/_rels/slide47.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111.svg"/><Relationship Id="rId18" Type="http://schemas.openxmlformats.org/officeDocument/2006/relationships/image" Target="../media/image34.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110.png"/><Relationship Id="rId17" Type="http://schemas.openxmlformats.org/officeDocument/2006/relationships/image" Target="../media/image29.svg"/><Relationship Id="rId2" Type="http://schemas.openxmlformats.org/officeDocument/2006/relationships/notesSlide" Target="../notesSlides/notesSlide46.xml"/><Relationship Id="rId16"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23.svg"/><Relationship Id="rId5" Type="http://schemas.openxmlformats.org/officeDocument/2006/relationships/image" Target="../media/image3.emf"/><Relationship Id="rId15" Type="http://schemas.openxmlformats.org/officeDocument/2006/relationships/image" Target="../media/image31.svg"/><Relationship Id="rId10" Type="http://schemas.openxmlformats.org/officeDocument/2006/relationships/image" Target="../media/image22.png"/><Relationship Id="rId19" Type="http://schemas.openxmlformats.org/officeDocument/2006/relationships/image" Target="../media/image35.svg"/><Relationship Id="rId4" Type="http://schemas.openxmlformats.org/officeDocument/2006/relationships/hyperlink" Target="https://smarttemplatepro.com/tutorials" TargetMode="External"/><Relationship Id="rId9" Type="http://schemas.openxmlformats.org/officeDocument/2006/relationships/image" Target="../media/image37.svg"/><Relationship Id="rId14" Type="http://schemas.openxmlformats.org/officeDocument/2006/relationships/image" Target="../media/image30.png"/></Relationships>
</file>

<file path=ppt/slides/_rels/slide48.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9.svg"/><Relationship Id="rId18" Type="http://schemas.openxmlformats.org/officeDocument/2006/relationships/image" Target="../media/image54.png"/><Relationship Id="rId26" Type="http://schemas.openxmlformats.org/officeDocument/2006/relationships/image" Target="../media/image22.png"/><Relationship Id="rId3" Type="http://schemas.openxmlformats.org/officeDocument/2006/relationships/hyperlink" Target="https://smarttemplatepro.com/get-started/" TargetMode="External"/><Relationship Id="rId21" Type="http://schemas.openxmlformats.org/officeDocument/2006/relationships/image" Target="../media/image37.svg"/><Relationship Id="rId7" Type="http://schemas.openxmlformats.org/officeDocument/2006/relationships/image" Target="../media/image5.png"/><Relationship Id="rId12" Type="http://schemas.openxmlformats.org/officeDocument/2006/relationships/image" Target="../media/image48.png"/><Relationship Id="rId17" Type="http://schemas.openxmlformats.org/officeDocument/2006/relationships/image" Target="../media/image53.svg"/><Relationship Id="rId25" Type="http://schemas.openxmlformats.org/officeDocument/2006/relationships/image" Target="../media/image115.svg"/><Relationship Id="rId2" Type="http://schemas.openxmlformats.org/officeDocument/2006/relationships/notesSlide" Target="../notesSlides/notesSlide47.xml"/><Relationship Id="rId16" Type="http://schemas.openxmlformats.org/officeDocument/2006/relationships/image" Target="../media/image52.png"/><Relationship Id="rId20" Type="http://schemas.openxmlformats.org/officeDocument/2006/relationships/image" Target="../media/image36.png"/><Relationship Id="rId29" Type="http://schemas.openxmlformats.org/officeDocument/2006/relationships/image" Target="../media/image61.sv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43.svg"/><Relationship Id="rId24" Type="http://schemas.openxmlformats.org/officeDocument/2006/relationships/image" Target="../media/image114.png"/><Relationship Id="rId5" Type="http://schemas.openxmlformats.org/officeDocument/2006/relationships/image" Target="../media/image3.emf"/><Relationship Id="rId15" Type="http://schemas.openxmlformats.org/officeDocument/2006/relationships/image" Target="../media/image51.svg"/><Relationship Id="rId23" Type="http://schemas.openxmlformats.org/officeDocument/2006/relationships/image" Target="../media/image113.svg"/><Relationship Id="rId28" Type="http://schemas.openxmlformats.org/officeDocument/2006/relationships/image" Target="../media/image60.png"/><Relationship Id="rId10" Type="http://schemas.openxmlformats.org/officeDocument/2006/relationships/image" Target="../media/image42.png"/><Relationship Id="rId19" Type="http://schemas.openxmlformats.org/officeDocument/2006/relationships/image" Target="../media/image55.svg"/><Relationship Id="rId31" Type="http://schemas.openxmlformats.org/officeDocument/2006/relationships/image" Target="../media/image29.svg"/><Relationship Id="rId4" Type="http://schemas.openxmlformats.org/officeDocument/2006/relationships/hyperlink" Target="https://smarttemplatepro.com/tutorials" TargetMode="External"/><Relationship Id="rId9" Type="http://schemas.openxmlformats.org/officeDocument/2006/relationships/image" Target="../media/image39.svg"/><Relationship Id="rId14" Type="http://schemas.openxmlformats.org/officeDocument/2006/relationships/image" Target="../media/image50.png"/><Relationship Id="rId22" Type="http://schemas.openxmlformats.org/officeDocument/2006/relationships/image" Target="../media/image112.png"/><Relationship Id="rId27" Type="http://schemas.openxmlformats.org/officeDocument/2006/relationships/image" Target="../media/image23.svg"/><Relationship Id="rId30" Type="http://schemas.openxmlformats.org/officeDocument/2006/relationships/image" Target="../media/image28.png"/></Relationships>
</file>

<file path=ppt/slides/_rels/slide49.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9.svg"/><Relationship Id="rId18" Type="http://schemas.openxmlformats.org/officeDocument/2006/relationships/image" Target="../media/image54.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48.png"/><Relationship Id="rId17" Type="http://schemas.openxmlformats.org/officeDocument/2006/relationships/image" Target="../media/image53.svg"/><Relationship Id="rId2" Type="http://schemas.openxmlformats.org/officeDocument/2006/relationships/notesSlide" Target="../notesSlides/notesSlide48.xml"/><Relationship Id="rId16"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43.svg"/><Relationship Id="rId5" Type="http://schemas.openxmlformats.org/officeDocument/2006/relationships/image" Target="../media/image3.emf"/><Relationship Id="rId15" Type="http://schemas.openxmlformats.org/officeDocument/2006/relationships/image" Target="../media/image51.svg"/><Relationship Id="rId10" Type="http://schemas.openxmlformats.org/officeDocument/2006/relationships/image" Target="../media/image42.png"/><Relationship Id="rId19" Type="http://schemas.openxmlformats.org/officeDocument/2006/relationships/image" Target="../media/image55.svg"/><Relationship Id="rId4" Type="http://schemas.openxmlformats.org/officeDocument/2006/relationships/hyperlink" Target="https://smarttemplatepro.com/tutorials" TargetMode="External"/><Relationship Id="rId9" Type="http://schemas.openxmlformats.org/officeDocument/2006/relationships/image" Target="../media/image39.svg"/><Relationship Id="rId14" Type="http://schemas.openxmlformats.org/officeDocument/2006/relationships/image" Target="../media/image50.png"/></Relationships>
</file>

<file path=ppt/slides/_rels/slide5.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smarttemplatepro.com/get-started/" TargetMode="External"/><Relationship Id="rId7" Type="http://schemas.openxmlformats.org/officeDocument/2006/relationships/image" Target="../media/image5.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hyperlink" Target="https://smarttemplatepro.com/tutorials"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hyperlink" Target="https://smarttemplatepro.com/get-started/" TargetMode="External"/><Relationship Id="rId7"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smarttemplatepro.com/tutorials" TargetMode="External"/><Relationship Id="rId9"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svg"/><Relationship Id="rId18" Type="http://schemas.openxmlformats.org/officeDocument/2006/relationships/image" Target="../media/image20.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14.png"/><Relationship Id="rId17" Type="http://schemas.openxmlformats.org/officeDocument/2006/relationships/image" Target="../media/image19.svg"/><Relationship Id="rId2" Type="http://schemas.openxmlformats.org/officeDocument/2006/relationships/notesSlide" Target="../notesSlides/notesSlide6.xml"/><Relationship Id="rId16"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13.svg"/><Relationship Id="rId5" Type="http://schemas.openxmlformats.org/officeDocument/2006/relationships/image" Target="../media/image3.emf"/><Relationship Id="rId15" Type="http://schemas.openxmlformats.org/officeDocument/2006/relationships/image" Target="../media/image17.svg"/><Relationship Id="rId10" Type="http://schemas.openxmlformats.org/officeDocument/2006/relationships/image" Target="../media/image12.png"/><Relationship Id="rId19" Type="http://schemas.openxmlformats.org/officeDocument/2006/relationships/image" Target="../media/image21.svg"/><Relationship Id="rId4" Type="http://schemas.openxmlformats.org/officeDocument/2006/relationships/hyperlink" Target="https://smarttemplatepro.com/tutorials" TargetMode="External"/><Relationship Id="rId9" Type="http://schemas.openxmlformats.org/officeDocument/2006/relationships/image" Target="../media/image11.svg"/><Relationship Id="rId1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svg"/><Relationship Id="rId18" Type="http://schemas.openxmlformats.org/officeDocument/2006/relationships/image" Target="../media/image32.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26.png"/><Relationship Id="rId17" Type="http://schemas.openxmlformats.org/officeDocument/2006/relationships/image" Target="../media/image31.svg"/><Relationship Id="rId2" Type="http://schemas.openxmlformats.org/officeDocument/2006/relationships/notesSlide" Target="../notesSlides/notesSlide7.xml"/><Relationship Id="rId16"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25.svg"/><Relationship Id="rId5" Type="http://schemas.openxmlformats.org/officeDocument/2006/relationships/image" Target="../media/image3.emf"/><Relationship Id="rId15" Type="http://schemas.openxmlformats.org/officeDocument/2006/relationships/image" Target="../media/image29.svg"/><Relationship Id="rId10" Type="http://schemas.openxmlformats.org/officeDocument/2006/relationships/image" Target="../media/image24.png"/><Relationship Id="rId19" Type="http://schemas.openxmlformats.org/officeDocument/2006/relationships/image" Target="../media/image33.svg"/><Relationship Id="rId4" Type="http://schemas.openxmlformats.org/officeDocument/2006/relationships/hyperlink" Target="https://smarttemplatepro.com/tutorials" TargetMode="External"/><Relationship Id="rId9" Type="http://schemas.openxmlformats.org/officeDocument/2006/relationships/image" Target="../media/image23.svg"/><Relationship Id="rId1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7.svg"/><Relationship Id="rId18" Type="http://schemas.openxmlformats.org/officeDocument/2006/relationships/image" Target="../media/image36.png"/><Relationship Id="rId3" Type="http://schemas.openxmlformats.org/officeDocument/2006/relationships/hyperlink" Target="https://smarttemplatepro.com/get-started/" TargetMode="External"/><Relationship Id="rId7" Type="http://schemas.openxmlformats.org/officeDocument/2006/relationships/image" Target="../media/image5.png"/><Relationship Id="rId12" Type="http://schemas.openxmlformats.org/officeDocument/2006/relationships/image" Target="../media/image26.png"/><Relationship Id="rId17" Type="http://schemas.openxmlformats.org/officeDocument/2006/relationships/image" Target="../media/image23.svg"/><Relationship Id="rId2" Type="http://schemas.openxmlformats.org/officeDocument/2006/relationships/notesSlide" Target="../notesSlides/notesSlide8.xml"/><Relationship Id="rId16"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4.emf"/><Relationship Id="rId11" Type="http://schemas.openxmlformats.org/officeDocument/2006/relationships/image" Target="../media/image35.svg"/><Relationship Id="rId5" Type="http://schemas.openxmlformats.org/officeDocument/2006/relationships/image" Target="../media/image3.emf"/><Relationship Id="rId15" Type="http://schemas.openxmlformats.org/officeDocument/2006/relationships/image" Target="../media/image31.svg"/><Relationship Id="rId10" Type="http://schemas.openxmlformats.org/officeDocument/2006/relationships/image" Target="../media/image34.png"/><Relationship Id="rId19" Type="http://schemas.openxmlformats.org/officeDocument/2006/relationships/image" Target="../media/image37.svg"/><Relationship Id="rId4" Type="http://schemas.openxmlformats.org/officeDocument/2006/relationships/hyperlink" Target="https://smarttemplatepro.com/tutorials" TargetMode="External"/><Relationship Id="rId9" Type="http://schemas.openxmlformats.org/officeDocument/2006/relationships/image" Target="../media/image25.svg"/><Relationship Id="rId1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forniture per ufficio, penna, libro, cancelleria&#10;&#10;Descrizione generata automaticamente">
            <a:extLst>
              <a:ext uri="{FF2B5EF4-FFF2-40B4-BE49-F238E27FC236}">
                <a16:creationId xmlns:a16="http://schemas.microsoft.com/office/drawing/2014/main" id="{ED840B6F-46D8-6508-0564-BF062EDB8BAD}"/>
              </a:ext>
            </a:extLst>
          </p:cNvPr>
          <p:cNvPicPr preferRelativeResize="0">
            <a:picLocks/>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7813" b="7813"/>
          <a:stretch/>
        </p:blipFill>
        <p:spPr>
          <a:xfrm>
            <a:off x="0" y="0"/>
            <a:ext cx="12192000" cy="6858000"/>
          </a:xfrm>
          <a:prstGeom prst="rect">
            <a:avLst/>
          </a:prstGeom>
        </p:spPr>
      </p:pic>
      <p:sp>
        <p:nvSpPr>
          <p:cNvPr id="6" name="SubTitle" title="þ\#1_1|1||&gt;21|">
            <a:extLst>
              <a:ext uri="{FF2B5EF4-FFF2-40B4-BE49-F238E27FC236}">
                <a16:creationId xmlns:a16="http://schemas.microsoft.com/office/drawing/2014/main" id="{F9CC809B-527E-1B3A-E942-AB103D3DB617}"/>
              </a:ext>
            </a:extLst>
          </p:cNvPr>
          <p:cNvSpPr>
            <a:spLocks/>
          </p:cNvSpPr>
          <p:nvPr/>
        </p:nvSpPr>
        <p:spPr>
          <a:xfrm>
            <a:off x="133846" y="698797"/>
            <a:ext cx="4419563" cy="56324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alpha val="36000"/>
                  </a:schemeClr>
                </a:solidFill>
                <a:latin typeface="Bierstadt" panose="020B0004020202020204" pitchFamily="34" charset="0"/>
              </a:rPr>
              <a:t>Power Point Templates</a:t>
            </a:r>
          </a:p>
        </p:txBody>
      </p:sp>
      <p:sp>
        <p:nvSpPr>
          <p:cNvPr id="16" name="Title" title="þ\#1_1|1||&gt;21|">
            <a:extLst>
              <a:ext uri="{FF2B5EF4-FFF2-40B4-BE49-F238E27FC236}">
                <a16:creationId xmlns:a16="http://schemas.microsoft.com/office/drawing/2014/main" id="{55E7DEDA-686E-CC09-176E-B5A590749E64}"/>
              </a:ext>
            </a:extLst>
          </p:cNvPr>
          <p:cNvSpPr>
            <a:spLocks/>
          </p:cNvSpPr>
          <p:nvPr/>
        </p:nvSpPr>
        <p:spPr>
          <a:xfrm>
            <a:off x="133845" y="-2809"/>
            <a:ext cx="4419563" cy="9766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5400" b="1">
                <a:solidFill>
                  <a:schemeClr val="bg1"/>
                </a:solidFill>
                <a:latin typeface="Bierstadt" panose="020B0004020202020204" pitchFamily="34" charset="0"/>
              </a:rPr>
              <a:t>AGENDA</a:t>
            </a:r>
          </a:p>
        </p:txBody>
      </p:sp>
    </p:spTree>
    <p:extLst>
      <p:ext uri="{BB962C8B-B14F-4D97-AF65-F5344CB8AC3E}">
        <p14:creationId xmlns:p14="http://schemas.microsoft.com/office/powerpoint/2010/main" val="1916747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1" name="þK">
            <a:extLst>
              <a:ext uri="{FF2B5EF4-FFF2-40B4-BE49-F238E27FC236}">
                <a16:creationId xmlns:a16="http://schemas.microsoft.com/office/drawing/2014/main" id="{CEB57144-116A-CBF5-8251-036C34887024}"/>
              </a:ext>
            </a:extLst>
          </p:cNvPr>
          <p:cNvGrpSpPr/>
          <p:nvPr/>
        </p:nvGrpSpPr>
        <p:grpSpPr>
          <a:xfrm>
            <a:off x="3505200" y="1143000"/>
            <a:ext cx="8509000" cy="5461000"/>
            <a:chOff x="3505200" y="1143000"/>
            <a:chExt cx="8509000" cy="5461000"/>
          </a:xfrm>
        </p:grpSpPr>
        <p:sp>
          <p:nvSpPr>
            <p:cNvPr id="421" name="þH#6" descr="1 1" title="|6|">
              <a:extLst>
                <a:ext uri="{FF2B5EF4-FFF2-40B4-BE49-F238E27FC236}">
                  <a16:creationId xmlns:a16="http://schemas.microsoft.com/office/drawing/2014/main" id="{6E663574-1A73-0716-609C-0C4DF41EF717}"/>
                </a:ext>
              </a:extLst>
            </p:cNvPr>
            <p:cNvSpPr/>
            <p:nvPr/>
          </p:nvSpPr>
          <p:spPr>
            <a:xfrm>
              <a:off x="3568700" y="5689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9" name="þH#5" descr="1 1" title="|5|">
              <a:extLst>
                <a:ext uri="{FF2B5EF4-FFF2-40B4-BE49-F238E27FC236}">
                  <a16:creationId xmlns:a16="http://schemas.microsoft.com/office/drawing/2014/main" id="{1E09FC30-FD9E-FC0D-D1B2-BE1BAF16C12A}"/>
                </a:ext>
              </a:extLst>
            </p:cNvPr>
            <p:cNvSpPr/>
            <p:nvPr/>
          </p:nvSpPr>
          <p:spPr>
            <a:xfrm>
              <a:off x="3568700" y="4800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7" name="þH#4" descr="1 1" title="|4|">
              <a:extLst>
                <a:ext uri="{FF2B5EF4-FFF2-40B4-BE49-F238E27FC236}">
                  <a16:creationId xmlns:a16="http://schemas.microsoft.com/office/drawing/2014/main" id="{7284699C-181D-1161-3559-BF8ADC83B015}"/>
                </a:ext>
              </a:extLst>
            </p:cNvPr>
            <p:cNvSpPr/>
            <p:nvPr/>
          </p:nvSpPr>
          <p:spPr>
            <a:xfrm>
              <a:off x="3568700" y="3911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5" name="þH#3" descr="1 1" title="|3|">
              <a:extLst>
                <a:ext uri="{FF2B5EF4-FFF2-40B4-BE49-F238E27FC236}">
                  <a16:creationId xmlns:a16="http://schemas.microsoft.com/office/drawing/2014/main" id="{62F3E3BA-EC98-8ACE-B159-5AD8A73E1A22}"/>
                </a:ext>
              </a:extLst>
            </p:cNvPr>
            <p:cNvSpPr/>
            <p:nvPr/>
          </p:nvSpPr>
          <p:spPr>
            <a:xfrm>
              <a:off x="3568700" y="3022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3" name="þH#2" descr="1 1" title="|2|">
              <a:extLst>
                <a:ext uri="{FF2B5EF4-FFF2-40B4-BE49-F238E27FC236}">
                  <a16:creationId xmlns:a16="http://schemas.microsoft.com/office/drawing/2014/main" id="{AEAF2C2D-33FD-7A60-C4FD-AB81C864D80C}"/>
                </a:ext>
              </a:extLst>
            </p:cNvPr>
            <p:cNvSpPr/>
            <p:nvPr/>
          </p:nvSpPr>
          <p:spPr>
            <a:xfrm>
              <a:off x="3568700" y="2133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1" name="þH#1" descr="1 1" title="|1|">
              <a:extLst>
                <a:ext uri="{FF2B5EF4-FFF2-40B4-BE49-F238E27FC236}">
                  <a16:creationId xmlns:a16="http://schemas.microsoft.com/office/drawing/2014/main" id="{29CFFF31-9DE4-316A-A920-AB3B4C2EF90C}"/>
                </a:ext>
              </a:extLst>
            </p:cNvPr>
            <p:cNvSpPr/>
            <p:nvPr/>
          </p:nvSpPr>
          <p:spPr>
            <a:xfrm>
              <a:off x="3568700" y="1244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09" name="þO" descr="80#43.69228" hidden="1" title="1.830987">
              <a:extLst>
                <a:ext uri="{FF2B5EF4-FFF2-40B4-BE49-F238E27FC236}">
                  <a16:creationId xmlns:a16="http://schemas.microsoft.com/office/drawing/2014/main" id="{EEE42B8D-B8CF-3665-794D-AC2C29C29D00}"/>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44B1C7F6-001D-8E1A-A2AE-4BBBFFA198E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EE61C0E3-FB08-ADCF-0604-306EFD8482F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E1562D24-7464-D8F5-7D97-F5ED811037DF}"/>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4C8C97CB-E0B1-9FE2-0379-ACDA83C7D76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49812FE3-F25A-4510-192F-01B2AC22371B}"/>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CC1EF530-F5F4-1C90-E8B0-80F5428DF015}"/>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E1C49245-F67D-D81D-FBCD-07FDA3BF4AD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B0BF81C3-C92F-3BD7-1A95-D1B1FC4AE5C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60E417E8-F219-1C6C-A793-D67D3664B2F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973B1594-665D-54C5-F919-1E1134C7074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44B983D5-6EA2-96EB-FE45-E8F33C60DB9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62AD6E91-1891-EFA7-D98F-121249CF13E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1A5B00ED-8AA6-BFA6-9787-29B46E77DDF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A6DFB628-1886-A534-DE3C-231E465077C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EA30DCC4-3B38-8F74-21DA-8FDE36FBC746}"/>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0D30FCFE-EFDC-DC39-9B2B-2BB66CFCAB2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35C41B12-1752-8155-ECD4-2CDB1635B66F}"/>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CE845F0C-1B06-7275-F309-B9C971896BE2}"/>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7D9BB7D1-F941-36B1-F14B-50C3BC22127B}"/>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7DDFB269-3F55-5E18-FAD9-3C5661CBA731}"/>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F4155A84-3CB9-BD4F-FA2E-60114E451F16}"/>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1EBF7AF7-A82F-2492-8716-0E68BBB1E00B}"/>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4þ&gt;23þ&gt;22þ&gt;20þ&gt;21þ&gt;25[þaþ]þ&gt;24U3[þxþ]0.217230984236193[þaþ]MF52[þxþ]None[þaþ]D_I[þxþ]SubRowD[þaþ]þ&gt;22FT[þxþ]V[þaþ]þ&gt;21FT[þxþ]V[þaþ]þ&gt;21U12[þxþ]S[þaþ]þ&gt;21U19[þxþ]T[þaþ]þ&gt;21U21[þxþ]&gt;21[þaþ]þ&gt;21U22[þxþ]þNone[þaþ]þ&gt;21U68[þxþ]Y[þaþ]þ&gt;21U4[þxþ]0.236996080738787[þaþ]þ&gt;21U3[þxþ]0.62387994777014[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Infinity[þaþ]U1U80[þxþ]-1[þaþ]U19[þxþ]0[þaþ]F_1[þxþ]0.192307692307692[þaþ]F_2[þxþ]0.192307692307692[þaþ]F_3[þxþ]0.192307692307692[þaþ]F_4[þxþ]0.192307692307692[þaþ]F_5[þxþ]0.153846153846154[þaþ]F135[þxþ]ad5410e94fed453ebe596f729d96db87[þaþ]U1U81[þxþ]Y[þaþ]F192[þxþ]Y[þaþ]þ&gt;21U70[þxþ]TextStyle1[þaþ]þ&gt;21U62[þxþ]Y[þaþ]F190[þxþ]DoubleColorStyle1[þaþ]þ&gt;21U69[þxþ]N[þaþ]F_0[þxþ]0.177347930029178[þaþ]F166[þxþ]N[þaþ]F149[þxþ]InvertedTextStyle1[þaþ]þ&gt;21F148[þxþ]Topic[þaþ]F185[þxþ]326,655670166016[þaþ]F186[þxþ]408,689453125[þaþ]U1U79[þxþ]0[þaþ]F184[þxþ]N[þaþ]U1U78[þxþ]50[þaþ]U110[þxþ]0[þaþ]U112[þxþ]NaN[þaþ]F84[þxþ]N[þaþ]F196[þxþ]L[þaþ]F195[þxþ]D[þaþ]F189[þxþ]N[þaþ]þ&gt;21F197[þxþ]Y[þaþ]þ&gt;21F198[þxþ]N[þaþ]F-3[þxþ]Template2[þaþ]F124[þxþ]6[þaþ]F_6[þxþ]0.0769230769230775[þaþ]F209[þxþ]60.58438[þaþ]F210[þxþ]125.0748[þaþ]þ&gt;24FT[þxþ]V[þaþ]OL[þxþ]1[þaþ]F222[þxþ]N[þaþ]F236[þxþ]AGENDA[þaþ]U114[þxþ]1[þaþ]þ&gt;21U84[þxþ]Y[þaþ]þ&gt;20F232[þxþ]Y[þaþ]þ&gt;20F233[þxþ]1[þaþ]þ&gt;20U12[þxþ]S[þaþ]þ&gt;20U19[þxþ]L[þaþ]þ&gt;20U10[þxþ]0[þaþ]þ&gt;20U9[þxþ]0[þaþ]þ&gt;20U3[þxþ]0.248713633277882[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52017183129727[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29637649523182[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6.8592910766602[þaþ]þ&gt;23VA[þxþ]N[þaþ]þ&gt;23U82[þxþ]140.326614379883[þaþ]þ&gt;23U83[þxþ]46.8592910766602[þaþ]þ&gt;22F193[þxþ]N[þaþ]þ&gt;22VA[þxþ]N[þaþ]þ&gt;20VA[þxþ]Y[þaþ]þ&gt;20U82[þxþ]174.057952880859[þaþ]þ&gt;20U83[þxþ]58.569450378418[þaþ]þ&gt;22F194[þxþ]N[þaþ]þ&gt;22U82[þxþ]71.5623626708984[þaþ]þ&gt;22U83[þxþ]46.8592910766602[þaþ]þ&gt;25U12[þxþ]S[þaþ]þ&gt;25U19[þxþ]TN[þaþ]þ&gt;25U10[þxþ]0[þaþ]þ&gt;25U9[þxþ]0[þaþ]þ&gt;25U3[þxþ]0.117386095022874[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4[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Y[þaþ]F302[þxþ]0_Professional[þaþ]F300[þxþ]01_Agenda[þaþ]F301[þxþ]01_Standard[þaþ]þ&gt;24F303[þxþ]46[þaþ]þ&gt;23F303[þxþ]48[þaþ]þ&gt;22F303[þxþ]50[þaþ]þ&gt;20F303[þxþ]52[þaþ]þ&gt;21F303[þxþ]58[þaþ]þ&gt;25F303[þxþ]44[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B27A8B25-27F1-89DA-F974-B62117D12349}"/>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E6BFCBB2-D28C-CED1-80CC-AA3E9CE8644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F3CC88F7-4618-EC03-4EA7-5F617993198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F90BFEF9-FD30-7371-8F79-3D52DF4661D5}"/>
                </a:ext>
              </a:extLst>
            </p:cNvPr>
            <p:cNvSpPr/>
            <p:nvPr/>
          </p:nvSpPr>
          <p:spPr>
            <a:xfrm>
              <a:off x="3505200" y="1143000"/>
              <a:ext cx="8509000" cy="5461000"/>
            </a:xfrm>
            <a:prstGeom prst="rect">
              <a:avLst/>
            </a:prstGeom>
            <a:solidFill>
              <a:srgbClr val="FFFFFF">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5" name="þ&gt;24L" hidden="1" title="S">
              <a:extLst>
                <a:ext uri="{FF2B5EF4-FFF2-40B4-BE49-F238E27FC236}">
                  <a16:creationId xmlns:a16="http://schemas.microsoft.com/office/drawing/2014/main" id="{CA4CEBFF-7FC9-0257-3E9C-4DF35EA8E92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7" name="þ&gt;24à" hidden="1" title="S">
              <a:extLst>
                <a:ext uri="{FF2B5EF4-FFF2-40B4-BE49-F238E27FC236}">
                  <a16:creationId xmlns:a16="http://schemas.microsoft.com/office/drawing/2014/main" id="{29D5560B-B41F-373A-D721-94C82D725DA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3" name="þ&gt;23L" hidden="1" title="S">
              <a:extLst>
                <a:ext uri="{FF2B5EF4-FFF2-40B4-BE49-F238E27FC236}">
                  <a16:creationId xmlns:a16="http://schemas.microsoft.com/office/drawing/2014/main" id="{CFB98AED-80FB-AA99-FAD3-17DBAB57DB5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5" name="þ&gt;23à" hidden="1" title="S">
              <a:extLst>
                <a:ext uri="{FF2B5EF4-FFF2-40B4-BE49-F238E27FC236}">
                  <a16:creationId xmlns:a16="http://schemas.microsoft.com/office/drawing/2014/main" id="{24D3927F-02A8-D4A6-8C7A-CEDEB4263FE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1" name="þ&gt;22L" hidden="1" title="S">
              <a:extLst>
                <a:ext uri="{FF2B5EF4-FFF2-40B4-BE49-F238E27FC236}">
                  <a16:creationId xmlns:a16="http://schemas.microsoft.com/office/drawing/2014/main" id="{D579C358-D7D8-C0CB-83A9-761A9ADF0F9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3" name="þ&gt;22à" hidden="1" title="S">
              <a:extLst>
                <a:ext uri="{FF2B5EF4-FFF2-40B4-BE49-F238E27FC236}">
                  <a16:creationId xmlns:a16="http://schemas.microsoft.com/office/drawing/2014/main" id="{EE18FB49-09F4-935C-3678-186B8862A99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9" name="þ&gt;20L" hidden="1" title="S">
              <a:extLst>
                <a:ext uri="{FF2B5EF4-FFF2-40B4-BE49-F238E27FC236}">
                  <a16:creationId xmlns:a16="http://schemas.microsoft.com/office/drawing/2014/main" id="{1E49486A-C436-4365-D4A9-966FE55AD44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1" name="þ&gt;20à" hidden="1" title="S">
              <a:extLst>
                <a:ext uri="{FF2B5EF4-FFF2-40B4-BE49-F238E27FC236}">
                  <a16:creationId xmlns:a16="http://schemas.microsoft.com/office/drawing/2014/main" id="{360ABBCD-29C5-DAC5-BFBB-006ACDF5840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1" name="þ&gt;25" hidden="1" title="S">
              <a:extLst>
                <a:ext uri="{FF2B5EF4-FFF2-40B4-BE49-F238E27FC236}">
                  <a16:creationId xmlns:a16="http://schemas.microsoft.com/office/drawing/2014/main" id="{A386384E-A40F-810C-477B-0E57518F9A39}"/>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400" b="1">
                <a:solidFill>
                  <a:schemeClr val="bg1">
                    <a:lumMod val="100000"/>
                  </a:schemeClr>
                </a:solidFill>
                <a:latin typeface="Bierstadt" panose="020B0004020202020204" pitchFamily="34" charset="0"/>
              </a:endParaRPr>
            </a:p>
          </p:txBody>
        </p:sp>
        <p:sp>
          <p:nvSpPr>
            <p:cNvPr id="403" name="þ-25" hidden="1">
              <a:extLst>
                <a:ext uri="{FF2B5EF4-FFF2-40B4-BE49-F238E27FC236}">
                  <a16:creationId xmlns:a16="http://schemas.microsoft.com/office/drawing/2014/main" id="{ED448CA8-3282-3A12-57E7-027857A08A0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1" name="þ&gt;24" hidden="1" title="S">
              <a:extLst>
                <a:ext uri="{FF2B5EF4-FFF2-40B4-BE49-F238E27FC236}">
                  <a16:creationId xmlns:a16="http://schemas.microsoft.com/office/drawing/2014/main" id="{BAB2FF3B-E51A-AE71-73B0-C102C34202D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3" name="þ-24" hidden="1">
              <a:extLst>
                <a:ext uri="{FF2B5EF4-FFF2-40B4-BE49-F238E27FC236}">
                  <a16:creationId xmlns:a16="http://schemas.microsoft.com/office/drawing/2014/main" id="{85816327-E304-420A-7388-0D9F1CBFB6F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9" name="þ&gt;23" hidden="1" title="S">
              <a:extLst>
                <a:ext uri="{FF2B5EF4-FFF2-40B4-BE49-F238E27FC236}">
                  <a16:creationId xmlns:a16="http://schemas.microsoft.com/office/drawing/2014/main" id="{AE7D795E-A12B-1645-DC22-87509A4DF7A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71" name="þ-23" hidden="1">
              <a:extLst>
                <a:ext uri="{FF2B5EF4-FFF2-40B4-BE49-F238E27FC236}">
                  <a16:creationId xmlns:a16="http://schemas.microsoft.com/office/drawing/2014/main" id="{2537CB04-DBD7-5109-82A7-E4C32404C57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7" name="þ&gt;22" hidden="1" title="S">
              <a:extLst>
                <a:ext uri="{FF2B5EF4-FFF2-40B4-BE49-F238E27FC236}">
                  <a16:creationId xmlns:a16="http://schemas.microsoft.com/office/drawing/2014/main" id="{49677D19-AB4E-1CE9-7BD5-C0FD3A48A34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79" name="þ-22" hidden="1">
              <a:extLst>
                <a:ext uri="{FF2B5EF4-FFF2-40B4-BE49-F238E27FC236}">
                  <a16:creationId xmlns:a16="http://schemas.microsoft.com/office/drawing/2014/main" id="{2A64149A-50B3-D5CF-67C0-2AA8D903A60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5" name="þ&gt;20" hidden="1" title="S">
              <a:extLst>
                <a:ext uri="{FF2B5EF4-FFF2-40B4-BE49-F238E27FC236}">
                  <a16:creationId xmlns:a16="http://schemas.microsoft.com/office/drawing/2014/main" id="{4E3A4D96-DDC0-E6E5-59DA-33C5C7C0530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87" name="þ-20" hidden="1">
              <a:extLst>
                <a:ext uri="{FF2B5EF4-FFF2-40B4-BE49-F238E27FC236}">
                  <a16:creationId xmlns:a16="http://schemas.microsoft.com/office/drawing/2014/main" id="{4D7E3F5F-E076-E59B-2006-6C2243C08B4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E4DF953B-D573-7ADD-6263-CFE90BB3937B}"/>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140D004A-A2A9-4032-6656-D688232D6748}"/>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12954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93E3757C-750F-54CC-37E2-3A25FFDF356B}"/>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FB0EDBA9-4E3E-3D66-540C-44FF76465A1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2">
                    <a:lumMod val="100000"/>
                  </a:schemeClr>
                </a:solidFill>
                <a:latin typeface="Bierstadt" panose="020B0004020202020204" pitchFamily="34" charset="0"/>
              </a:endParaRPr>
            </a:p>
          </p:txBody>
        </p:sp>
        <p:sp>
          <p:nvSpPr>
            <p:cNvPr id="393" name="þ&gt;21" hidden="1" title="S">
              <a:extLst>
                <a:ext uri="{FF2B5EF4-FFF2-40B4-BE49-F238E27FC236}">
                  <a16:creationId xmlns:a16="http://schemas.microsoft.com/office/drawing/2014/main" id="{29FCE2D1-12D4-7C44-C929-FFA690F5DE8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95" name="þ-21" hidden="1">
              <a:extLst>
                <a:ext uri="{FF2B5EF4-FFF2-40B4-BE49-F238E27FC236}">
                  <a16:creationId xmlns:a16="http://schemas.microsoft.com/office/drawing/2014/main" id="{6B7B9348-B7BB-945C-B143-9CE5712179C9}"/>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C9FB75B6-AC90-6877-D088-DE01B7D201E8}"/>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FC8312D7-3883-D5FE-1BF8-FA002138E50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E2442DAA-A3F4-6774-29E7-678753A6309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3077BDB8-C96B-D3DC-2F6D-985F17F1E85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164CD1BA-A229-C270-9BF9-3C9F78C7CDBA}"/>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6049F2C8-4992-16FE-792E-E4BF168829EA}"/>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2A7FC6D9-54DB-53F8-3F2F-94D90949BA17}"/>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7" name="þ&gt;21L" hidden="1" title="S">
              <a:extLst>
                <a:ext uri="{FF2B5EF4-FFF2-40B4-BE49-F238E27FC236}">
                  <a16:creationId xmlns:a16="http://schemas.microsoft.com/office/drawing/2014/main" id="{A2126B8F-83DF-42B4-6CE3-0476E99AE70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9" name="þ&gt;21à" hidden="1" title="S">
              <a:extLst>
                <a:ext uri="{FF2B5EF4-FFF2-40B4-BE49-F238E27FC236}">
                  <a16:creationId xmlns:a16="http://schemas.microsoft.com/office/drawing/2014/main" id="{BF8E2C42-EFF3-4711-E778-890167E957C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5" name="þ&gt;25L" hidden="1" title="S">
              <a:extLst>
                <a:ext uri="{FF2B5EF4-FFF2-40B4-BE49-F238E27FC236}">
                  <a16:creationId xmlns:a16="http://schemas.microsoft.com/office/drawing/2014/main" id="{9AE683F3-5B7A-3794-7465-69AE6D88859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7" name="þ&gt;25à" hidden="1" title="S">
              <a:extLst>
                <a:ext uri="{FF2B5EF4-FFF2-40B4-BE49-F238E27FC236}">
                  <a16:creationId xmlns:a16="http://schemas.microsoft.com/office/drawing/2014/main" id="{E5A0F694-F598-1664-F701-5852E1700A3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59" name="þZ7" hidden="1">
              <a:extLst>
                <a:ext uri="{FF2B5EF4-FFF2-40B4-BE49-F238E27FC236}">
                  <a16:creationId xmlns:a16="http://schemas.microsoft.com/office/drawing/2014/main" id="{3DCB63FF-0263-BB25-BEAA-2AF08895C062}"/>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3" name="þ&gt;21#1|T" title="þ\#1_1|1||&gt;21|">
              <a:extLst>
                <a:ext uri="{FF2B5EF4-FFF2-40B4-BE49-F238E27FC236}">
                  <a16:creationId xmlns:a16="http://schemas.microsoft.com/office/drawing/2014/main" id="{058D8CCD-971C-ABD2-76F8-3A6742935894}"/>
                </a:ext>
              </a:extLst>
            </p:cNvPr>
            <p:cNvSpPr>
              <a:spLocks/>
            </p:cNvSpPr>
            <p:nvPr/>
          </p:nvSpPr>
          <p:spPr>
            <a:xfrm>
              <a:off x="4603430" y="1244600"/>
              <a:ext cx="522936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4" name="þ&gt;21#2|T" title="þ\#1_2|2||&gt;21|">
              <a:extLst>
                <a:ext uri="{FF2B5EF4-FFF2-40B4-BE49-F238E27FC236}">
                  <a16:creationId xmlns:a16="http://schemas.microsoft.com/office/drawing/2014/main" id="{6DB16806-6C3C-8070-B684-EC0A0503C71D}"/>
                </a:ext>
              </a:extLst>
            </p:cNvPr>
            <p:cNvSpPr>
              <a:spLocks/>
            </p:cNvSpPr>
            <p:nvPr/>
          </p:nvSpPr>
          <p:spPr>
            <a:xfrm>
              <a:off x="5653418" y="2133600"/>
              <a:ext cx="522936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2">
                      <a:lumMod val="100000"/>
                    </a:schemeClr>
                  </a:solidFill>
                  <a:latin typeface="Bierstadt" panose="020B0004020202020204" pitchFamily="34" charset="0"/>
                </a:rPr>
                <a:t>Placeholder</a:t>
              </a:r>
            </a:p>
          </p:txBody>
        </p:sp>
        <p:sp>
          <p:nvSpPr>
            <p:cNvPr id="425" name="þ&gt;21#3|T" title="þ\#1_3|3||&gt;21|">
              <a:extLst>
                <a:ext uri="{FF2B5EF4-FFF2-40B4-BE49-F238E27FC236}">
                  <a16:creationId xmlns:a16="http://schemas.microsoft.com/office/drawing/2014/main" id="{9D5F4D04-0E25-0477-08AB-C6D74BB190A5}"/>
                </a:ext>
              </a:extLst>
            </p:cNvPr>
            <p:cNvSpPr>
              <a:spLocks/>
            </p:cNvSpPr>
            <p:nvPr/>
          </p:nvSpPr>
          <p:spPr>
            <a:xfrm>
              <a:off x="4603430" y="3022600"/>
              <a:ext cx="522936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6" name="þ&gt;21#4|T" title="þ\#1_4|4||&gt;21|">
              <a:extLst>
                <a:ext uri="{FF2B5EF4-FFF2-40B4-BE49-F238E27FC236}">
                  <a16:creationId xmlns:a16="http://schemas.microsoft.com/office/drawing/2014/main" id="{57816B0E-2200-F636-FBE1-55AECC3B1FFD}"/>
                </a:ext>
              </a:extLst>
            </p:cNvPr>
            <p:cNvSpPr>
              <a:spLocks/>
            </p:cNvSpPr>
            <p:nvPr/>
          </p:nvSpPr>
          <p:spPr>
            <a:xfrm>
              <a:off x="5653418" y="3911600"/>
              <a:ext cx="522936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2">
                      <a:lumMod val="100000"/>
                    </a:schemeClr>
                  </a:solidFill>
                  <a:latin typeface="Bierstadt" panose="020B0004020202020204" pitchFamily="34" charset="0"/>
                </a:rPr>
                <a:t>Placeholder</a:t>
              </a:r>
            </a:p>
          </p:txBody>
        </p:sp>
        <p:sp>
          <p:nvSpPr>
            <p:cNvPr id="427" name="þ&gt;21#5|T" title="þ\#1_5|5||&gt;21|">
              <a:extLst>
                <a:ext uri="{FF2B5EF4-FFF2-40B4-BE49-F238E27FC236}">
                  <a16:creationId xmlns:a16="http://schemas.microsoft.com/office/drawing/2014/main" id="{E116189B-873E-F7E0-A62A-02DE1EA6F384}"/>
                </a:ext>
              </a:extLst>
            </p:cNvPr>
            <p:cNvSpPr>
              <a:spLocks/>
            </p:cNvSpPr>
            <p:nvPr/>
          </p:nvSpPr>
          <p:spPr>
            <a:xfrm>
              <a:off x="4603430" y="4800600"/>
              <a:ext cx="522936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8" name="þ&gt;21#6|T" title="þ\#1_6|6||&gt;21|">
              <a:extLst>
                <a:ext uri="{FF2B5EF4-FFF2-40B4-BE49-F238E27FC236}">
                  <a16:creationId xmlns:a16="http://schemas.microsoft.com/office/drawing/2014/main" id="{4D10EF6C-1831-8FBD-B278-E10C58432104}"/>
                </a:ext>
              </a:extLst>
            </p:cNvPr>
            <p:cNvSpPr>
              <a:spLocks/>
            </p:cNvSpPr>
            <p:nvPr/>
          </p:nvSpPr>
          <p:spPr>
            <a:xfrm>
              <a:off x="5653418" y="5689600"/>
              <a:ext cx="522936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2">
                      <a:lumMod val="100000"/>
                    </a:schemeClr>
                  </a:solidFill>
                  <a:latin typeface="Bierstadt" panose="020B0004020202020204" pitchFamily="34" charset="0"/>
                </a:rPr>
                <a:t>Placeholder</a:t>
              </a:r>
            </a:p>
          </p:txBody>
        </p:sp>
        <p:sp>
          <p:nvSpPr>
            <p:cNvPr id="429" name="þ&gt;20#1|L" title="þ\#1_1|1||&gt;20|">
              <a:extLst>
                <a:ext uri="{FF2B5EF4-FFF2-40B4-BE49-F238E27FC236}">
                  <a16:creationId xmlns:a16="http://schemas.microsoft.com/office/drawing/2014/main" id="{288B3496-8EF5-5E85-8CA1-085A8B85D744}"/>
                </a:ext>
              </a:extLst>
            </p:cNvPr>
            <p:cNvSpPr>
              <a:spLocks/>
            </p:cNvSpPr>
            <p:nvPr/>
          </p:nvSpPr>
          <p:spPr>
            <a:xfrm>
              <a:off x="9832792" y="1244600"/>
              <a:ext cx="2084718"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09:00-10:00</a:t>
              </a:r>
            </a:p>
          </p:txBody>
        </p:sp>
        <p:sp>
          <p:nvSpPr>
            <p:cNvPr id="430" name="þ&gt;20#2|L" title="þ\#1_2|2||&gt;20|">
              <a:extLst>
                <a:ext uri="{FF2B5EF4-FFF2-40B4-BE49-F238E27FC236}">
                  <a16:creationId xmlns:a16="http://schemas.microsoft.com/office/drawing/2014/main" id="{86731FE3-61F1-858D-D8BD-FB0743F53F0A}"/>
                </a:ext>
              </a:extLst>
            </p:cNvPr>
            <p:cNvSpPr>
              <a:spLocks/>
            </p:cNvSpPr>
            <p:nvPr/>
          </p:nvSpPr>
          <p:spPr>
            <a:xfrm>
              <a:off x="3568700" y="2133600"/>
              <a:ext cx="2084718"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600">
                  <a:solidFill>
                    <a:schemeClr val="tx2">
                      <a:lumMod val="100000"/>
                    </a:schemeClr>
                  </a:solidFill>
                  <a:latin typeface="Bierstadt" panose="020B0004020202020204" pitchFamily="34" charset="0"/>
                </a:rPr>
                <a:t>10:00-11:00</a:t>
              </a:r>
            </a:p>
          </p:txBody>
        </p:sp>
        <p:sp>
          <p:nvSpPr>
            <p:cNvPr id="431" name="þ&gt;20#3|L" title="þ\#1_3|3||&gt;20|">
              <a:extLst>
                <a:ext uri="{FF2B5EF4-FFF2-40B4-BE49-F238E27FC236}">
                  <a16:creationId xmlns:a16="http://schemas.microsoft.com/office/drawing/2014/main" id="{D2554DAA-6404-0E33-EDA0-E24A18879243}"/>
                </a:ext>
              </a:extLst>
            </p:cNvPr>
            <p:cNvSpPr>
              <a:spLocks/>
            </p:cNvSpPr>
            <p:nvPr/>
          </p:nvSpPr>
          <p:spPr>
            <a:xfrm>
              <a:off x="9832792" y="3022600"/>
              <a:ext cx="2084718"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11:00-12:00</a:t>
              </a:r>
            </a:p>
          </p:txBody>
        </p:sp>
        <p:sp>
          <p:nvSpPr>
            <p:cNvPr id="432" name="þ&gt;20#4|L" title="þ\#1_4|4||&gt;20|">
              <a:extLst>
                <a:ext uri="{FF2B5EF4-FFF2-40B4-BE49-F238E27FC236}">
                  <a16:creationId xmlns:a16="http://schemas.microsoft.com/office/drawing/2014/main" id="{8260FCFB-41D5-C9A6-A7FA-72C0B1D0A482}"/>
                </a:ext>
              </a:extLst>
            </p:cNvPr>
            <p:cNvSpPr>
              <a:spLocks/>
            </p:cNvSpPr>
            <p:nvPr/>
          </p:nvSpPr>
          <p:spPr>
            <a:xfrm>
              <a:off x="3568700" y="3911600"/>
              <a:ext cx="2084718"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600">
                  <a:solidFill>
                    <a:schemeClr val="tx2">
                      <a:lumMod val="100000"/>
                    </a:schemeClr>
                  </a:solidFill>
                  <a:latin typeface="Bierstadt" panose="020B0004020202020204" pitchFamily="34" charset="0"/>
                </a:rPr>
                <a:t>12:00-13:00</a:t>
              </a:r>
            </a:p>
          </p:txBody>
        </p:sp>
        <p:sp>
          <p:nvSpPr>
            <p:cNvPr id="433" name="þ&gt;20#5|L" title="þ\#1_5|5||&gt;20|">
              <a:extLst>
                <a:ext uri="{FF2B5EF4-FFF2-40B4-BE49-F238E27FC236}">
                  <a16:creationId xmlns:a16="http://schemas.microsoft.com/office/drawing/2014/main" id="{A45ECFDC-779F-1DB5-568B-CA8F7F044342}"/>
                </a:ext>
              </a:extLst>
            </p:cNvPr>
            <p:cNvSpPr>
              <a:spLocks/>
            </p:cNvSpPr>
            <p:nvPr/>
          </p:nvSpPr>
          <p:spPr>
            <a:xfrm>
              <a:off x="9832792" y="4800600"/>
              <a:ext cx="2084718"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13:00-14:00</a:t>
              </a:r>
            </a:p>
          </p:txBody>
        </p:sp>
        <p:sp>
          <p:nvSpPr>
            <p:cNvPr id="434" name="þ&gt;20#6|L" title="þ\#1_6|6||&gt;20|">
              <a:extLst>
                <a:ext uri="{FF2B5EF4-FFF2-40B4-BE49-F238E27FC236}">
                  <a16:creationId xmlns:a16="http://schemas.microsoft.com/office/drawing/2014/main" id="{1097C8F8-CDFE-A577-084C-8B5D90080F08}"/>
                </a:ext>
              </a:extLst>
            </p:cNvPr>
            <p:cNvSpPr>
              <a:spLocks/>
            </p:cNvSpPr>
            <p:nvPr/>
          </p:nvSpPr>
          <p:spPr>
            <a:xfrm>
              <a:off x="3568700" y="5689600"/>
              <a:ext cx="2084718"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600">
                  <a:solidFill>
                    <a:schemeClr val="tx2">
                      <a:lumMod val="100000"/>
                    </a:schemeClr>
                  </a:solidFill>
                  <a:latin typeface="Bierstadt" panose="020B0004020202020204" pitchFamily="34" charset="0"/>
                </a:rPr>
                <a:t>14:00-15:00</a:t>
              </a:r>
            </a:p>
          </p:txBody>
        </p:sp>
        <p:sp>
          <p:nvSpPr>
            <p:cNvPr id="435" name="þ&gt;25#1|TN" title="þ\#1_1|1|||0">
              <a:extLst>
                <a:ext uri="{FF2B5EF4-FFF2-40B4-BE49-F238E27FC236}">
                  <a16:creationId xmlns:a16="http://schemas.microsoft.com/office/drawing/2014/main" id="{7664E02B-8C53-50C4-90D7-8C52744D3879}"/>
                </a:ext>
              </a:extLst>
            </p:cNvPr>
            <p:cNvSpPr>
              <a:spLocks/>
            </p:cNvSpPr>
            <p:nvPr/>
          </p:nvSpPr>
          <p:spPr>
            <a:xfrm>
              <a:off x="3654265" y="1244600"/>
              <a:ext cx="812800"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01</a:t>
              </a:r>
            </a:p>
          </p:txBody>
        </p:sp>
        <p:sp>
          <p:nvSpPr>
            <p:cNvPr id="436" name="þ&gt;25#2|TN" title="þ\#1_2|2|||0">
              <a:extLst>
                <a:ext uri="{FF2B5EF4-FFF2-40B4-BE49-F238E27FC236}">
                  <a16:creationId xmlns:a16="http://schemas.microsoft.com/office/drawing/2014/main" id="{BEE8776A-9D97-F877-CEBB-672995564807}"/>
                </a:ext>
              </a:extLst>
            </p:cNvPr>
            <p:cNvSpPr>
              <a:spLocks/>
            </p:cNvSpPr>
            <p:nvPr/>
          </p:nvSpPr>
          <p:spPr>
            <a:xfrm>
              <a:off x="11019144" y="2133600"/>
              <a:ext cx="812800"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02</a:t>
              </a:r>
            </a:p>
          </p:txBody>
        </p:sp>
        <p:sp>
          <p:nvSpPr>
            <p:cNvPr id="437" name="þ&gt;25#3|TN" title="þ\#1_3|3|||0">
              <a:extLst>
                <a:ext uri="{FF2B5EF4-FFF2-40B4-BE49-F238E27FC236}">
                  <a16:creationId xmlns:a16="http://schemas.microsoft.com/office/drawing/2014/main" id="{0FF756BE-EA00-CBAE-546E-25863B1640FD}"/>
                </a:ext>
              </a:extLst>
            </p:cNvPr>
            <p:cNvSpPr>
              <a:spLocks/>
            </p:cNvSpPr>
            <p:nvPr/>
          </p:nvSpPr>
          <p:spPr>
            <a:xfrm>
              <a:off x="3654265" y="3022600"/>
              <a:ext cx="812800"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03</a:t>
              </a:r>
            </a:p>
          </p:txBody>
        </p:sp>
        <p:sp>
          <p:nvSpPr>
            <p:cNvPr id="438" name="þ&gt;25#4|TN" title="þ\#1_4|4|||0">
              <a:extLst>
                <a:ext uri="{FF2B5EF4-FFF2-40B4-BE49-F238E27FC236}">
                  <a16:creationId xmlns:a16="http://schemas.microsoft.com/office/drawing/2014/main" id="{19FC8916-437C-43DD-48E0-2B438890DABD}"/>
                </a:ext>
              </a:extLst>
            </p:cNvPr>
            <p:cNvSpPr>
              <a:spLocks/>
            </p:cNvSpPr>
            <p:nvPr/>
          </p:nvSpPr>
          <p:spPr>
            <a:xfrm>
              <a:off x="11019144" y="3911600"/>
              <a:ext cx="812800"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04</a:t>
              </a:r>
            </a:p>
          </p:txBody>
        </p:sp>
        <p:sp>
          <p:nvSpPr>
            <p:cNvPr id="439" name="þ&gt;25#5|TN" title="þ\#1_5|5|||0">
              <a:extLst>
                <a:ext uri="{FF2B5EF4-FFF2-40B4-BE49-F238E27FC236}">
                  <a16:creationId xmlns:a16="http://schemas.microsoft.com/office/drawing/2014/main" id="{C11FFE43-FB07-0F05-ADF5-B3D170396992}"/>
                </a:ext>
              </a:extLst>
            </p:cNvPr>
            <p:cNvSpPr>
              <a:spLocks/>
            </p:cNvSpPr>
            <p:nvPr/>
          </p:nvSpPr>
          <p:spPr>
            <a:xfrm>
              <a:off x="3654265" y="4800600"/>
              <a:ext cx="812800"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05</a:t>
              </a:r>
            </a:p>
          </p:txBody>
        </p:sp>
        <p:sp>
          <p:nvSpPr>
            <p:cNvPr id="440" name="þ&gt;25#6|TN" title="þ\#1_6|6|||0">
              <a:extLst>
                <a:ext uri="{FF2B5EF4-FFF2-40B4-BE49-F238E27FC236}">
                  <a16:creationId xmlns:a16="http://schemas.microsoft.com/office/drawing/2014/main" id="{9C3CCD43-E9A3-17C9-43D1-99694F77269C}"/>
                </a:ext>
              </a:extLst>
            </p:cNvPr>
            <p:cNvSpPr>
              <a:spLocks/>
            </p:cNvSpPr>
            <p:nvPr/>
          </p:nvSpPr>
          <p:spPr>
            <a:xfrm>
              <a:off x="11019144" y="5689600"/>
              <a:ext cx="812800"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06</a:t>
              </a:r>
            </a:p>
          </p:txBody>
        </p:sp>
        <p:sp>
          <p:nvSpPr>
            <p:cNvPr id="412" name="þ\#1_1" descr="Section # 1@0@0" hidden="1" title="1">
              <a:extLst>
                <a:ext uri="{FF2B5EF4-FFF2-40B4-BE49-F238E27FC236}">
                  <a16:creationId xmlns:a16="http://schemas.microsoft.com/office/drawing/2014/main" id="{3D7436A8-AA77-3940-845A-86BF001C9F3A}"/>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4" name="þ\#1_2" descr="Section # 1@0@0" hidden="1" title="1">
              <a:extLst>
                <a:ext uri="{FF2B5EF4-FFF2-40B4-BE49-F238E27FC236}">
                  <a16:creationId xmlns:a16="http://schemas.microsoft.com/office/drawing/2014/main" id="{9B9F4100-9B55-FA87-7CD7-8A6D5DA0CEA9}"/>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6" name="þ\#1_3" descr="Section # 1@0@0" hidden="1" title="1">
              <a:extLst>
                <a:ext uri="{FF2B5EF4-FFF2-40B4-BE49-F238E27FC236}">
                  <a16:creationId xmlns:a16="http://schemas.microsoft.com/office/drawing/2014/main" id="{1E14E558-4A92-212C-22C1-E14E9F557695}"/>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8" name="þ\#1_4" descr="Section # 1@0@0" hidden="1" title="1">
              <a:extLst>
                <a:ext uri="{FF2B5EF4-FFF2-40B4-BE49-F238E27FC236}">
                  <a16:creationId xmlns:a16="http://schemas.microsoft.com/office/drawing/2014/main" id="{B3987A54-E3D6-2808-3370-FFF5B042F39A}"/>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0" name="þ\#1_5" descr="Section # 1@0@0" hidden="1" title="1">
              <a:extLst>
                <a:ext uri="{FF2B5EF4-FFF2-40B4-BE49-F238E27FC236}">
                  <a16:creationId xmlns:a16="http://schemas.microsoft.com/office/drawing/2014/main" id="{52C832EE-E1D5-AB7F-F498-BB3B7896B4DA}"/>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6" descr="Section # 1@0@0" hidden="1" title="1">
              <a:extLst>
                <a:ext uri="{FF2B5EF4-FFF2-40B4-BE49-F238E27FC236}">
                  <a16:creationId xmlns:a16="http://schemas.microsoft.com/office/drawing/2014/main" id="{084C0AC3-5F09-B7CE-6B40-472F47B36B56}"/>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710392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4" name="þK">
            <a:extLst>
              <a:ext uri="{FF2B5EF4-FFF2-40B4-BE49-F238E27FC236}">
                <a16:creationId xmlns:a16="http://schemas.microsoft.com/office/drawing/2014/main" id="{F3E1D244-ED47-86A7-7FD4-C3BF7043AEE9}"/>
              </a:ext>
            </a:extLst>
          </p:cNvPr>
          <p:cNvGrpSpPr/>
          <p:nvPr/>
        </p:nvGrpSpPr>
        <p:grpSpPr>
          <a:xfrm>
            <a:off x="3505200" y="1143000"/>
            <a:ext cx="8509000" cy="5461000"/>
            <a:chOff x="3505200" y="1143000"/>
            <a:chExt cx="8509000" cy="5461000"/>
          </a:xfrm>
        </p:grpSpPr>
        <p:sp>
          <p:nvSpPr>
            <p:cNvPr id="422" name="þH#6" descr="2 1" title="|6|">
              <a:extLst>
                <a:ext uri="{FF2B5EF4-FFF2-40B4-BE49-F238E27FC236}">
                  <a16:creationId xmlns:a16="http://schemas.microsoft.com/office/drawing/2014/main" id="{47116D1E-D2FC-44BB-746D-E041F272E664}"/>
                </a:ext>
              </a:extLst>
            </p:cNvPr>
            <p:cNvSpPr/>
            <p:nvPr/>
          </p:nvSpPr>
          <p:spPr>
            <a:xfrm>
              <a:off x="7810500" y="4813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38100" dir="2700034"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0" name="þH#5" descr="1 1" title="|5|">
              <a:extLst>
                <a:ext uri="{FF2B5EF4-FFF2-40B4-BE49-F238E27FC236}">
                  <a16:creationId xmlns:a16="http://schemas.microsoft.com/office/drawing/2014/main" id="{CC3862EC-F35B-6F4E-BBAA-7E25E6D984F0}"/>
                </a:ext>
              </a:extLst>
            </p:cNvPr>
            <p:cNvSpPr/>
            <p:nvPr/>
          </p:nvSpPr>
          <p:spPr>
            <a:xfrm>
              <a:off x="3619500" y="4813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38100" dir="2700034"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8" name="þH#4" descr="2 1" title="|4|">
              <a:extLst>
                <a:ext uri="{FF2B5EF4-FFF2-40B4-BE49-F238E27FC236}">
                  <a16:creationId xmlns:a16="http://schemas.microsoft.com/office/drawing/2014/main" id="{F58EAEE7-A543-B643-3E9E-E84ED3950DA5}"/>
                </a:ext>
              </a:extLst>
            </p:cNvPr>
            <p:cNvSpPr/>
            <p:nvPr/>
          </p:nvSpPr>
          <p:spPr>
            <a:xfrm>
              <a:off x="7810500" y="3035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38100" dir="2700034"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6" name="þH#3" descr="1 1" title="|3|">
              <a:extLst>
                <a:ext uri="{FF2B5EF4-FFF2-40B4-BE49-F238E27FC236}">
                  <a16:creationId xmlns:a16="http://schemas.microsoft.com/office/drawing/2014/main" id="{8652A7C3-90AC-34DD-6E32-99BAE6C9166D}"/>
                </a:ext>
              </a:extLst>
            </p:cNvPr>
            <p:cNvSpPr/>
            <p:nvPr/>
          </p:nvSpPr>
          <p:spPr>
            <a:xfrm>
              <a:off x="3619500" y="3035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38100" dir="2700034"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4" name="þH#2" descr="2 1" title="|2|">
              <a:extLst>
                <a:ext uri="{FF2B5EF4-FFF2-40B4-BE49-F238E27FC236}">
                  <a16:creationId xmlns:a16="http://schemas.microsoft.com/office/drawing/2014/main" id="{0AE16B65-0581-DBFA-6CA5-FA82A2E604A8}"/>
                </a:ext>
              </a:extLst>
            </p:cNvPr>
            <p:cNvSpPr/>
            <p:nvPr/>
          </p:nvSpPr>
          <p:spPr>
            <a:xfrm>
              <a:off x="7810500" y="1257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38100" dir="2700034"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2" name="þH#1" descr="1 1" title="|1|">
              <a:extLst>
                <a:ext uri="{FF2B5EF4-FFF2-40B4-BE49-F238E27FC236}">
                  <a16:creationId xmlns:a16="http://schemas.microsoft.com/office/drawing/2014/main" id="{62752F2C-FF18-4DBE-323C-07CB28BAE8FA}"/>
                </a:ext>
              </a:extLst>
            </p:cNvPr>
            <p:cNvSpPr/>
            <p:nvPr/>
          </p:nvSpPr>
          <p:spPr>
            <a:xfrm>
              <a:off x="3619500" y="1257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38100" dir="2700034"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2AF44654-E09E-61B6-C606-C01539BC8DDF}"/>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5D079941-3AF2-05AC-786E-483A0B4BC741}"/>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AA8B3D7F-2635-13F6-8100-570510306DA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F49B5480-AA5A-C26B-AA72-CD92D409B64A}"/>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9B9926BD-586D-871B-A07D-A836DD8CC7C3}"/>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54520C97-B4B6-7956-8E71-1668F608A88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F7AFE242-3254-8B81-BE60-5D9E08832FE9}"/>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4EDC2CF1-02C5-CA3C-F949-3B58C0EB49B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07F9C7FA-327D-3E51-304E-9390F4B8A0FF}"/>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154E5692-09F7-4DDD-0417-B91CC024CDF4}"/>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451CD97F-9005-4B4D-A127-616F9401DEB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2C65B0EC-F4FC-5CAF-AA00-EEE3B31B31C5}"/>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9F9E8904-9548-B1D7-30F5-AA5D873E2362}"/>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F6F227AB-C4BF-2AC2-8E56-5B1C02E9F26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B9C106DF-4D5C-7C67-E7E2-5299AB0B138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0DC71E0C-20AE-BA79-DAAB-D6C85817D72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2B401AB9-5ACF-E6B9-47B2-0820A72774F7}"/>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F295E73C-E5C1-7529-E927-FD0B36ECD46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C4794AC9-1C1D-0353-2E57-65E16ED5CBD0}"/>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CAE5AD7D-FB3A-86AD-6F23-ACACA94F05E3}"/>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FD6B050E-F0F5-85A2-1F31-29B3CC1C9CE1}"/>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8F7F13B0-2C6F-C4F7-35D7-ABFAF00A4ED9}"/>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A8C5904D-1FE4-14E7-3AED-E0EDBDE8E595}"/>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0E41C985-2BD9-6D21-75F8-9EEFEE5CAE40}"/>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A[þaþ]F123[þxþ]H[þaþ]G1[þxþ]1[þaþ]F113[þxþ]2[þaþ]F83[þxþ]N[þaþ]F142[þxþ]Y[þaþ]KB[þxþ]N[þaþ]F144[þxþ]N[þaþ]F82[þxþ]þPresentation[þaþ]F155[þxþ]N[þaþ]U1U75[þxþ]X[þaþ]U1U68[þxþ]Y[þaþ]U12[þxþ]1[þaþ]U11[þxþ]1[þaþ]U10[þxþ]H[þaþ]F141[þxþ]o1oþ[þaþ]F116[þxþ]1[þaþ]U15[þxþ]þ&gt;24þ&gt;23þ&gt;22þ&gt;20þ&gt;21þ&gt;26þ&gt;27[þaþ]þ&gt;24U3[þxþ]0.291242864288058[þaþ]MF52[þxþ]None[þaþ]D_I[þxþ]SubRowD[þaþ]þ&gt;22FT[þxþ]V[þaþ]þ&gt;21FT[þxþ]V[þaþ]þ&gt;21U12[þxþ]S[þaþ]þ&gt;21U19[þxþ]T[þaþ]þ&gt;21U21[þxþ]&gt;21[þaþ]þ&gt;21U22[þxþ]þNone[þaþ]þ&gt;21U68[þxþ]Y[þaþ]þ&gt;21U4[þxþ]0.934028440513082[þaþ]þ&gt;21U3[þxþ]0.479419865915256[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2[þaþ]F187[þxþ]3[þaþ]F167[þxþ]420[þaþ]F168[þxþ]660[þaþ]F169[þxþ]5[þaþ]F170[þxþ]5[þaþ]F156[þxþ]0[þaþ]F157[þxþ]0[þaþ]F158[þxþ]0[þaþ]U113[þxþ]Infinity[þaþ]U1U80[þxþ]-1[þaþ]U19[þxþ]0[þaþ]F_1[þxþ]0.192307692307692[þaþ]F_2[þxþ]0.192307692307692[þaþ]F_3[þxþ]0.192307692307692[þaþ]F_4[þxþ]0.192307692307692[þaþ]F_5[þxþ]0.153846153846154[þaþ]F135[þxþ]a1fc709b34eb414fa20b499737d4bcaa[þaþ]U1U81[þxþ]Y[þaþ]F192[þxþ]Y[þaþ]þ&gt;21U70[þxþ]TextStyle1[þaþ]þ&gt;21U62[þxþ]Y[þaþ]F190[þxþ]DoubleColorStyle1[þaþ]þ&gt;21U69[þxþ]N[þaþ]F_0[þxþ]0.177347930029178[þaþ]F166[þxþ]N[þaþ]F149[þxþ]InvertedTextStyle1[þaþ]þ&gt;21F148[þxþ]Topic[þaþ]F185[þxþ]340,4833984375[þaþ]F186[þxþ]601,877746582031[þaþ]U1U79[þxþ]0[þaþ]F184[þxþ]N[þaþ]U1U78[þxþ]50[þaþ]U110[þxþ]0[þaþ]U112[þxþ]NaN[þaþ]F84[þxþ]N[þaþ]F196[þxþ]L[þaþ]F195[þxþ]D[þaþ]F189[þxþ]N[þaþ]þ&gt;21F197[þxþ]Y[þaþ]þ&gt;21F198[þxþ]N[þaþ]F-3[þxþ]Template20[þaþ]F124[þxþ]8[þaþ]F_6[þxþ]0.0769230769230775[þaþ]F209[þxþ]63.14507[þaþ]F210[þxþ]176.659[þaþ]þ&gt;24FT[þxþ]V[þaþ]OL[þxþ]1[þaþ]F222[þxþ]N[þaþ]F236[þxþ]AGENDA[þaþ]U114[þxþ]1[þaþ]þ&gt;21U84[þxþ]Y[þaþ]þ&gt;20F232[þxþ]Y[þaþ]þ&gt;20F233[þxþ]1[þaþ]þ&gt;20U12[þxþ]S[þaþ]þ&gt;20U19[þxþ]L[þaþ]þ&gt;20U10[þxþ]0[þaþ]þ&gt;20U9[þxþ]0[þaþ]þ&gt;20U3[þxþ]0.299128871396005[þaþ]þ&gt;20U4[þxþ]1[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324201585360365[þaþ]þ&gt;20FT[þxþ]V[þaþ]þ&gt;22U4[þxþ]1[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7[þaþ]þ&gt;20U2[þxþ]0[þaþ]þ&gt;22U5[þxþ]7[þaþ]þ&gt;22U2[þxþ]0[þaþ]þ&gt;23U12[þxþ]S[þaþ]þ&gt;23U19[þxþ]T[þaþ]þ&gt;23U10[þxþ]0[þaþ]þ&gt;23U9[þxþ]0[þaþ]þ&gt;23U3[þxþ]0.129747018403979[þaþ]þ&gt;23U4[þxþ]1[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1[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222.783386230469[þaþ]þ&gt;23VA[þxþ]N[þaþ]þ&gt;23U82[þxþ]52.4006309509277[þaþ]þ&gt;23U83[þxþ]222.783386230469[þaþ]þ&gt;22F193[þxþ]N[þaþ]þ&gt;22VA[þxþ]N[þaþ]þ&gt;20VA[þxþ]Y[þaþ]þ&gt;20U82[þxþ]174.057952880859[þaþ]þ&gt;20U83[þxþ]58.569450378418[þaþ]þ&gt;22F194[þxþ]N[þaþ]þ&gt;22U82[þxþ]93.3039398193359[þaþ]þ&gt;22U83[þxþ]102.327796936035[þaþ]þ&gt;27FT[þxþ]V[þaþ]þ&gt;27U601[þxþ]Template_balance.png[þaþ]þ&gt;27U602[þxþ]Template_banknotes.png[þaþ]þ&gt;27U603[þxþ]Template_delivery.png[þaþ]þ&gt;27U604[þxþ]Template_diamond.png[þaþ]þ&gt;27U605[þxþ]Template_sign.png[þaþ]þ&gt;27U606[þxþ]Template_Xpeoplechat.png[þaþ]þ&gt;21F263[þxþ]7[þaþ]þ&gt;20F263[þxþ]7[þaþ]þ&gt;23F263[þxþ]7[þaþ]þ&gt;24F263[þxþ]7[þaþ]IF263[þxþ]0[þaþ]I_2F269[þxþ]-1[þaþ]I_2F264[þxþ]16[þaþ]I_2F265[þxþ]0[þaþ]F279[þxþ]23.2552[þaþ]F282[þxþ]277.9658[þaþ]F286[þxþ]Classic Color Palette[þaþ]F211[þxþ]N[þaþ]þ&gt;24U5[þxþ]7[þaþ]þ&gt;24U2[þxþ]0[þaþ]þ&gt;23U5[þxþ]7[þaþ]þ&gt;23U2[þxþ]0[þaþ]þ&gt;21F268[þxþ]N[þaþ]þ&gt;20F268[þxþ]N[þaþ]þ&gt;22F268[þxþ]N[þaþ]þ&gt;23F268[þxþ]N[þaþ]þ&gt;24F268[þxþ]N[þaþ]þ&gt;24U1[þxþ]0[þaþ]þ&gt;24U6[þxþ]0[þaþ]þ&gt;23U1[þxþ]0[þaþ]þ&gt;23U6[þxþ]0[þaþ]þ&gt;22U1[þxþ]0[þaþ]þ&gt;22U6[þxþ]0[þaþ]þ&gt;20U1[þxþ]0[þaþ]þ&gt;20U6[þxþ]0[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6FT[þxþ]V[þaþ]þ&gt;26U5[þxþ]0[þaþ]þ&gt;26U2[þxþ]0[þaþ]þ&gt;26U10[þxþ]0[þaþ]þ&gt;26U1[þxþ]0[þaþ]þ&gt;26U6[þxþ]4[þaþ]þ&gt;27U19[þxþ]P[þaþ]þ&gt;27U12[þxþ]S[þaþ]þ&gt;27U10[þxþ]0[þaþ]þ&gt;27U9[þxþ]0[þaþ]þ&gt;27U4[þxþ]1[þaþ]þ&gt;27U3[þxþ]0.141642500393692[þaþ]þ&gt;27U22[þxþ]þNone[þaþ]þ&gt;27U68[þxþ]Y[þaþ]þ&gt;27F173[þxþ]N[þaþ]þ&gt;27F179[þxþ]C[þaþ]þ&gt;27F176[þxþ]0[þaþ]þ&gt;27U26[þxþ]Picture Shape 1[þaþ]þ&gt;27U47[þxþ]Image[þaþ]þ&gt;27U69[þxþ]N[þaþ]þ&gt;27F263[þxþ]0[þaþ]F302[þxþ]0_Professional[þaþ]F300[þxþ]01_Agenda[þaþ]F301[þxþ]01_Standard[þaþ]þ&gt;27U891[þxþ]N[þaþ]þ&gt;27U892[þxþ]N[þaþ]þ&gt;27U893[þxþ]N[þaþ]þ&gt;27U894[þxþ]N[þaþ]þ&gt;27U895[þxþ]N[þaþ]þ&gt;27U896[þxþ]N[þaþ]þ&gt;24F303[þxþ]48[þaþ]þ&gt;23F303[þxþ]50[þaþ]þ&gt;22F303[þxþ]52[þaþ]þ&gt;20F303[þxþ]54[þaþ]þ&gt;21F303[þxþ]60[þaþ]þ&gt;26F303[þxþ]38[þaþ]þ&gt;27F303[þxþ]35[þaþ]þ&gt;27U2[þxþ]8[þaþ]þ&gt;27U5[þxþ]8[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F719439C-822F-2FA4-C293-69CFCB269140}"/>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00187DB7-CA19-A60E-E991-0A8E96F36C8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E4433CB6-CC6D-B269-1249-45032478D34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406" name="þ&gt;27" hidden="1" title="S">
              <a:extLst>
                <a:ext uri="{FF2B5EF4-FFF2-40B4-BE49-F238E27FC236}">
                  <a16:creationId xmlns:a16="http://schemas.microsoft.com/office/drawing/2014/main" id="{B2B4FB9B-8CDA-387D-030A-7A33F886277A}"/>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8" name="þ-27" hidden="1">
              <a:extLst>
                <a:ext uri="{FF2B5EF4-FFF2-40B4-BE49-F238E27FC236}">
                  <a16:creationId xmlns:a16="http://schemas.microsoft.com/office/drawing/2014/main" id="{0AA5C2AA-BDB4-60CD-E244-81888E95ADF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BCE5185A-ABBA-C98A-B397-05CDF260051D}"/>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outerShdw blurRad="63500" dist="254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402" name="þ&gt;26" hidden="1" title="V">
              <a:extLst>
                <a:ext uri="{FF2B5EF4-FFF2-40B4-BE49-F238E27FC236}">
                  <a16:creationId xmlns:a16="http://schemas.microsoft.com/office/drawing/2014/main" id="{61A78363-561C-9125-0BB8-C679165A23BF}"/>
                </a:ext>
              </a:extLst>
            </p:cNvPr>
            <p:cNvCxnSpPr/>
            <p:nvPr/>
          </p:nvCxnSpPr>
          <p:spPr>
            <a:xfrm>
              <a:off x="3695700" y="1333500"/>
              <a:ext cx="12700" cy="1270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44F6C155-87F3-2FA2-4513-6E9625561AAA}"/>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D3AEECBC-5F68-A598-EE5B-FDE718D1763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49CF433D-4064-C859-DE50-E2A5EA08705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0E6441F6-5000-8A9E-89DD-163838B04BE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5BA23A99-20FE-8EAB-E6DA-9A8890B7227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CE4055C3-1C92-4D56-01B3-788A1DFA074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9426FC4B-C130-F0F7-0B04-99DBE874515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7579DA1C-C8AC-9438-7154-852C90BFCFC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03DFED29-FD35-153D-A471-254527F92B4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854C02F1-4F7C-3509-31E2-CA12DF5288F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088EFD65-9B12-2F25-2707-98478B20B9E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CF507E0B-F709-8E74-E41C-0442432C886B}"/>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tx2">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68D67F35-F75B-27B6-67A8-B9ADA7442BB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366EE324-471A-39EB-1349-0E41654E2AF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2">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734C8D06-AB3D-E3AB-D189-C2FEFC9C612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A3C8AC1C-4D8C-794D-03A0-20681F1F3E5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BD431625-A648-373A-239F-04FEBEF8805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2965A1A0-AD90-DBDD-A39A-FB136E20D2AC}"/>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FC5A558D-9CD3-BAB7-B21D-5769E0A639AA}"/>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EB38641B-DA08-10A0-C00F-7EBC2B2A6468}"/>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24076910-C2A3-8AD8-7D4D-F427BC2AB3A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274A43C9-5F5A-D9D5-CD79-6CF9EF48C76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112C83E7-095B-8BB6-266A-9CABBA24D73D}"/>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EE75C145-AA87-F1EB-7037-B2213538B7E9}"/>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706F01CE-3E96-5ADD-D3AE-2EA7BDFD2C34}"/>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C0C6F1EE-AFDC-3D0A-F57E-E208CD4157E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740F979F-965E-25C8-46E5-739CB1C08DF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CE3DF995-5EE1-B266-7451-8B5BF26267BA}"/>
                </a:ext>
              </a:extLst>
            </p:cNvPr>
            <p:cNvSpPr/>
            <p:nvPr/>
          </p:nvSpPr>
          <p:spPr>
            <a:xfrm>
              <a:off x="3695700" y="1333500"/>
              <a:ext cx="12700" cy="127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38100" dir="2700034"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74AD084D-714A-2918-3F2A-3BFAD5CAEEFF}"/>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D3D37C9D-407D-B2FB-96EA-4E193089F874}"/>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C17FD501-E4F2-1953-57F0-7F680A9F5B1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42ED80D4-96EC-29B0-07FD-51FD3C2DA79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1DEFCF9B-F72E-B20A-5A3E-C92D9BC9E36D}"/>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0339C940-4C5E-72BB-D80F-FBA5A8912BB4}"/>
                </a:ext>
              </a:extLst>
            </p:cNvPr>
            <p:cNvSpPr>
              <a:spLocks/>
            </p:cNvSpPr>
            <p:nvPr/>
          </p:nvSpPr>
          <p:spPr>
            <a:xfrm>
              <a:off x="4401933" y="1257300"/>
              <a:ext cx="196054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D474AE95-1346-771F-4B1B-4FD9D34522A6}"/>
                </a:ext>
              </a:extLst>
            </p:cNvPr>
            <p:cNvSpPr>
              <a:spLocks/>
            </p:cNvSpPr>
            <p:nvPr/>
          </p:nvSpPr>
          <p:spPr>
            <a:xfrm>
              <a:off x="8592933" y="1257300"/>
              <a:ext cx="196054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055D6A22-3194-EA3C-A8D4-B25596581E5E}"/>
                </a:ext>
              </a:extLst>
            </p:cNvPr>
            <p:cNvSpPr>
              <a:spLocks/>
            </p:cNvSpPr>
            <p:nvPr/>
          </p:nvSpPr>
          <p:spPr>
            <a:xfrm>
              <a:off x="4401933" y="3035300"/>
              <a:ext cx="196054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7563BD7E-BE8C-BD78-8FD5-8E29F17A45A6}"/>
                </a:ext>
              </a:extLst>
            </p:cNvPr>
            <p:cNvSpPr>
              <a:spLocks/>
            </p:cNvSpPr>
            <p:nvPr/>
          </p:nvSpPr>
          <p:spPr>
            <a:xfrm>
              <a:off x="8592933" y="3035300"/>
              <a:ext cx="196054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654D89FA-EB0D-E4FF-A1C6-7E823FAD6E16}"/>
                </a:ext>
              </a:extLst>
            </p:cNvPr>
            <p:cNvSpPr>
              <a:spLocks/>
            </p:cNvSpPr>
            <p:nvPr/>
          </p:nvSpPr>
          <p:spPr>
            <a:xfrm>
              <a:off x="4401933" y="4813300"/>
              <a:ext cx="196054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9" name="þ&gt;21#6|T" title="þ\#1_6|6||&gt;21|">
              <a:extLst>
                <a:ext uri="{FF2B5EF4-FFF2-40B4-BE49-F238E27FC236}">
                  <a16:creationId xmlns:a16="http://schemas.microsoft.com/office/drawing/2014/main" id="{1170190E-FDD6-168A-6EF3-C0AF4943D8E1}"/>
                </a:ext>
              </a:extLst>
            </p:cNvPr>
            <p:cNvSpPr>
              <a:spLocks/>
            </p:cNvSpPr>
            <p:nvPr/>
          </p:nvSpPr>
          <p:spPr>
            <a:xfrm>
              <a:off x="8592933" y="4813300"/>
              <a:ext cx="196054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30" name="þ&gt;20#1|L" title="þ\#1_1|1||&gt;20|">
              <a:extLst>
                <a:ext uri="{FF2B5EF4-FFF2-40B4-BE49-F238E27FC236}">
                  <a16:creationId xmlns:a16="http://schemas.microsoft.com/office/drawing/2014/main" id="{C0A7E68E-4A0E-22E8-453B-1F6AD4640D40}"/>
                </a:ext>
              </a:extLst>
            </p:cNvPr>
            <p:cNvSpPr>
              <a:spLocks/>
            </p:cNvSpPr>
            <p:nvPr/>
          </p:nvSpPr>
          <p:spPr>
            <a:xfrm>
              <a:off x="6362472" y="1257300"/>
              <a:ext cx="122325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Bierstadt" panose="020B0004020202020204" pitchFamily="34" charset="0"/>
                </a:rPr>
                <a:t>09:00-10:00</a:t>
              </a:r>
            </a:p>
          </p:txBody>
        </p:sp>
        <p:sp>
          <p:nvSpPr>
            <p:cNvPr id="431" name="þ&gt;20#2|L" title="þ\#1_2|2||&gt;20|">
              <a:extLst>
                <a:ext uri="{FF2B5EF4-FFF2-40B4-BE49-F238E27FC236}">
                  <a16:creationId xmlns:a16="http://schemas.microsoft.com/office/drawing/2014/main" id="{D66093C8-7C60-8D61-F22F-A4CA3099615D}"/>
                </a:ext>
              </a:extLst>
            </p:cNvPr>
            <p:cNvSpPr>
              <a:spLocks/>
            </p:cNvSpPr>
            <p:nvPr/>
          </p:nvSpPr>
          <p:spPr>
            <a:xfrm>
              <a:off x="10553472" y="1257300"/>
              <a:ext cx="122325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Bierstadt" panose="020B0004020202020204" pitchFamily="34" charset="0"/>
                </a:rPr>
                <a:t>10:00-11:00</a:t>
              </a:r>
            </a:p>
          </p:txBody>
        </p:sp>
        <p:sp>
          <p:nvSpPr>
            <p:cNvPr id="432" name="þ&gt;20#3|L" title="þ\#1_3|3||&gt;20|">
              <a:extLst>
                <a:ext uri="{FF2B5EF4-FFF2-40B4-BE49-F238E27FC236}">
                  <a16:creationId xmlns:a16="http://schemas.microsoft.com/office/drawing/2014/main" id="{B074CF5C-892E-669F-580A-76BECBE51427}"/>
                </a:ext>
              </a:extLst>
            </p:cNvPr>
            <p:cNvSpPr>
              <a:spLocks/>
            </p:cNvSpPr>
            <p:nvPr/>
          </p:nvSpPr>
          <p:spPr>
            <a:xfrm>
              <a:off x="6362472" y="3035300"/>
              <a:ext cx="122325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Bierstadt" panose="020B0004020202020204" pitchFamily="34" charset="0"/>
                </a:rPr>
                <a:t>11:00-12:00</a:t>
              </a:r>
            </a:p>
          </p:txBody>
        </p:sp>
        <p:sp>
          <p:nvSpPr>
            <p:cNvPr id="433" name="þ&gt;20#4|L" title="þ\#1_4|4||&gt;20|">
              <a:extLst>
                <a:ext uri="{FF2B5EF4-FFF2-40B4-BE49-F238E27FC236}">
                  <a16:creationId xmlns:a16="http://schemas.microsoft.com/office/drawing/2014/main" id="{19F47FEA-4433-3FA9-1691-34C5EC139840}"/>
                </a:ext>
              </a:extLst>
            </p:cNvPr>
            <p:cNvSpPr>
              <a:spLocks/>
            </p:cNvSpPr>
            <p:nvPr/>
          </p:nvSpPr>
          <p:spPr>
            <a:xfrm>
              <a:off x="10553472" y="3035300"/>
              <a:ext cx="122325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Bierstadt" panose="020B0004020202020204" pitchFamily="34" charset="0"/>
                </a:rPr>
                <a:t>12:00-13:00</a:t>
              </a:r>
            </a:p>
          </p:txBody>
        </p:sp>
        <p:sp>
          <p:nvSpPr>
            <p:cNvPr id="434" name="þ&gt;20#5|L" title="þ\#1_5|5||&gt;20|">
              <a:extLst>
                <a:ext uri="{FF2B5EF4-FFF2-40B4-BE49-F238E27FC236}">
                  <a16:creationId xmlns:a16="http://schemas.microsoft.com/office/drawing/2014/main" id="{06D1CF9B-1A50-D404-CFD0-78B95D7519E7}"/>
                </a:ext>
              </a:extLst>
            </p:cNvPr>
            <p:cNvSpPr>
              <a:spLocks/>
            </p:cNvSpPr>
            <p:nvPr/>
          </p:nvSpPr>
          <p:spPr>
            <a:xfrm>
              <a:off x="6362472" y="4813300"/>
              <a:ext cx="122325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Bierstadt" panose="020B0004020202020204" pitchFamily="34" charset="0"/>
                </a:rPr>
                <a:t>13:00-14:00</a:t>
              </a:r>
            </a:p>
          </p:txBody>
        </p:sp>
        <p:sp>
          <p:nvSpPr>
            <p:cNvPr id="435" name="þ&gt;20#6|L" title="þ\#1_6|6||&gt;20|">
              <a:extLst>
                <a:ext uri="{FF2B5EF4-FFF2-40B4-BE49-F238E27FC236}">
                  <a16:creationId xmlns:a16="http://schemas.microsoft.com/office/drawing/2014/main" id="{69447D9D-8F60-9E12-2428-2BDB29A70508}"/>
                </a:ext>
              </a:extLst>
            </p:cNvPr>
            <p:cNvSpPr>
              <a:spLocks/>
            </p:cNvSpPr>
            <p:nvPr/>
          </p:nvSpPr>
          <p:spPr>
            <a:xfrm>
              <a:off x="10553472" y="4813300"/>
              <a:ext cx="122325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Bierstadt" panose="020B0004020202020204" pitchFamily="34" charset="0"/>
                </a:rPr>
                <a:t>14:00-15:00</a:t>
              </a:r>
            </a:p>
          </p:txBody>
        </p:sp>
        <p:cxnSp>
          <p:nvCxnSpPr>
            <p:cNvPr id="436" name="þ&gt;26#1|S" title="þ\#1_1|1|||">
              <a:extLst>
                <a:ext uri="{FF2B5EF4-FFF2-40B4-BE49-F238E27FC236}">
                  <a16:creationId xmlns:a16="http://schemas.microsoft.com/office/drawing/2014/main" id="{84A64DB9-7C3A-4855-0A92-E98E0A3302B0}"/>
                </a:ext>
              </a:extLst>
            </p:cNvPr>
            <p:cNvCxnSpPr/>
            <p:nvPr/>
          </p:nvCxnSpPr>
          <p:spPr>
            <a:xfrm>
              <a:off x="4401933" y="1257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37" name="þ&gt;26#2|S" title="þ\#1_2|2|||">
              <a:extLst>
                <a:ext uri="{FF2B5EF4-FFF2-40B4-BE49-F238E27FC236}">
                  <a16:creationId xmlns:a16="http://schemas.microsoft.com/office/drawing/2014/main" id="{34CD9C77-52C5-FD9B-E47A-5EF7EB1D7016}"/>
                </a:ext>
              </a:extLst>
            </p:cNvPr>
            <p:cNvCxnSpPr/>
            <p:nvPr/>
          </p:nvCxnSpPr>
          <p:spPr>
            <a:xfrm>
              <a:off x="8592933" y="1257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38" name="þ&gt;26#3|S" title="þ\#1_3|3|||">
              <a:extLst>
                <a:ext uri="{FF2B5EF4-FFF2-40B4-BE49-F238E27FC236}">
                  <a16:creationId xmlns:a16="http://schemas.microsoft.com/office/drawing/2014/main" id="{0541BEDF-4D93-BB96-00F9-62549F1A6E5F}"/>
                </a:ext>
              </a:extLst>
            </p:cNvPr>
            <p:cNvCxnSpPr/>
            <p:nvPr/>
          </p:nvCxnSpPr>
          <p:spPr>
            <a:xfrm>
              <a:off x="4401933" y="3035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39" name="þ&gt;26#4|S" title="þ\#1_4|4|||">
              <a:extLst>
                <a:ext uri="{FF2B5EF4-FFF2-40B4-BE49-F238E27FC236}">
                  <a16:creationId xmlns:a16="http://schemas.microsoft.com/office/drawing/2014/main" id="{E47EBF8A-C7EF-6DDD-405B-0D925FC0E055}"/>
                </a:ext>
              </a:extLst>
            </p:cNvPr>
            <p:cNvCxnSpPr/>
            <p:nvPr/>
          </p:nvCxnSpPr>
          <p:spPr>
            <a:xfrm>
              <a:off x="8592933" y="3035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40" name="þ&gt;26#5|S" title="þ\#1_5|5|||">
              <a:extLst>
                <a:ext uri="{FF2B5EF4-FFF2-40B4-BE49-F238E27FC236}">
                  <a16:creationId xmlns:a16="http://schemas.microsoft.com/office/drawing/2014/main" id="{B1D3EED2-DB0B-EB97-346C-31642BAAB147}"/>
                </a:ext>
              </a:extLst>
            </p:cNvPr>
            <p:cNvCxnSpPr/>
            <p:nvPr/>
          </p:nvCxnSpPr>
          <p:spPr>
            <a:xfrm>
              <a:off x="4401933" y="4813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41" name="þ&gt;26#6|S" title="þ\#1_6|6|||">
              <a:extLst>
                <a:ext uri="{FF2B5EF4-FFF2-40B4-BE49-F238E27FC236}">
                  <a16:creationId xmlns:a16="http://schemas.microsoft.com/office/drawing/2014/main" id="{A5FF0CC2-41C7-CA70-8519-584DA3119DEC}"/>
                </a:ext>
              </a:extLst>
            </p:cNvPr>
            <p:cNvCxnSpPr/>
            <p:nvPr/>
          </p:nvCxnSpPr>
          <p:spPr>
            <a:xfrm>
              <a:off x="8592933" y="4813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13" name="þ\#1_1" descr="Section # 1@0@0" hidden="1" title="1">
              <a:extLst>
                <a:ext uri="{FF2B5EF4-FFF2-40B4-BE49-F238E27FC236}">
                  <a16:creationId xmlns:a16="http://schemas.microsoft.com/office/drawing/2014/main" id="{55A3B90F-9DFB-A847-3DDC-9322179C245D}"/>
                </a:ext>
              </a:extLst>
            </p:cNvPr>
            <p:cNvSpPr/>
            <p:nvPr/>
          </p:nvSpPr>
          <p:spPr>
            <a:xfrm>
              <a:off x="3619500" y="1257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7163C55A-BD87-A765-8AFE-2B64D43965C2}"/>
                </a:ext>
              </a:extLst>
            </p:cNvPr>
            <p:cNvSpPr/>
            <p:nvPr/>
          </p:nvSpPr>
          <p:spPr>
            <a:xfrm>
              <a:off x="7810500" y="1257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D01B807F-D940-DE6D-6145-88394C44C366}"/>
                </a:ext>
              </a:extLst>
            </p:cNvPr>
            <p:cNvSpPr/>
            <p:nvPr/>
          </p:nvSpPr>
          <p:spPr>
            <a:xfrm>
              <a:off x="3619500" y="3035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F5F8182E-5160-A25F-BD2D-439AB044EA7B}"/>
                </a:ext>
              </a:extLst>
            </p:cNvPr>
            <p:cNvSpPr/>
            <p:nvPr/>
          </p:nvSpPr>
          <p:spPr>
            <a:xfrm>
              <a:off x="7810500" y="3035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9F08E127-F754-4D48-FBF2-EC5D6726F75A}"/>
                </a:ext>
              </a:extLst>
            </p:cNvPr>
            <p:cNvSpPr/>
            <p:nvPr/>
          </p:nvSpPr>
          <p:spPr>
            <a:xfrm>
              <a:off x="3619500" y="4813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9650D9A4-DB0E-5D2E-E6A8-EE567F94E18E}"/>
                </a:ext>
              </a:extLst>
            </p:cNvPr>
            <p:cNvSpPr/>
            <p:nvPr/>
          </p:nvSpPr>
          <p:spPr>
            <a:xfrm>
              <a:off x="7810500" y="4813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43" name="þ&gt;27#1|P" title="þ\#1_1|1|||1|">
              <a:extLst>
                <a:ext uri="{FF2B5EF4-FFF2-40B4-BE49-F238E27FC236}">
                  <a16:creationId xmlns:a16="http://schemas.microsoft.com/office/drawing/2014/main" id="{FC4F8564-6359-9EA6-4CB0-4C9E963A657E}"/>
                </a:ext>
              </a:extLst>
            </p:cNvPr>
            <p:cNvPicPr>
              <a:picLocks/>
            </p:cNvPicPr>
            <p:nvPr/>
          </p:nvPicPr>
          <p:blipFill>
            <a:blip r:embed="rId8">
              <a:extLst>
                <a:ext uri="{96DAC541-7B7A-43D3-8B79-37D633B846F1}">
                  <asvg:svgBlip xmlns:asvg="http://schemas.microsoft.com/office/drawing/2016/SVG/main" r:embed="rId9"/>
                </a:ext>
              </a:extLst>
            </a:blip>
            <a:srcRect t="-94709" b="-94709"/>
            <a:stretch/>
          </p:blipFill>
          <p:spPr>
            <a:xfrm>
              <a:off x="3721101" y="1257300"/>
              <a:ext cx="579233" cy="1676400"/>
            </a:xfrm>
            <a:prstGeom prst="rect">
              <a:avLst/>
            </a:prstGeom>
          </p:spPr>
        </p:pic>
        <p:pic>
          <p:nvPicPr>
            <p:cNvPr id="445" name="þ&gt;27#2|P" title="þ\#1_2|2|||1|">
              <a:extLst>
                <a:ext uri="{FF2B5EF4-FFF2-40B4-BE49-F238E27FC236}">
                  <a16:creationId xmlns:a16="http://schemas.microsoft.com/office/drawing/2014/main" id="{A3425376-90CF-B032-EEA4-BAAFBC1CAEE6}"/>
                </a:ext>
              </a:extLst>
            </p:cNvPr>
            <p:cNvPicPr>
              <a:picLocks/>
            </p:cNvPicPr>
            <p:nvPr/>
          </p:nvPicPr>
          <p:blipFill>
            <a:blip r:embed="rId10">
              <a:extLst>
                <a:ext uri="{96DAC541-7B7A-43D3-8B79-37D633B846F1}">
                  <asvg:svgBlip xmlns:asvg="http://schemas.microsoft.com/office/drawing/2016/SVG/main" r:embed="rId11"/>
                </a:ext>
              </a:extLst>
            </a:blip>
            <a:srcRect t="-94709" b="-94709"/>
            <a:stretch/>
          </p:blipFill>
          <p:spPr>
            <a:xfrm>
              <a:off x="7912101" y="1257300"/>
              <a:ext cx="579233" cy="1676400"/>
            </a:xfrm>
            <a:prstGeom prst="rect">
              <a:avLst/>
            </a:prstGeom>
          </p:spPr>
        </p:pic>
        <p:pic>
          <p:nvPicPr>
            <p:cNvPr id="447" name="þ&gt;27#3|P" title="þ\#1_3|3|||1|">
              <a:extLst>
                <a:ext uri="{FF2B5EF4-FFF2-40B4-BE49-F238E27FC236}">
                  <a16:creationId xmlns:a16="http://schemas.microsoft.com/office/drawing/2014/main" id="{237348A0-A26A-75A2-265D-0B3FD1A95571}"/>
                </a:ext>
              </a:extLst>
            </p:cNvPr>
            <p:cNvPicPr>
              <a:picLocks/>
            </p:cNvPicPr>
            <p:nvPr/>
          </p:nvPicPr>
          <p:blipFill>
            <a:blip r:embed="rId12">
              <a:extLst>
                <a:ext uri="{96DAC541-7B7A-43D3-8B79-37D633B846F1}">
                  <asvg:svgBlip xmlns:asvg="http://schemas.microsoft.com/office/drawing/2016/SVG/main" r:embed="rId13"/>
                </a:ext>
              </a:extLst>
            </a:blip>
            <a:srcRect t="-94709" b="-94709"/>
            <a:stretch/>
          </p:blipFill>
          <p:spPr>
            <a:xfrm>
              <a:off x="3721101" y="3035300"/>
              <a:ext cx="579233" cy="1676400"/>
            </a:xfrm>
            <a:prstGeom prst="rect">
              <a:avLst/>
            </a:prstGeom>
          </p:spPr>
        </p:pic>
        <p:pic>
          <p:nvPicPr>
            <p:cNvPr id="449" name="þ&gt;27#4|P" title="þ\#1_4|4|||1|">
              <a:extLst>
                <a:ext uri="{FF2B5EF4-FFF2-40B4-BE49-F238E27FC236}">
                  <a16:creationId xmlns:a16="http://schemas.microsoft.com/office/drawing/2014/main" id="{B11FD0AD-134B-1E71-EA5A-FC27734A43D6}"/>
                </a:ext>
              </a:extLst>
            </p:cNvPr>
            <p:cNvPicPr>
              <a:picLocks/>
            </p:cNvPicPr>
            <p:nvPr/>
          </p:nvPicPr>
          <p:blipFill>
            <a:blip r:embed="rId14">
              <a:extLst>
                <a:ext uri="{96DAC541-7B7A-43D3-8B79-37D633B846F1}">
                  <asvg:svgBlip xmlns:asvg="http://schemas.microsoft.com/office/drawing/2016/SVG/main" r:embed="rId15"/>
                </a:ext>
              </a:extLst>
            </a:blip>
            <a:srcRect t="-94709" b="-94709"/>
            <a:stretch/>
          </p:blipFill>
          <p:spPr>
            <a:xfrm>
              <a:off x="7912101" y="3035300"/>
              <a:ext cx="579233" cy="1676400"/>
            </a:xfrm>
            <a:prstGeom prst="rect">
              <a:avLst/>
            </a:prstGeom>
          </p:spPr>
        </p:pic>
        <p:pic>
          <p:nvPicPr>
            <p:cNvPr id="451" name="þ&gt;27#5|P" title="þ\#1_5|5|||1|">
              <a:extLst>
                <a:ext uri="{FF2B5EF4-FFF2-40B4-BE49-F238E27FC236}">
                  <a16:creationId xmlns:a16="http://schemas.microsoft.com/office/drawing/2014/main" id="{6D1FD640-A51C-778E-C3F2-A754FF0B56B4}"/>
                </a:ext>
              </a:extLst>
            </p:cNvPr>
            <p:cNvPicPr>
              <a:picLocks/>
            </p:cNvPicPr>
            <p:nvPr/>
          </p:nvPicPr>
          <p:blipFill>
            <a:blip r:embed="rId16">
              <a:extLst>
                <a:ext uri="{96DAC541-7B7A-43D3-8B79-37D633B846F1}">
                  <asvg:svgBlip xmlns:asvg="http://schemas.microsoft.com/office/drawing/2016/SVG/main" r:embed="rId17"/>
                </a:ext>
              </a:extLst>
            </a:blip>
            <a:srcRect t="-94709" b="-94709"/>
            <a:stretch/>
          </p:blipFill>
          <p:spPr>
            <a:xfrm>
              <a:off x="3721101" y="4813300"/>
              <a:ext cx="579233" cy="1676400"/>
            </a:xfrm>
            <a:prstGeom prst="rect">
              <a:avLst/>
            </a:prstGeom>
          </p:spPr>
        </p:pic>
        <p:pic>
          <p:nvPicPr>
            <p:cNvPr id="453" name="þ&gt;27#6|P" title="þ\#1_6|6|||1|">
              <a:extLst>
                <a:ext uri="{FF2B5EF4-FFF2-40B4-BE49-F238E27FC236}">
                  <a16:creationId xmlns:a16="http://schemas.microsoft.com/office/drawing/2014/main" id="{04078D72-16AD-0F2B-07FE-F8485D7BF0CB}"/>
                </a:ext>
              </a:extLst>
            </p:cNvPr>
            <p:cNvPicPr>
              <a:picLocks/>
            </p:cNvPicPr>
            <p:nvPr/>
          </p:nvPicPr>
          <p:blipFill>
            <a:blip r:embed="rId18">
              <a:extLst>
                <a:ext uri="{96DAC541-7B7A-43D3-8B79-37D633B846F1}">
                  <asvg:svgBlip xmlns:asvg="http://schemas.microsoft.com/office/drawing/2016/SVG/main" r:embed="rId19"/>
                </a:ext>
              </a:extLst>
            </a:blip>
            <a:srcRect t="-94709" b="-94709"/>
            <a:stretch/>
          </p:blipFill>
          <p:spPr>
            <a:xfrm>
              <a:off x="7912101" y="4813300"/>
              <a:ext cx="579233" cy="1676400"/>
            </a:xfrm>
            <a:prstGeom prst="rect">
              <a:avLst/>
            </a:prstGeom>
          </p:spPr>
        </p:pic>
      </p:grpSp>
    </p:spTree>
    <p:extLst>
      <p:ext uri="{BB962C8B-B14F-4D97-AF65-F5344CB8AC3E}">
        <p14:creationId xmlns:p14="http://schemas.microsoft.com/office/powerpoint/2010/main" val="6810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357" name="þK">
            <a:extLst>
              <a:ext uri="{FF2B5EF4-FFF2-40B4-BE49-F238E27FC236}">
                <a16:creationId xmlns:a16="http://schemas.microsoft.com/office/drawing/2014/main" id="{03026E76-F971-B5AE-BA13-DDE26472B913}"/>
              </a:ext>
            </a:extLst>
          </p:cNvPr>
          <p:cNvGrpSpPr/>
          <p:nvPr/>
        </p:nvGrpSpPr>
        <p:grpSpPr>
          <a:xfrm>
            <a:off x="3505200" y="1143000"/>
            <a:ext cx="8509000" cy="5461000"/>
            <a:chOff x="3505200" y="1143000"/>
            <a:chExt cx="8509000" cy="5461000"/>
          </a:xfrm>
        </p:grpSpPr>
        <p:sp>
          <p:nvSpPr>
            <p:cNvPr id="307" name="þH#6" descr="3 1" title="|6|">
              <a:extLst>
                <a:ext uri="{FF2B5EF4-FFF2-40B4-BE49-F238E27FC236}">
                  <a16:creationId xmlns:a16="http://schemas.microsoft.com/office/drawing/2014/main" id="{E0178082-70E8-00DA-770E-8AE09F4365A3}"/>
                </a:ext>
              </a:extLst>
            </p:cNvPr>
            <p:cNvSpPr/>
            <p:nvPr/>
          </p:nvSpPr>
          <p:spPr>
            <a:xfrm>
              <a:off x="9220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5" name="þH#5" descr="2 1" title="|5|">
              <a:extLst>
                <a:ext uri="{FF2B5EF4-FFF2-40B4-BE49-F238E27FC236}">
                  <a16:creationId xmlns:a16="http://schemas.microsoft.com/office/drawing/2014/main" id="{44AB381F-3018-FBDC-405A-6CA347DE2975}"/>
                </a:ext>
              </a:extLst>
            </p:cNvPr>
            <p:cNvSpPr/>
            <p:nvPr/>
          </p:nvSpPr>
          <p:spPr>
            <a:xfrm>
              <a:off x="6426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3" name="þH#4" descr="1 1" title="|4|">
              <a:extLst>
                <a:ext uri="{FF2B5EF4-FFF2-40B4-BE49-F238E27FC236}">
                  <a16:creationId xmlns:a16="http://schemas.microsoft.com/office/drawing/2014/main" id="{06257C66-288A-BBD5-87CA-4016D8E3854B}"/>
                </a:ext>
              </a:extLst>
            </p:cNvPr>
            <p:cNvSpPr/>
            <p:nvPr/>
          </p:nvSpPr>
          <p:spPr>
            <a:xfrm>
              <a:off x="3632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1" name="þH#3" descr="3 1" title="|3|">
              <a:extLst>
                <a:ext uri="{FF2B5EF4-FFF2-40B4-BE49-F238E27FC236}">
                  <a16:creationId xmlns:a16="http://schemas.microsoft.com/office/drawing/2014/main" id="{DB7B3536-7E5A-2134-4B22-7263B598E7A8}"/>
                </a:ext>
              </a:extLst>
            </p:cNvPr>
            <p:cNvSpPr/>
            <p:nvPr/>
          </p:nvSpPr>
          <p:spPr>
            <a:xfrm>
              <a:off x="9220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9" name="þH#2" descr="2 1" title="|2|">
              <a:extLst>
                <a:ext uri="{FF2B5EF4-FFF2-40B4-BE49-F238E27FC236}">
                  <a16:creationId xmlns:a16="http://schemas.microsoft.com/office/drawing/2014/main" id="{AB774B41-4DDF-1F8E-18E4-09A97A18E1FE}"/>
                </a:ext>
              </a:extLst>
            </p:cNvPr>
            <p:cNvSpPr/>
            <p:nvPr/>
          </p:nvSpPr>
          <p:spPr>
            <a:xfrm>
              <a:off x="6426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7" name="þH#1" descr="1 1" title="|1|">
              <a:extLst>
                <a:ext uri="{FF2B5EF4-FFF2-40B4-BE49-F238E27FC236}">
                  <a16:creationId xmlns:a16="http://schemas.microsoft.com/office/drawing/2014/main" id="{8D81BACC-18F6-4EA4-0BC5-C9F5499DEC0A}"/>
                </a:ext>
              </a:extLst>
            </p:cNvPr>
            <p:cNvSpPr/>
            <p:nvPr/>
          </p:nvSpPr>
          <p:spPr>
            <a:xfrm>
              <a:off x="3632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26" name="þ&gt;27#6|S" title="þ\#1_6|6|||">
              <a:extLst>
                <a:ext uri="{FF2B5EF4-FFF2-40B4-BE49-F238E27FC236}">
                  <a16:creationId xmlns:a16="http://schemas.microsoft.com/office/drawing/2014/main" id="{74F34136-B47C-33FC-BA60-4A1E734F249A}"/>
                </a:ext>
              </a:extLst>
            </p:cNvPr>
            <p:cNvSpPr>
              <a:spLocks/>
            </p:cNvSpPr>
            <p:nvPr/>
          </p:nvSpPr>
          <p:spPr>
            <a:xfrm>
              <a:off x="9220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5" name="þ&gt;27#5|S" title="þ\#1_5|5|||">
              <a:extLst>
                <a:ext uri="{FF2B5EF4-FFF2-40B4-BE49-F238E27FC236}">
                  <a16:creationId xmlns:a16="http://schemas.microsoft.com/office/drawing/2014/main" id="{A04F1FE8-7D4B-A304-7BC7-416EC8D532F6}"/>
                </a:ext>
              </a:extLst>
            </p:cNvPr>
            <p:cNvSpPr>
              <a:spLocks/>
            </p:cNvSpPr>
            <p:nvPr/>
          </p:nvSpPr>
          <p:spPr>
            <a:xfrm>
              <a:off x="6426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4" name="þ&gt;27#4|S" title="þ\#1_4|4|||">
              <a:extLst>
                <a:ext uri="{FF2B5EF4-FFF2-40B4-BE49-F238E27FC236}">
                  <a16:creationId xmlns:a16="http://schemas.microsoft.com/office/drawing/2014/main" id="{81456DB1-BEB7-A805-2B39-DC28CCF57E35}"/>
                </a:ext>
              </a:extLst>
            </p:cNvPr>
            <p:cNvSpPr>
              <a:spLocks/>
            </p:cNvSpPr>
            <p:nvPr/>
          </p:nvSpPr>
          <p:spPr>
            <a:xfrm>
              <a:off x="3632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3" name="þ&gt;27#3|S" title="þ\#1_3|3|||">
              <a:extLst>
                <a:ext uri="{FF2B5EF4-FFF2-40B4-BE49-F238E27FC236}">
                  <a16:creationId xmlns:a16="http://schemas.microsoft.com/office/drawing/2014/main" id="{200C6AAF-3775-2D87-11F9-A856010E36AD}"/>
                </a:ext>
              </a:extLst>
            </p:cNvPr>
            <p:cNvSpPr>
              <a:spLocks/>
            </p:cNvSpPr>
            <p:nvPr/>
          </p:nvSpPr>
          <p:spPr>
            <a:xfrm>
              <a:off x="9220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2" name="þ&gt;27#2|S" title="þ\#1_2|2|||">
              <a:extLst>
                <a:ext uri="{FF2B5EF4-FFF2-40B4-BE49-F238E27FC236}">
                  <a16:creationId xmlns:a16="http://schemas.microsoft.com/office/drawing/2014/main" id="{18DC9557-BD78-157E-4E02-C85960AFE28A}"/>
                </a:ext>
              </a:extLst>
            </p:cNvPr>
            <p:cNvSpPr>
              <a:spLocks/>
            </p:cNvSpPr>
            <p:nvPr/>
          </p:nvSpPr>
          <p:spPr>
            <a:xfrm>
              <a:off x="6426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1" name="þ&gt;27#1|S" title="þ\#1_1|1|||">
              <a:extLst>
                <a:ext uri="{FF2B5EF4-FFF2-40B4-BE49-F238E27FC236}">
                  <a16:creationId xmlns:a16="http://schemas.microsoft.com/office/drawing/2014/main" id="{5A0A0285-FC57-E357-08DD-8CE173D5ED39}"/>
                </a:ext>
              </a:extLst>
            </p:cNvPr>
            <p:cNvSpPr>
              <a:spLocks/>
            </p:cNvSpPr>
            <p:nvPr/>
          </p:nvSpPr>
          <p:spPr>
            <a:xfrm>
              <a:off x="3632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36" name="þGY" hidden="1">
              <a:extLst>
                <a:ext uri="{FF2B5EF4-FFF2-40B4-BE49-F238E27FC236}">
                  <a16:creationId xmlns:a16="http://schemas.microsoft.com/office/drawing/2014/main" id="{A89DEB85-C7CE-8BC7-ED30-135DFAD616DE}"/>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95" name="þO" descr="80#43.69228" hidden="1" title="1.830987">
              <a:extLst>
                <a:ext uri="{FF2B5EF4-FFF2-40B4-BE49-F238E27FC236}">
                  <a16:creationId xmlns:a16="http://schemas.microsoft.com/office/drawing/2014/main" id="{0D2543FC-2570-3E88-E34A-BF8C6FE1CA1B}"/>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4" name="þ@" hidden="1">
              <a:extLst>
                <a:ext uri="{FF2B5EF4-FFF2-40B4-BE49-F238E27FC236}">
                  <a16:creationId xmlns:a16="http://schemas.microsoft.com/office/drawing/2014/main" id="{2809D43A-1BD5-CABA-C31E-653E8F79D79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31" name="þZ4" hidden="1">
              <a:extLst>
                <a:ext uri="{FF2B5EF4-FFF2-40B4-BE49-F238E27FC236}">
                  <a16:creationId xmlns:a16="http://schemas.microsoft.com/office/drawing/2014/main" id="{FC2AA32A-40F3-1E0B-3D41-ADF2FE4F655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7" name="þZ3" hidden="1">
              <a:extLst>
                <a:ext uri="{FF2B5EF4-FFF2-40B4-BE49-F238E27FC236}">
                  <a16:creationId xmlns:a16="http://schemas.microsoft.com/office/drawing/2014/main" id="{2ABF0999-6E47-8EF7-B4CD-5B3FF630ABAF}"/>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4" name="þE" hidden="1">
              <a:extLst>
                <a:ext uri="{FF2B5EF4-FFF2-40B4-BE49-F238E27FC236}">
                  <a16:creationId xmlns:a16="http://schemas.microsoft.com/office/drawing/2014/main" id="{926C33A7-C6F9-609A-2DFB-01A1FC3435D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31" name="þP" hidden="1">
              <a:extLst>
                <a:ext uri="{FF2B5EF4-FFF2-40B4-BE49-F238E27FC236}">
                  <a16:creationId xmlns:a16="http://schemas.microsoft.com/office/drawing/2014/main" id="{205ACD5C-D7A4-0404-9B08-1C294387CA20}"/>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þA" hidden="1">
              <a:extLst>
                <a:ext uri="{FF2B5EF4-FFF2-40B4-BE49-F238E27FC236}">
                  <a16:creationId xmlns:a16="http://schemas.microsoft.com/office/drawing/2014/main" id="{13E51B59-88CC-3FAF-4F16-2C58710A918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9" name="þVZ" hidden="1">
              <a:extLst>
                <a:ext uri="{FF2B5EF4-FFF2-40B4-BE49-F238E27FC236}">
                  <a16:creationId xmlns:a16="http://schemas.microsoft.com/office/drawing/2014/main" id="{8C777825-0693-E15B-7EC8-5579D34964A8}"/>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 name="þVT" hidden="1">
              <a:extLst>
                <a:ext uri="{FF2B5EF4-FFF2-40B4-BE49-F238E27FC236}">
                  <a16:creationId xmlns:a16="http://schemas.microsoft.com/office/drawing/2014/main" id="{19E41593-3C51-88B1-4F04-0C8FF4CCBC5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7" name="þV2" hidden="1">
              <a:extLst>
                <a:ext uri="{FF2B5EF4-FFF2-40B4-BE49-F238E27FC236}">
                  <a16:creationId xmlns:a16="http://schemas.microsoft.com/office/drawing/2014/main" id="{ACF4B9EC-B856-6195-E206-BCE06442D78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6" name="þV" hidden="1">
              <a:extLst>
                <a:ext uri="{FF2B5EF4-FFF2-40B4-BE49-F238E27FC236}">
                  <a16:creationId xmlns:a16="http://schemas.microsoft.com/office/drawing/2014/main" id="{A00D77DB-6BB1-6EF3-E8F4-F2F710102FA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5" name="þL" hidden="1">
              <a:extLst>
                <a:ext uri="{FF2B5EF4-FFF2-40B4-BE49-F238E27FC236}">
                  <a16:creationId xmlns:a16="http://schemas.microsoft.com/office/drawing/2014/main" id="{F7F54A6A-0DC2-36CD-FA44-9FAE63C5AAE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4" name="þY" hidden="1">
              <a:extLst>
                <a:ext uri="{FF2B5EF4-FFF2-40B4-BE49-F238E27FC236}">
                  <a16:creationId xmlns:a16="http://schemas.microsoft.com/office/drawing/2014/main" id="{EEAFDD3B-9868-1AEB-0D82-60FED6A1E0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þS" hidden="1">
              <a:extLst>
                <a:ext uri="{FF2B5EF4-FFF2-40B4-BE49-F238E27FC236}">
                  <a16:creationId xmlns:a16="http://schemas.microsoft.com/office/drawing/2014/main" id="{864494D3-0107-3F17-AF6F-FADE0812C8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þç" hidden="1">
              <a:extLst>
                <a:ext uri="{FF2B5EF4-FFF2-40B4-BE49-F238E27FC236}">
                  <a16:creationId xmlns:a16="http://schemas.microsoft.com/office/drawing/2014/main" id="{EF9EA113-E30B-9B30-B41B-B004D34635C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19" name="þW" hidden="1">
              <a:extLst>
                <a:ext uri="{FF2B5EF4-FFF2-40B4-BE49-F238E27FC236}">
                  <a16:creationId xmlns:a16="http://schemas.microsoft.com/office/drawing/2014/main" id="{79F8D43D-FA75-E298-24F9-6EE91796844C}"/>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þT" descr="124#30" hidden="1" title="AGENDA">
              <a:extLst>
                <a:ext uri="{FF2B5EF4-FFF2-40B4-BE49-F238E27FC236}">
                  <a16:creationId xmlns:a16="http://schemas.microsoft.com/office/drawing/2014/main" id="{98E52B78-24B9-AC25-84D1-2BBDCFFE9B9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17" name="þI#" hidden="1">
              <a:extLst>
                <a:ext uri="{FF2B5EF4-FFF2-40B4-BE49-F238E27FC236}">
                  <a16:creationId xmlns:a16="http://schemas.microsoft.com/office/drawing/2014/main" id="{F0D2E6DC-997B-1AEB-D4C5-00B86597BFC2}"/>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þI" hidden="1">
              <a:extLst>
                <a:ext uri="{FF2B5EF4-FFF2-40B4-BE49-F238E27FC236}">
                  <a16:creationId xmlns:a16="http://schemas.microsoft.com/office/drawing/2014/main" id="{E0300B05-7917-1643-F740-E12EE65FE22D}"/>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þB" hidden="1">
              <a:extLst>
                <a:ext uri="{FF2B5EF4-FFF2-40B4-BE49-F238E27FC236}">
                  <a16:creationId xmlns:a16="http://schemas.microsoft.com/office/drawing/2014/main" id="{F442E388-88B4-9B09-1C24-F4328DB62641}"/>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14" name="þD" hidden="1">
              <a:extLst>
                <a:ext uri="{FF2B5EF4-FFF2-40B4-BE49-F238E27FC236}">
                  <a16:creationId xmlns:a16="http://schemas.microsoft.com/office/drawing/2014/main" id="{782CBCF2-E8B5-F405-32D2-58B3362619C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þSIcon" hidden="1">
              <a:extLst>
                <a:ext uri="{FF2B5EF4-FFF2-40B4-BE49-F238E27FC236}">
                  <a16:creationId xmlns:a16="http://schemas.microsoft.com/office/drawing/2014/main" id="{79593B50-EBDB-F43E-36C3-48236B5CCCE5}"/>
                </a:ext>
              </a:extLst>
            </p:cNvPr>
            <p:cNvPicPr>
              <a:picLocks/>
            </p:cNvPicPr>
            <p:nvPr/>
          </p:nvPicPr>
          <p:blipFill>
            <a:blip r:embed="rId6"/>
            <a:stretch>
              <a:fillRect/>
            </a:stretch>
          </p:blipFill>
          <p:spPr>
            <a:xfrm>
              <a:off x="3695700" y="1333500"/>
              <a:ext cx="12700" cy="12700"/>
            </a:xfrm>
            <a:prstGeom prst="rect">
              <a:avLst/>
            </a:prstGeom>
          </p:spPr>
        </p:pic>
        <p:pic>
          <p:nvPicPr>
            <p:cNvPr id="9" name="þDIcon" hidden="1">
              <a:extLst>
                <a:ext uri="{FF2B5EF4-FFF2-40B4-BE49-F238E27FC236}">
                  <a16:creationId xmlns:a16="http://schemas.microsoft.com/office/drawing/2014/main" id="{ADFC7FE9-D5D7-B538-F9BE-C43A8809BDF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7"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7þ&gt;24þ&gt;23þ&gt;22þ&gt;20þ&gt;21þ&gt;26þ&gt;25[þaþ]þ&gt;24U3[þxþ]1[þaþ]MF52[þxþ]None[þaþ]D_I[þxþ]SubRowD[þaþ]þ&gt;22FT[þxþ]V[þaþ]þ&gt;21FT[þxþ]V[þaþ]þ&gt;21U12[þxþ]S[þaþ]þ&gt;21U19[þxþ]T[þaþ]þ&gt;21U21[þxþ]&gt;21[þaþ]þ&gt;21U22[þxþ]þNone[þaþ]þ&gt;21U68[þxþ]Y[þaþ]þ&gt;21U4[þxþ]0.181794625176723[þaþ]þ&gt;21U3[þxþ]0.934028440513082[þaþ]þ&gt;21U26[þxþ]þ&gt;21#1|T[þaþ]þ&gt;21U47[þxþ]Topic[þaþ]þ&gt;21U9[þxþ]66.8690712489558[þaþ]þ&gt;21U10[þxþ]33.5765893311043[þaþ]þ&gt;21F173[þxþ]N[þaþ]þ&gt;21F176[þxþ]0[þaþ]þ&gt;21U5[þxþ]0[þaþ]þ&gt;21U2[þxþ]5[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9fd96fe4f25d47a8ad76bce18b94bcbb[þaþ]U1U81[þxþ]Y[þaþ]F192[þxþ]Y[þaþ]þ&gt;21U70[þxþ]TextStyle1[þaþ]þ&gt;21U62[þxþ]Y[þaþ]F190[þxþ]DoubleColorStyle1[þaþ]þ&gt;21U69[þxþ]N[þaþ]F_0[þxþ]0.177347930029178[þaþ]F166[þxþ]N[þaþ]F149[þxþ]InvertedTextStyle1[þaþ]þ&gt;21F148[þxþ]Topic[þaþ]F185[þxþ]499,522430419922[þaþ]F186[þxþ]540,002258300781[þaþ]U1U79[þxþ]0[þaþ]F184[þxþ]N[þaþ]U1U78[þxþ]50[þaþ]U110[þxþ]0[þaþ]U112[þxþ]Infinity[þaþ]F84[þxþ]N[þaþ]F196[þxþ]L[þaþ]F195[þxþ]D[þaþ]F189[þxþ]N[þaþ]þ&gt;21F197[þxþ]Y[þaþ]þ&gt;21F198[þxþ]N[þaþ]F-3[þxþ]Template6[þaþ]F124[þxþ]10[þaþ]F_6[þxþ]0.0769230769230775[þaþ]F209[þxþ]92.59675[þaþ]F210[þxþ]108.0956[þaþ]þ&gt;24FT[þxþ]V[þaþ]OL[þxþ]1[þaþ]F222[þxþ]N[þaþ]F236[þxþ]AGENDA[þaþ]U114[þxþ]1[þaþ]þ&gt;21U84[þxþ]Y[þaþ]þ&gt;20F232[þxþ]Y[þaþ]þ&gt;20F233[þxþ]1[þaþ]þ&gt;20U12[þxþ]S[þaþ]þ&gt;20U19[þxþ]L[þaþ]þ&gt;20U10[þxþ]0[þaþ]þ&gt;20U9[þxþ]0[þaþ]þ&gt;20U3[þxþ]1[þaþ]þ&gt;20U4[þxþ]0.140448379525176[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25331900750753[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2533190075075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46141169903809[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54.0804710388184[þaþ]þ&gt;23VA[þxþ]Y[þaþ]þ&gt;23U82[þxþ]168.834091186523[þaþ]þ&gt;23U83[þxþ]29.0674800872803[þaþ]þ&gt;22F193[þxþ]N[þaþ]þ&gt;22VA[þxþ]Y[þaþ]þ&gt;20VA[þxþ]Y[þaþ]þ&gt;20U82[þxþ]174.057952880859[þaþ]þ&gt;20U83[þxþ]58.569450378418[þaþ]þ&gt;22F194[þxþ]Y[þaþ]þ&gt;22U82[þxþ]168.834091186523[þaþ]þ&gt;22U83[þxþ]29.0674800872803[þaþ]þ&gt;25U12[þxþ]S[þaþ]þ&gt;25U19[þxþ]TN[þaþ]þ&gt;25U10[þxþ]0[þaþ]þ&gt;25U9[þxþ]0[þaþ]þ&gt;25U3[þxþ]1[þaþ]þ&gt;25U4[þxþ]0.181794625176723[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þaþ]þ&gt;25F148[þxþ]#[þaþ]F279[þxþ]23.2552[þaþ]F282[þxþ]277.9658[þaþ]F286[þxþ]Classic Color Palette[þaþ]F211[þxþ]N[þaþ]þ&gt;24U5[þxþ]0[þaþ]þ&gt;24U2[þxþ]0[þaþ]þ&gt;23U5[þxþ]1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9[þxþ]P[þaþ]þ&gt;26U12[þxþ]S[þaþ]þ&gt;26U10[þxþ]0[þaþ]þ&gt;26U9[þxþ]0[þaþ]þ&gt;26U3[þxþ]1[þaþ]þ&gt;26U4[þxþ]0.211516820800531[þaþ]þ&gt;26U22[þxþ]þNone[þaþ]þ&gt;26U68[þxþ]Y[þaþ]þ&gt;26F173[þxþ]Y[þaþ]þ&gt;26F179[þxþ]C[þaþ]þ&gt;26F176[þxþ]1[þaþ]þ&gt;26U26[þxþ]Picture Shape 1[þaþ]þ&gt;26U47[þxþ]Image[þaþ]þ&gt;26U69[þxþ]N[þaþ]þ&gt;26F193[þxþ]þ&gt;27[þaþ]þ&gt;26VA[þxþ]Y[þaþ]þ&gt;26F206[þxþ]1[þaþ]þ&gt;26F207[þxþ]0[þaþ]þ&gt;26F263[þxþ]0[þaþ]þ&gt;26FT[þxþ]V[þaþ]þ&gt;26U601[þxþ]Template_balance.png[þaþ]þ&gt;26U602[þxþ]Template_delivery.png[þaþ]þ&gt;26U603[þxþ]Template_Xpeoplechat.png[þaþ]þ&gt;26U604[þxþ]Template_Xpyramid.png[þaþ]þ&gt;26U605[þxþ]Template_Tel.png[þaþ]þ&gt;26U606[þxþ]Template_Xpeople.png[þaþ]þ&gt;27U19[þxþ]S[þaþ]þ&gt;27U12[þxþ]S[þaþ]þ&gt;27U10[þxþ]0[þaþ]þ&gt;27U9[þxþ]0[þaþ]þ&gt;27U3[þxþ]1[þaþ]þ&gt;27U4[þxþ]0.133534767954474[þaþ]þ&gt;27U22[þxþ]þNone[þaþ]þ&gt;27U68[þxþ]Y[þaþ]þ&gt;27F173[þxþ]N[þaþ]þ&gt;27F179[þxþ]C[þaþ]þ&gt;27F176[þxþ]1[þaþ]þ&gt;27U26[þxþ]Shape 1[þaþ]þ&gt;27U47[þxþ]ImageBackground[þaþ]þ&gt;27U69[þxþ]N[þaþ]þ&gt;25F193[þxþ]N[þaþ]þ&gt;25VA[þxþ]Y[þaþ]þ&gt;25F206[þxþ]1[þaþ]þ&gt;27FT[þxþ]V[þaþ]F302[þxþ]0_Professional[þaþ]F300[þxþ]01_Agenda[þaþ]F301[þxþ]01_Standard[þaþ]þ&gt;26U891[þxþ]N[þaþ]þ&gt;26U892[þxþ]N[þaþ]þ&gt;26U893[þxþ]N[þaþ]þ&gt;26U896[þxþ]N[þaþ]þ&gt;26U895[þxþ]N[þaþ]þ&gt;26U894[þxþ]N[þaþ]þ&gt;27F303[þxþ]79[þaþ]þ&gt;24F303[þxþ]54[þaþ]þ&gt;23F303[þxþ]56[þaþ]þ&gt;22F303[þxþ]58[þaþ]þ&gt;20F303[þxþ]60[þaþ]þ&gt;21F303[þxþ]66[þaþ]þ&gt;26F303[þxþ]80[þaþ]þ&gt;25F303[þxþ]42[þaþ]þ&gt;27F263[þxþ]0[þaþ]þ&gt;26U5[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2C116702-4C75-F5E5-E9D4-CFD193B9971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2F5B1C2B-EA36-A163-CBB2-4A0C46DD2F1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4" name="þ~" hidden="1">
              <a:extLst>
                <a:ext uri="{FF2B5EF4-FFF2-40B4-BE49-F238E27FC236}">
                  <a16:creationId xmlns:a16="http://schemas.microsoft.com/office/drawing/2014/main" id="{42C8094B-EA23-BB8C-612F-6C41F63FC6E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41" name="þ-27" hidden="1">
              <a:extLst>
                <a:ext uri="{FF2B5EF4-FFF2-40B4-BE49-F238E27FC236}">
                  <a16:creationId xmlns:a16="http://schemas.microsoft.com/office/drawing/2014/main" id="{B97575DE-4B6C-7F9E-D7D9-4F01C817195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87" name="þ&gt;25" hidden="1" title="S">
              <a:extLst>
                <a:ext uri="{FF2B5EF4-FFF2-40B4-BE49-F238E27FC236}">
                  <a16:creationId xmlns:a16="http://schemas.microsoft.com/office/drawing/2014/main" id="{A65035DC-0D6C-43BD-FA96-5F6E473F7758}"/>
                </a:ext>
              </a:extLst>
            </p:cNvPr>
            <p:cNvSpPr>
              <a:spLocks/>
            </p:cNvSpPr>
            <p:nvPr/>
          </p:nvSpPr>
          <p:spPr>
            <a:xfrm>
              <a:off x="3695700" y="1333500"/>
              <a:ext cx="12700" cy="12700"/>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2400" b="1">
                <a:solidFill>
                  <a:schemeClr val="bg1">
                    <a:lumMod val="100000"/>
                  </a:schemeClr>
                </a:solidFill>
                <a:latin typeface="Arial Black" panose="020B0A04020102020204" pitchFamily="34" charset="0"/>
              </a:endParaRPr>
            </a:p>
          </p:txBody>
        </p:sp>
        <p:sp>
          <p:nvSpPr>
            <p:cNvPr id="285" name="þ-26" hidden="1">
              <a:extLst>
                <a:ext uri="{FF2B5EF4-FFF2-40B4-BE49-F238E27FC236}">
                  <a16:creationId xmlns:a16="http://schemas.microsoft.com/office/drawing/2014/main" id="{C7E2CD5E-692B-22D2-EF48-D2406BAD127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Aptos" panose="020B0004020202020204" pitchFamily="34" charset="0"/>
              </a:endParaRPr>
            </a:p>
          </p:txBody>
        </p:sp>
        <p:sp>
          <p:nvSpPr>
            <p:cNvPr id="226" name="þC" hidden="1">
              <a:extLst>
                <a:ext uri="{FF2B5EF4-FFF2-40B4-BE49-F238E27FC236}">
                  <a16:creationId xmlns:a16="http://schemas.microsoft.com/office/drawing/2014/main" id="{33DEDD91-961C-56DB-5861-F53F0A42720E}"/>
                </a:ext>
              </a:extLst>
            </p:cNvPr>
            <p:cNvSpPr/>
            <p:nvPr/>
          </p:nvSpPr>
          <p:spPr>
            <a:xfrm>
              <a:off x="3505200" y="1143000"/>
              <a:ext cx="8509000" cy="5461000"/>
            </a:xfrm>
            <a:prstGeom prst="rect">
              <a:avLst/>
            </a:prstGeom>
            <a:solidFill>
              <a:schemeClr val="bg1">
                <a:lumMod val="100000"/>
              </a:schemeClr>
            </a:solidFill>
            <a:ln w="12700" cap="flat" cmpd="sng" algn="ctr">
              <a:solidFill>
                <a:srgbClr val="000000">
                  <a:lumMod val="100000"/>
                  <a:alpha val="0"/>
                </a:srgbClr>
              </a:solidFill>
              <a:prstDash val="solid"/>
              <a:miter lim="800000"/>
              <a:headEnd type="none" w="med" len="med"/>
              <a:tailEnd type="none" w="med" len="med"/>
            </a:ln>
            <a:effectLst>
              <a:outerShdw blurRad="12954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47" name="þ&gt;24L" hidden="1" title="S">
              <a:extLst>
                <a:ext uri="{FF2B5EF4-FFF2-40B4-BE49-F238E27FC236}">
                  <a16:creationId xmlns:a16="http://schemas.microsoft.com/office/drawing/2014/main" id="{E7897E83-E47E-7AE5-8CF7-41A0A047459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9" name="þ&gt;24à" hidden="1" title="S">
              <a:extLst>
                <a:ext uri="{FF2B5EF4-FFF2-40B4-BE49-F238E27FC236}">
                  <a16:creationId xmlns:a16="http://schemas.microsoft.com/office/drawing/2014/main" id="{16045845-41AC-F6E6-2185-D6F44B35E3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5" name="þ&gt;23L" hidden="1" title="S">
              <a:extLst>
                <a:ext uri="{FF2B5EF4-FFF2-40B4-BE49-F238E27FC236}">
                  <a16:creationId xmlns:a16="http://schemas.microsoft.com/office/drawing/2014/main" id="{76DA4B1A-34D7-32D3-0FA4-26EBDD9EF1C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7" name="þ&gt;23à" hidden="1" title="S">
              <a:extLst>
                <a:ext uri="{FF2B5EF4-FFF2-40B4-BE49-F238E27FC236}">
                  <a16:creationId xmlns:a16="http://schemas.microsoft.com/office/drawing/2014/main" id="{5D900766-A476-425C-8DFC-CEBC250C3C7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3" name="þ&gt;22L" hidden="1" title="S">
              <a:extLst>
                <a:ext uri="{FF2B5EF4-FFF2-40B4-BE49-F238E27FC236}">
                  <a16:creationId xmlns:a16="http://schemas.microsoft.com/office/drawing/2014/main" id="{42F3A1F5-A9EC-B877-AB12-A5B4C49E97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5" name="þ&gt;22à" hidden="1" title="S">
              <a:extLst>
                <a:ext uri="{FF2B5EF4-FFF2-40B4-BE49-F238E27FC236}">
                  <a16:creationId xmlns:a16="http://schemas.microsoft.com/office/drawing/2014/main" id="{A1D86507-201C-EF6E-A40D-898BFA9658A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1" name="þ&gt;20L" hidden="1" title="S">
              <a:extLst>
                <a:ext uri="{FF2B5EF4-FFF2-40B4-BE49-F238E27FC236}">
                  <a16:creationId xmlns:a16="http://schemas.microsoft.com/office/drawing/2014/main" id="{F6EE630A-E82E-E0D5-C448-BC8A531A9C4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3" name="þ&gt;20à" hidden="1" title="S">
              <a:extLst>
                <a:ext uri="{FF2B5EF4-FFF2-40B4-BE49-F238E27FC236}">
                  <a16:creationId xmlns:a16="http://schemas.microsoft.com/office/drawing/2014/main" id="{FEFDDF1D-2229-6983-4CC2-93D2192A4B5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9" name="þ-25" hidden="1">
              <a:extLst>
                <a:ext uri="{FF2B5EF4-FFF2-40B4-BE49-F238E27FC236}">
                  <a16:creationId xmlns:a16="http://schemas.microsoft.com/office/drawing/2014/main" id="{74D57671-76C8-9C58-48A1-1EBEE6AE4F3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3" name="þ&gt;24" hidden="1" title="S">
              <a:extLst>
                <a:ext uri="{FF2B5EF4-FFF2-40B4-BE49-F238E27FC236}">
                  <a16:creationId xmlns:a16="http://schemas.microsoft.com/office/drawing/2014/main" id="{43A6221B-E982-FC62-4B67-E45A3E0A729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45" name="þ-24" hidden="1">
              <a:extLst>
                <a:ext uri="{FF2B5EF4-FFF2-40B4-BE49-F238E27FC236}">
                  <a16:creationId xmlns:a16="http://schemas.microsoft.com/office/drawing/2014/main" id="{B7761F4D-348F-9D20-C2FA-964B2F1AD5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1" name="þ&gt;23" hidden="1" title="S">
              <a:extLst>
                <a:ext uri="{FF2B5EF4-FFF2-40B4-BE49-F238E27FC236}">
                  <a16:creationId xmlns:a16="http://schemas.microsoft.com/office/drawing/2014/main" id="{97D531E7-30C1-F708-3C02-82455049D2E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200">
                <a:solidFill>
                  <a:schemeClr val="tx2">
                    <a:lumMod val="100000"/>
                  </a:schemeClr>
                </a:solidFill>
                <a:latin typeface="Arial" panose="020B0604020202020204" pitchFamily="34" charset="0"/>
              </a:endParaRPr>
            </a:p>
          </p:txBody>
        </p:sp>
        <p:sp>
          <p:nvSpPr>
            <p:cNvPr id="253" name="þ-23" hidden="1">
              <a:extLst>
                <a:ext uri="{FF2B5EF4-FFF2-40B4-BE49-F238E27FC236}">
                  <a16:creationId xmlns:a16="http://schemas.microsoft.com/office/drawing/2014/main" id="{7C2C1DCB-3F0D-2188-818A-92B07F1F60C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9" name="þ&gt;22" hidden="1" title="S">
              <a:extLst>
                <a:ext uri="{FF2B5EF4-FFF2-40B4-BE49-F238E27FC236}">
                  <a16:creationId xmlns:a16="http://schemas.microsoft.com/office/drawing/2014/main" id="{C101004A-EF6F-CD67-6783-1BB7B9BF5D1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1" name="þ-22" hidden="1">
              <a:extLst>
                <a:ext uri="{FF2B5EF4-FFF2-40B4-BE49-F238E27FC236}">
                  <a16:creationId xmlns:a16="http://schemas.microsoft.com/office/drawing/2014/main" id="{BA89D7D3-68BF-1337-F5AF-77C79034457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7" name="þ&gt;20" hidden="1" title="S">
              <a:extLst>
                <a:ext uri="{FF2B5EF4-FFF2-40B4-BE49-F238E27FC236}">
                  <a16:creationId xmlns:a16="http://schemas.microsoft.com/office/drawing/2014/main" id="{5E60D38A-C94E-040B-B1CA-BA854D5CBCD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9" name="þ-20" hidden="1">
              <a:extLst>
                <a:ext uri="{FF2B5EF4-FFF2-40B4-BE49-F238E27FC236}">
                  <a16:creationId xmlns:a16="http://schemas.microsoft.com/office/drawing/2014/main" id="{2BE1320C-D713-06F4-9451-AD28FC49F30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28" name="þZ6" hidden="1">
              <a:extLst>
                <a:ext uri="{FF2B5EF4-FFF2-40B4-BE49-F238E27FC236}">
                  <a16:creationId xmlns:a16="http://schemas.microsoft.com/office/drawing/2014/main" id="{63494840-BCF9-5DCE-C856-4958942CCEF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13" name="þU2" hidden="1">
              <a:extLst>
                <a:ext uri="{FF2B5EF4-FFF2-40B4-BE49-F238E27FC236}">
                  <a16:creationId xmlns:a16="http://schemas.microsoft.com/office/drawing/2014/main" id="{19BD76F6-71E5-289A-1403-DE4A9033A586}"/>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2" name="þF" descr="12632256" hidden="1">
              <a:extLst>
                <a:ext uri="{FF2B5EF4-FFF2-40B4-BE49-F238E27FC236}">
                  <a16:creationId xmlns:a16="http://schemas.microsoft.com/office/drawing/2014/main" id="{256DF1D5-EC21-5A7B-28A7-D53E466F04FF}"/>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1" name="þX" hidden="1">
              <a:extLst>
                <a:ext uri="{FF2B5EF4-FFF2-40B4-BE49-F238E27FC236}">
                  <a16:creationId xmlns:a16="http://schemas.microsoft.com/office/drawing/2014/main" id="{44FB4D75-5DDE-6623-B732-67622E33820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Verdana" panose="020B0604030504040204" pitchFamily="34" charset="0"/>
              </a:endParaRPr>
            </a:p>
          </p:txBody>
        </p:sp>
        <p:sp>
          <p:nvSpPr>
            <p:cNvPr id="275" name="þ&gt;21" hidden="1" title="S">
              <a:extLst>
                <a:ext uri="{FF2B5EF4-FFF2-40B4-BE49-F238E27FC236}">
                  <a16:creationId xmlns:a16="http://schemas.microsoft.com/office/drawing/2014/main" id="{DC1E8F7C-6E60-E053-0649-3CCA9E0033D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Arial" panose="020B0604020202020204" pitchFamily="34" charset="0"/>
              </a:endParaRPr>
            </a:p>
          </p:txBody>
        </p:sp>
        <p:sp>
          <p:nvSpPr>
            <p:cNvPr id="277" name="þ-21" hidden="1">
              <a:extLst>
                <a:ext uri="{FF2B5EF4-FFF2-40B4-BE49-F238E27FC236}">
                  <a16:creationId xmlns:a16="http://schemas.microsoft.com/office/drawing/2014/main" id="{4DEEFBF3-62D1-F72F-13B4-AA22627399E7}"/>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33" name="þZA" hidden="1">
              <a:extLst>
                <a:ext uri="{FF2B5EF4-FFF2-40B4-BE49-F238E27FC236}">
                  <a16:creationId xmlns:a16="http://schemas.microsoft.com/office/drawing/2014/main" id="{D80A7168-F153-7E57-6299-0838E5F71FB2}"/>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cxnSp>
          <p:nvCxnSpPr>
            <p:cNvPr id="232" name="þZ5" hidden="1">
              <a:extLst>
                <a:ext uri="{FF2B5EF4-FFF2-40B4-BE49-F238E27FC236}">
                  <a16:creationId xmlns:a16="http://schemas.microsoft.com/office/drawing/2014/main" id="{CF9A1718-8FFB-65A6-8FE2-A6346E862A8C}"/>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30" name="þZ2" hidden="1">
              <a:extLst>
                <a:ext uri="{FF2B5EF4-FFF2-40B4-BE49-F238E27FC236}">
                  <a16:creationId xmlns:a16="http://schemas.microsoft.com/office/drawing/2014/main" id="{9754304E-E93A-1336-CF13-72F40E5C3C6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29" name="þZ" hidden="1">
              <a:extLst>
                <a:ext uri="{FF2B5EF4-FFF2-40B4-BE49-F238E27FC236}">
                  <a16:creationId xmlns:a16="http://schemas.microsoft.com/office/drawing/2014/main" id="{6B1BE205-73DE-0408-697F-F332ADA8831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2" name="þU" hidden="1">
              <a:extLst>
                <a:ext uri="{FF2B5EF4-FFF2-40B4-BE49-F238E27FC236}">
                  <a16:creationId xmlns:a16="http://schemas.microsoft.com/office/drawing/2014/main" id="{B203814D-973C-32D8-167E-A00C8EA99ED3}"/>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6" name="þà" hidden="1">
              <a:extLst>
                <a:ext uri="{FF2B5EF4-FFF2-40B4-BE49-F238E27FC236}">
                  <a16:creationId xmlns:a16="http://schemas.microsoft.com/office/drawing/2014/main" id="{3CE9A744-3213-C279-71D7-A8B59821FD45}"/>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5" name="þ§" hidden="1">
              <a:extLst>
                <a:ext uri="{FF2B5EF4-FFF2-40B4-BE49-F238E27FC236}">
                  <a16:creationId xmlns:a16="http://schemas.microsoft.com/office/drawing/2014/main" id="{10A420AD-6C8F-9F79-1EFA-6C37286EEAE2}"/>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Arial" panose="020B0604020202020204" pitchFamily="34" charset="0"/>
              </a:endParaRPr>
            </a:p>
          </p:txBody>
        </p:sp>
        <p:sp>
          <p:nvSpPr>
            <p:cNvPr id="279" name="þ&gt;21L" hidden="1" title="S">
              <a:extLst>
                <a:ext uri="{FF2B5EF4-FFF2-40B4-BE49-F238E27FC236}">
                  <a16:creationId xmlns:a16="http://schemas.microsoft.com/office/drawing/2014/main" id="{A9CA1BA9-9502-24A5-410C-AEEE25891C7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1" name="þ&gt;21à" hidden="1" title="S">
              <a:extLst>
                <a:ext uri="{FF2B5EF4-FFF2-40B4-BE49-F238E27FC236}">
                  <a16:creationId xmlns:a16="http://schemas.microsoft.com/office/drawing/2014/main" id="{F2556E6D-11CC-5B12-D111-0B642A30939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1" name="þ&gt;25L" hidden="1" title="S">
              <a:extLst>
                <a:ext uri="{FF2B5EF4-FFF2-40B4-BE49-F238E27FC236}">
                  <a16:creationId xmlns:a16="http://schemas.microsoft.com/office/drawing/2014/main" id="{4B17C73D-DC26-DB10-B66E-5C5BCDA2AD3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3" name="þ&gt;25à" hidden="1" title="S">
              <a:extLst>
                <a:ext uri="{FF2B5EF4-FFF2-40B4-BE49-F238E27FC236}">
                  <a16:creationId xmlns:a16="http://schemas.microsoft.com/office/drawing/2014/main" id="{2D40C656-C307-71D5-CA91-704CC7BBEDC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39" name="þ&gt;27" hidden="1" title="S">
              <a:extLst>
                <a:ext uri="{FF2B5EF4-FFF2-40B4-BE49-F238E27FC236}">
                  <a16:creationId xmlns:a16="http://schemas.microsoft.com/office/drawing/2014/main" id="{83868187-6EFD-3EE2-7411-47880FBF283A}"/>
                </a:ext>
              </a:extLst>
            </p:cNvPr>
            <p:cNvSpPr>
              <a:spLocks/>
            </p:cNvSpPr>
            <p:nvPr/>
          </p:nvSpPr>
          <p:spPr>
            <a:xfrm>
              <a:off x="3695700" y="1333500"/>
              <a:ext cx="12700" cy="12700"/>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83" name="þ&gt;26" hidden="1" title="S">
              <a:extLst>
                <a:ext uri="{FF2B5EF4-FFF2-40B4-BE49-F238E27FC236}">
                  <a16:creationId xmlns:a16="http://schemas.microsoft.com/office/drawing/2014/main" id="{78A89EED-A93C-2CC2-A7E4-9BDEE36BADF5}"/>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ptos" panose="020B0004020202020204" pitchFamily="34" charset="0"/>
              </a:endParaRPr>
            </a:p>
          </p:txBody>
        </p:sp>
        <p:sp>
          <p:nvSpPr>
            <p:cNvPr id="237" name="þZ7" hidden="1">
              <a:extLst>
                <a:ext uri="{FF2B5EF4-FFF2-40B4-BE49-F238E27FC236}">
                  <a16:creationId xmlns:a16="http://schemas.microsoft.com/office/drawing/2014/main" id="{D290624F-5B2A-E677-9961-E43BD02970D8}"/>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27" name="þ&gt;21#1|T" title="þ\#1_1|1||&gt;21|">
              <a:extLst>
                <a:ext uri="{FF2B5EF4-FFF2-40B4-BE49-F238E27FC236}">
                  <a16:creationId xmlns:a16="http://schemas.microsoft.com/office/drawing/2014/main" id="{DA5F766B-7DCC-2C00-E857-71D17156B6DB}"/>
                </a:ext>
              </a:extLst>
            </p:cNvPr>
            <p:cNvSpPr>
              <a:spLocks/>
            </p:cNvSpPr>
            <p:nvPr/>
          </p:nvSpPr>
          <p:spPr>
            <a:xfrm>
              <a:off x="3632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8" name="þ&gt;21#2|T" title="þ\#1_2|2||&gt;21|">
              <a:extLst>
                <a:ext uri="{FF2B5EF4-FFF2-40B4-BE49-F238E27FC236}">
                  <a16:creationId xmlns:a16="http://schemas.microsoft.com/office/drawing/2014/main" id="{A5EEF4FC-BB29-752F-A77E-B180D6451D8C}"/>
                </a:ext>
              </a:extLst>
            </p:cNvPr>
            <p:cNvSpPr>
              <a:spLocks/>
            </p:cNvSpPr>
            <p:nvPr/>
          </p:nvSpPr>
          <p:spPr>
            <a:xfrm>
              <a:off x="6426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9" name="þ&gt;21#3|T" title="þ\#1_3|3||&gt;21|">
              <a:extLst>
                <a:ext uri="{FF2B5EF4-FFF2-40B4-BE49-F238E27FC236}">
                  <a16:creationId xmlns:a16="http://schemas.microsoft.com/office/drawing/2014/main" id="{1F16E1E6-060E-E329-6123-0F2353791C46}"/>
                </a:ext>
              </a:extLst>
            </p:cNvPr>
            <p:cNvSpPr>
              <a:spLocks/>
            </p:cNvSpPr>
            <p:nvPr/>
          </p:nvSpPr>
          <p:spPr>
            <a:xfrm>
              <a:off x="9220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0" name="þ&gt;21#4|T" title="þ\#1_4|4||&gt;21|">
              <a:extLst>
                <a:ext uri="{FF2B5EF4-FFF2-40B4-BE49-F238E27FC236}">
                  <a16:creationId xmlns:a16="http://schemas.microsoft.com/office/drawing/2014/main" id="{87EDBD62-AB81-BFD4-A802-DDEA31CC52F2}"/>
                </a:ext>
              </a:extLst>
            </p:cNvPr>
            <p:cNvSpPr>
              <a:spLocks/>
            </p:cNvSpPr>
            <p:nvPr/>
          </p:nvSpPr>
          <p:spPr>
            <a:xfrm>
              <a:off x="3632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1" name="þ&gt;21#5|T" title="þ\#1_5|5||&gt;21|">
              <a:extLst>
                <a:ext uri="{FF2B5EF4-FFF2-40B4-BE49-F238E27FC236}">
                  <a16:creationId xmlns:a16="http://schemas.microsoft.com/office/drawing/2014/main" id="{7CEA945D-58C9-66D8-91AA-8BF6ADA52D0D}"/>
                </a:ext>
              </a:extLst>
            </p:cNvPr>
            <p:cNvSpPr>
              <a:spLocks/>
            </p:cNvSpPr>
            <p:nvPr/>
          </p:nvSpPr>
          <p:spPr>
            <a:xfrm>
              <a:off x="6426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2" name="þ&gt;21#6|T" title="þ\#1_6|6||&gt;21|">
              <a:extLst>
                <a:ext uri="{FF2B5EF4-FFF2-40B4-BE49-F238E27FC236}">
                  <a16:creationId xmlns:a16="http://schemas.microsoft.com/office/drawing/2014/main" id="{9407CFF9-0429-AC79-ED0F-2F29AB67D3DD}"/>
                </a:ext>
              </a:extLst>
            </p:cNvPr>
            <p:cNvSpPr>
              <a:spLocks/>
            </p:cNvSpPr>
            <p:nvPr/>
          </p:nvSpPr>
          <p:spPr>
            <a:xfrm>
              <a:off x="9220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3" name="þ&gt;20#1|L" title="þ\#1_1|1||&gt;20|">
              <a:extLst>
                <a:ext uri="{FF2B5EF4-FFF2-40B4-BE49-F238E27FC236}">
                  <a16:creationId xmlns:a16="http://schemas.microsoft.com/office/drawing/2014/main" id="{4E890964-A836-FEB8-2563-3944DE3F5C45}"/>
                </a:ext>
              </a:extLst>
            </p:cNvPr>
            <p:cNvSpPr>
              <a:spLocks/>
            </p:cNvSpPr>
            <p:nvPr/>
          </p:nvSpPr>
          <p:spPr>
            <a:xfrm>
              <a:off x="3632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09:00-10:00</a:t>
              </a:r>
            </a:p>
          </p:txBody>
        </p:sp>
        <p:sp>
          <p:nvSpPr>
            <p:cNvPr id="334" name="þ&gt;20#2|L" title="þ\#1_2|2||&gt;20|">
              <a:extLst>
                <a:ext uri="{FF2B5EF4-FFF2-40B4-BE49-F238E27FC236}">
                  <a16:creationId xmlns:a16="http://schemas.microsoft.com/office/drawing/2014/main" id="{888F48FD-E854-1643-9ABA-CB4630F11A5E}"/>
                </a:ext>
              </a:extLst>
            </p:cNvPr>
            <p:cNvSpPr>
              <a:spLocks/>
            </p:cNvSpPr>
            <p:nvPr/>
          </p:nvSpPr>
          <p:spPr>
            <a:xfrm>
              <a:off x="6426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10:00-11:00</a:t>
              </a:r>
            </a:p>
          </p:txBody>
        </p:sp>
        <p:sp>
          <p:nvSpPr>
            <p:cNvPr id="335" name="þ&gt;20#3|L" title="þ\#1_3|3||&gt;20|">
              <a:extLst>
                <a:ext uri="{FF2B5EF4-FFF2-40B4-BE49-F238E27FC236}">
                  <a16:creationId xmlns:a16="http://schemas.microsoft.com/office/drawing/2014/main" id="{5F4C6AC1-4211-7852-D219-2455910F050D}"/>
                </a:ext>
              </a:extLst>
            </p:cNvPr>
            <p:cNvSpPr>
              <a:spLocks/>
            </p:cNvSpPr>
            <p:nvPr/>
          </p:nvSpPr>
          <p:spPr>
            <a:xfrm>
              <a:off x="9220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11:00-12:00</a:t>
              </a:r>
            </a:p>
          </p:txBody>
        </p:sp>
        <p:sp>
          <p:nvSpPr>
            <p:cNvPr id="336" name="þ&gt;20#4|L" title="þ\#1_4|4||&gt;20|">
              <a:extLst>
                <a:ext uri="{FF2B5EF4-FFF2-40B4-BE49-F238E27FC236}">
                  <a16:creationId xmlns:a16="http://schemas.microsoft.com/office/drawing/2014/main" id="{B20F323E-1382-1E0B-715E-8434B42DFE6D}"/>
                </a:ext>
              </a:extLst>
            </p:cNvPr>
            <p:cNvSpPr>
              <a:spLocks/>
            </p:cNvSpPr>
            <p:nvPr/>
          </p:nvSpPr>
          <p:spPr>
            <a:xfrm>
              <a:off x="3632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12:00-13:00</a:t>
              </a:r>
            </a:p>
          </p:txBody>
        </p:sp>
        <p:sp>
          <p:nvSpPr>
            <p:cNvPr id="337" name="þ&gt;20#5|L" title="þ\#1_5|5||&gt;20|">
              <a:extLst>
                <a:ext uri="{FF2B5EF4-FFF2-40B4-BE49-F238E27FC236}">
                  <a16:creationId xmlns:a16="http://schemas.microsoft.com/office/drawing/2014/main" id="{27F13795-B73C-97B5-CF2F-E4520E51F07E}"/>
                </a:ext>
              </a:extLst>
            </p:cNvPr>
            <p:cNvSpPr>
              <a:spLocks/>
            </p:cNvSpPr>
            <p:nvPr/>
          </p:nvSpPr>
          <p:spPr>
            <a:xfrm>
              <a:off x="6426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13:00-14:00</a:t>
              </a:r>
            </a:p>
          </p:txBody>
        </p:sp>
        <p:sp>
          <p:nvSpPr>
            <p:cNvPr id="338" name="þ&gt;20#6|L" title="þ\#1_6|6||&gt;20|">
              <a:extLst>
                <a:ext uri="{FF2B5EF4-FFF2-40B4-BE49-F238E27FC236}">
                  <a16:creationId xmlns:a16="http://schemas.microsoft.com/office/drawing/2014/main" id="{BB320B02-E389-8ABB-54A8-68A53D71A642}"/>
                </a:ext>
              </a:extLst>
            </p:cNvPr>
            <p:cNvSpPr>
              <a:spLocks/>
            </p:cNvSpPr>
            <p:nvPr/>
          </p:nvSpPr>
          <p:spPr>
            <a:xfrm>
              <a:off x="9220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14:00-15:00</a:t>
              </a:r>
            </a:p>
          </p:txBody>
        </p:sp>
        <p:sp>
          <p:nvSpPr>
            <p:cNvPr id="339" name="þ&gt;22#1|L" title="þ\#1_1|1||&gt;22|60">
              <a:extLst>
                <a:ext uri="{FF2B5EF4-FFF2-40B4-BE49-F238E27FC236}">
                  <a16:creationId xmlns:a16="http://schemas.microsoft.com/office/drawing/2014/main" id="{9E63D81F-F1FB-4701-5A48-EBD3929FFE9D}"/>
                </a:ext>
              </a:extLst>
            </p:cNvPr>
            <p:cNvSpPr>
              <a:spLocks/>
            </p:cNvSpPr>
            <p:nvPr/>
          </p:nvSpPr>
          <p:spPr>
            <a:xfrm>
              <a:off x="3632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0" name="þ&gt;22#2|L" title="þ\#1_2|2||&gt;22|60">
              <a:extLst>
                <a:ext uri="{FF2B5EF4-FFF2-40B4-BE49-F238E27FC236}">
                  <a16:creationId xmlns:a16="http://schemas.microsoft.com/office/drawing/2014/main" id="{EA775FF2-104F-CFB6-0B88-22E1B2659156}"/>
                </a:ext>
              </a:extLst>
            </p:cNvPr>
            <p:cNvSpPr>
              <a:spLocks/>
            </p:cNvSpPr>
            <p:nvPr/>
          </p:nvSpPr>
          <p:spPr>
            <a:xfrm>
              <a:off x="6426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1" name="þ&gt;22#3|L" title="þ\#1_3|3||&gt;22|60">
              <a:extLst>
                <a:ext uri="{FF2B5EF4-FFF2-40B4-BE49-F238E27FC236}">
                  <a16:creationId xmlns:a16="http://schemas.microsoft.com/office/drawing/2014/main" id="{A3D576A4-A6BE-ADC6-4DE5-C36FDE85D2C4}"/>
                </a:ext>
              </a:extLst>
            </p:cNvPr>
            <p:cNvSpPr>
              <a:spLocks/>
            </p:cNvSpPr>
            <p:nvPr/>
          </p:nvSpPr>
          <p:spPr>
            <a:xfrm>
              <a:off x="9220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2" name="þ&gt;22#4|L" title="þ\#1_4|4||&gt;22|60">
              <a:extLst>
                <a:ext uri="{FF2B5EF4-FFF2-40B4-BE49-F238E27FC236}">
                  <a16:creationId xmlns:a16="http://schemas.microsoft.com/office/drawing/2014/main" id="{95465810-C165-8AAD-C0B2-103417ED9447}"/>
                </a:ext>
              </a:extLst>
            </p:cNvPr>
            <p:cNvSpPr>
              <a:spLocks/>
            </p:cNvSpPr>
            <p:nvPr/>
          </p:nvSpPr>
          <p:spPr>
            <a:xfrm>
              <a:off x="3632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3" name="þ&gt;22#5|L" title="þ\#1_5|5||&gt;22|60">
              <a:extLst>
                <a:ext uri="{FF2B5EF4-FFF2-40B4-BE49-F238E27FC236}">
                  <a16:creationId xmlns:a16="http://schemas.microsoft.com/office/drawing/2014/main" id="{BEFFF5A0-81B7-2961-4D8F-9A1EA1B91770}"/>
                </a:ext>
              </a:extLst>
            </p:cNvPr>
            <p:cNvSpPr>
              <a:spLocks/>
            </p:cNvSpPr>
            <p:nvPr/>
          </p:nvSpPr>
          <p:spPr>
            <a:xfrm>
              <a:off x="6426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4" name="þ&gt;22#6|L" title="þ\#1_6|6||&gt;22|60">
              <a:extLst>
                <a:ext uri="{FF2B5EF4-FFF2-40B4-BE49-F238E27FC236}">
                  <a16:creationId xmlns:a16="http://schemas.microsoft.com/office/drawing/2014/main" id="{D23CD5FB-07B0-6056-AB58-720D8D9821AF}"/>
                </a:ext>
              </a:extLst>
            </p:cNvPr>
            <p:cNvSpPr>
              <a:spLocks/>
            </p:cNvSpPr>
            <p:nvPr/>
          </p:nvSpPr>
          <p:spPr>
            <a:xfrm>
              <a:off x="9220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5" name="þ&gt;23#1|T" title="þ\#1_1|1||&gt;23|">
              <a:extLst>
                <a:ext uri="{FF2B5EF4-FFF2-40B4-BE49-F238E27FC236}">
                  <a16:creationId xmlns:a16="http://schemas.microsoft.com/office/drawing/2014/main" id="{9EDF5546-7CAD-87DD-B5F8-A9A4A40E2D4B}"/>
                </a:ext>
              </a:extLst>
            </p:cNvPr>
            <p:cNvSpPr>
              <a:spLocks/>
            </p:cNvSpPr>
            <p:nvPr/>
          </p:nvSpPr>
          <p:spPr>
            <a:xfrm>
              <a:off x="3632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6" name="þ&gt;23#2|T" title="þ\#1_2|2||&gt;23|">
              <a:extLst>
                <a:ext uri="{FF2B5EF4-FFF2-40B4-BE49-F238E27FC236}">
                  <a16:creationId xmlns:a16="http://schemas.microsoft.com/office/drawing/2014/main" id="{07980D09-C7CD-4C89-8FD6-5393A4EBDD34}"/>
                </a:ext>
              </a:extLst>
            </p:cNvPr>
            <p:cNvSpPr>
              <a:spLocks/>
            </p:cNvSpPr>
            <p:nvPr/>
          </p:nvSpPr>
          <p:spPr>
            <a:xfrm>
              <a:off x="6426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7" name="þ&gt;23#3|T" title="þ\#1_3|3||&gt;23|">
              <a:extLst>
                <a:ext uri="{FF2B5EF4-FFF2-40B4-BE49-F238E27FC236}">
                  <a16:creationId xmlns:a16="http://schemas.microsoft.com/office/drawing/2014/main" id="{66695571-4D19-4BB9-CC85-FFE095E1E5B0}"/>
                </a:ext>
              </a:extLst>
            </p:cNvPr>
            <p:cNvSpPr>
              <a:spLocks/>
            </p:cNvSpPr>
            <p:nvPr/>
          </p:nvSpPr>
          <p:spPr>
            <a:xfrm>
              <a:off x="9220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8" name="þ&gt;23#4|T" title="þ\#1_4|4||&gt;23|">
              <a:extLst>
                <a:ext uri="{FF2B5EF4-FFF2-40B4-BE49-F238E27FC236}">
                  <a16:creationId xmlns:a16="http://schemas.microsoft.com/office/drawing/2014/main" id="{62D878EC-9A8E-417B-7541-08F4FD7541FB}"/>
                </a:ext>
              </a:extLst>
            </p:cNvPr>
            <p:cNvSpPr>
              <a:spLocks/>
            </p:cNvSpPr>
            <p:nvPr/>
          </p:nvSpPr>
          <p:spPr>
            <a:xfrm>
              <a:off x="3632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9" name="þ&gt;23#5|T" title="þ\#1_5|5||&gt;23|">
              <a:extLst>
                <a:ext uri="{FF2B5EF4-FFF2-40B4-BE49-F238E27FC236}">
                  <a16:creationId xmlns:a16="http://schemas.microsoft.com/office/drawing/2014/main" id="{A0B58920-2AD3-9CB5-DB18-71E6200688A9}"/>
                </a:ext>
              </a:extLst>
            </p:cNvPr>
            <p:cNvSpPr>
              <a:spLocks/>
            </p:cNvSpPr>
            <p:nvPr/>
          </p:nvSpPr>
          <p:spPr>
            <a:xfrm>
              <a:off x="6426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0" name="þ&gt;23#6|T" title="þ\#1_6|6||&gt;23|">
              <a:extLst>
                <a:ext uri="{FF2B5EF4-FFF2-40B4-BE49-F238E27FC236}">
                  <a16:creationId xmlns:a16="http://schemas.microsoft.com/office/drawing/2014/main" id="{E2777C14-BCE1-514B-653C-28B841E9A5B5}"/>
                </a:ext>
              </a:extLst>
            </p:cNvPr>
            <p:cNvSpPr>
              <a:spLocks/>
            </p:cNvSpPr>
            <p:nvPr/>
          </p:nvSpPr>
          <p:spPr>
            <a:xfrm>
              <a:off x="9220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1" name="þ&gt;25#1|TN" title="þ\#1_1|1|||0">
              <a:extLst>
                <a:ext uri="{FF2B5EF4-FFF2-40B4-BE49-F238E27FC236}">
                  <a16:creationId xmlns:a16="http://schemas.microsoft.com/office/drawing/2014/main" id="{91CE3C6B-0AF3-D841-78E1-057D6AB0B92B}"/>
                </a:ext>
              </a:extLst>
            </p:cNvPr>
            <p:cNvSpPr>
              <a:spLocks/>
            </p:cNvSpPr>
            <p:nvPr/>
          </p:nvSpPr>
          <p:spPr>
            <a:xfrm>
              <a:off x="3632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01</a:t>
              </a:r>
            </a:p>
          </p:txBody>
        </p:sp>
        <p:sp>
          <p:nvSpPr>
            <p:cNvPr id="352" name="þ&gt;25#2|TN" title="þ\#1_2|2|||0">
              <a:extLst>
                <a:ext uri="{FF2B5EF4-FFF2-40B4-BE49-F238E27FC236}">
                  <a16:creationId xmlns:a16="http://schemas.microsoft.com/office/drawing/2014/main" id="{4D022904-F8D3-2E31-BD50-A361B0A7687E}"/>
                </a:ext>
              </a:extLst>
            </p:cNvPr>
            <p:cNvSpPr>
              <a:spLocks/>
            </p:cNvSpPr>
            <p:nvPr/>
          </p:nvSpPr>
          <p:spPr>
            <a:xfrm>
              <a:off x="6426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02</a:t>
              </a:r>
            </a:p>
          </p:txBody>
        </p:sp>
        <p:sp>
          <p:nvSpPr>
            <p:cNvPr id="353" name="þ&gt;25#3|TN" title="þ\#1_3|3|||0">
              <a:extLst>
                <a:ext uri="{FF2B5EF4-FFF2-40B4-BE49-F238E27FC236}">
                  <a16:creationId xmlns:a16="http://schemas.microsoft.com/office/drawing/2014/main" id="{66E98B86-D326-4735-3091-29468F1B7B97}"/>
                </a:ext>
              </a:extLst>
            </p:cNvPr>
            <p:cNvSpPr>
              <a:spLocks/>
            </p:cNvSpPr>
            <p:nvPr/>
          </p:nvSpPr>
          <p:spPr>
            <a:xfrm>
              <a:off x="9220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03</a:t>
              </a:r>
            </a:p>
          </p:txBody>
        </p:sp>
        <p:sp>
          <p:nvSpPr>
            <p:cNvPr id="354" name="þ&gt;25#4|TN" title="þ\#1_4|4|||0">
              <a:extLst>
                <a:ext uri="{FF2B5EF4-FFF2-40B4-BE49-F238E27FC236}">
                  <a16:creationId xmlns:a16="http://schemas.microsoft.com/office/drawing/2014/main" id="{E372B0FC-7975-C9B0-8958-6CA287B728E5}"/>
                </a:ext>
              </a:extLst>
            </p:cNvPr>
            <p:cNvSpPr>
              <a:spLocks/>
            </p:cNvSpPr>
            <p:nvPr/>
          </p:nvSpPr>
          <p:spPr>
            <a:xfrm>
              <a:off x="3632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04</a:t>
              </a:r>
            </a:p>
          </p:txBody>
        </p:sp>
        <p:sp>
          <p:nvSpPr>
            <p:cNvPr id="355" name="þ&gt;25#5|TN" title="þ\#1_5|5|||0">
              <a:extLst>
                <a:ext uri="{FF2B5EF4-FFF2-40B4-BE49-F238E27FC236}">
                  <a16:creationId xmlns:a16="http://schemas.microsoft.com/office/drawing/2014/main" id="{1C1C1F3E-B62F-1C0F-B48B-79FE60300109}"/>
                </a:ext>
              </a:extLst>
            </p:cNvPr>
            <p:cNvSpPr>
              <a:spLocks/>
            </p:cNvSpPr>
            <p:nvPr/>
          </p:nvSpPr>
          <p:spPr>
            <a:xfrm>
              <a:off x="6426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05</a:t>
              </a:r>
            </a:p>
          </p:txBody>
        </p:sp>
        <p:sp>
          <p:nvSpPr>
            <p:cNvPr id="356" name="þ&gt;25#6|TN" title="þ\#1_6|6|||0">
              <a:extLst>
                <a:ext uri="{FF2B5EF4-FFF2-40B4-BE49-F238E27FC236}">
                  <a16:creationId xmlns:a16="http://schemas.microsoft.com/office/drawing/2014/main" id="{6E604D74-1159-5FDB-6BE4-192AC282FB57}"/>
                </a:ext>
              </a:extLst>
            </p:cNvPr>
            <p:cNvSpPr>
              <a:spLocks/>
            </p:cNvSpPr>
            <p:nvPr/>
          </p:nvSpPr>
          <p:spPr>
            <a:xfrm>
              <a:off x="9220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06</a:t>
              </a:r>
            </a:p>
          </p:txBody>
        </p:sp>
        <p:sp>
          <p:nvSpPr>
            <p:cNvPr id="298" name="þ\#1_1" descr="Section # 1@0@0" hidden="1" title="1">
              <a:extLst>
                <a:ext uri="{FF2B5EF4-FFF2-40B4-BE49-F238E27FC236}">
                  <a16:creationId xmlns:a16="http://schemas.microsoft.com/office/drawing/2014/main" id="{036B7049-B351-4C72-873A-74EA9664B67F}"/>
                </a:ext>
              </a:extLst>
            </p:cNvPr>
            <p:cNvSpPr/>
            <p:nvPr/>
          </p:nvSpPr>
          <p:spPr>
            <a:xfrm>
              <a:off x="3632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0" name="þ\#1_2" descr="Section # 1@0@0" hidden="1" title="1">
              <a:extLst>
                <a:ext uri="{FF2B5EF4-FFF2-40B4-BE49-F238E27FC236}">
                  <a16:creationId xmlns:a16="http://schemas.microsoft.com/office/drawing/2014/main" id="{FF95A0C1-EC90-731B-CAA0-7390F417ACA5}"/>
                </a:ext>
              </a:extLst>
            </p:cNvPr>
            <p:cNvSpPr/>
            <p:nvPr/>
          </p:nvSpPr>
          <p:spPr>
            <a:xfrm>
              <a:off x="6426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2" name="þ\#1_3" descr="Section # 1@0@0" hidden="1" title="1">
              <a:extLst>
                <a:ext uri="{FF2B5EF4-FFF2-40B4-BE49-F238E27FC236}">
                  <a16:creationId xmlns:a16="http://schemas.microsoft.com/office/drawing/2014/main" id="{46054DD5-BF61-586D-4DD4-72A8CC6FF941}"/>
                </a:ext>
              </a:extLst>
            </p:cNvPr>
            <p:cNvSpPr/>
            <p:nvPr/>
          </p:nvSpPr>
          <p:spPr>
            <a:xfrm>
              <a:off x="9220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4" name="þ\#1_4" descr="Section # 1@0@0" hidden="1" title="1">
              <a:extLst>
                <a:ext uri="{FF2B5EF4-FFF2-40B4-BE49-F238E27FC236}">
                  <a16:creationId xmlns:a16="http://schemas.microsoft.com/office/drawing/2014/main" id="{4E7420A1-D41C-1DEB-71D2-D62AA64AA72D}"/>
                </a:ext>
              </a:extLst>
            </p:cNvPr>
            <p:cNvSpPr/>
            <p:nvPr/>
          </p:nvSpPr>
          <p:spPr>
            <a:xfrm>
              <a:off x="3632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6" name="þ\#1_5" descr="Section # 1@0@0" hidden="1" title="1">
              <a:extLst>
                <a:ext uri="{FF2B5EF4-FFF2-40B4-BE49-F238E27FC236}">
                  <a16:creationId xmlns:a16="http://schemas.microsoft.com/office/drawing/2014/main" id="{C7029FBC-7946-D146-F1CB-91388DDB529E}"/>
                </a:ext>
              </a:extLst>
            </p:cNvPr>
            <p:cNvSpPr/>
            <p:nvPr/>
          </p:nvSpPr>
          <p:spPr>
            <a:xfrm>
              <a:off x="6426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8" name="þ\#1_6" descr="Section # 1@0@0" hidden="1" title="1">
              <a:extLst>
                <a:ext uri="{FF2B5EF4-FFF2-40B4-BE49-F238E27FC236}">
                  <a16:creationId xmlns:a16="http://schemas.microsoft.com/office/drawing/2014/main" id="{41F213EB-8CB3-46F2-5096-2BA7895992D3}"/>
                </a:ext>
              </a:extLst>
            </p:cNvPr>
            <p:cNvSpPr/>
            <p:nvPr/>
          </p:nvSpPr>
          <p:spPr>
            <a:xfrm>
              <a:off x="9220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310" name="þ&gt;26#1|P" title="þ\#1_1|1|||1|">
              <a:extLst>
                <a:ext uri="{FF2B5EF4-FFF2-40B4-BE49-F238E27FC236}">
                  <a16:creationId xmlns:a16="http://schemas.microsoft.com/office/drawing/2014/main" id="{8CF48C45-5EE1-29C9-1167-78C250B18BAD}"/>
                </a:ext>
              </a:extLst>
            </p:cNvPr>
            <p:cNvPicPr>
              <a:picLocks/>
            </p:cNvPicPr>
            <p:nvPr/>
          </p:nvPicPr>
          <p:blipFill>
            <a:blip r:embed="rId8">
              <a:extLst>
                <a:ext uri="{96DAC541-7B7A-43D3-8B79-37D633B846F1}">
                  <asvg:svgBlip xmlns:asvg="http://schemas.microsoft.com/office/drawing/2016/SVG/main" r:embed="rId9"/>
                </a:ext>
              </a:extLst>
            </a:blip>
            <a:srcRect l="-343144" r="-343144"/>
            <a:stretch/>
          </p:blipFill>
          <p:spPr>
            <a:xfrm>
              <a:off x="3632200" y="3377442"/>
              <a:ext cx="2667000" cy="339178"/>
            </a:xfrm>
            <a:prstGeom prst="rect">
              <a:avLst/>
            </a:prstGeom>
          </p:spPr>
        </p:pic>
        <p:pic>
          <p:nvPicPr>
            <p:cNvPr id="312" name="þ&gt;26#2|P" title="þ\#1_2|2|||1|">
              <a:extLst>
                <a:ext uri="{FF2B5EF4-FFF2-40B4-BE49-F238E27FC236}">
                  <a16:creationId xmlns:a16="http://schemas.microsoft.com/office/drawing/2014/main" id="{49E4EDDB-9FE9-0D07-FBB8-B0EB4D9B3DD7}"/>
                </a:ext>
              </a:extLst>
            </p:cNvPr>
            <p:cNvPicPr>
              <a:picLocks/>
            </p:cNvPicPr>
            <p:nvPr/>
          </p:nvPicPr>
          <p:blipFill>
            <a:blip r:embed="rId10">
              <a:extLst>
                <a:ext uri="{96DAC541-7B7A-43D3-8B79-37D633B846F1}">
                  <asvg:svgBlip xmlns:asvg="http://schemas.microsoft.com/office/drawing/2016/SVG/main" r:embed="rId11"/>
                </a:ext>
              </a:extLst>
            </a:blip>
            <a:srcRect l="-343144" r="-343144"/>
            <a:stretch/>
          </p:blipFill>
          <p:spPr>
            <a:xfrm>
              <a:off x="6426200" y="3377442"/>
              <a:ext cx="2667000" cy="339178"/>
            </a:xfrm>
            <a:prstGeom prst="rect">
              <a:avLst/>
            </a:prstGeom>
          </p:spPr>
        </p:pic>
        <p:pic>
          <p:nvPicPr>
            <p:cNvPr id="314" name="þ&gt;26#3|P" title="þ\#1_3|3|||1|">
              <a:extLst>
                <a:ext uri="{FF2B5EF4-FFF2-40B4-BE49-F238E27FC236}">
                  <a16:creationId xmlns:a16="http://schemas.microsoft.com/office/drawing/2014/main" id="{5EE1E5D9-DEC9-E2F8-6A2C-04256A0B3621}"/>
                </a:ext>
              </a:extLst>
            </p:cNvPr>
            <p:cNvPicPr>
              <a:picLocks/>
            </p:cNvPicPr>
            <p:nvPr/>
          </p:nvPicPr>
          <p:blipFill>
            <a:blip r:embed="rId12">
              <a:extLst>
                <a:ext uri="{96DAC541-7B7A-43D3-8B79-37D633B846F1}">
                  <asvg:svgBlip xmlns:asvg="http://schemas.microsoft.com/office/drawing/2016/SVG/main" r:embed="rId13"/>
                </a:ext>
              </a:extLst>
            </a:blip>
            <a:srcRect l="-343144" r="-343144"/>
            <a:stretch/>
          </p:blipFill>
          <p:spPr>
            <a:xfrm>
              <a:off x="9220200" y="3377442"/>
              <a:ext cx="2667000" cy="339178"/>
            </a:xfrm>
            <a:prstGeom prst="rect">
              <a:avLst/>
            </a:prstGeom>
          </p:spPr>
        </p:pic>
        <p:pic>
          <p:nvPicPr>
            <p:cNvPr id="316" name="þ&gt;26#4|P" title="þ\#1_4|4|||1|">
              <a:extLst>
                <a:ext uri="{FF2B5EF4-FFF2-40B4-BE49-F238E27FC236}">
                  <a16:creationId xmlns:a16="http://schemas.microsoft.com/office/drawing/2014/main" id="{DA269248-C2BC-A155-E75F-5CF114EA4CC3}"/>
                </a:ext>
              </a:extLst>
            </p:cNvPr>
            <p:cNvPicPr>
              <a:picLocks/>
            </p:cNvPicPr>
            <p:nvPr/>
          </p:nvPicPr>
          <p:blipFill>
            <a:blip r:embed="rId14">
              <a:extLst>
                <a:ext uri="{96DAC541-7B7A-43D3-8B79-37D633B846F1}">
                  <asvg:svgBlip xmlns:asvg="http://schemas.microsoft.com/office/drawing/2016/SVG/main" r:embed="rId15"/>
                </a:ext>
              </a:extLst>
            </a:blip>
            <a:srcRect l="-343144" r="-343144"/>
            <a:stretch/>
          </p:blipFill>
          <p:spPr>
            <a:xfrm>
              <a:off x="3632200" y="6044442"/>
              <a:ext cx="2667000" cy="339178"/>
            </a:xfrm>
            <a:prstGeom prst="rect">
              <a:avLst/>
            </a:prstGeom>
          </p:spPr>
        </p:pic>
        <p:pic>
          <p:nvPicPr>
            <p:cNvPr id="318" name="þ&gt;26#5|P" title="þ\#1_5|5|||1|">
              <a:extLst>
                <a:ext uri="{FF2B5EF4-FFF2-40B4-BE49-F238E27FC236}">
                  <a16:creationId xmlns:a16="http://schemas.microsoft.com/office/drawing/2014/main" id="{DDDB6CF3-24CC-A6E3-8A59-2301C2A3B099}"/>
                </a:ext>
              </a:extLst>
            </p:cNvPr>
            <p:cNvPicPr>
              <a:picLocks/>
            </p:cNvPicPr>
            <p:nvPr/>
          </p:nvPicPr>
          <p:blipFill>
            <a:blip r:embed="rId16">
              <a:extLst>
                <a:ext uri="{96DAC541-7B7A-43D3-8B79-37D633B846F1}">
                  <asvg:svgBlip xmlns:asvg="http://schemas.microsoft.com/office/drawing/2016/SVG/main" r:embed="rId17"/>
                </a:ext>
              </a:extLst>
            </a:blip>
            <a:srcRect l="-343144" r="-343144"/>
            <a:stretch/>
          </p:blipFill>
          <p:spPr>
            <a:xfrm>
              <a:off x="6426200" y="6044442"/>
              <a:ext cx="2667000" cy="339178"/>
            </a:xfrm>
            <a:prstGeom prst="rect">
              <a:avLst/>
            </a:prstGeom>
          </p:spPr>
        </p:pic>
        <p:pic>
          <p:nvPicPr>
            <p:cNvPr id="320" name="þ&gt;26#6|P" title="þ\#1_6|6|||1|">
              <a:extLst>
                <a:ext uri="{FF2B5EF4-FFF2-40B4-BE49-F238E27FC236}">
                  <a16:creationId xmlns:a16="http://schemas.microsoft.com/office/drawing/2014/main" id="{A86C7958-7AA9-3E35-684E-CD052637BDE0}"/>
                </a:ext>
              </a:extLst>
            </p:cNvPr>
            <p:cNvPicPr>
              <a:picLocks/>
            </p:cNvPicPr>
            <p:nvPr/>
          </p:nvPicPr>
          <p:blipFill>
            <a:blip r:embed="rId18">
              <a:extLst>
                <a:ext uri="{96DAC541-7B7A-43D3-8B79-37D633B846F1}">
                  <asvg:svgBlip xmlns:asvg="http://schemas.microsoft.com/office/drawing/2016/SVG/main" r:embed="rId19"/>
                </a:ext>
              </a:extLst>
            </a:blip>
            <a:srcRect l="-343144" r="-343144"/>
            <a:stretch/>
          </p:blipFill>
          <p:spPr>
            <a:xfrm>
              <a:off x="9220200" y="6044442"/>
              <a:ext cx="2667000" cy="339178"/>
            </a:xfrm>
            <a:prstGeom prst="rect">
              <a:avLst/>
            </a:prstGeom>
          </p:spPr>
        </p:pic>
      </p:grpSp>
      <p:grpSp>
        <p:nvGrpSpPr>
          <p:cNvPr id="441" name="þK">
            <a:extLst>
              <a:ext uri="{FF2B5EF4-FFF2-40B4-BE49-F238E27FC236}">
                <a16:creationId xmlns:a16="http://schemas.microsoft.com/office/drawing/2014/main" id="{B0D060A3-28EE-1D23-6642-4480B4DE1B7B}"/>
              </a:ext>
            </a:extLst>
          </p:cNvPr>
          <p:cNvGrpSpPr/>
          <p:nvPr/>
        </p:nvGrpSpPr>
        <p:grpSpPr>
          <a:xfrm>
            <a:off x="3505200" y="1143000"/>
            <a:ext cx="8509000" cy="5461000"/>
            <a:chOff x="3505200" y="1143000"/>
            <a:chExt cx="8509000" cy="5461000"/>
          </a:xfrm>
        </p:grpSpPr>
        <p:sp>
          <p:nvSpPr>
            <p:cNvPr id="421" name="þH#6" descr="1 1" title="|6|">
              <a:extLst>
                <a:ext uri="{FF2B5EF4-FFF2-40B4-BE49-F238E27FC236}">
                  <a16:creationId xmlns:a16="http://schemas.microsoft.com/office/drawing/2014/main" id="{12FA58CC-24E7-97F9-34C7-6A4FA4889858}"/>
                </a:ext>
              </a:extLst>
            </p:cNvPr>
            <p:cNvSpPr/>
            <p:nvPr/>
          </p:nvSpPr>
          <p:spPr>
            <a:xfrm>
              <a:off x="3568700" y="5689600"/>
              <a:ext cx="8382000" cy="812800"/>
            </a:xfrm>
            <a:prstGeom prst="rect">
              <a:avLst/>
            </a:prstGeom>
            <a:solidFill>
              <a:schemeClr val="bg1">
                <a:lumMod val="95000"/>
              </a:schemeClr>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9" name="þH#5" descr="1 1" title="|5|">
              <a:extLst>
                <a:ext uri="{FF2B5EF4-FFF2-40B4-BE49-F238E27FC236}">
                  <a16:creationId xmlns:a16="http://schemas.microsoft.com/office/drawing/2014/main" id="{349B81E8-87F5-133C-C7F8-1F5E8BF16F7D}"/>
                </a:ext>
              </a:extLst>
            </p:cNvPr>
            <p:cNvSpPr/>
            <p:nvPr/>
          </p:nvSpPr>
          <p:spPr>
            <a:xfrm>
              <a:off x="3568700" y="4800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7" name="þH#4" descr="1 1" title="|4|">
              <a:extLst>
                <a:ext uri="{FF2B5EF4-FFF2-40B4-BE49-F238E27FC236}">
                  <a16:creationId xmlns:a16="http://schemas.microsoft.com/office/drawing/2014/main" id="{7C14CA87-4B46-528D-E7E5-D1154BF21179}"/>
                </a:ext>
              </a:extLst>
            </p:cNvPr>
            <p:cNvSpPr/>
            <p:nvPr/>
          </p:nvSpPr>
          <p:spPr>
            <a:xfrm>
              <a:off x="3568700" y="3911600"/>
              <a:ext cx="8382000" cy="812800"/>
            </a:xfrm>
            <a:prstGeom prst="rect">
              <a:avLst/>
            </a:prstGeom>
            <a:solidFill>
              <a:schemeClr val="bg1">
                <a:lumMod val="95000"/>
              </a:schemeClr>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5" name="þH#3" descr="1 1" title="|3|">
              <a:extLst>
                <a:ext uri="{FF2B5EF4-FFF2-40B4-BE49-F238E27FC236}">
                  <a16:creationId xmlns:a16="http://schemas.microsoft.com/office/drawing/2014/main" id="{BE9ECDBC-B39C-5A41-BF0C-68055022089C}"/>
                </a:ext>
              </a:extLst>
            </p:cNvPr>
            <p:cNvSpPr/>
            <p:nvPr/>
          </p:nvSpPr>
          <p:spPr>
            <a:xfrm>
              <a:off x="3568700" y="3022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3" name="þH#2" descr="1 1" title="|2|">
              <a:extLst>
                <a:ext uri="{FF2B5EF4-FFF2-40B4-BE49-F238E27FC236}">
                  <a16:creationId xmlns:a16="http://schemas.microsoft.com/office/drawing/2014/main" id="{6E76D862-4C6F-175A-3250-1D61F903301F}"/>
                </a:ext>
              </a:extLst>
            </p:cNvPr>
            <p:cNvSpPr/>
            <p:nvPr/>
          </p:nvSpPr>
          <p:spPr>
            <a:xfrm>
              <a:off x="3568700" y="2133600"/>
              <a:ext cx="8382000" cy="812800"/>
            </a:xfrm>
            <a:prstGeom prst="rect">
              <a:avLst/>
            </a:prstGeom>
            <a:solidFill>
              <a:schemeClr val="bg1">
                <a:lumMod val="95000"/>
              </a:schemeClr>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1" name="þH#1" descr="1 1" title="|1|">
              <a:extLst>
                <a:ext uri="{FF2B5EF4-FFF2-40B4-BE49-F238E27FC236}">
                  <a16:creationId xmlns:a16="http://schemas.microsoft.com/office/drawing/2014/main" id="{245E962A-CCBF-6EB2-45BC-2A5F817FFC3B}"/>
                </a:ext>
              </a:extLst>
            </p:cNvPr>
            <p:cNvSpPr/>
            <p:nvPr/>
          </p:nvSpPr>
          <p:spPr>
            <a:xfrm>
              <a:off x="3568700" y="1244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09" name="þO" descr="80#43.69228" hidden="1" title="1.830987">
              <a:extLst>
                <a:ext uri="{FF2B5EF4-FFF2-40B4-BE49-F238E27FC236}">
                  <a16:creationId xmlns:a16="http://schemas.microsoft.com/office/drawing/2014/main" id="{CA684D6D-E2D9-863E-E3A4-D7C47584AABE}"/>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D008F2A6-1683-9BEE-B165-458BBBF94EF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2856FC62-6C30-BB97-8E73-61A0334CC745}"/>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3FDCDC52-E986-8CB2-A3B0-229C1F644BFA}"/>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7B7770F6-DBE5-8076-C8D7-121D9FA4C91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142A0140-6CAA-1EA3-1F6E-15103957FC44}"/>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9BE6E887-0690-30C3-A18A-8F743482A82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D482AB4B-8041-0129-EF17-E0423D27DA4E}"/>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6CD25384-C9CA-0E25-939C-8232CB29FDF1}"/>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DD539460-D229-78BD-6ECD-8CC4E7B5BEAA}"/>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28399B52-2DE0-898A-9E4F-F9B9B995DCC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4B01DC65-A80E-02AD-A6D1-C0B41C4335E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7C57C48D-A211-F4B7-ECDC-EE07C8930E6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F383799E-848D-6B11-65F7-4B4224A18AE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86290518-1920-9EE4-5B1D-93FCBB65544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AAF15880-3E24-903F-69B0-EACCCB665C61}"/>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7518FCB3-A0C3-C0EC-F808-F84EB7D5D76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25A29218-0F82-31DD-78DE-D81568476F7A}"/>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73CDB450-BE86-42FB-CDF8-940219ADD24E}"/>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962B9633-7A50-6948-2443-39DC3FA98E19}"/>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209C3F2A-B2DC-DA18-379F-FCF9F1C00D3E}"/>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1A162D22-E31F-F9B3-A164-3622742586B8}"/>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9A09A949-83EC-D4AC-D241-03B50772591B}"/>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4þ&gt;23þ&gt;22þ&gt;20þ&gt;21þ&gt;25[þaþ]þ&gt;24U3[þxþ]0.245338597486539[þaþ]MF52[þxþ]None[þaþ]D_I[þxþ]SubRowD[þaþ]þ&gt;22FT[þxþ]V[þaþ]þ&gt;21FT[þxþ]V[þaþ]þ&gt;21U12[þxþ]S[þaþ]þ&gt;21U19[þxþ]T[þaþ]þ&gt;21U21[þxþ]&gt;21[þaþ]þ&gt;21U22[þxþ]þNone[þaþ]þ&gt;21U68[þxþ]Y[þaþ]þ&gt;21U4[þxþ]0.236996080738787[þaþ]þ&gt;21U3[þxþ]0.515431462216569[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Infinity[þaþ]U1U80[þxþ]-1[þaþ]U19[þxþ]0[þaþ]F_1[þxþ]0.192307692307692[þaþ]F_2[þxþ]0.192307692307692[þaþ]F_3[þxþ]0.192307692307692[þaþ]F_4[þxþ]0.192307692307692[þaþ]F_5[þxþ]0.153846153846154[þaþ]F135[þxþ]27e738024cb349219c41968a1cf95528[þaþ]U1U81[þxþ]Y[þaþ]F192[þxþ]Y[þaþ]þ&gt;21U70[þxþ]TextStyle1[þaþ]þ&gt;21U62[þxþ]Y[þaþ]F190[þxþ]DoubleColorStyle1[þaþ]þ&gt;21U69[þxþ]N[þaþ]F_0[þxþ]0.177347930029178[þaþ]F166[þxþ]N[þaþ]F149[þxþ]InvertedTextStyle1[þaþ]þ&gt;21F148[þxþ]Topic[þaþ]F185[þxþ]296,898040771484[þaþ]F186[þxþ]360,416625976563[þaþ]U1U79[þxþ]0[þaþ]F184[þxþ]N[þaþ]U1U78[þxþ]50[þaþ]U110[þxþ]0[þaþ]U112[þxþ]NaN[þaþ]F84[þxþ]N[þaþ]F196[þxþ]L[þaþ]F195[þxþ]D[þaþ]F189[þxþ]N[þaþ]þ&gt;21F197[þxþ]Y[þaþ]þ&gt;21F198[þxþ]N[þaþ]F-3[þxþ]Template5[þaþ]F124[þxþ]6[þaþ]F_6[þxþ]0.0769230769230775[þaþ]F209[þxþ]55.07371[þaþ]F210[þxþ]121.3581[þaþ]þ&gt;24FT[þxþ]V[þaþ]OL[þxþ]1[þaþ]F222[þxþ]N[þaþ]F236[þxþ]AGENDA[þaþ]U114[þxþ]1[þaþ]þ&gt;21U84[þxþ]Y[þaþ]þ&gt;20F232[þxþ]Y[þaþ]þ&gt;20F233[þxþ]1[þaþ]þ&gt;20U12[þxþ]S[þaþ]þ&gt;20U19[þxþ]L[þaþ]þ&gt;20U10[þxþ]0[þaþ]þ&gt;20U9[þxþ]0[þaþ]þ&gt;20U3[þxþ]0.273726570029162[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54875111338101[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04002389031936[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1.8996849060059[þaþ]þ&gt;23VA[þxþ]N[þaþ]þ&gt;23U82[þxþ]106.415908813477[þaþ]þ&gt;23U83[þxþ]41.8996849060059[þaþ]þ&gt;22F193[þxþ]N[þaþ]þ&gt;22VA[þxþ]N[þaþ]þ&gt;20VA[þxþ]Y[þaþ]þ&gt;20U82[þxþ]174.057952880859[þaþ]þ&gt;20U83[þxþ]58.569450378418[þaþ]þ&gt;22F194[þxþ]N[þaþ]þ&gt;22U82[þxþ]64.3079528808594[þaþ]þ&gt;22U83[þxþ]41.8996849060059[þaþ]þ&gt;25U12[þxþ]S[þaþ]þ&gt;25U19[þxþ]TN[þaþ]þ&gt;25U10[þxþ]0[þaþ]þ&gt;25U9[þxþ]0[þaþ]þ&gt;25U3[þxþ]0.196593584319501[þaþ]þ&gt;25U4[þxþ]0.236996080738787[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1[þaþ]I_2F269[þxþ]-1[þaþ]I_2F264[þxþ]14[þaþ]I_2F265[þxþ]-0.05[þaþ]þ&gt;25F148[þxþ]#[þaþ]F279[þxþ]23.2552[þaþ]F282[þxþ]277.9658[þaþ]F286[þxþ]Classic Color Palette[þaþ]F211[þxþ]N[þaþ]þ&gt;24U5[þxþ]0[þaþ]þ&gt;24U2[þxþ]0[þaþ]þ&gt;23U5[þxþ]0[þaþ]þ&gt;23U2[þxþ]0[þaþ]þ&gt;25U5[þxþ]5[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146[þxþ]0.106725125983324[þaþ]F302[þxþ]0_Professional[þaþ]F300[þxþ]01_Agenda[þaþ]F301[þxþ]01_Standard[þaþ]þ&gt;24F303[þxþ]46[þaþ]þ&gt;23F303[þxþ]48[þaþ]þ&gt;22F303[þxþ]50[þaþ]þ&gt;20F303[þxþ]52[þaþ]þ&gt;21F303[þxþ]58[þaþ]þ&gt;25F303[þxþ]44[þaþ]þ&gt;25F311[þxþ]15[þaþ]þ&gt;25F312[þxþ]0[þaþ]þ&gt;25F310[þxþ]-1[þaþ]þ&gt;21F311[þxþ]15[þaþ]þ&gt;21F312[þxþ]0[þaþ]þ&gt;21F310[þxþ]-1[þaþ]þ&gt;20F311[þxþ]15[þaþ]þ&gt;20F312[þxþ]0[þaþ]þ&gt;20F310[þxþ]-1[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4E97CD21-58D1-FC63-A6B0-36C4FA27EC0E}"/>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A44A8A9C-1DFF-92EE-1D9C-D04D8BB845F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4CF0EFD1-AB11-ED1C-6E00-175F0635794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087FD7A6-A696-3DBB-FEDA-B7D5F858999E}"/>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65" name="þ&gt;24L" hidden="1" title="S">
              <a:extLst>
                <a:ext uri="{FF2B5EF4-FFF2-40B4-BE49-F238E27FC236}">
                  <a16:creationId xmlns:a16="http://schemas.microsoft.com/office/drawing/2014/main" id="{5A0562B7-6EAB-2C1E-8FC9-9297239A284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7" name="þ&gt;24à" hidden="1" title="S">
              <a:extLst>
                <a:ext uri="{FF2B5EF4-FFF2-40B4-BE49-F238E27FC236}">
                  <a16:creationId xmlns:a16="http://schemas.microsoft.com/office/drawing/2014/main" id="{E45A13D6-0713-CE25-9DFF-DD74E44CF99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3" name="þ&gt;23L" hidden="1" title="S">
              <a:extLst>
                <a:ext uri="{FF2B5EF4-FFF2-40B4-BE49-F238E27FC236}">
                  <a16:creationId xmlns:a16="http://schemas.microsoft.com/office/drawing/2014/main" id="{1E785819-118E-C49E-5996-3B9B4F42A9F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5" name="þ&gt;23à" hidden="1" title="S">
              <a:extLst>
                <a:ext uri="{FF2B5EF4-FFF2-40B4-BE49-F238E27FC236}">
                  <a16:creationId xmlns:a16="http://schemas.microsoft.com/office/drawing/2014/main" id="{3854BFD2-321A-A713-BF42-ADC8D2A7D7F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1" name="þ&gt;22L" hidden="1" title="S">
              <a:extLst>
                <a:ext uri="{FF2B5EF4-FFF2-40B4-BE49-F238E27FC236}">
                  <a16:creationId xmlns:a16="http://schemas.microsoft.com/office/drawing/2014/main" id="{0A3E58C9-2FC2-4FC9-CC9A-500DC3A7D1F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3" name="þ&gt;22à" hidden="1" title="S">
              <a:extLst>
                <a:ext uri="{FF2B5EF4-FFF2-40B4-BE49-F238E27FC236}">
                  <a16:creationId xmlns:a16="http://schemas.microsoft.com/office/drawing/2014/main" id="{E9274348-E47F-4D64-3710-D73F4E9015D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9" name="þ&gt;20L" hidden="1" title="S">
              <a:extLst>
                <a:ext uri="{FF2B5EF4-FFF2-40B4-BE49-F238E27FC236}">
                  <a16:creationId xmlns:a16="http://schemas.microsoft.com/office/drawing/2014/main" id="{5A492B73-40E4-1672-A5CC-71A3166EF5D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1" name="þ&gt;20à" hidden="1" title="S">
              <a:extLst>
                <a:ext uri="{FF2B5EF4-FFF2-40B4-BE49-F238E27FC236}">
                  <a16:creationId xmlns:a16="http://schemas.microsoft.com/office/drawing/2014/main" id="{1FA47921-1CF7-CEAA-1736-D3D5748C1CF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1" name="þ&gt;25" hidden="1" title="S">
              <a:extLst>
                <a:ext uri="{FF2B5EF4-FFF2-40B4-BE49-F238E27FC236}">
                  <a16:creationId xmlns:a16="http://schemas.microsoft.com/office/drawing/2014/main" id="{21992941-344B-B064-0486-53E82004960E}"/>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000" b="1">
                <a:solidFill>
                  <a:schemeClr val="tx1">
                    <a:lumMod val="100000"/>
                  </a:schemeClr>
                </a:solidFill>
                <a:latin typeface="Bierstadt" panose="020B0004020202020204" pitchFamily="34" charset="0"/>
              </a:endParaRPr>
            </a:p>
          </p:txBody>
        </p:sp>
        <p:sp>
          <p:nvSpPr>
            <p:cNvPr id="403" name="þ-25" hidden="1">
              <a:extLst>
                <a:ext uri="{FF2B5EF4-FFF2-40B4-BE49-F238E27FC236}">
                  <a16:creationId xmlns:a16="http://schemas.microsoft.com/office/drawing/2014/main" id="{E09F4BBB-1313-70CC-60FB-F8905D7BD4B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1" name="þ&gt;24" hidden="1" title="S">
              <a:extLst>
                <a:ext uri="{FF2B5EF4-FFF2-40B4-BE49-F238E27FC236}">
                  <a16:creationId xmlns:a16="http://schemas.microsoft.com/office/drawing/2014/main" id="{BA916D3D-BCEC-EC79-3046-770A183085D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3" name="þ-24" hidden="1">
              <a:extLst>
                <a:ext uri="{FF2B5EF4-FFF2-40B4-BE49-F238E27FC236}">
                  <a16:creationId xmlns:a16="http://schemas.microsoft.com/office/drawing/2014/main" id="{40A0AF4E-A211-C9A3-1D31-A88C1381058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9" name="þ&gt;23" hidden="1" title="S">
              <a:extLst>
                <a:ext uri="{FF2B5EF4-FFF2-40B4-BE49-F238E27FC236}">
                  <a16:creationId xmlns:a16="http://schemas.microsoft.com/office/drawing/2014/main" id="{FFD09124-D501-CB88-C6D3-A90355E9585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rgbClr val="5F5F5F">
                    <a:lumMod val="100000"/>
                  </a:srgbClr>
                </a:solidFill>
                <a:latin typeface="Bierstadt" panose="020B0004020202020204" pitchFamily="34" charset="0"/>
              </a:endParaRPr>
            </a:p>
          </p:txBody>
        </p:sp>
        <p:sp>
          <p:nvSpPr>
            <p:cNvPr id="371" name="þ-23" hidden="1">
              <a:extLst>
                <a:ext uri="{FF2B5EF4-FFF2-40B4-BE49-F238E27FC236}">
                  <a16:creationId xmlns:a16="http://schemas.microsoft.com/office/drawing/2014/main" id="{4237E063-F1BC-199C-76C6-61743689C86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7" name="þ&gt;22" hidden="1" title="S">
              <a:extLst>
                <a:ext uri="{FF2B5EF4-FFF2-40B4-BE49-F238E27FC236}">
                  <a16:creationId xmlns:a16="http://schemas.microsoft.com/office/drawing/2014/main" id="{0C48357F-C800-8BD5-0031-C17BCFBE55A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rgbClr val="5F5F5F">
                    <a:lumMod val="100000"/>
                  </a:srgbClr>
                </a:solidFill>
                <a:latin typeface="Bierstadt" panose="020B0004020202020204" pitchFamily="34" charset="0"/>
              </a:endParaRPr>
            </a:p>
          </p:txBody>
        </p:sp>
        <p:sp>
          <p:nvSpPr>
            <p:cNvPr id="379" name="þ-22" hidden="1">
              <a:extLst>
                <a:ext uri="{FF2B5EF4-FFF2-40B4-BE49-F238E27FC236}">
                  <a16:creationId xmlns:a16="http://schemas.microsoft.com/office/drawing/2014/main" id="{6ADED62F-20E2-AD6A-0367-FB5829FC756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5" name="þ&gt;20" hidden="1" title="S">
              <a:extLst>
                <a:ext uri="{FF2B5EF4-FFF2-40B4-BE49-F238E27FC236}">
                  <a16:creationId xmlns:a16="http://schemas.microsoft.com/office/drawing/2014/main" id="{E4EC60FA-94EF-7312-3F30-76029AF3F14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1">
                    <a:lumMod val="50000"/>
                    <a:lumOff val="50000"/>
                  </a:schemeClr>
                </a:solidFill>
                <a:latin typeface="Bierstadt" panose="020B0004020202020204" pitchFamily="34" charset="0"/>
              </a:endParaRPr>
            </a:p>
          </p:txBody>
        </p:sp>
        <p:sp>
          <p:nvSpPr>
            <p:cNvPr id="387" name="þ-20" hidden="1">
              <a:extLst>
                <a:ext uri="{FF2B5EF4-FFF2-40B4-BE49-F238E27FC236}">
                  <a16:creationId xmlns:a16="http://schemas.microsoft.com/office/drawing/2014/main" id="{F7DB555F-2816-036A-C55A-115728306A6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C87EEDA7-B986-DD63-DBFB-F2F01F51FE69}"/>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F57277E0-9A67-B2C0-CC70-D04995EE3A55}"/>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12954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ABE8B68C-3DBC-C0FE-6C07-52F075A1BC92}"/>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0E5A91EA-8265-6EA6-2991-2A0C83D3306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Bierstadt" panose="020B0004020202020204" pitchFamily="34" charset="0"/>
              </a:endParaRPr>
            </a:p>
          </p:txBody>
        </p:sp>
        <p:sp>
          <p:nvSpPr>
            <p:cNvPr id="393" name="þ&gt;21" hidden="1" title="S">
              <a:extLst>
                <a:ext uri="{FF2B5EF4-FFF2-40B4-BE49-F238E27FC236}">
                  <a16:creationId xmlns:a16="http://schemas.microsoft.com/office/drawing/2014/main" id="{47BF3BB4-D726-5943-4CEF-63F755B2620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395" name="þ-21" hidden="1">
              <a:extLst>
                <a:ext uri="{FF2B5EF4-FFF2-40B4-BE49-F238E27FC236}">
                  <a16:creationId xmlns:a16="http://schemas.microsoft.com/office/drawing/2014/main" id="{B12E4B05-46B8-2FC9-7F31-0B8D3B10AD05}"/>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3A65BE3E-CA59-00DB-8804-9C48034605E5}"/>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87639BD0-2101-61B1-4CC2-2BD43EC11419}"/>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EB942E36-D545-3EDA-F4D2-ABBECE7F3693}"/>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D6E13F0C-4D65-EA04-CC21-AABBE701B92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5F05A8F8-9028-6A62-0243-D28512B3AB7D}"/>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 uri="{AF507438-7753-43E0-B8FC-AC1667EBCBE1}">
                <a14:hiddenEffects xmlns:a14="http://schemas.microsoft.com/office/drawing/2010/main">
                  <a:effectLst>
                    <a:outerShdw blurRad="63500" sx="102000" sy="102000" algn="ctr">
                      <a:srgbClr val="D9D9D9"/>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EBA19B50-2F94-61AC-E376-EF5790C791DF}"/>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2EA0D4CA-B71D-FDEE-E527-87739830C752}"/>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397" name="þ&gt;21L" hidden="1" title="S">
              <a:extLst>
                <a:ext uri="{FF2B5EF4-FFF2-40B4-BE49-F238E27FC236}">
                  <a16:creationId xmlns:a16="http://schemas.microsoft.com/office/drawing/2014/main" id="{FE1EC1A9-6DAA-897D-5C51-94E99FBFFC9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399" name="þ&gt;21à" hidden="1" title="S">
              <a:extLst>
                <a:ext uri="{FF2B5EF4-FFF2-40B4-BE49-F238E27FC236}">
                  <a16:creationId xmlns:a16="http://schemas.microsoft.com/office/drawing/2014/main" id="{B78F1484-956A-D2CE-3A3D-0866A46E239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5" name="þ&gt;25L" hidden="1" title="S">
              <a:extLst>
                <a:ext uri="{FF2B5EF4-FFF2-40B4-BE49-F238E27FC236}">
                  <a16:creationId xmlns:a16="http://schemas.microsoft.com/office/drawing/2014/main" id="{417AE958-1A4C-FCC7-D25E-0C93A584072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7" name="þ&gt;25à" hidden="1" title="S">
              <a:extLst>
                <a:ext uri="{FF2B5EF4-FFF2-40B4-BE49-F238E27FC236}">
                  <a16:creationId xmlns:a16="http://schemas.microsoft.com/office/drawing/2014/main" id="{CDDB2375-29B1-AC92-7491-36602DBE810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59" name="þZ7" hidden="1">
              <a:extLst>
                <a:ext uri="{FF2B5EF4-FFF2-40B4-BE49-F238E27FC236}">
                  <a16:creationId xmlns:a16="http://schemas.microsoft.com/office/drawing/2014/main" id="{91FFA464-B0E5-CCC8-973B-86E4495BA9BD}"/>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23" name="þ&gt;21#1|T" title="þ\#1_1|1||&gt;21|">
              <a:extLst>
                <a:ext uri="{FF2B5EF4-FFF2-40B4-BE49-F238E27FC236}">
                  <a16:creationId xmlns:a16="http://schemas.microsoft.com/office/drawing/2014/main" id="{1295DE95-6877-59D0-0071-DE374B482B37}"/>
                </a:ext>
              </a:extLst>
            </p:cNvPr>
            <p:cNvSpPr>
              <a:spLocks/>
            </p:cNvSpPr>
            <p:nvPr/>
          </p:nvSpPr>
          <p:spPr>
            <a:xfrm>
              <a:off x="5280047" y="1244600"/>
              <a:ext cx="432034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24" name="þ&gt;21#2|T" title="þ\#1_2|2||&gt;21|">
              <a:extLst>
                <a:ext uri="{FF2B5EF4-FFF2-40B4-BE49-F238E27FC236}">
                  <a16:creationId xmlns:a16="http://schemas.microsoft.com/office/drawing/2014/main" id="{E5D08705-B0D6-54C4-62AE-FD5E1235607D}"/>
                </a:ext>
              </a:extLst>
            </p:cNvPr>
            <p:cNvSpPr>
              <a:spLocks/>
            </p:cNvSpPr>
            <p:nvPr/>
          </p:nvSpPr>
          <p:spPr>
            <a:xfrm>
              <a:off x="5280047" y="2133600"/>
              <a:ext cx="432034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5" name="þ&gt;21#3|T" title="þ\#1_3|3||&gt;21|">
              <a:extLst>
                <a:ext uri="{FF2B5EF4-FFF2-40B4-BE49-F238E27FC236}">
                  <a16:creationId xmlns:a16="http://schemas.microsoft.com/office/drawing/2014/main" id="{637B373D-82FD-9752-5F30-6BA812B7861C}"/>
                </a:ext>
              </a:extLst>
            </p:cNvPr>
            <p:cNvSpPr>
              <a:spLocks/>
            </p:cNvSpPr>
            <p:nvPr/>
          </p:nvSpPr>
          <p:spPr>
            <a:xfrm>
              <a:off x="5280047" y="3022600"/>
              <a:ext cx="432034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26" name="þ&gt;21#4|T" title="þ\#1_4|4||&gt;21|">
              <a:extLst>
                <a:ext uri="{FF2B5EF4-FFF2-40B4-BE49-F238E27FC236}">
                  <a16:creationId xmlns:a16="http://schemas.microsoft.com/office/drawing/2014/main" id="{F2FED733-E97B-F4CE-8557-6345C2198C53}"/>
                </a:ext>
              </a:extLst>
            </p:cNvPr>
            <p:cNvSpPr>
              <a:spLocks/>
            </p:cNvSpPr>
            <p:nvPr/>
          </p:nvSpPr>
          <p:spPr>
            <a:xfrm>
              <a:off x="5280047" y="3911600"/>
              <a:ext cx="432034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7" name="þ&gt;21#5|T" title="þ\#1_5|5||&gt;21|">
              <a:extLst>
                <a:ext uri="{FF2B5EF4-FFF2-40B4-BE49-F238E27FC236}">
                  <a16:creationId xmlns:a16="http://schemas.microsoft.com/office/drawing/2014/main" id="{DFBF4211-EF21-3025-B5F7-E420F41AC9DE}"/>
                </a:ext>
              </a:extLst>
            </p:cNvPr>
            <p:cNvSpPr>
              <a:spLocks/>
            </p:cNvSpPr>
            <p:nvPr/>
          </p:nvSpPr>
          <p:spPr>
            <a:xfrm>
              <a:off x="5280047" y="4800600"/>
              <a:ext cx="432034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28" name="þ&gt;21#6|T" title="þ\#1_6|6||&gt;21|">
              <a:extLst>
                <a:ext uri="{FF2B5EF4-FFF2-40B4-BE49-F238E27FC236}">
                  <a16:creationId xmlns:a16="http://schemas.microsoft.com/office/drawing/2014/main" id="{92A862C2-F91D-32AF-EC2E-45C37F299909}"/>
                </a:ext>
              </a:extLst>
            </p:cNvPr>
            <p:cNvSpPr>
              <a:spLocks/>
            </p:cNvSpPr>
            <p:nvPr/>
          </p:nvSpPr>
          <p:spPr>
            <a:xfrm>
              <a:off x="5280047" y="5689600"/>
              <a:ext cx="432034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9" name="þ&gt;20#1|L" title="þ\#1_1|1||&gt;20|">
              <a:extLst>
                <a:ext uri="{FF2B5EF4-FFF2-40B4-BE49-F238E27FC236}">
                  <a16:creationId xmlns:a16="http://schemas.microsoft.com/office/drawing/2014/main" id="{B519BDB4-A5EC-FCF4-F488-7372E2710F43}"/>
                </a:ext>
              </a:extLst>
            </p:cNvPr>
            <p:cNvSpPr>
              <a:spLocks/>
            </p:cNvSpPr>
            <p:nvPr/>
          </p:nvSpPr>
          <p:spPr>
            <a:xfrm>
              <a:off x="9600394" y="1244600"/>
              <a:ext cx="229437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50000"/>
                      <a:lumOff val="50000"/>
                    </a:schemeClr>
                  </a:solidFill>
                  <a:latin typeface="Bierstadt" panose="020B0004020202020204" pitchFamily="34" charset="0"/>
                </a:rPr>
                <a:t>09:00-10:00</a:t>
              </a:r>
            </a:p>
          </p:txBody>
        </p:sp>
        <p:sp>
          <p:nvSpPr>
            <p:cNvPr id="430" name="þ&gt;20#2|L" title="þ\#1_2|2||&gt;20|">
              <a:extLst>
                <a:ext uri="{FF2B5EF4-FFF2-40B4-BE49-F238E27FC236}">
                  <a16:creationId xmlns:a16="http://schemas.microsoft.com/office/drawing/2014/main" id="{356FA034-86EA-0F43-B551-331075408106}"/>
                </a:ext>
              </a:extLst>
            </p:cNvPr>
            <p:cNvSpPr>
              <a:spLocks/>
            </p:cNvSpPr>
            <p:nvPr/>
          </p:nvSpPr>
          <p:spPr>
            <a:xfrm>
              <a:off x="9600394" y="2133600"/>
              <a:ext cx="229437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10:00-11:00</a:t>
              </a:r>
            </a:p>
          </p:txBody>
        </p:sp>
        <p:sp>
          <p:nvSpPr>
            <p:cNvPr id="431" name="þ&gt;20#3|L" title="þ\#1_3|3||&gt;20|">
              <a:extLst>
                <a:ext uri="{FF2B5EF4-FFF2-40B4-BE49-F238E27FC236}">
                  <a16:creationId xmlns:a16="http://schemas.microsoft.com/office/drawing/2014/main" id="{773AD7DF-1441-9C31-C388-42A59FABFAA5}"/>
                </a:ext>
              </a:extLst>
            </p:cNvPr>
            <p:cNvSpPr>
              <a:spLocks/>
            </p:cNvSpPr>
            <p:nvPr/>
          </p:nvSpPr>
          <p:spPr>
            <a:xfrm>
              <a:off x="9600394" y="3022600"/>
              <a:ext cx="229437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50000"/>
                      <a:lumOff val="50000"/>
                    </a:schemeClr>
                  </a:solidFill>
                  <a:latin typeface="Bierstadt" panose="020B0004020202020204" pitchFamily="34" charset="0"/>
                </a:rPr>
                <a:t>11:00-12:00</a:t>
              </a:r>
            </a:p>
          </p:txBody>
        </p:sp>
        <p:sp>
          <p:nvSpPr>
            <p:cNvPr id="432" name="þ&gt;20#4|L" title="þ\#1_4|4||&gt;20|">
              <a:extLst>
                <a:ext uri="{FF2B5EF4-FFF2-40B4-BE49-F238E27FC236}">
                  <a16:creationId xmlns:a16="http://schemas.microsoft.com/office/drawing/2014/main" id="{8B8E14FB-0DC9-5769-2693-E75208D7B25C}"/>
                </a:ext>
              </a:extLst>
            </p:cNvPr>
            <p:cNvSpPr>
              <a:spLocks/>
            </p:cNvSpPr>
            <p:nvPr/>
          </p:nvSpPr>
          <p:spPr>
            <a:xfrm>
              <a:off x="9600394" y="3911600"/>
              <a:ext cx="229437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12:00-13:00</a:t>
              </a:r>
            </a:p>
          </p:txBody>
        </p:sp>
        <p:sp>
          <p:nvSpPr>
            <p:cNvPr id="433" name="þ&gt;20#5|L" title="þ\#1_5|5||&gt;20|">
              <a:extLst>
                <a:ext uri="{FF2B5EF4-FFF2-40B4-BE49-F238E27FC236}">
                  <a16:creationId xmlns:a16="http://schemas.microsoft.com/office/drawing/2014/main" id="{F346C6F2-F3A8-0FDA-4651-2ECCFFC5E926}"/>
                </a:ext>
              </a:extLst>
            </p:cNvPr>
            <p:cNvSpPr>
              <a:spLocks/>
            </p:cNvSpPr>
            <p:nvPr/>
          </p:nvSpPr>
          <p:spPr>
            <a:xfrm>
              <a:off x="9600394" y="4800600"/>
              <a:ext cx="229437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50000"/>
                      <a:lumOff val="50000"/>
                    </a:schemeClr>
                  </a:solidFill>
                  <a:latin typeface="Bierstadt" panose="020B0004020202020204" pitchFamily="34" charset="0"/>
                </a:rPr>
                <a:t>13:00-14:00</a:t>
              </a:r>
            </a:p>
          </p:txBody>
        </p:sp>
        <p:sp>
          <p:nvSpPr>
            <p:cNvPr id="434" name="þ&gt;20#6|L" title="þ\#1_6|6||&gt;20|">
              <a:extLst>
                <a:ext uri="{FF2B5EF4-FFF2-40B4-BE49-F238E27FC236}">
                  <a16:creationId xmlns:a16="http://schemas.microsoft.com/office/drawing/2014/main" id="{BB924CCF-92E4-2BBC-7BA4-BB466A396B09}"/>
                </a:ext>
              </a:extLst>
            </p:cNvPr>
            <p:cNvSpPr>
              <a:spLocks/>
            </p:cNvSpPr>
            <p:nvPr/>
          </p:nvSpPr>
          <p:spPr>
            <a:xfrm>
              <a:off x="9600394" y="5689600"/>
              <a:ext cx="229437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14:00-15:00</a:t>
              </a:r>
            </a:p>
          </p:txBody>
        </p:sp>
        <p:sp>
          <p:nvSpPr>
            <p:cNvPr id="435" name="þ&gt;25#1|TN" title="þ\#1_1|1|||0">
              <a:extLst>
                <a:ext uri="{FF2B5EF4-FFF2-40B4-BE49-F238E27FC236}">
                  <a16:creationId xmlns:a16="http://schemas.microsoft.com/office/drawing/2014/main" id="{3B884096-2969-B971-F030-59FBF70BEE4B}"/>
                </a:ext>
              </a:extLst>
            </p:cNvPr>
            <p:cNvSpPr>
              <a:spLocks/>
            </p:cNvSpPr>
            <p:nvPr/>
          </p:nvSpPr>
          <p:spPr>
            <a:xfrm>
              <a:off x="3568700" y="1244600"/>
              <a:ext cx="1647847"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1">
                      <a:lumMod val="100000"/>
                    </a:schemeClr>
                  </a:solidFill>
                  <a:latin typeface="Bierstadt" panose="020B0004020202020204" pitchFamily="34" charset="0"/>
                </a:rPr>
                <a:t>01</a:t>
              </a:r>
            </a:p>
          </p:txBody>
        </p:sp>
        <p:sp>
          <p:nvSpPr>
            <p:cNvPr id="436" name="þ&gt;25#2|TN" title="þ\#1_2|2|||0">
              <a:extLst>
                <a:ext uri="{FF2B5EF4-FFF2-40B4-BE49-F238E27FC236}">
                  <a16:creationId xmlns:a16="http://schemas.microsoft.com/office/drawing/2014/main" id="{450CC8D8-60C1-D3CB-FCE9-E0C70A589511}"/>
                </a:ext>
              </a:extLst>
            </p:cNvPr>
            <p:cNvSpPr>
              <a:spLocks/>
            </p:cNvSpPr>
            <p:nvPr/>
          </p:nvSpPr>
          <p:spPr>
            <a:xfrm>
              <a:off x="3568700" y="2133600"/>
              <a:ext cx="1647847"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02</a:t>
              </a:r>
            </a:p>
          </p:txBody>
        </p:sp>
        <p:sp>
          <p:nvSpPr>
            <p:cNvPr id="437" name="þ&gt;25#3|TN" title="þ\#1_3|3|||0">
              <a:extLst>
                <a:ext uri="{FF2B5EF4-FFF2-40B4-BE49-F238E27FC236}">
                  <a16:creationId xmlns:a16="http://schemas.microsoft.com/office/drawing/2014/main" id="{E19B13D2-3F73-2971-A982-3D745E8BEECD}"/>
                </a:ext>
              </a:extLst>
            </p:cNvPr>
            <p:cNvSpPr>
              <a:spLocks/>
            </p:cNvSpPr>
            <p:nvPr/>
          </p:nvSpPr>
          <p:spPr>
            <a:xfrm>
              <a:off x="3568700" y="3022600"/>
              <a:ext cx="1647847"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1">
                      <a:lumMod val="100000"/>
                    </a:schemeClr>
                  </a:solidFill>
                  <a:latin typeface="Bierstadt" panose="020B0004020202020204" pitchFamily="34" charset="0"/>
                </a:rPr>
                <a:t>03</a:t>
              </a:r>
            </a:p>
          </p:txBody>
        </p:sp>
        <p:sp>
          <p:nvSpPr>
            <p:cNvPr id="438" name="þ&gt;25#4|TN" title="þ\#1_4|4|||0">
              <a:extLst>
                <a:ext uri="{FF2B5EF4-FFF2-40B4-BE49-F238E27FC236}">
                  <a16:creationId xmlns:a16="http://schemas.microsoft.com/office/drawing/2014/main" id="{E5F0E89E-CD2D-B01D-71ED-7BC6A6E48EF7}"/>
                </a:ext>
              </a:extLst>
            </p:cNvPr>
            <p:cNvSpPr>
              <a:spLocks/>
            </p:cNvSpPr>
            <p:nvPr/>
          </p:nvSpPr>
          <p:spPr>
            <a:xfrm>
              <a:off x="3568700" y="3911600"/>
              <a:ext cx="1647847"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04</a:t>
              </a:r>
            </a:p>
          </p:txBody>
        </p:sp>
        <p:sp>
          <p:nvSpPr>
            <p:cNvPr id="439" name="þ&gt;25#5|TN" title="þ\#1_5|5|||0">
              <a:extLst>
                <a:ext uri="{FF2B5EF4-FFF2-40B4-BE49-F238E27FC236}">
                  <a16:creationId xmlns:a16="http://schemas.microsoft.com/office/drawing/2014/main" id="{93EE3E80-49E2-702F-C41A-36823EBB68A5}"/>
                </a:ext>
              </a:extLst>
            </p:cNvPr>
            <p:cNvSpPr>
              <a:spLocks/>
            </p:cNvSpPr>
            <p:nvPr/>
          </p:nvSpPr>
          <p:spPr>
            <a:xfrm>
              <a:off x="3568700" y="4800600"/>
              <a:ext cx="1647847"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1">
                      <a:lumMod val="100000"/>
                    </a:schemeClr>
                  </a:solidFill>
                  <a:latin typeface="Bierstadt" panose="020B0004020202020204" pitchFamily="34" charset="0"/>
                </a:rPr>
                <a:t>05</a:t>
              </a:r>
            </a:p>
          </p:txBody>
        </p:sp>
        <p:sp>
          <p:nvSpPr>
            <p:cNvPr id="440" name="þ&gt;25#6|TN" title="þ\#1_6|6|||0">
              <a:extLst>
                <a:ext uri="{FF2B5EF4-FFF2-40B4-BE49-F238E27FC236}">
                  <a16:creationId xmlns:a16="http://schemas.microsoft.com/office/drawing/2014/main" id="{7A2BE5C0-6E90-9550-45F5-A7CCABB688CE}"/>
                </a:ext>
              </a:extLst>
            </p:cNvPr>
            <p:cNvSpPr>
              <a:spLocks/>
            </p:cNvSpPr>
            <p:nvPr/>
          </p:nvSpPr>
          <p:spPr>
            <a:xfrm>
              <a:off x="3568700" y="5689600"/>
              <a:ext cx="1647847"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06</a:t>
              </a:r>
            </a:p>
          </p:txBody>
        </p:sp>
        <p:sp>
          <p:nvSpPr>
            <p:cNvPr id="412" name="þ\#1_1" descr="Section # 1@0@0" hidden="1" title="1">
              <a:extLst>
                <a:ext uri="{FF2B5EF4-FFF2-40B4-BE49-F238E27FC236}">
                  <a16:creationId xmlns:a16="http://schemas.microsoft.com/office/drawing/2014/main" id="{7C690766-5295-D870-2CB0-DC60CFB6ECF9}"/>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4" name="þ\#1_2" descr="Section # 1@0@0" hidden="1" title="1">
              <a:extLst>
                <a:ext uri="{FF2B5EF4-FFF2-40B4-BE49-F238E27FC236}">
                  <a16:creationId xmlns:a16="http://schemas.microsoft.com/office/drawing/2014/main" id="{98DC241B-A81E-1578-4F7B-0C9A7F827CD8}"/>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6" name="þ\#1_3" descr="Section # 1@0@0" hidden="1" title="1">
              <a:extLst>
                <a:ext uri="{FF2B5EF4-FFF2-40B4-BE49-F238E27FC236}">
                  <a16:creationId xmlns:a16="http://schemas.microsoft.com/office/drawing/2014/main" id="{57109E88-35D1-7E54-DA57-F31A3239D4C1}"/>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8" name="þ\#1_4" descr="Section # 1@0@0" hidden="1" title="1">
              <a:extLst>
                <a:ext uri="{FF2B5EF4-FFF2-40B4-BE49-F238E27FC236}">
                  <a16:creationId xmlns:a16="http://schemas.microsoft.com/office/drawing/2014/main" id="{4B304808-9347-BD8F-F01B-CD999BDC3613}"/>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0" name="þ\#1_5" descr="Section # 1@0@0" hidden="1" title="1">
              <a:extLst>
                <a:ext uri="{FF2B5EF4-FFF2-40B4-BE49-F238E27FC236}">
                  <a16:creationId xmlns:a16="http://schemas.microsoft.com/office/drawing/2014/main" id="{76FDF31F-1699-793A-8F35-3DDA30DABCF0}"/>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6" descr="Section # 1@0@0" hidden="1" title="1">
              <a:extLst>
                <a:ext uri="{FF2B5EF4-FFF2-40B4-BE49-F238E27FC236}">
                  <a16:creationId xmlns:a16="http://schemas.microsoft.com/office/drawing/2014/main" id="{05C541EB-84DD-EA12-9EAA-54AB06D223C7}"/>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9802024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80" name="þK">
            <a:extLst>
              <a:ext uri="{FF2B5EF4-FFF2-40B4-BE49-F238E27FC236}">
                <a16:creationId xmlns:a16="http://schemas.microsoft.com/office/drawing/2014/main" id="{83C8D6B5-4EA4-674D-37DD-872EA3EBEC99}"/>
              </a:ext>
            </a:extLst>
          </p:cNvPr>
          <p:cNvGrpSpPr/>
          <p:nvPr/>
        </p:nvGrpSpPr>
        <p:grpSpPr>
          <a:xfrm>
            <a:off x="3505200" y="1143000"/>
            <a:ext cx="8509000" cy="5461000"/>
            <a:chOff x="3505200" y="1143000"/>
            <a:chExt cx="8509000" cy="5461000"/>
          </a:xfrm>
        </p:grpSpPr>
        <p:sp>
          <p:nvSpPr>
            <p:cNvPr id="430" name="þH#6" descr="3 1" title="|6|">
              <a:extLst>
                <a:ext uri="{FF2B5EF4-FFF2-40B4-BE49-F238E27FC236}">
                  <a16:creationId xmlns:a16="http://schemas.microsoft.com/office/drawing/2014/main" id="{E9B4A194-1CF7-1000-4FCB-2E589351E994}"/>
                </a:ext>
              </a:extLst>
            </p:cNvPr>
            <p:cNvSpPr/>
            <p:nvPr/>
          </p:nvSpPr>
          <p:spPr>
            <a:xfrm>
              <a:off x="9220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28" name="þH#5" descr="2 1" title="|5|">
              <a:extLst>
                <a:ext uri="{FF2B5EF4-FFF2-40B4-BE49-F238E27FC236}">
                  <a16:creationId xmlns:a16="http://schemas.microsoft.com/office/drawing/2014/main" id="{567E8906-F26A-6DFA-92B6-F2A787DFDF7B}"/>
                </a:ext>
              </a:extLst>
            </p:cNvPr>
            <p:cNvSpPr/>
            <p:nvPr/>
          </p:nvSpPr>
          <p:spPr>
            <a:xfrm>
              <a:off x="6426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26" name="þH#4" descr="1 1" title="|4|">
              <a:extLst>
                <a:ext uri="{FF2B5EF4-FFF2-40B4-BE49-F238E27FC236}">
                  <a16:creationId xmlns:a16="http://schemas.microsoft.com/office/drawing/2014/main" id="{037DA227-CE4E-DA38-0AD9-7D04E8780EAC}"/>
                </a:ext>
              </a:extLst>
            </p:cNvPr>
            <p:cNvSpPr/>
            <p:nvPr/>
          </p:nvSpPr>
          <p:spPr>
            <a:xfrm>
              <a:off x="3632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24" name="þH#3" descr="3 1" title="|3|">
              <a:extLst>
                <a:ext uri="{FF2B5EF4-FFF2-40B4-BE49-F238E27FC236}">
                  <a16:creationId xmlns:a16="http://schemas.microsoft.com/office/drawing/2014/main" id="{22D9AF51-673B-8FDF-3315-86E73ECDCCA5}"/>
                </a:ext>
              </a:extLst>
            </p:cNvPr>
            <p:cNvSpPr/>
            <p:nvPr/>
          </p:nvSpPr>
          <p:spPr>
            <a:xfrm>
              <a:off x="9220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22" name="þH#2" descr="2 1" title="|2|">
              <a:extLst>
                <a:ext uri="{FF2B5EF4-FFF2-40B4-BE49-F238E27FC236}">
                  <a16:creationId xmlns:a16="http://schemas.microsoft.com/office/drawing/2014/main" id="{B6E7AC1E-F299-9079-98C5-50789DB4FA93}"/>
                </a:ext>
              </a:extLst>
            </p:cNvPr>
            <p:cNvSpPr/>
            <p:nvPr/>
          </p:nvSpPr>
          <p:spPr>
            <a:xfrm>
              <a:off x="6426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20" name="þH#1" descr="1 1" title="|1|">
              <a:extLst>
                <a:ext uri="{FF2B5EF4-FFF2-40B4-BE49-F238E27FC236}">
                  <a16:creationId xmlns:a16="http://schemas.microsoft.com/office/drawing/2014/main" id="{A66E1710-5365-5BA3-6272-439A87EC9665}"/>
                </a:ext>
              </a:extLst>
            </p:cNvPr>
            <p:cNvSpPr/>
            <p:nvPr/>
          </p:nvSpPr>
          <p:spPr>
            <a:xfrm>
              <a:off x="3632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49" name="þ&gt;27#6|S" title="þ\#1_6|6|||">
              <a:extLst>
                <a:ext uri="{FF2B5EF4-FFF2-40B4-BE49-F238E27FC236}">
                  <a16:creationId xmlns:a16="http://schemas.microsoft.com/office/drawing/2014/main" id="{221A7077-743D-3192-B586-DDE93D330DB0}"/>
                </a:ext>
              </a:extLst>
            </p:cNvPr>
            <p:cNvSpPr>
              <a:spLocks/>
            </p:cNvSpPr>
            <p:nvPr/>
          </p:nvSpPr>
          <p:spPr>
            <a:xfrm>
              <a:off x="9220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448" name="þ&gt;27#5|S" title="þ\#1_5|5|||">
              <a:extLst>
                <a:ext uri="{FF2B5EF4-FFF2-40B4-BE49-F238E27FC236}">
                  <a16:creationId xmlns:a16="http://schemas.microsoft.com/office/drawing/2014/main" id="{25A9BDB0-4104-2657-441B-5D16C2667B56}"/>
                </a:ext>
              </a:extLst>
            </p:cNvPr>
            <p:cNvSpPr>
              <a:spLocks/>
            </p:cNvSpPr>
            <p:nvPr/>
          </p:nvSpPr>
          <p:spPr>
            <a:xfrm>
              <a:off x="6426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447" name="þ&gt;27#4|S" title="þ\#1_4|4|||">
              <a:extLst>
                <a:ext uri="{FF2B5EF4-FFF2-40B4-BE49-F238E27FC236}">
                  <a16:creationId xmlns:a16="http://schemas.microsoft.com/office/drawing/2014/main" id="{06C38DD6-C5B0-B441-2EC5-AD1B45F86B08}"/>
                </a:ext>
              </a:extLst>
            </p:cNvPr>
            <p:cNvSpPr>
              <a:spLocks/>
            </p:cNvSpPr>
            <p:nvPr/>
          </p:nvSpPr>
          <p:spPr>
            <a:xfrm>
              <a:off x="3632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446" name="þ&gt;27#3|S" title="þ\#1_3|3|||">
              <a:extLst>
                <a:ext uri="{FF2B5EF4-FFF2-40B4-BE49-F238E27FC236}">
                  <a16:creationId xmlns:a16="http://schemas.microsoft.com/office/drawing/2014/main" id="{2112090B-FE67-AD80-843C-FE47D2B98678}"/>
                </a:ext>
              </a:extLst>
            </p:cNvPr>
            <p:cNvSpPr>
              <a:spLocks/>
            </p:cNvSpPr>
            <p:nvPr/>
          </p:nvSpPr>
          <p:spPr>
            <a:xfrm>
              <a:off x="9220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445" name="þ&gt;27#2|S" title="þ\#1_2|2|||">
              <a:extLst>
                <a:ext uri="{FF2B5EF4-FFF2-40B4-BE49-F238E27FC236}">
                  <a16:creationId xmlns:a16="http://schemas.microsoft.com/office/drawing/2014/main" id="{D2298584-3338-C7D0-7217-D825341A44DA}"/>
                </a:ext>
              </a:extLst>
            </p:cNvPr>
            <p:cNvSpPr>
              <a:spLocks/>
            </p:cNvSpPr>
            <p:nvPr/>
          </p:nvSpPr>
          <p:spPr>
            <a:xfrm>
              <a:off x="6426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444" name="þ&gt;27#1|S" title="þ\#1_1|1|||">
              <a:extLst>
                <a:ext uri="{FF2B5EF4-FFF2-40B4-BE49-F238E27FC236}">
                  <a16:creationId xmlns:a16="http://schemas.microsoft.com/office/drawing/2014/main" id="{DF252D9E-A165-5985-360B-FAC2A14296AC}"/>
                </a:ext>
              </a:extLst>
            </p:cNvPr>
            <p:cNvSpPr>
              <a:spLocks/>
            </p:cNvSpPr>
            <p:nvPr/>
          </p:nvSpPr>
          <p:spPr>
            <a:xfrm>
              <a:off x="3632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59" name="þGY" hidden="1">
              <a:extLst>
                <a:ext uri="{FF2B5EF4-FFF2-40B4-BE49-F238E27FC236}">
                  <a16:creationId xmlns:a16="http://schemas.microsoft.com/office/drawing/2014/main" id="{41112A60-CE21-1BA7-3D4F-2D51D48CF962}"/>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418" name="þO" descr="80#43.69228" hidden="1" title="1.830987">
              <a:extLst>
                <a:ext uri="{FF2B5EF4-FFF2-40B4-BE49-F238E27FC236}">
                  <a16:creationId xmlns:a16="http://schemas.microsoft.com/office/drawing/2014/main" id="{7DC9FDCE-C867-CC1E-C31E-6F692E2B6820}"/>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BC673A8C-8CF1-093F-AC9D-FC9A03B1C5F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3E3071D3-1960-3695-44CE-2FA05CF7BA00}"/>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6F3B0270-403C-5BC1-A257-640EDC31896D}"/>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A74E7E25-0077-E3DF-818F-E647FFAF6D9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61469984-64AE-851B-9F80-AB36DC22C09C}"/>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3A4F3E23-078D-41BB-7060-11F062851E8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A930B3EE-358F-92BA-4623-52705D70B990}"/>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C0273294-F714-48B1-4203-ED470C999F10}"/>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379DA1EA-DFE8-C800-0375-F80B0F199A4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3FD31C26-4780-4788-353A-34B1710EBDD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E4DF98AA-3513-B318-F21F-D5DEB6CD776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45ED770D-4139-9417-46EF-91FA26B7A26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94A655C2-A4F7-5DED-5162-DB732EB81F4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9FAE142D-ABF9-CFB2-CDD4-733A8968DC1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D974EEED-52B8-1360-3908-E35D799F3E8F}"/>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9B8B5398-420F-2523-AE7D-87BC2069476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707012B8-2EE0-7DC6-5341-739AE2191680}"/>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5B14DC7C-D2EB-1A49-8299-90DF510B93FD}"/>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A67E1FF9-04DC-CD90-2DA8-AAC5649E0B83}"/>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0B17A467-4637-CAE7-8C31-E27A69C49EEC}"/>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5F770167-4C7B-B2BD-E236-C6C318F16E1F}"/>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69848131-DBD9-A554-8506-F9959337B2CE}"/>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7þ&gt;24þ&gt;23þ&gt;22þ&gt;20þ&gt;21þ&gt;26þ&gt;25[þaþ]þ&gt;24U3[þxþ]1[þaþ]MF52[þxþ]None[þaþ]D_I[þxþ]SubRowD[þaþ]þ&gt;22FT[þxþ]V[þaþ]þ&gt;21FT[þxþ]V[þaþ]þ&gt;21U12[þxþ]S[þaþ]þ&gt;21U19[þxþ]T[þaþ]þ&gt;21U21[þxþ]&gt;21[þaþ]þ&gt;21U22[þxþ]þNone[þaþ]þ&gt;21U68[þxþ]Y[þaþ]þ&gt;21U4[þxþ]0.181794625176723[þaþ]þ&gt;21U3[þxþ]0.934028440513082[þaþ]þ&gt;21U26[þxþ]þ&gt;21#1|T[þaþ]þ&gt;21U47[þxþ]Topic[þaþ]þ&gt;21U9[þxþ]66.8690712489558[þaþ]þ&gt;21U10[þxþ]33.5765893311043[þaþ]þ&gt;21F173[þxþ]N[þaþ]þ&gt;21F176[þxþ]0[þaþ]þ&gt;21U5[þxþ]0[þaþ]þ&gt;21U2[þxþ]5[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8b2cebb1de754267b7c57ccf59b03a4d[þaþ]U1U81[þxþ]Y[þaþ]F192[þxþ]Y[þaþ]þ&gt;21U70[þxþ]TextStyle1[þaþ]þ&gt;21U62[þxþ]Y[þaþ]F190[þxþ]DoubleColorStyle1[þaþ]þ&gt;21U69[þxþ]N[þaþ]F_0[þxþ]0.177347930029178[þaþ]F166[þxþ]N[þaþ]F149[þxþ]InvertedTextStyle1[þaþ]þ&gt;21F148[þxþ]Topic[þaþ]F185[þxþ]499,522430419922[þaþ]F186[þxþ]540,002258300781[þaþ]U1U79[þxþ]0[þaþ]F184[þxþ]N[þaþ]U1U78[þxþ]50[þaþ]U110[þxþ]0[þaþ]U112[þxþ]Infinity[þaþ]F84[þxþ]N[þaþ]F196[þxþ]L[þaþ]F195[þxþ]D[þaþ]F189[þxþ]N[þaþ]þ&gt;21F197[þxþ]Y[þaþ]þ&gt;21F198[þxþ]N[þaþ]F-3[þxþ]Template6[þaþ]F124[þxþ]10[þaþ]F_6[þxþ]0.0769230769230775[þaþ]F209[þxþ]92.59675[þaþ]F210[þxþ]108.0956[þaþ]þ&gt;24FT[þxþ]V[þaþ]OL[þxþ]1[þaþ]F222[þxþ]N[þaþ]F236[þxþ]AGENDA[þaþ]U114[þxþ]1[þaþ]þ&gt;21U84[þxþ]Y[þaþ]þ&gt;20F232[þxþ]Y[þaþ]þ&gt;20F233[þxþ]1[þaþ]þ&gt;20U12[þxþ]S[þaþ]þ&gt;20U19[þxþ]L[þaþ]þ&gt;20U10[þxþ]0[þaþ]þ&gt;20U9[þxþ]0[þaþ]þ&gt;20U3[þxþ]1[þaþ]þ&gt;20U4[þxþ]0.140448379525176[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25331900750753[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2533190075075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46141169903809[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54.0804710388184[þaþ]þ&gt;23VA[þxþ]Y[þaþ]þ&gt;23U82[þxþ]168.834091186523[þaþ]þ&gt;23U83[þxþ]29.0674800872803[þaþ]þ&gt;22F193[þxþ]N[þaþ]þ&gt;22VA[þxþ]Y[þaþ]þ&gt;20VA[þxþ]Y[þaþ]þ&gt;20U82[þxþ]174.057952880859[þaþ]þ&gt;20U83[þxþ]58.569450378418[þaþ]þ&gt;22F194[þxþ]Y[þaþ]þ&gt;22U82[þxþ]168.834091186523[þaþ]þ&gt;22U83[þxþ]29.0674800872803[þaþ]þ&gt;25U12[þxþ]S[þaþ]þ&gt;25U19[þxþ]TN[þaþ]þ&gt;25U10[þxþ]0[þaþ]þ&gt;25U9[þxþ]0[þaþ]þ&gt;25U3[þxþ]1[þaþ]þ&gt;25U4[þxþ]0.181794625176723[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þaþ]þ&gt;25F148[þxþ]#[þaþ]F279[þxþ]23.2552[þaþ]F282[þxþ]277.9658[þaþ]F286[þxþ]Classic Color Palette[þaþ]F211[þxþ]N[þaþ]þ&gt;24U5[þxþ]0[þaþ]þ&gt;24U2[þxþ]0[þaþ]þ&gt;23U5[þxþ]1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9[þxþ]P[þaþ]þ&gt;26U12[þxþ]S[þaþ]þ&gt;26U10[þxþ]0[þaþ]þ&gt;26U9[þxþ]0[þaþ]þ&gt;26U3[þxþ]1[þaþ]þ&gt;26U4[þxþ]0.211516820800531[þaþ]þ&gt;26U22[þxþ]þNone[þaþ]þ&gt;26U68[þxþ]Y[þaþ]þ&gt;26F173[þxþ]Y[þaþ]þ&gt;26F179[þxþ]C[þaþ]þ&gt;26F176[þxþ]1[þaþ]þ&gt;26U26[þxþ]Picture Shape 1[þaþ]þ&gt;26U47[þxþ]Image[þaþ]þ&gt;26U69[þxþ]N[þaþ]þ&gt;26F193[þxþ]þ&gt;27[þaþ]þ&gt;26VA[þxþ]Y[þaþ]þ&gt;26F206[þxþ]1[þaþ]þ&gt;26F207[þxþ]0[þaþ]þ&gt;26F263[þxþ]0[þaþ]þ&gt;26FT[þxþ]V[þaþ]þ&gt;26U601[þxþ]Template_balance.png[þaþ]þ&gt;26U602[þxþ]Template_delivery.png[þaþ]þ&gt;26U603[þxþ]Template_Xpeoplechat.png[þaþ]þ&gt;26U604[þxþ]Template_Xpyramid.png[þaþ]þ&gt;26U605[þxþ]Template_Tel.png[þaþ]þ&gt;26U606[þxþ]Template_Xpeople.png[þaþ]þ&gt;27U19[þxþ]S[þaþ]þ&gt;27U12[þxþ]S[þaþ]þ&gt;27U10[þxþ]0[þaþ]þ&gt;27U9[þxþ]0[þaþ]þ&gt;27U3[þxþ]1[þaþ]þ&gt;27U4[þxþ]0.133534767954474[þaþ]þ&gt;27U22[þxþ]þNone[þaþ]þ&gt;27U68[þxþ]Y[þaþ]þ&gt;27F173[þxþ]N[þaþ]þ&gt;27F179[þxþ]C[þaþ]þ&gt;27F176[þxþ]1[þaþ]þ&gt;27U26[þxþ]Shape 1[þaþ]þ&gt;27U47[þxþ]ImageBackground[þaþ]þ&gt;27U69[þxþ]N[þaþ]þ&gt;25F193[þxþ]N[þaþ]þ&gt;25VA[þxþ]Y[þaþ]þ&gt;25F206[þxþ]1[þaþ]þ&gt;27FT[þxþ]V[þaþ]F302[þxþ]0_Professional[þaþ]F300[þxþ]01_Agenda[þaþ]F301[þxþ]01_Standard[þaþ]þ&gt;26U891[þxþ]N[þaþ]þ&gt;26U892[þxþ]N[þaþ]þ&gt;26U893[þxþ]N[þaþ]þ&gt;26U896[þxþ]N[þaþ]þ&gt;26U895[þxþ]N[þaþ]þ&gt;26U894[þxþ]N[þaþ]þ&gt;27F303[þxþ]79[þaþ]þ&gt;24F303[þxþ]54[þaþ]þ&gt;23F303[þxþ]56[þaþ]þ&gt;22F303[þxþ]58[þaþ]þ&gt;20F303[þxþ]60[þaþ]þ&gt;21F303[þxþ]66[þaþ]þ&gt;26F303[þxþ]80[þaþ]þ&gt;25F303[þxþ]42[þaþ]þ&gt;27F263[þxþ]0[þaþ]þ&gt;26U5[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FC90882A-A8E6-CBF2-7D3C-EFA204FCFB8E}"/>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47C60D46-A693-DA11-8F4D-15E26C289A2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2818E02B-8A71-D0D5-D86A-A70A6AF91EA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364" name="þ-27" hidden="1">
              <a:extLst>
                <a:ext uri="{FF2B5EF4-FFF2-40B4-BE49-F238E27FC236}">
                  <a16:creationId xmlns:a16="http://schemas.microsoft.com/office/drawing/2014/main" id="{E4558F25-44CA-1447-66AB-4A265D06B33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410" name="þ&gt;25" hidden="1" title="S">
              <a:extLst>
                <a:ext uri="{FF2B5EF4-FFF2-40B4-BE49-F238E27FC236}">
                  <a16:creationId xmlns:a16="http://schemas.microsoft.com/office/drawing/2014/main" id="{FEB3584C-B5E0-7208-8B63-F169D5220F08}"/>
                </a:ext>
              </a:extLst>
            </p:cNvPr>
            <p:cNvSpPr>
              <a:spLocks/>
            </p:cNvSpPr>
            <p:nvPr/>
          </p:nvSpPr>
          <p:spPr>
            <a:xfrm>
              <a:off x="3695700" y="1333500"/>
              <a:ext cx="12700" cy="12700"/>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2400" b="1">
                <a:solidFill>
                  <a:schemeClr val="bg1">
                    <a:lumMod val="100000"/>
                  </a:schemeClr>
                </a:solidFill>
                <a:latin typeface="Arial Black" panose="020B0A04020102020204" pitchFamily="34" charset="0"/>
              </a:endParaRPr>
            </a:p>
          </p:txBody>
        </p:sp>
        <p:sp>
          <p:nvSpPr>
            <p:cNvPr id="408" name="þ-26" hidden="1">
              <a:extLst>
                <a:ext uri="{FF2B5EF4-FFF2-40B4-BE49-F238E27FC236}">
                  <a16:creationId xmlns:a16="http://schemas.microsoft.com/office/drawing/2014/main" id="{C8CD34D1-A6C5-2D52-4498-636ED08514F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Aptos" panose="020B0004020202020204" pitchFamily="34" charset="0"/>
              </a:endParaRPr>
            </a:p>
          </p:txBody>
        </p:sp>
        <p:sp>
          <p:nvSpPr>
            <p:cNvPr id="292" name="þC" hidden="1">
              <a:extLst>
                <a:ext uri="{FF2B5EF4-FFF2-40B4-BE49-F238E27FC236}">
                  <a16:creationId xmlns:a16="http://schemas.microsoft.com/office/drawing/2014/main" id="{8503C111-D23E-9306-C491-6267CEEDA6A7}"/>
                </a:ext>
              </a:extLst>
            </p:cNvPr>
            <p:cNvSpPr/>
            <p:nvPr/>
          </p:nvSpPr>
          <p:spPr>
            <a:xfrm>
              <a:off x="3505200" y="1143000"/>
              <a:ext cx="8509000" cy="5461000"/>
            </a:xfrm>
            <a:prstGeom prst="rect">
              <a:avLst/>
            </a:prstGeom>
            <a:solidFill>
              <a:schemeClr val="bg1">
                <a:lumMod val="100000"/>
              </a:schemeClr>
            </a:solidFill>
            <a:ln w="12700" cap="flat" cmpd="sng" algn="ctr">
              <a:solidFill>
                <a:srgbClr val="000000">
                  <a:lumMod val="100000"/>
                  <a:alpha val="0"/>
                </a:srgbClr>
              </a:solidFill>
              <a:prstDash val="solid"/>
              <a:miter lim="800000"/>
              <a:headEnd type="none" w="med" len="med"/>
              <a:tailEnd type="none" w="med" len="med"/>
            </a:ln>
            <a:effectLst>
              <a:outerShdw blurRad="12954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70" name="þ&gt;24L" hidden="1" title="S">
              <a:extLst>
                <a:ext uri="{FF2B5EF4-FFF2-40B4-BE49-F238E27FC236}">
                  <a16:creationId xmlns:a16="http://schemas.microsoft.com/office/drawing/2014/main" id="{C76A3B34-C748-BF6B-A2EF-516CFADF2C7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72" name="þ&gt;24à" hidden="1" title="S">
              <a:extLst>
                <a:ext uri="{FF2B5EF4-FFF2-40B4-BE49-F238E27FC236}">
                  <a16:creationId xmlns:a16="http://schemas.microsoft.com/office/drawing/2014/main" id="{750C4D80-FA7F-1B07-51F0-EF88EA9A79B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78" name="þ&gt;23L" hidden="1" title="S">
              <a:extLst>
                <a:ext uri="{FF2B5EF4-FFF2-40B4-BE49-F238E27FC236}">
                  <a16:creationId xmlns:a16="http://schemas.microsoft.com/office/drawing/2014/main" id="{C9A374F9-8A77-6013-5FB6-108BB6F3C07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0" name="þ&gt;23à" hidden="1" title="S">
              <a:extLst>
                <a:ext uri="{FF2B5EF4-FFF2-40B4-BE49-F238E27FC236}">
                  <a16:creationId xmlns:a16="http://schemas.microsoft.com/office/drawing/2014/main" id="{73807BBA-7C32-FC2F-D065-50397A54018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6" name="þ&gt;22L" hidden="1" title="S">
              <a:extLst>
                <a:ext uri="{FF2B5EF4-FFF2-40B4-BE49-F238E27FC236}">
                  <a16:creationId xmlns:a16="http://schemas.microsoft.com/office/drawing/2014/main" id="{13497E23-9349-9DF9-1BBD-8F02E6B3C6D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8" name="þ&gt;22à" hidden="1" title="S">
              <a:extLst>
                <a:ext uri="{FF2B5EF4-FFF2-40B4-BE49-F238E27FC236}">
                  <a16:creationId xmlns:a16="http://schemas.microsoft.com/office/drawing/2014/main" id="{4CEFD8F3-8CD9-CA6A-1D4C-44BBD681DDE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94" name="þ&gt;20L" hidden="1" title="S">
              <a:extLst>
                <a:ext uri="{FF2B5EF4-FFF2-40B4-BE49-F238E27FC236}">
                  <a16:creationId xmlns:a16="http://schemas.microsoft.com/office/drawing/2014/main" id="{5782305C-2385-1B03-E9F9-612EA93E2E7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96" name="þ&gt;20à" hidden="1" title="S">
              <a:extLst>
                <a:ext uri="{FF2B5EF4-FFF2-40B4-BE49-F238E27FC236}">
                  <a16:creationId xmlns:a16="http://schemas.microsoft.com/office/drawing/2014/main" id="{523359C7-EE5E-2AD2-0AEE-8F0F85D8700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412" name="þ-25" hidden="1">
              <a:extLst>
                <a:ext uri="{FF2B5EF4-FFF2-40B4-BE49-F238E27FC236}">
                  <a16:creationId xmlns:a16="http://schemas.microsoft.com/office/drawing/2014/main" id="{2F358142-4F56-1B4D-C692-6EC04719015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66" name="þ&gt;24" hidden="1" title="S">
              <a:extLst>
                <a:ext uri="{FF2B5EF4-FFF2-40B4-BE49-F238E27FC236}">
                  <a16:creationId xmlns:a16="http://schemas.microsoft.com/office/drawing/2014/main" id="{A199E490-A055-6E94-DB3E-101A1882285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68" name="þ-24" hidden="1">
              <a:extLst>
                <a:ext uri="{FF2B5EF4-FFF2-40B4-BE49-F238E27FC236}">
                  <a16:creationId xmlns:a16="http://schemas.microsoft.com/office/drawing/2014/main" id="{62326D34-21AA-6DE1-8793-02E71FE6EBA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74" name="þ&gt;23" hidden="1" title="S">
              <a:extLst>
                <a:ext uri="{FF2B5EF4-FFF2-40B4-BE49-F238E27FC236}">
                  <a16:creationId xmlns:a16="http://schemas.microsoft.com/office/drawing/2014/main" id="{9B6A6B93-2468-75A6-3F8E-844DE1C056E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200">
                <a:solidFill>
                  <a:schemeClr val="tx2">
                    <a:lumMod val="100000"/>
                  </a:schemeClr>
                </a:solidFill>
                <a:latin typeface="Arial" panose="020B0604020202020204" pitchFamily="34" charset="0"/>
              </a:endParaRPr>
            </a:p>
          </p:txBody>
        </p:sp>
        <p:sp>
          <p:nvSpPr>
            <p:cNvPr id="376" name="þ-23" hidden="1">
              <a:extLst>
                <a:ext uri="{FF2B5EF4-FFF2-40B4-BE49-F238E27FC236}">
                  <a16:creationId xmlns:a16="http://schemas.microsoft.com/office/drawing/2014/main" id="{62835FD7-1457-EC1B-D26B-27C423306EC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2" name="þ&gt;22" hidden="1" title="S">
              <a:extLst>
                <a:ext uri="{FF2B5EF4-FFF2-40B4-BE49-F238E27FC236}">
                  <a16:creationId xmlns:a16="http://schemas.microsoft.com/office/drawing/2014/main" id="{9A0AF7C1-5B71-3F64-7502-36529625A42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384" name="þ-22" hidden="1">
              <a:extLst>
                <a:ext uri="{FF2B5EF4-FFF2-40B4-BE49-F238E27FC236}">
                  <a16:creationId xmlns:a16="http://schemas.microsoft.com/office/drawing/2014/main" id="{BD9951B0-33C7-7E9E-2792-3838125EE88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90" name="þ&gt;20" hidden="1" title="S">
              <a:extLst>
                <a:ext uri="{FF2B5EF4-FFF2-40B4-BE49-F238E27FC236}">
                  <a16:creationId xmlns:a16="http://schemas.microsoft.com/office/drawing/2014/main" id="{A6031D34-CAA7-524B-E9C1-2103E84CDFF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392" name="þ-20" hidden="1">
              <a:extLst>
                <a:ext uri="{FF2B5EF4-FFF2-40B4-BE49-F238E27FC236}">
                  <a16:creationId xmlns:a16="http://schemas.microsoft.com/office/drawing/2014/main" id="{98CBEA6B-05C6-0732-DC72-B6F4A9AF9AE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6" name="þZ6" hidden="1">
              <a:extLst>
                <a:ext uri="{FF2B5EF4-FFF2-40B4-BE49-F238E27FC236}">
                  <a16:creationId xmlns:a16="http://schemas.microsoft.com/office/drawing/2014/main" id="{DBDD4D29-62DD-D53B-CC86-0BB3566681E7}"/>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52" name="þU2" hidden="1">
              <a:extLst>
                <a:ext uri="{FF2B5EF4-FFF2-40B4-BE49-F238E27FC236}">
                  <a16:creationId xmlns:a16="http://schemas.microsoft.com/office/drawing/2014/main" id="{EF2A0A87-4A0F-20EB-B859-C431AAF9C3F3}"/>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70" name="þF" descr="12632256" hidden="1">
              <a:extLst>
                <a:ext uri="{FF2B5EF4-FFF2-40B4-BE49-F238E27FC236}">
                  <a16:creationId xmlns:a16="http://schemas.microsoft.com/office/drawing/2014/main" id="{55BBA92F-ACBD-63C8-FDE5-C0560CB10811}"/>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68" name="þX" hidden="1">
              <a:extLst>
                <a:ext uri="{FF2B5EF4-FFF2-40B4-BE49-F238E27FC236}">
                  <a16:creationId xmlns:a16="http://schemas.microsoft.com/office/drawing/2014/main" id="{ACB15354-A14E-1BDC-4E48-ED5E2FB9ACC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Verdana" panose="020B0604030504040204" pitchFamily="34" charset="0"/>
              </a:endParaRPr>
            </a:p>
          </p:txBody>
        </p:sp>
        <p:sp>
          <p:nvSpPr>
            <p:cNvPr id="398" name="þ&gt;21" hidden="1" title="S">
              <a:extLst>
                <a:ext uri="{FF2B5EF4-FFF2-40B4-BE49-F238E27FC236}">
                  <a16:creationId xmlns:a16="http://schemas.microsoft.com/office/drawing/2014/main" id="{A7B5E9DC-B2A9-FEA6-945F-B00C2203CC8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Arial" panose="020B0604020202020204" pitchFamily="34" charset="0"/>
              </a:endParaRPr>
            </a:p>
          </p:txBody>
        </p:sp>
        <p:sp>
          <p:nvSpPr>
            <p:cNvPr id="400" name="þ-21" hidden="1">
              <a:extLst>
                <a:ext uri="{FF2B5EF4-FFF2-40B4-BE49-F238E27FC236}">
                  <a16:creationId xmlns:a16="http://schemas.microsoft.com/office/drawing/2014/main" id="{002C8E97-F664-EB94-C539-43EC01E82E11}"/>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17" name="þZA" hidden="1">
              <a:extLst>
                <a:ext uri="{FF2B5EF4-FFF2-40B4-BE49-F238E27FC236}">
                  <a16:creationId xmlns:a16="http://schemas.microsoft.com/office/drawing/2014/main" id="{0950709D-2DEA-56A3-A164-47AB03617A43}"/>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cxnSp>
          <p:nvCxnSpPr>
            <p:cNvPr id="315" name="þZ5" hidden="1">
              <a:extLst>
                <a:ext uri="{FF2B5EF4-FFF2-40B4-BE49-F238E27FC236}">
                  <a16:creationId xmlns:a16="http://schemas.microsoft.com/office/drawing/2014/main" id="{60F55ADD-5377-6860-BDBE-E92742833057}"/>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019472B0-8C64-1148-F9CB-3854A2F04946}"/>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E9DD216B-892B-7D19-1078-0D264A50D18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AC83CE20-C4FE-3940-1DBF-EDED651938D7}"/>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38" name="þà" hidden="1">
              <a:extLst>
                <a:ext uri="{FF2B5EF4-FFF2-40B4-BE49-F238E27FC236}">
                  <a16:creationId xmlns:a16="http://schemas.microsoft.com/office/drawing/2014/main" id="{31927B23-155D-2E1A-A364-E83045E4153A}"/>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35" name="þ§" hidden="1">
              <a:extLst>
                <a:ext uri="{FF2B5EF4-FFF2-40B4-BE49-F238E27FC236}">
                  <a16:creationId xmlns:a16="http://schemas.microsoft.com/office/drawing/2014/main" id="{20E6B8C0-3B80-0FEF-7593-D7AB98C06520}"/>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Arial" panose="020B0604020202020204" pitchFamily="34" charset="0"/>
              </a:endParaRPr>
            </a:p>
          </p:txBody>
        </p:sp>
        <p:sp>
          <p:nvSpPr>
            <p:cNvPr id="402" name="þ&gt;21L" hidden="1" title="S">
              <a:extLst>
                <a:ext uri="{FF2B5EF4-FFF2-40B4-BE49-F238E27FC236}">
                  <a16:creationId xmlns:a16="http://schemas.microsoft.com/office/drawing/2014/main" id="{959DD886-04B8-45C4-230F-A1CC24383BE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404" name="þ&gt;21à" hidden="1" title="S">
              <a:extLst>
                <a:ext uri="{FF2B5EF4-FFF2-40B4-BE49-F238E27FC236}">
                  <a16:creationId xmlns:a16="http://schemas.microsoft.com/office/drawing/2014/main" id="{CDDD41B5-A3A8-1A0D-7F21-A9C4825DC85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414" name="þ&gt;25L" hidden="1" title="S">
              <a:extLst>
                <a:ext uri="{FF2B5EF4-FFF2-40B4-BE49-F238E27FC236}">
                  <a16:creationId xmlns:a16="http://schemas.microsoft.com/office/drawing/2014/main" id="{CD0889BF-E194-687B-CD2E-69EBA2714F3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416" name="þ&gt;25à" hidden="1" title="S">
              <a:extLst>
                <a:ext uri="{FF2B5EF4-FFF2-40B4-BE49-F238E27FC236}">
                  <a16:creationId xmlns:a16="http://schemas.microsoft.com/office/drawing/2014/main" id="{F7D59CC3-0F33-056C-54BB-9077FA7D3DB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62" name="þ&gt;27" hidden="1" title="S">
              <a:extLst>
                <a:ext uri="{FF2B5EF4-FFF2-40B4-BE49-F238E27FC236}">
                  <a16:creationId xmlns:a16="http://schemas.microsoft.com/office/drawing/2014/main" id="{77B1F465-E134-3DE9-F211-5D28D5D1BD52}"/>
                </a:ext>
              </a:extLst>
            </p:cNvPr>
            <p:cNvSpPr>
              <a:spLocks/>
            </p:cNvSpPr>
            <p:nvPr/>
          </p:nvSpPr>
          <p:spPr>
            <a:xfrm>
              <a:off x="3695700" y="1333500"/>
              <a:ext cx="12700" cy="12700"/>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406" name="þ&gt;26" hidden="1" title="S">
              <a:extLst>
                <a:ext uri="{FF2B5EF4-FFF2-40B4-BE49-F238E27FC236}">
                  <a16:creationId xmlns:a16="http://schemas.microsoft.com/office/drawing/2014/main" id="{F81A8C01-224B-ACE4-180C-783129D58D2D}"/>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ptos" panose="020B0004020202020204" pitchFamily="34" charset="0"/>
              </a:endParaRPr>
            </a:p>
          </p:txBody>
        </p:sp>
        <p:sp>
          <p:nvSpPr>
            <p:cNvPr id="360" name="þZ7" hidden="1">
              <a:extLst>
                <a:ext uri="{FF2B5EF4-FFF2-40B4-BE49-F238E27FC236}">
                  <a16:creationId xmlns:a16="http://schemas.microsoft.com/office/drawing/2014/main" id="{D96BEBC3-2E46-3804-7A8B-B7DB454FCF12}"/>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450" name="þ&gt;21#1|T" title="þ\#1_1|1||&gt;21|">
              <a:extLst>
                <a:ext uri="{FF2B5EF4-FFF2-40B4-BE49-F238E27FC236}">
                  <a16:creationId xmlns:a16="http://schemas.microsoft.com/office/drawing/2014/main" id="{CC14EE19-90F5-1CC3-9BCC-E4A919C14FB8}"/>
                </a:ext>
              </a:extLst>
            </p:cNvPr>
            <p:cNvSpPr>
              <a:spLocks/>
            </p:cNvSpPr>
            <p:nvPr/>
          </p:nvSpPr>
          <p:spPr>
            <a:xfrm>
              <a:off x="3632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451" name="þ&gt;21#2|T" title="þ\#1_2|2||&gt;21|">
              <a:extLst>
                <a:ext uri="{FF2B5EF4-FFF2-40B4-BE49-F238E27FC236}">
                  <a16:creationId xmlns:a16="http://schemas.microsoft.com/office/drawing/2014/main" id="{F6B27405-8F3E-6E78-A81B-CB39BFC20DBD}"/>
                </a:ext>
              </a:extLst>
            </p:cNvPr>
            <p:cNvSpPr>
              <a:spLocks/>
            </p:cNvSpPr>
            <p:nvPr/>
          </p:nvSpPr>
          <p:spPr>
            <a:xfrm>
              <a:off x="6426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452" name="þ&gt;21#3|T" title="þ\#1_3|3||&gt;21|">
              <a:extLst>
                <a:ext uri="{FF2B5EF4-FFF2-40B4-BE49-F238E27FC236}">
                  <a16:creationId xmlns:a16="http://schemas.microsoft.com/office/drawing/2014/main" id="{B8F2DEC6-8F6B-CE46-A4DB-347F57A8A967}"/>
                </a:ext>
              </a:extLst>
            </p:cNvPr>
            <p:cNvSpPr>
              <a:spLocks/>
            </p:cNvSpPr>
            <p:nvPr/>
          </p:nvSpPr>
          <p:spPr>
            <a:xfrm>
              <a:off x="9220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453" name="þ&gt;21#4|T" title="þ\#1_4|4||&gt;21|">
              <a:extLst>
                <a:ext uri="{FF2B5EF4-FFF2-40B4-BE49-F238E27FC236}">
                  <a16:creationId xmlns:a16="http://schemas.microsoft.com/office/drawing/2014/main" id="{E58207E1-A9B4-FA99-3DFE-8BE82E43BAED}"/>
                </a:ext>
              </a:extLst>
            </p:cNvPr>
            <p:cNvSpPr>
              <a:spLocks/>
            </p:cNvSpPr>
            <p:nvPr/>
          </p:nvSpPr>
          <p:spPr>
            <a:xfrm>
              <a:off x="3632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454" name="þ&gt;21#5|T" title="þ\#1_5|5||&gt;21|">
              <a:extLst>
                <a:ext uri="{FF2B5EF4-FFF2-40B4-BE49-F238E27FC236}">
                  <a16:creationId xmlns:a16="http://schemas.microsoft.com/office/drawing/2014/main" id="{497E0377-3EE1-4C42-DC86-2C9455FF0BFC}"/>
                </a:ext>
              </a:extLst>
            </p:cNvPr>
            <p:cNvSpPr>
              <a:spLocks/>
            </p:cNvSpPr>
            <p:nvPr/>
          </p:nvSpPr>
          <p:spPr>
            <a:xfrm>
              <a:off x="6426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455" name="þ&gt;21#6|T" title="þ\#1_6|6||&gt;21|">
              <a:extLst>
                <a:ext uri="{FF2B5EF4-FFF2-40B4-BE49-F238E27FC236}">
                  <a16:creationId xmlns:a16="http://schemas.microsoft.com/office/drawing/2014/main" id="{1BCC4D6C-2ED9-1E95-259A-55AD1A52E22E}"/>
                </a:ext>
              </a:extLst>
            </p:cNvPr>
            <p:cNvSpPr>
              <a:spLocks/>
            </p:cNvSpPr>
            <p:nvPr/>
          </p:nvSpPr>
          <p:spPr>
            <a:xfrm>
              <a:off x="9220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456" name="þ&gt;20#1|L" title="þ\#1_1|1||&gt;20|">
              <a:extLst>
                <a:ext uri="{FF2B5EF4-FFF2-40B4-BE49-F238E27FC236}">
                  <a16:creationId xmlns:a16="http://schemas.microsoft.com/office/drawing/2014/main" id="{D52E3E70-A54B-60DD-79F9-A2A8B50CDF1F}"/>
                </a:ext>
              </a:extLst>
            </p:cNvPr>
            <p:cNvSpPr>
              <a:spLocks/>
            </p:cNvSpPr>
            <p:nvPr/>
          </p:nvSpPr>
          <p:spPr>
            <a:xfrm>
              <a:off x="3632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09:00-10:00</a:t>
              </a:r>
            </a:p>
          </p:txBody>
        </p:sp>
        <p:sp>
          <p:nvSpPr>
            <p:cNvPr id="457" name="þ&gt;20#2|L" title="þ\#1_2|2||&gt;20|">
              <a:extLst>
                <a:ext uri="{FF2B5EF4-FFF2-40B4-BE49-F238E27FC236}">
                  <a16:creationId xmlns:a16="http://schemas.microsoft.com/office/drawing/2014/main" id="{BBB26EB5-9A8D-86CA-6B90-A9823DDAE9B0}"/>
                </a:ext>
              </a:extLst>
            </p:cNvPr>
            <p:cNvSpPr>
              <a:spLocks/>
            </p:cNvSpPr>
            <p:nvPr/>
          </p:nvSpPr>
          <p:spPr>
            <a:xfrm>
              <a:off x="6426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10:00-11:00</a:t>
              </a:r>
            </a:p>
          </p:txBody>
        </p:sp>
        <p:sp>
          <p:nvSpPr>
            <p:cNvPr id="458" name="þ&gt;20#3|L" title="þ\#1_3|3||&gt;20|">
              <a:extLst>
                <a:ext uri="{FF2B5EF4-FFF2-40B4-BE49-F238E27FC236}">
                  <a16:creationId xmlns:a16="http://schemas.microsoft.com/office/drawing/2014/main" id="{2311A3EB-02A1-4A89-F431-2CC4E58B51AC}"/>
                </a:ext>
              </a:extLst>
            </p:cNvPr>
            <p:cNvSpPr>
              <a:spLocks/>
            </p:cNvSpPr>
            <p:nvPr/>
          </p:nvSpPr>
          <p:spPr>
            <a:xfrm>
              <a:off x="9220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11:00-12:00</a:t>
              </a:r>
            </a:p>
          </p:txBody>
        </p:sp>
        <p:sp>
          <p:nvSpPr>
            <p:cNvPr id="459" name="þ&gt;20#4|L" title="þ\#1_4|4||&gt;20|">
              <a:extLst>
                <a:ext uri="{FF2B5EF4-FFF2-40B4-BE49-F238E27FC236}">
                  <a16:creationId xmlns:a16="http://schemas.microsoft.com/office/drawing/2014/main" id="{197838DE-EE23-22FD-9E19-99A15D96BE98}"/>
                </a:ext>
              </a:extLst>
            </p:cNvPr>
            <p:cNvSpPr>
              <a:spLocks/>
            </p:cNvSpPr>
            <p:nvPr/>
          </p:nvSpPr>
          <p:spPr>
            <a:xfrm>
              <a:off x="3632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12:00-13:00</a:t>
              </a:r>
            </a:p>
          </p:txBody>
        </p:sp>
        <p:sp>
          <p:nvSpPr>
            <p:cNvPr id="460" name="þ&gt;20#5|L" title="þ\#1_5|5||&gt;20|">
              <a:extLst>
                <a:ext uri="{FF2B5EF4-FFF2-40B4-BE49-F238E27FC236}">
                  <a16:creationId xmlns:a16="http://schemas.microsoft.com/office/drawing/2014/main" id="{25E629DE-7040-EBA2-2D8E-0614E07678F2}"/>
                </a:ext>
              </a:extLst>
            </p:cNvPr>
            <p:cNvSpPr>
              <a:spLocks/>
            </p:cNvSpPr>
            <p:nvPr/>
          </p:nvSpPr>
          <p:spPr>
            <a:xfrm>
              <a:off x="6426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13:00-14:00</a:t>
              </a:r>
            </a:p>
          </p:txBody>
        </p:sp>
        <p:sp>
          <p:nvSpPr>
            <p:cNvPr id="461" name="þ&gt;20#6|L" title="þ\#1_6|6||&gt;20|">
              <a:extLst>
                <a:ext uri="{FF2B5EF4-FFF2-40B4-BE49-F238E27FC236}">
                  <a16:creationId xmlns:a16="http://schemas.microsoft.com/office/drawing/2014/main" id="{DA41291E-F906-6443-66D3-D2BED2538647}"/>
                </a:ext>
              </a:extLst>
            </p:cNvPr>
            <p:cNvSpPr>
              <a:spLocks/>
            </p:cNvSpPr>
            <p:nvPr/>
          </p:nvSpPr>
          <p:spPr>
            <a:xfrm>
              <a:off x="9220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14:00-15:00</a:t>
              </a:r>
            </a:p>
          </p:txBody>
        </p:sp>
        <p:sp>
          <p:nvSpPr>
            <p:cNvPr id="462" name="þ&gt;22#1|L" title="þ\#1_1|1||&gt;22|60">
              <a:extLst>
                <a:ext uri="{FF2B5EF4-FFF2-40B4-BE49-F238E27FC236}">
                  <a16:creationId xmlns:a16="http://schemas.microsoft.com/office/drawing/2014/main" id="{275DDD58-BBA3-58BB-F4A1-9F969A126BAD}"/>
                </a:ext>
              </a:extLst>
            </p:cNvPr>
            <p:cNvSpPr>
              <a:spLocks/>
            </p:cNvSpPr>
            <p:nvPr/>
          </p:nvSpPr>
          <p:spPr>
            <a:xfrm>
              <a:off x="3632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463" name="þ&gt;22#2|L" title="þ\#1_2|2||&gt;22|60">
              <a:extLst>
                <a:ext uri="{FF2B5EF4-FFF2-40B4-BE49-F238E27FC236}">
                  <a16:creationId xmlns:a16="http://schemas.microsoft.com/office/drawing/2014/main" id="{AB7CE3D6-D07D-510B-A168-82C13EBE90F5}"/>
                </a:ext>
              </a:extLst>
            </p:cNvPr>
            <p:cNvSpPr>
              <a:spLocks/>
            </p:cNvSpPr>
            <p:nvPr/>
          </p:nvSpPr>
          <p:spPr>
            <a:xfrm>
              <a:off x="6426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464" name="þ&gt;22#3|L" title="þ\#1_3|3||&gt;22|60">
              <a:extLst>
                <a:ext uri="{FF2B5EF4-FFF2-40B4-BE49-F238E27FC236}">
                  <a16:creationId xmlns:a16="http://schemas.microsoft.com/office/drawing/2014/main" id="{CDAF04A9-255A-0FDF-434E-6F7E084B0791}"/>
                </a:ext>
              </a:extLst>
            </p:cNvPr>
            <p:cNvSpPr>
              <a:spLocks/>
            </p:cNvSpPr>
            <p:nvPr/>
          </p:nvSpPr>
          <p:spPr>
            <a:xfrm>
              <a:off x="9220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465" name="þ&gt;22#4|L" title="þ\#1_4|4||&gt;22|60">
              <a:extLst>
                <a:ext uri="{FF2B5EF4-FFF2-40B4-BE49-F238E27FC236}">
                  <a16:creationId xmlns:a16="http://schemas.microsoft.com/office/drawing/2014/main" id="{134D1746-7B99-BEF5-B8AD-86F08FC2992E}"/>
                </a:ext>
              </a:extLst>
            </p:cNvPr>
            <p:cNvSpPr>
              <a:spLocks/>
            </p:cNvSpPr>
            <p:nvPr/>
          </p:nvSpPr>
          <p:spPr>
            <a:xfrm>
              <a:off x="3632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466" name="þ&gt;22#5|L" title="þ\#1_5|5||&gt;22|60">
              <a:extLst>
                <a:ext uri="{FF2B5EF4-FFF2-40B4-BE49-F238E27FC236}">
                  <a16:creationId xmlns:a16="http://schemas.microsoft.com/office/drawing/2014/main" id="{9D5FBEB1-9191-684D-CD44-9C58555FE47E}"/>
                </a:ext>
              </a:extLst>
            </p:cNvPr>
            <p:cNvSpPr>
              <a:spLocks/>
            </p:cNvSpPr>
            <p:nvPr/>
          </p:nvSpPr>
          <p:spPr>
            <a:xfrm>
              <a:off x="6426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467" name="þ&gt;22#6|L" title="þ\#1_6|6||&gt;22|60">
              <a:extLst>
                <a:ext uri="{FF2B5EF4-FFF2-40B4-BE49-F238E27FC236}">
                  <a16:creationId xmlns:a16="http://schemas.microsoft.com/office/drawing/2014/main" id="{21C475EE-DE7F-B693-CFF3-AF8A8B6F7E8A}"/>
                </a:ext>
              </a:extLst>
            </p:cNvPr>
            <p:cNvSpPr>
              <a:spLocks/>
            </p:cNvSpPr>
            <p:nvPr/>
          </p:nvSpPr>
          <p:spPr>
            <a:xfrm>
              <a:off x="9220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468" name="þ&gt;23#1|T" title="þ\#1_1|1||&gt;23|">
              <a:extLst>
                <a:ext uri="{FF2B5EF4-FFF2-40B4-BE49-F238E27FC236}">
                  <a16:creationId xmlns:a16="http://schemas.microsoft.com/office/drawing/2014/main" id="{2F3009A5-0B9E-1524-5BF0-205A595D5418}"/>
                </a:ext>
              </a:extLst>
            </p:cNvPr>
            <p:cNvSpPr>
              <a:spLocks/>
            </p:cNvSpPr>
            <p:nvPr/>
          </p:nvSpPr>
          <p:spPr>
            <a:xfrm>
              <a:off x="3632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469" name="þ&gt;23#2|T" title="þ\#1_2|2||&gt;23|">
              <a:extLst>
                <a:ext uri="{FF2B5EF4-FFF2-40B4-BE49-F238E27FC236}">
                  <a16:creationId xmlns:a16="http://schemas.microsoft.com/office/drawing/2014/main" id="{90B68742-3F43-6831-F4CF-74104711E137}"/>
                </a:ext>
              </a:extLst>
            </p:cNvPr>
            <p:cNvSpPr>
              <a:spLocks/>
            </p:cNvSpPr>
            <p:nvPr/>
          </p:nvSpPr>
          <p:spPr>
            <a:xfrm>
              <a:off x="6426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470" name="þ&gt;23#3|T" title="þ\#1_3|3||&gt;23|">
              <a:extLst>
                <a:ext uri="{FF2B5EF4-FFF2-40B4-BE49-F238E27FC236}">
                  <a16:creationId xmlns:a16="http://schemas.microsoft.com/office/drawing/2014/main" id="{0F3E819D-C3F4-4B99-AD08-E4FB4133E884}"/>
                </a:ext>
              </a:extLst>
            </p:cNvPr>
            <p:cNvSpPr>
              <a:spLocks/>
            </p:cNvSpPr>
            <p:nvPr/>
          </p:nvSpPr>
          <p:spPr>
            <a:xfrm>
              <a:off x="9220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471" name="þ&gt;23#4|T" title="þ\#1_4|4||&gt;23|">
              <a:extLst>
                <a:ext uri="{FF2B5EF4-FFF2-40B4-BE49-F238E27FC236}">
                  <a16:creationId xmlns:a16="http://schemas.microsoft.com/office/drawing/2014/main" id="{EF316D83-938B-3F77-BFAB-E1917A15A2DF}"/>
                </a:ext>
              </a:extLst>
            </p:cNvPr>
            <p:cNvSpPr>
              <a:spLocks/>
            </p:cNvSpPr>
            <p:nvPr/>
          </p:nvSpPr>
          <p:spPr>
            <a:xfrm>
              <a:off x="3632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472" name="þ&gt;23#5|T" title="þ\#1_5|5||&gt;23|">
              <a:extLst>
                <a:ext uri="{FF2B5EF4-FFF2-40B4-BE49-F238E27FC236}">
                  <a16:creationId xmlns:a16="http://schemas.microsoft.com/office/drawing/2014/main" id="{65F1F5C8-754F-1EC8-3860-C7A66AC24F20}"/>
                </a:ext>
              </a:extLst>
            </p:cNvPr>
            <p:cNvSpPr>
              <a:spLocks/>
            </p:cNvSpPr>
            <p:nvPr/>
          </p:nvSpPr>
          <p:spPr>
            <a:xfrm>
              <a:off x="6426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473" name="þ&gt;23#6|T" title="þ\#1_6|6||&gt;23|">
              <a:extLst>
                <a:ext uri="{FF2B5EF4-FFF2-40B4-BE49-F238E27FC236}">
                  <a16:creationId xmlns:a16="http://schemas.microsoft.com/office/drawing/2014/main" id="{0C8B360A-5A78-290E-B936-7745B2A4B74E}"/>
                </a:ext>
              </a:extLst>
            </p:cNvPr>
            <p:cNvSpPr>
              <a:spLocks/>
            </p:cNvSpPr>
            <p:nvPr/>
          </p:nvSpPr>
          <p:spPr>
            <a:xfrm>
              <a:off x="9220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474" name="þ&gt;25#1|TN" title="þ\#1_1|1|||0">
              <a:extLst>
                <a:ext uri="{FF2B5EF4-FFF2-40B4-BE49-F238E27FC236}">
                  <a16:creationId xmlns:a16="http://schemas.microsoft.com/office/drawing/2014/main" id="{8C7AB65E-971B-A05D-1776-A66CE4199AA4}"/>
                </a:ext>
              </a:extLst>
            </p:cNvPr>
            <p:cNvSpPr>
              <a:spLocks/>
            </p:cNvSpPr>
            <p:nvPr/>
          </p:nvSpPr>
          <p:spPr>
            <a:xfrm>
              <a:off x="3632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01</a:t>
              </a:r>
            </a:p>
          </p:txBody>
        </p:sp>
        <p:sp>
          <p:nvSpPr>
            <p:cNvPr id="475" name="þ&gt;25#2|TN" title="þ\#1_2|2|||0">
              <a:extLst>
                <a:ext uri="{FF2B5EF4-FFF2-40B4-BE49-F238E27FC236}">
                  <a16:creationId xmlns:a16="http://schemas.microsoft.com/office/drawing/2014/main" id="{2ACAFF9B-34DF-7885-A856-8F13D9AD3D17}"/>
                </a:ext>
              </a:extLst>
            </p:cNvPr>
            <p:cNvSpPr>
              <a:spLocks/>
            </p:cNvSpPr>
            <p:nvPr/>
          </p:nvSpPr>
          <p:spPr>
            <a:xfrm>
              <a:off x="6426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02</a:t>
              </a:r>
            </a:p>
          </p:txBody>
        </p:sp>
        <p:sp>
          <p:nvSpPr>
            <p:cNvPr id="476" name="þ&gt;25#3|TN" title="þ\#1_3|3|||0">
              <a:extLst>
                <a:ext uri="{FF2B5EF4-FFF2-40B4-BE49-F238E27FC236}">
                  <a16:creationId xmlns:a16="http://schemas.microsoft.com/office/drawing/2014/main" id="{E372032B-704B-4590-2F00-F6FC84A9278B}"/>
                </a:ext>
              </a:extLst>
            </p:cNvPr>
            <p:cNvSpPr>
              <a:spLocks/>
            </p:cNvSpPr>
            <p:nvPr/>
          </p:nvSpPr>
          <p:spPr>
            <a:xfrm>
              <a:off x="9220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03</a:t>
              </a:r>
            </a:p>
          </p:txBody>
        </p:sp>
        <p:sp>
          <p:nvSpPr>
            <p:cNvPr id="477" name="þ&gt;25#4|TN" title="þ\#1_4|4|||0">
              <a:extLst>
                <a:ext uri="{FF2B5EF4-FFF2-40B4-BE49-F238E27FC236}">
                  <a16:creationId xmlns:a16="http://schemas.microsoft.com/office/drawing/2014/main" id="{B82A58FD-DC21-7025-CC2D-36F6B47C13A4}"/>
                </a:ext>
              </a:extLst>
            </p:cNvPr>
            <p:cNvSpPr>
              <a:spLocks/>
            </p:cNvSpPr>
            <p:nvPr/>
          </p:nvSpPr>
          <p:spPr>
            <a:xfrm>
              <a:off x="3632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04</a:t>
              </a:r>
            </a:p>
          </p:txBody>
        </p:sp>
        <p:sp>
          <p:nvSpPr>
            <p:cNvPr id="478" name="þ&gt;25#5|TN" title="þ\#1_5|5|||0">
              <a:extLst>
                <a:ext uri="{FF2B5EF4-FFF2-40B4-BE49-F238E27FC236}">
                  <a16:creationId xmlns:a16="http://schemas.microsoft.com/office/drawing/2014/main" id="{6A043973-189A-A4BB-5AC9-9B96B4A1CA15}"/>
                </a:ext>
              </a:extLst>
            </p:cNvPr>
            <p:cNvSpPr>
              <a:spLocks/>
            </p:cNvSpPr>
            <p:nvPr/>
          </p:nvSpPr>
          <p:spPr>
            <a:xfrm>
              <a:off x="6426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05</a:t>
              </a:r>
            </a:p>
          </p:txBody>
        </p:sp>
        <p:sp>
          <p:nvSpPr>
            <p:cNvPr id="479" name="þ&gt;25#6|TN" title="þ\#1_6|6|||0">
              <a:extLst>
                <a:ext uri="{FF2B5EF4-FFF2-40B4-BE49-F238E27FC236}">
                  <a16:creationId xmlns:a16="http://schemas.microsoft.com/office/drawing/2014/main" id="{FA93DF27-6C70-D1B5-DAB5-BA1611955DD4}"/>
                </a:ext>
              </a:extLst>
            </p:cNvPr>
            <p:cNvSpPr>
              <a:spLocks/>
            </p:cNvSpPr>
            <p:nvPr/>
          </p:nvSpPr>
          <p:spPr>
            <a:xfrm>
              <a:off x="9220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06</a:t>
              </a:r>
            </a:p>
          </p:txBody>
        </p:sp>
        <p:sp>
          <p:nvSpPr>
            <p:cNvPr id="421" name="þ\#1_1" descr="Section # 1@0@0" hidden="1" title="1">
              <a:extLst>
                <a:ext uri="{FF2B5EF4-FFF2-40B4-BE49-F238E27FC236}">
                  <a16:creationId xmlns:a16="http://schemas.microsoft.com/office/drawing/2014/main" id="{DF4CF13A-78A4-0A65-90D1-88DF8BB2E0F7}"/>
                </a:ext>
              </a:extLst>
            </p:cNvPr>
            <p:cNvSpPr/>
            <p:nvPr/>
          </p:nvSpPr>
          <p:spPr>
            <a:xfrm>
              <a:off x="3632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2" descr="Section # 1@0@0" hidden="1" title="1">
              <a:extLst>
                <a:ext uri="{FF2B5EF4-FFF2-40B4-BE49-F238E27FC236}">
                  <a16:creationId xmlns:a16="http://schemas.microsoft.com/office/drawing/2014/main" id="{46E12906-5690-8A13-9827-895BDB540538}"/>
                </a:ext>
              </a:extLst>
            </p:cNvPr>
            <p:cNvSpPr/>
            <p:nvPr/>
          </p:nvSpPr>
          <p:spPr>
            <a:xfrm>
              <a:off x="6426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3" descr="Section # 1@0@0" hidden="1" title="1">
              <a:extLst>
                <a:ext uri="{FF2B5EF4-FFF2-40B4-BE49-F238E27FC236}">
                  <a16:creationId xmlns:a16="http://schemas.microsoft.com/office/drawing/2014/main" id="{1B5D3A40-F08F-82B3-774D-8938587DAB07}"/>
                </a:ext>
              </a:extLst>
            </p:cNvPr>
            <p:cNvSpPr/>
            <p:nvPr/>
          </p:nvSpPr>
          <p:spPr>
            <a:xfrm>
              <a:off x="9220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4" descr="Section # 1@0@0" hidden="1" title="1">
              <a:extLst>
                <a:ext uri="{FF2B5EF4-FFF2-40B4-BE49-F238E27FC236}">
                  <a16:creationId xmlns:a16="http://schemas.microsoft.com/office/drawing/2014/main" id="{5091FF50-D78F-663D-A4DF-C505E177C3F4}"/>
                </a:ext>
              </a:extLst>
            </p:cNvPr>
            <p:cNvSpPr/>
            <p:nvPr/>
          </p:nvSpPr>
          <p:spPr>
            <a:xfrm>
              <a:off x="3632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9" name="þ\#1_5" descr="Section # 1@0@0" hidden="1" title="1">
              <a:extLst>
                <a:ext uri="{FF2B5EF4-FFF2-40B4-BE49-F238E27FC236}">
                  <a16:creationId xmlns:a16="http://schemas.microsoft.com/office/drawing/2014/main" id="{03388330-8571-CE3A-CCCE-F85A1D64EF0C}"/>
                </a:ext>
              </a:extLst>
            </p:cNvPr>
            <p:cNvSpPr/>
            <p:nvPr/>
          </p:nvSpPr>
          <p:spPr>
            <a:xfrm>
              <a:off x="6426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31" name="þ\#1_6" descr="Section # 1@0@0" hidden="1" title="1">
              <a:extLst>
                <a:ext uri="{FF2B5EF4-FFF2-40B4-BE49-F238E27FC236}">
                  <a16:creationId xmlns:a16="http://schemas.microsoft.com/office/drawing/2014/main" id="{24DF16D3-9688-5358-5913-3D9DBB5169B0}"/>
                </a:ext>
              </a:extLst>
            </p:cNvPr>
            <p:cNvSpPr/>
            <p:nvPr/>
          </p:nvSpPr>
          <p:spPr>
            <a:xfrm>
              <a:off x="9220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33" name="þ&gt;26#1|P" title="þ\#1_1|1|||1|">
              <a:extLst>
                <a:ext uri="{FF2B5EF4-FFF2-40B4-BE49-F238E27FC236}">
                  <a16:creationId xmlns:a16="http://schemas.microsoft.com/office/drawing/2014/main" id="{EC07DDD7-9228-1BFD-A08F-B0290BA5AAF2}"/>
                </a:ext>
              </a:extLst>
            </p:cNvPr>
            <p:cNvPicPr>
              <a:picLocks/>
            </p:cNvPicPr>
            <p:nvPr/>
          </p:nvPicPr>
          <p:blipFill>
            <a:blip r:embed="rId8">
              <a:extLst>
                <a:ext uri="{96DAC541-7B7A-43D3-8B79-37D633B846F1}">
                  <asvg:svgBlip xmlns:asvg="http://schemas.microsoft.com/office/drawing/2016/SVG/main" r:embed="rId9"/>
                </a:ext>
              </a:extLst>
            </a:blip>
            <a:srcRect l="-343144" r="-343144"/>
            <a:stretch/>
          </p:blipFill>
          <p:spPr>
            <a:xfrm>
              <a:off x="3632200" y="3377442"/>
              <a:ext cx="2667000" cy="339178"/>
            </a:xfrm>
            <a:prstGeom prst="rect">
              <a:avLst/>
            </a:prstGeom>
          </p:spPr>
        </p:pic>
        <p:pic>
          <p:nvPicPr>
            <p:cNvPr id="435" name="þ&gt;26#2|P" title="þ\#1_2|2|||1|">
              <a:extLst>
                <a:ext uri="{FF2B5EF4-FFF2-40B4-BE49-F238E27FC236}">
                  <a16:creationId xmlns:a16="http://schemas.microsoft.com/office/drawing/2014/main" id="{1531D7A8-8800-F946-E40E-2FE5D06CCDE8}"/>
                </a:ext>
              </a:extLst>
            </p:cNvPr>
            <p:cNvPicPr>
              <a:picLocks/>
            </p:cNvPicPr>
            <p:nvPr/>
          </p:nvPicPr>
          <p:blipFill>
            <a:blip r:embed="rId10">
              <a:extLst>
                <a:ext uri="{96DAC541-7B7A-43D3-8B79-37D633B846F1}">
                  <asvg:svgBlip xmlns:asvg="http://schemas.microsoft.com/office/drawing/2016/SVG/main" r:embed="rId11"/>
                </a:ext>
              </a:extLst>
            </a:blip>
            <a:srcRect l="-343144" r="-343144"/>
            <a:stretch/>
          </p:blipFill>
          <p:spPr>
            <a:xfrm>
              <a:off x="6426200" y="3377442"/>
              <a:ext cx="2667000" cy="339178"/>
            </a:xfrm>
            <a:prstGeom prst="rect">
              <a:avLst/>
            </a:prstGeom>
          </p:spPr>
        </p:pic>
        <p:pic>
          <p:nvPicPr>
            <p:cNvPr id="437" name="þ&gt;26#3|P" title="þ\#1_3|3|||1|">
              <a:extLst>
                <a:ext uri="{FF2B5EF4-FFF2-40B4-BE49-F238E27FC236}">
                  <a16:creationId xmlns:a16="http://schemas.microsoft.com/office/drawing/2014/main" id="{42F384EB-37EA-BE2A-B64B-AD1EFF571B0A}"/>
                </a:ext>
              </a:extLst>
            </p:cNvPr>
            <p:cNvPicPr>
              <a:picLocks/>
            </p:cNvPicPr>
            <p:nvPr/>
          </p:nvPicPr>
          <p:blipFill>
            <a:blip r:embed="rId12">
              <a:extLst>
                <a:ext uri="{96DAC541-7B7A-43D3-8B79-37D633B846F1}">
                  <asvg:svgBlip xmlns:asvg="http://schemas.microsoft.com/office/drawing/2016/SVG/main" r:embed="rId13"/>
                </a:ext>
              </a:extLst>
            </a:blip>
            <a:srcRect l="-343144" r="-343144"/>
            <a:stretch/>
          </p:blipFill>
          <p:spPr>
            <a:xfrm>
              <a:off x="9220200" y="3377442"/>
              <a:ext cx="2667000" cy="339178"/>
            </a:xfrm>
            <a:prstGeom prst="rect">
              <a:avLst/>
            </a:prstGeom>
          </p:spPr>
        </p:pic>
        <p:pic>
          <p:nvPicPr>
            <p:cNvPr id="439" name="þ&gt;26#4|P" title="þ\#1_4|4|||1|">
              <a:extLst>
                <a:ext uri="{FF2B5EF4-FFF2-40B4-BE49-F238E27FC236}">
                  <a16:creationId xmlns:a16="http://schemas.microsoft.com/office/drawing/2014/main" id="{B83385F1-8DCA-3517-950E-8A044FEA4741}"/>
                </a:ext>
              </a:extLst>
            </p:cNvPr>
            <p:cNvPicPr>
              <a:picLocks/>
            </p:cNvPicPr>
            <p:nvPr/>
          </p:nvPicPr>
          <p:blipFill>
            <a:blip r:embed="rId14">
              <a:extLst>
                <a:ext uri="{96DAC541-7B7A-43D3-8B79-37D633B846F1}">
                  <asvg:svgBlip xmlns:asvg="http://schemas.microsoft.com/office/drawing/2016/SVG/main" r:embed="rId15"/>
                </a:ext>
              </a:extLst>
            </a:blip>
            <a:srcRect l="-343144" r="-343144"/>
            <a:stretch/>
          </p:blipFill>
          <p:spPr>
            <a:xfrm>
              <a:off x="3632200" y="6044442"/>
              <a:ext cx="2667000" cy="339178"/>
            </a:xfrm>
            <a:prstGeom prst="rect">
              <a:avLst/>
            </a:prstGeom>
          </p:spPr>
        </p:pic>
        <p:pic>
          <p:nvPicPr>
            <p:cNvPr id="441" name="þ&gt;26#5|P" title="þ\#1_5|5|||1|">
              <a:extLst>
                <a:ext uri="{FF2B5EF4-FFF2-40B4-BE49-F238E27FC236}">
                  <a16:creationId xmlns:a16="http://schemas.microsoft.com/office/drawing/2014/main" id="{B1C5BE8B-E5B2-C34E-3CC4-FB089D17E67F}"/>
                </a:ext>
              </a:extLst>
            </p:cNvPr>
            <p:cNvPicPr>
              <a:picLocks/>
            </p:cNvPicPr>
            <p:nvPr/>
          </p:nvPicPr>
          <p:blipFill>
            <a:blip r:embed="rId16">
              <a:extLst>
                <a:ext uri="{96DAC541-7B7A-43D3-8B79-37D633B846F1}">
                  <asvg:svgBlip xmlns:asvg="http://schemas.microsoft.com/office/drawing/2016/SVG/main" r:embed="rId17"/>
                </a:ext>
              </a:extLst>
            </a:blip>
            <a:srcRect l="-343144" r="-343144"/>
            <a:stretch/>
          </p:blipFill>
          <p:spPr>
            <a:xfrm>
              <a:off x="6426200" y="6044442"/>
              <a:ext cx="2667000" cy="339178"/>
            </a:xfrm>
            <a:prstGeom prst="rect">
              <a:avLst/>
            </a:prstGeom>
          </p:spPr>
        </p:pic>
        <p:pic>
          <p:nvPicPr>
            <p:cNvPr id="443" name="þ&gt;26#6|P" title="þ\#1_6|6|||1|">
              <a:extLst>
                <a:ext uri="{FF2B5EF4-FFF2-40B4-BE49-F238E27FC236}">
                  <a16:creationId xmlns:a16="http://schemas.microsoft.com/office/drawing/2014/main" id="{C96A3740-950B-5071-087C-0D8C716FBA2A}"/>
                </a:ext>
              </a:extLst>
            </p:cNvPr>
            <p:cNvPicPr>
              <a:picLocks/>
            </p:cNvPicPr>
            <p:nvPr/>
          </p:nvPicPr>
          <p:blipFill>
            <a:blip r:embed="rId18">
              <a:extLst>
                <a:ext uri="{96DAC541-7B7A-43D3-8B79-37D633B846F1}">
                  <asvg:svgBlip xmlns:asvg="http://schemas.microsoft.com/office/drawing/2016/SVG/main" r:embed="rId19"/>
                </a:ext>
              </a:extLst>
            </a:blip>
            <a:srcRect l="-343144" r="-343144"/>
            <a:stretch/>
          </p:blipFill>
          <p:spPr>
            <a:xfrm>
              <a:off x="9220200" y="6044442"/>
              <a:ext cx="2667000" cy="339178"/>
            </a:xfrm>
            <a:prstGeom prst="rect">
              <a:avLst/>
            </a:prstGeom>
          </p:spPr>
        </p:pic>
      </p:grpSp>
    </p:spTree>
    <p:extLst>
      <p:ext uri="{BB962C8B-B14F-4D97-AF65-F5344CB8AC3E}">
        <p14:creationId xmlns:p14="http://schemas.microsoft.com/office/powerpoint/2010/main" val="2421675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8" name="þK">
            <a:extLst>
              <a:ext uri="{FF2B5EF4-FFF2-40B4-BE49-F238E27FC236}">
                <a16:creationId xmlns:a16="http://schemas.microsoft.com/office/drawing/2014/main" id="{9D9C18F4-CAFA-8788-176A-0D3620FE78FB}"/>
              </a:ext>
            </a:extLst>
          </p:cNvPr>
          <p:cNvGrpSpPr/>
          <p:nvPr/>
        </p:nvGrpSpPr>
        <p:grpSpPr>
          <a:xfrm>
            <a:off x="3505200" y="1143000"/>
            <a:ext cx="8509000" cy="5461000"/>
            <a:chOff x="3505200" y="1143000"/>
            <a:chExt cx="8509000" cy="5461000"/>
          </a:xfrm>
        </p:grpSpPr>
        <p:sp>
          <p:nvSpPr>
            <p:cNvPr id="426" name="þH#6" descr="3 1" title="|6|">
              <a:extLst>
                <a:ext uri="{FF2B5EF4-FFF2-40B4-BE49-F238E27FC236}">
                  <a16:creationId xmlns:a16="http://schemas.microsoft.com/office/drawing/2014/main" id="{47AC7A37-4EDE-CE84-61C0-3C8EB26C178E}"/>
                </a:ext>
              </a:extLst>
            </p:cNvPr>
            <p:cNvSpPr/>
            <p:nvPr/>
          </p:nvSpPr>
          <p:spPr>
            <a:xfrm>
              <a:off x="9207500" y="3924300"/>
              <a:ext cx="2692400" cy="2565400"/>
            </a:xfrm>
            <a:prstGeom prst="rect">
              <a:avLst/>
            </a:prstGeom>
            <a:solidFill>
              <a:schemeClr val="bg1">
                <a:lumMod val="95000"/>
              </a:schemeClr>
            </a:solidFill>
            <a:ln w="12700" cap="flat" cmpd="sng" algn="ctr">
              <a:solidFill>
                <a:schemeClr val="bg1">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4" name="þH#5" descr="2 1" title="|5|">
              <a:extLst>
                <a:ext uri="{FF2B5EF4-FFF2-40B4-BE49-F238E27FC236}">
                  <a16:creationId xmlns:a16="http://schemas.microsoft.com/office/drawing/2014/main" id="{401CC770-09B9-6685-F3D4-C093B1440151}"/>
                </a:ext>
              </a:extLst>
            </p:cNvPr>
            <p:cNvSpPr/>
            <p:nvPr/>
          </p:nvSpPr>
          <p:spPr>
            <a:xfrm>
              <a:off x="6413500" y="3924300"/>
              <a:ext cx="2692400" cy="2565400"/>
            </a:xfrm>
            <a:prstGeom prst="rect">
              <a:avLst/>
            </a:prstGeom>
            <a:solidFill>
              <a:schemeClr val="bg1">
                <a:lumMod val="100000"/>
              </a:schemeClr>
            </a:solidFill>
            <a:ln w="12700" cap="flat" cmpd="sng" algn="ctr">
              <a:solidFill>
                <a:schemeClr val="bg1">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2" name="þH#4" descr="1 1" title="|4|">
              <a:extLst>
                <a:ext uri="{FF2B5EF4-FFF2-40B4-BE49-F238E27FC236}">
                  <a16:creationId xmlns:a16="http://schemas.microsoft.com/office/drawing/2014/main" id="{A105E58E-3FB6-E2CE-3A05-126952B9177D}"/>
                </a:ext>
              </a:extLst>
            </p:cNvPr>
            <p:cNvSpPr/>
            <p:nvPr/>
          </p:nvSpPr>
          <p:spPr>
            <a:xfrm>
              <a:off x="3619500" y="3924300"/>
              <a:ext cx="2692400" cy="2565400"/>
            </a:xfrm>
            <a:prstGeom prst="rect">
              <a:avLst/>
            </a:prstGeom>
            <a:solidFill>
              <a:schemeClr val="bg1">
                <a:lumMod val="95000"/>
              </a:schemeClr>
            </a:solidFill>
            <a:ln w="12700" cap="flat" cmpd="sng" algn="ctr">
              <a:solidFill>
                <a:schemeClr val="bg1">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0" name="þH#3" descr="3 1" title="|3|">
              <a:extLst>
                <a:ext uri="{FF2B5EF4-FFF2-40B4-BE49-F238E27FC236}">
                  <a16:creationId xmlns:a16="http://schemas.microsoft.com/office/drawing/2014/main" id="{5BE65439-6DC4-6B0E-037E-E45EFEC12214}"/>
                </a:ext>
              </a:extLst>
            </p:cNvPr>
            <p:cNvSpPr/>
            <p:nvPr/>
          </p:nvSpPr>
          <p:spPr>
            <a:xfrm>
              <a:off x="9207500" y="1257300"/>
              <a:ext cx="2692400" cy="2565400"/>
            </a:xfrm>
            <a:prstGeom prst="rect">
              <a:avLst/>
            </a:prstGeom>
            <a:solidFill>
              <a:schemeClr val="bg1">
                <a:lumMod val="100000"/>
              </a:schemeClr>
            </a:solidFill>
            <a:ln w="12700" cap="flat" cmpd="sng" algn="ctr">
              <a:solidFill>
                <a:schemeClr val="bg1">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8" name="þH#2" descr="2 1" title="|2|">
              <a:extLst>
                <a:ext uri="{FF2B5EF4-FFF2-40B4-BE49-F238E27FC236}">
                  <a16:creationId xmlns:a16="http://schemas.microsoft.com/office/drawing/2014/main" id="{ECE0D509-0E67-9746-1FAB-47674167A181}"/>
                </a:ext>
              </a:extLst>
            </p:cNvPr>
            <p:cNvSpPr/>
            <p:nvPr/>
          </p:nvSpPr>
          <p:spPr>
            <a:xfrm>
              <a:off x="6413500" y="1257300"/>
              <a:ext cx="2692400" cy="2565400"/>
            </a:xfrm>
            <a:prstGeom prst="rect">
              <a:avLst/>
            </a:prstGeom>
            <a:solidFill>
              <a:schemeClr val="bg1">
                <a:lumMod val="95000"/>
              </a:schemeClr>
            </a:solidFill>
            <a:ln w="12700" cap="flat" cmpd="sng" algn="ctr">
              <a:solidFill>
                <a:schemeClr val="bg1">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6" name="þH#1" descr="1 1" title="|1|">
              <a:extLst>
                <a:ext uri="{FF2B5EF4-FFF2-40B4-BE49-F238E27FC236}">
                  <a16:creationId xmlns:a16="http://schemas.microsoft.com/office/drawing/2014/main" id="{B91BBB31-90D0-B7B2-037E-9FCD26BFF8D4}"/>
                </a:ext>
              </a:extLst>
            </p:cNvPr>
            <p:cNvSpPr/>
            <p:nvPr/>
          </p:nvSpPr>
          <p:spPr>
            <a:xfrm>
              <a:off x="3619500" y="1257300"/>
              <a:ext cx="2692400" cy="2565400"/>
            </a:xfrm>
            <a:prstGeom prst="rect">
              <a:avLst/>
            </a:prstGeom>
            <a:solidFill>
              <a:schemeClr val="bg1">
                <a:lumMod val="100000"/>
              </a:schemeClr>
            </a:solidFill>
            <a:ln w="12700" cap="flat" cmpd="sng" algn="ctr">
              <a:solidFill>
                <a:schemeClr val="bg1">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ADBEEE1A-53AD-4ACA-1EFD-B8AF87F05CA3}"/>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4" name="þO" descr="80#43.69228" hidden="1" title="1.830987">
              <a:extLst>
                <a:ext uri="{FF2B5EF4-FFF2-40B4-BE49-F238E27FC236}">
                  <a16:creationId xmlns:a16="http://schemas.microsoft.com/office/drawing/2014/main" id="{1E2F214C-4716-4451-C2E0-333BB6740DFE}"/>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757476C0-F212-11C4-C046-AB38F819D1D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7AFDC467-9B12-43A7-1288-067AA5588F96}"/>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2F356FDC-ECF1-0681-BAD4-E87115824721}"/>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EDF76E28-5304-D665-7A9F-392883A40C5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D7C03F37-3331-DEDA-8468-17E40C6AD521}"/>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B7843028-7EA7-BA7F-B5C5-85685EBBEAB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1236F324-1585-F11B-8037-0CA03A53A191}"/>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DE9CCA85-9A5B-CA58-CDB8-A4DA90E139B6}"/>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E6F91215-C541-AEA3-08A5-E09A5804379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B01C8FF8-DFD5-DE9F-D634-8CC9E3B7ED6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8CBD5E19-F97E-1F4E-AB63-5B4F49C2424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3D90E20A-39E9-A4D9-4CA6-F2559644EFA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5F1D7244-068E-E28F-AF10-CAF95A28EDC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8CE178C6-EDDB-A521-FD82-B7B68CC3E94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55C02631-9D4A-EA70-D2B7-6797F79365B4}"/>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143981C7-A219-6332-573F-DAC916369B8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3426659A-ED4E-EB55-0F77-3CA29199AB7E}"/>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C7D42B9F-3933-2C88-5EC8-D02DBC21A53D}"/>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9D3A85F6-D64D-8A06-3563-C845364B3E27}"/>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771FA654-11CF-CDD8-5815-28FCA46958C9}"/>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A296A147-67AB-8FF9-D431-EEBAD14219AE}"/>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04D78A92-E2FC-157D-04E6-D3EE283AF85C}"/>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4þ&gt;23þ&gt;22þ&gt;20þ&gt;21þ&gt;26þ&gt;25[þaþ]þ&gt;24U3[þxþ]1[þaþ]MF52[þxþ]None[þaþ]D_I[þxþ]SubRowD[þaþ]þ&gt;22FT[þxþ]V[þaþ]þ&gt;21FT[þxþ]V[þaþ]þ&gt;21U12[þxþ]S[þaþ]þ&gt;21U19[þxþ]T[þaþ]þ&gt;21U21[þxþ]&gt;21[þaþ]þ&gt;21U22[þxþ]þNone[þaþ]þ&gt;21U68[þxþ]Y[þaþ]þ&gt;21U4[þxþ]0.262098680296882[þaþ]þ&gt;21U3[þxþ]0.934028440513082[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b5b9b5313b5b4eeb81fb9d5fe84f9e22[þaþ]U1U81[þxþ]Y[þaþ]F192[þxþ]Y[þaþ]þ&gt;21U70[þxþ]TextStyle1[þaþ]þ&gt;21U62[þxþ]Y[þaþ]F190[þxþ]DoubleColorStyle1[þaþ]þ&gt;21U69[þxþ]N[þaþ]F_0[þxþ]0.177347930029178[þaþ]F166[þxþ]N[þaþ]F149[þxþ]InvertedTextStyle1[þaþ]þ&gt;21F148[þxþ]Topic[þaþ]F185[þxþ]398,987396240234[þaþ]F186[þxþ]628,299926757813[þaþ]U1U79[þxþ]0[þaþ]F184[þxþ]N[þaþ]U1U78[þxþ]50[þaþ]U110[þxþ]0[þaþ]U112[þxþ]Infinity[þaþ]F84[þxþ]N[þaþ]F196[þxþ]L[þaþ]F195[þxþ]D[þaþ]F189[þxþ]N[þaþ]þ&gt;21F197[þxþ]Y[þaþ]þ&gt;21F198[þxþ]N[þaþ]F-3[þxþ]Template7[þaþ]F124[þxþ]8[þaþ]F_6[þxþ]0.0769230769230775[þaþ]F209[þxþ]73.97915[þaþ]F210[þxþ]157.4017[þaþ]þ&gt;24FT[þxþ]V[þaþ]OL[þxþ]1[þaþ]F222[þxþ]N[þaþ]F236[þxþ]AGENDA[þaþ]U114[þxþ]1[þaþ]þ&gt;21U84[þxþ]Y[þaþ]þ&gt;20F232[þxþ]Y[þaþ]þ&gt;20F233[þxþ]1[þaþ]þ&gt;20U12[þxþ]S[þaþ]þ&gt;20U19[þxþ]L[þaþ]þ&gt;20U10[þxþ]0[þaþ]þ&gt;20U9[þxþ]0[þaþ]þ&gt;20U3[þxþ]1[þaþ]þ&gt;20U4[þxþ]0.203199319342475[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37991009225173[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Y[þaþ]þ&gt;24U82[þxþ]164.158187866211[þaþ]þ&gt;24U83[þxþ]48.0332298278809[þaþ]þ&gt;23VA[þxþ]N[þaþ]þ&gt;23U82[þxþ]168.834091186523[þaþ]þ&gt;23U83[þxþ]29.0674800872803[þaþ]þ&gt;22F193[þxþ]N[þaþ]þ&gt;22VA[þxþ]N[þaþ]þ&gt;20VA[þxþ]Y[þaþ]þ&gt;20U82[þxþ]174.057952880859[þaþ]þ&gt;20U83[þxþ]58.569450378418[þaþ]þ&gt;22F194[þxþ]N[þaþ]þ&gt;22U82[þxþ]198.266616821289[þaþ]þ&gt;22U83[þxþ]27.5543308258057[þaþ]þ&gt;25U12[þxþ]S[þaþ]þ&gt;25U19[þxþ]TN[þaþ]þ&gt;25U10[þxþ]0[þaþ]þ&gt;25U9[þxþ]0[þaþ]þ&gt;25U3[þxþ]1[þaþ]þ&gt;25U4[þxþ]0.180646192000613[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1[þaþ]I_2F269[þxþ]-1[þaþ]I_2F264[þxþ]14[þaþ]I_2F265[þxþ]-0.05[þaþ]þ&gt;25F148[þxþ]#[þaþ]F279[þxþ]23.2552[þaþ]F282[þxþ]277.9658[þaþ]F286[þxþ]Classic Color Palette[þaþ]F211[þxþ]N[þaþ]þ&gt;24U5[þxþ]0[þaþ]þ&gt;24U2[þxþ]0[þaþ]þ&gt;23U5[þxþ]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2[þaþ]þ&gt;26FT[þxþ]V[þaþ]F302[þxþ]0_Professional[þaþ]F300[þxþ]01_Agenda[þaþ]F301[þxþ]01_Standard[þaþ]þ&gt;24F303[þxþ]48[þaþ]þ&gt;23F303[þxþ]50[þaþ]þ&gt;22F303[þxþ]52[þaþ]þ&gt;20F303[þxþ]54[þaþ]þ&gt;21F303[þxþ]60[þaþ]þ&gt;26F303[þxþ]35[þaþ]þ&gt;25F303[þxþ]46[þaþ]þ&gt;26U5[þxþ]3[þaþ]þ&gt;26U2[þxþ]0[þaþ]þ&gt;25F311[þxþ]15[þaþ]þ&gt;25F312[þxþ]0[þaþ]þ&gt;25F310[þxþ]-1[þaþ]þ&gt;21F311[þxþ]15[þaþ]þ&gt;21F312[þxþ]0[þaþ]þ&gt;21F310[þxþ]-1[þaþ]þ&gt;20F311[þxþ]15[þaþ]þ&gt;20F312[þxþ]0[þaþ]þ&gt;20F310[þxþ]-1[þaþ]þ&gt;24F311[þxþ]15[þaþ]þ&gt;24F312[þxþ]0[þaþ]þ&gt;24F310[þxþ]-1[þaþ]þ&gt;26F266[þxþ]15[þaþ]þ&gt;26F267[þxþ]0[þaþ]þ&gt;26F270[þxþ]-1[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6285B665-C23B-2E71-81B6-86C0C5E9EA2F}"/>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1770E0A6-6C91-0B94-B2E2-E5F8496B44B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C7903876-7F8D-BF7D-AE7C-1F234CF4746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cxnSp>
          <p:nvCxnSpPr>
            <p:cNvPr id="402" name="þ&gt;26" hidden="1" title="V">
              <a:extLst>
                <a:ext uri="{FF2B5EF4-FFF2-40B4-BE49-F238E27FC236}">
                  <a16:creationId xmlns:a16="http://schemas.microsoft.com/office/drawing/2014/main" id="{D581FB95-EA39-E019-7174-AAAD87601A3D}"/>
                </a:ext>
              </a:extLst>
            </p:cNvPr>
            <p:cNvCxnSpPr/>
            <p:nvPr/>
          </p:nvCxnSpPr>
          <p:spPr>
            <a:xfrm>
              <a:off x="3695700" y="1333500"/>
              <a:ext cx="12700" cy="12700"/>
            </a:xfrm>
            <a:prstGeom prst="straightConnector1">
              <a:avLst/>
            </a:prstGeom>
            <a:ln w="254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9FC194C0-B0DF-6DEF-0380-B4EABA563A65}"/>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89D3653F-9225-56BB-67BA-1F5A8C9DDA31}"/>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9FCDB5E5-F489-6942-9225-6FD8FA73CBA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AD8709C3-8B18-9C02-2BC9-AE250EC9B99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E5A2D474-8EC8-16A1-608E-3FD91B4CE2B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379011F1-662F-B69A-37CA-9A5393BE37D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AC834F22-945A-4F15-85F5-BFB3ED664D9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CFFB2B6B-82DD-BDFF-5040-DB34A40C583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AC13B40D-0F42-B8E7-9891-417E95DE402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FC51D730-EAEE-5D40-46ED-FF2596D3317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09C42600-643A-282E-F132-00A4365131F1}"/>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000" b="1">
                <a:solidFill>
                  <a:schemeClr val="tx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5C3A064B-5A2B-DD33-B3DA-9534168B8F3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F02636E0-A9C5-B49D-2903-4E444EF9251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lgn="just">
                <a:buSzPct val="100000"/>
              </a:pPr>
              <a:endParaRPr lang="it-IT" sz="900">
                <a:solidFill>
                  <a:schemeClr val="tx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CCDAF650-5937-5A37-E609-F82D2256715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5640AFFE-F2C2-D345-46D7-93E412AA00C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tx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4F349F4E-45F1-FDFD-1455-A9C65CD7910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9E2C7F91-F7C9-E401-8E70-68F5E994DA6B}"/>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22D54D49-57D5-5CBF-AC76-6AF6D803FBA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BC70B726-3C52-D9A8-0794-01546BB3B28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bg2">
                      <a:lumMod val="100000"/>
                    </a:scheme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45305A88-41E2-BB48-BF16-BB29CE87F0A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84637520-7B8E-C00F-3D25-364E81CCFA4F}"/>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F0FEBFF3-1656-DB9E-BEC1-2C50A12AB066}"/>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AACDED95-110E-F864-FE85-D6BE1E3F5F63}"/>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23255B2B-00F5-CCF6-B605-B21CC7B19AE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641B9387-835E-30F3-C0B3-AA9E884181F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b="1">
                <a:solidFill>
                  <a:schemeClr val="tx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D43C952E-F5C6-527D-3019-8C35F4C0D7E9}"/>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4700456B-9A0D-5456-5DBC-F64E9FA8AD3A}"/>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09DCBF40-B29E-29DA-EE88-FF13D357B820}"/>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C0C3787E-E30C-8C1A-4066-09BE7B544AD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E6F4E33E-202E-6B65-D82E-DCFA3B2B112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1282D672-63CA-36E0-93C4-CC4B18E7E340}"/>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3291DCFD-1D77-5AD3-3341-9E0953BA755D}"/>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7C3638B5-C37B-57E4-973E-1D3CEEDFB320}"/>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1">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F111F170-62BD-C635-9D5B-8F1B1E154D9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30921FC3-D380-7A66-DC28-DA4A2B27DB6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F1CCBA87-BFD3-7784-6C5D-E893E6556A7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BA60E13A-BDA1-97ED-6B32-24B34F3CC48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169B266E-EF1D-367F-5072-DFC0256C3E37}"/>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428" name="þ&gt;21#1|T" title="þ\#1_1|1||&gt;21|">
              <a:extLst>
                <a:ext uri="{FF2B5EF4-FFF2-40B4-BE49-F238E27FC236}">
                  <a16:creationId xmlns:a16="http://schemas.microsoft.com/office/drawing/2014/main" id="{B4CD374A-9978-AA76-183C-389C8A7DA43C}"/>
                </a:ext>
              </a:extLst>
            </p:cNvPr>
            <p:cNvSpPr>
              <a:spLocks/>
            </p:cNvSpPr>
            <p:nvPr/>
          </p:nvSpPr>
          <p:spPr>
            <a:xfrm>
              <a:off x="3619500" y="1758830"/>
              <a:ext cx="2692400" cy="6723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1">
                      <a:lumMod val="100000"/>
                    </a:schemeClr>
                  </a:solidFill>
                  <a:latin typeface="Bierstadt" panose="020B0004020202020204" pitchFamily="34" charset="0"/>
                </a:rPr>
                <a:t>Placeholder</a:t>
              </a:r>
            </a:p>
          </p:txBody>
        </p:sp>
        <p:sp>
          <p:nvSpPr>
            <p:cNvPr id="429" name="þ&gt;21#2|T" title="þ\#1_2|2||&gt;21|">
              <a:extLst>
                <a:ext uri="{FF2B5EF4-FFF2-40B4-BE49-F238E27FC236}">
                  <a16:creationId xmlns:a16="http://schemas.microsoft.com/office/drawing/2014/main" id="{65307415-4D19-317E-C5E1-1E6D4CC50E5B}"/>
                </a:ext>
              </a:extLst>
            </p:cNvPr>
            <p:cNvSpPr>
              <a:spLocks/>
            </p:cNvSpPr>
            <p:nvPr/>
          </p:nvSpPr>
          <p:spPr>
            <a:xfrm>
              <a:off x="6413500" y="1758830"/>
              <a:ext cx="2692400" cy="6723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2">
                      <a:lumMod val="100000"/>
                    </a:schemeClr>
                  </a:solidFill>
                  <a:latin typeface="Bierstadt" panose="020B0004020202020204" pitchFamily="34" charset="0"/>
                </a:rPr>
                <a:t>Placeholder</a:t>
              </a:r>
            </a:p>
          </p:txBody>
        </p:sp>
        <p:sp>
          <p:nvSpPr>
            <p:cNvPr id="430" name="þ&gt;21#3|T" title="þ\#1_3|3||&gt;21|">
              <a:extLst>
                <a:ext uri="{FF2B5EF4-FFF2-40B4-BE49-F238E27FC236}">
                  <a16:creationId xmlns:a16="http://schemas.microsoft.com/office/drawing/2014/main" id="{BCDB308F-3671-85C3-28D2-970164E8C3F5}"/>
                </a:ext>
              </a:extLst>
            </p:cNvPr>
            <p:cNvSpPr>
              <a:spLocks/>
            </p:cNvSpPr>
            <p:nvPr/>
          </p:nvSpPr>
          <p:spPr>
            <a:xfrm>
              <a:off x="9207500" y="1758830"/>
              <a:ext cx="2692400" cy="6723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1">
                      <a:lumMod val="100000"/>
                    </a:schemeClr>
                  </a:solidFill>
                  <a:latin typeface="Bierstadt" panose="020B0004020202020204" pitchFamily="34" charset="0"/>
                </a:rPr>
                <a:t>Placeholder</a:t>
              </a:r>
            </a:p>
          </p:txBody>
        </p:sp>
        <p:sp>
          <p:nvSpPr>
            <p:cNvPr id="431" name="þ&gt;21#4|T" title="þ\#1_4|4||&gt;21|">
              <a:extLst>
                <a:ext uri="{FF2B5EF4-FFF2-40B4-BE49-F238E27FC236}">
                  <a16:creationId xmlns:a16="http://schemas.microsoft.com/office/drawing/2014/main" id="{3C2D342C-B0EA-0613-250A-DADA59DE72F8}"/>
                </a:ext>
              </a:extLst>
            </p:cNvPr>
            <p:cNvSpPr>
              <a:spLocks/>
            </p:cNvSpPr>
            <p:nvPr/>
          </p:nvSpPr>
          <p:spPr>
            <a:xfrm>
              <a:off x="3619500" y="4425830"/>
              <a:ext cx="2692400" cy="6723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2">
                      <a:lumMod val="100000"/>
                    </a:schemeClr>
                  </a:solidFill>
                  <a:latin typeface="Bierstadt" panose="020B0004020202020204" pitchFamily="34" charset="0"/>
                </a:rPr>
                <a:t>Placeholder</a:t>
              </a:r>
            </a:p>
          </p:txBody>
        </p:sp>
        <p:sp>
          <p:nvSpPr>
            <p:cNvPr id="432" name="þ&gt;21#5|T" title="þ\#1_5|5||&gt;21|">
              <a:extLst>
                <a:ext uri="{FF2B5EF4-FFF2-40B4-BE49-F238E27FC236}">
                  <a16:creationId xmlns:a16="http://schemas.microsoft.com/office/drawing/2014/main" id="{BD654BD7-1BF8-B370-2260-05C2DEDFE397}"/>
                </a:ext>
              </a:extLst>
            </p:cNvPr>
            <p:cNvSpPr>
              <a:spLocks/>
            </p:cNvSpPr>
            <p:nvPr/>
          </p:nvSpPr>
          <p:spPr>
            <a:xfrm>
              <a:off x="6413500" y="4425830"/>
              <a:ext cx="2692400" cy="6723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1">
                      <a:lumMod val="100000"/>
                    </a:schemeClr>
                  </a:solidFill>
                  <a:latin typeface="Bierstadt" panose="020B0004020202020204" pitchFamily="34" charset="0"/>
                </a:rPr>
                <a:t>Placeholder</a:t>
              </a:r>
            </a:p>
          </p:txBody>
        </p:sp>
        <p:sp>
          <p:nvSpPr>
            <p:cNvPr id="433" name="þ&gt;21#6|T" title="þ\#1_6|6||&gt;21|">
              <a:extLst>
                <a:ext uri="{FF2B5EF4-FFF2-40B4-BE49-F238E27FC236}">
                  <a16:creationId xmlns:a16="http://schemas.microsoft.com/office/drawing/2014/main" id="{28F1927C-D76C-6519-8403-5A34886ECF8C}"/>
                </a:ext>
              </a:extLst>
            </p:cNvPr>
            <p:cNvSpPr>
              <a:spLocks/>
            </p:cNvSpPr>
            <p:nvPr/>
          </p:nvSpPr>
          <p:spPr>
            <a:xfrm>
              <a:off x="9207500" y="4425830"/>
              <a:ext cx="2692400" cy="6723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2">
                      <a:lumMod val="100000"/>
                    </a:schemeClr>
                  </a:solidFill>
                  <a:latin typeface="Bierstadt" panose="020B0004020202020204" pitchFamily="34" charset="0"/>
                </a:rPr>
                <a:t>Placeholder</a:t>
              </a:r>
            </a:p>
          </p:txBody>
        </p:sp>
        <p:sp>
          <p:nvSpPr>
            <p:cNvPr id="434" name="þ&gt;20#1|L" title="þ\#1_1|1||&gt;20|">
              <a:extLst>
                <a:ext uri="{FF2B5EF4-FFF2-40B4-BE49-F238E27FC236}">
                  <a16:creationId xmlns:a16="http://schemas.microsoft.com/office/drawing/2014/main" id="{5BDC5D66-18E9-B99F-D1F1-6785D66E1339}"/>
                </a:ext>
              </a:extLst>
            </p:cNvPr>
            <p:cNvSpPr>
              <a:spLocks/>
            </p:cNvSpPr>
            <p:nvPr/>
          </p:nvSpPr>
          <p:spPr>
            <a:xfrm>
              <a:off x="3619500" y="2431218"/>
              <a:ext cx="2692400" cy="5212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09:00-10:00</a:t>
              </a:r>
            </a:p>
          </p:txBody>
        </p:sp>
        <p:sp>
          <p:nvSpPr>
            <p:cNvPr id="435" name="þ&gt;20#2|L" title="þ\#1_2|2||&gt;20|">
              <a:extLst>
                <a:ext uri="{FF2B5EF4-FFF2-40B4-BE49-F238E27FC236}">
                  <a16:creationId xmlns:a16="http://schemas.microsoft.com/office/drawing/2014/main" id="{862D588A-FEC1-79F2-55AF-FBC751B639F6}"/>
                </a:ext>
              </a:extLst>
            </p:cNvPr>
            <p:cNvSpPr>
              <a:spLocks/>
            </p:cNvSpPr>
            <p:nvPr/>
          </p:nvSpPr>
          <p:spPr>
            <a:xfrm>
              <a:off x="6413500" y="2431218"/>
              <a:ext cx="2692400" cy="5212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10:00-11:00</a:t>
              </a:r>
            </a:p>
          </p:txBody>
        </p:sp>
        <p:sp>
          <p:nvSpPr>
            <p:cNvPr id="436" name="þ&gt;20#3|L" title="þ\#1_3|3||&gt;20|">
              <a:extLst>
                <a:ext uri="{FF2B5EF4-FFF2-40B4-BE49-F238E27FC236}">
                  <a16:creationId xmlns:a16="http://schemas.microsoft.com/office/drawing/2014/main" id="{5ED81705-481D-3144-8DF4-11B33CBDD087}"/>
                </a:ext>
              </a:extLst>
            </p:cNvPr>
            <p:cNvSpPr>
              <a:spLocks/>
            </p:cNvSpPr>
            <p:nvPr/>
          </p:nvSpPr>
          <p:spPr>
            <a:xfrm>
              <a:off x="9207500" y="2431218"/>
              <a:ext cx="2692400" cy="5212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11:00-12:00</a:t>
              </a:r>
            </a:p>
          </p:txBody>
        </p:sp>
        <p:sp>
          <p:nvSpPr>
            <p:cNvPr id="437" name="þ&gt;20#4|L" title="þ\#1_4|4||&gt;20|">
              <a:extLst>
                <a:ext uri="{FF2B5EF4-FFF2-40B4-BE49-F238E27FC236}">
                  <a16:creationId xmlns:a16="http://schemas.microsoft.com/office/drawing/2014/main" id="{7CEA1D67-9227-D86B-4A8C-1AD648DE41DA}"/>
                </a:ext>
              </a:extLst>
            </p:cNvPr>
            <p:cNvSpPr>
              <a:spLocks/>
            </p:cNvSpPr>
            <p:nvPr/>
          </p:nvSpPr>
          <p:spPr>
            <a:xfrm>
              <a:off x="3619500" y="5098218"/>
              <a:ext cx="2692400" cy="5212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12:00-13:00</a:t>
              </a:r>
            </a:p>
          </p:txBody>
        </p:sp>
        <p:sp>
          <p:nvSpPr>
            <p:cNvPr id="438" name="þ&gt;20#5|L" title="þ\#1_5|5||&gt;20|">
              <a:extLst>
                <a:ext uri="{FF2B5EF4-FFF2-40B4-BE49-F238E27FC236}">
                  <a16:creationId xmlns:a16="http://schemas.microsoft.com/office/drawing/2014/main" id="{095E8736-8C54-362A-8247-D241C1E644CC}"/>
                </a:ext>
              </a:extLst>
            </p:cNvPr>
            <p:cNvSpPr>
              <a:spLocks/>
            </p:cNvSpPr>
            <p:nvPr/>
          </p:nvSpPr>
          <p:spPr>
            <a:xfrm>
              <a:off x="6413500" y="5098218"/>
              <a:ext cx="2692400" cy="5212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13:00-14:00</a:t>
              </a:r>
            </a:p>
          </p:txBody>
        </p:sp>
        <p:sp>
          <p:nvSpPr>
            <p:cNvPr id="439" name="þ&gt;20#6|L" title="þ\#1_6|6||&gt;20|">
              <a:extLst>
                <a:ext uri="{FF2B5EF4-FFF2-40B4-BE49-F238E27FC236}">
                  <a16:creationId xmlns:a16="http://schemas.microsoft.com/office/drawing/2014/main" id="{E839C76C-19E3-B278-1BA1-F31D6BBAF399}"/>
                </a:ext>
              </a:extLst>
            </p:cNvPr>
            <p:cNvSpPr>
              <a:spLocks/>
            </p:cNvSpPr>
            <p:nvPr/>
          </p:nvSpPr>
          <p:spPr>
            <a:xfrm>
              <a:off x="9207500" y="5098218"/>
              <a:ext cx="2692400" cy="52128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14:00-15:00</a:t>
              </a:r>
            </a:p>
          </p:txBody>
        </p:sp>
        <p:sp>
          <p:nvSpPr>
            <p:cNvPr id="440" name="þ&gt;24#1|T" title="þ\#1_1|1||&gt;24|">
              <a:extLst>
                <a:ext uri="{FF2B5EF4-FFF2-40B4-BE49-F238E27FC236}">
                  <a16:creationId xmlns:a16="http://schemas.microsoft.com/office/drawing/2014/main" id="{C4CA69EE-F327-2BEF-3E5F-EB3968FC3C25}"/>
                </a:ext>
              </a:extLst>
            </p:cNvPr>
            <p:cNvSpPr>
              <a:spLocks/>
            </p:cNvSpPr>
            <p:nvPr/>
          </p:nvSpPr>
          <p:spPr>
            <a:xfrm>
              <a:off x="3619500" y="2952505"/>
              <a:ext cx="2692400" cy="8670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lgn="just">
                <a:buSzPct val="100000"/>
              </a:pPr>
              <a:r>
                <a:rPr lang="it-IT" sz="900">
                  <a:solidFill>
                    <a:schemeClr val="tx1">
                      <a:lumMod val="100000"/>
                    </a:schemeClr>
                  </a:solidFill>
                  <a:latin typeface="Bierstadt" panose="020B0004020202020204" pitchFamily="34" charset="0"/>
                </a:rPr>
                <a:t>Lorem ipsum dolor sit amet, consectetur adipisci elit....</a:t>
              </a:r>
            </a:p>
          </p:txBody>
        </p:sp>
        <p:sp>
          <p:nvSpPr>
            <p:cNvPr id="441" name="þ&gt;24#2|T" title="þ\#1_2|2||&gt;24|">
              <a:extLst>
                <a:ext uri="{FF2B5EF4-FFF2-40B4-BE49-F238E27FC236}">
                  <a16:creationId xmlns:a16="http://schemas.microsoft.com/office/drawing/2014/main" id="{FC910530-8283-97BB-10AB-62BA28D6F8B0}"/>
                </a:ext>
              </a:extLst>
            </p:cNvPr>
            <p:cNvSpPr>
              <a:spLocks/>
            </p:cNvSpPr>
            <p:nvPr/>
          </p:nvSpPr>
          <p:spPr>
            <a:xfrm>
              <a:off x="6413500" y="2952505"/>
              <a:ext cx="2692400" cy="8670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lgn="just">
                <a:buSzPct val="100000"/>
              </a:pPr>
              <a:r>
                <a:rPr lang="it-IT" sz="900">
                  <a:solidFill>
                    <a:schemeClr val="tx2">
                      <a:lumMod val="100000"/>
                    </a:schemeClr>
                  </a:solidFill>
                  <a:latin typeface="Bierstadt" panose="020B0004020202020204" pitchFamily="34" charset="0"/>
                </a:rPr>
                <a:t>Lorem ipsum dolor sit amet, consectetur adipisci elit....</a:t>
              </a:r>
            </a:p>
          </p:txBody>
        </p:sp>
        <p:sp>
          <p:nvSpPr>
            <p:cNvPr id="442" name="þ&gt;24#3|T" title="þ\#1_3|3||&gt;24|">
              <a:extLst>
                <a:ext uri="{FF2B5EF4-FFF2-40B4-BE49-F238E27FC236}">
                  <a16:creationId xmlns:a16="http://schemas.microsoft.com/office/drawing/2014/main" id="{8BB53157-A764-20D1-ADCE-57A7D3922448}"/>
                </a:ext>
              </a:extLst>
            </p:cNvPr>
            <p:cNvSpPr>
              <a:spLocks/>
            </p:cNvSpPr>
            <p:nvPr/>
          </p:nvSpPr>
          <p:spPr>
            <a:xfrm>
              <a:off x="9207500" y="2952505"/>
              <a:ext cx="2692400" cy="8670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lgn="just">
                <a:buSzPct val="100000"/>
              </a:pPr>
              <a:r>
                <a:rPr lang="it-IT" sz="900">
                  <a:solidFill>
                    <a:schemeClr val="tx1">
                      <a:lumMod val="100000"/>
                    </a:schemeClr>
                  </a:solidFill>
                  <a:latin typeface="Bierstadt" panose="020B0004020202020204" pitchFamily="34" charset="0"/>
                </a:rPr>
                <a:t>Lorem ipsum dolor sit amet, consectetur adipisci elit....</a:t>
              </a:r>
            </a:p>
          </p:txBody>
        </p:sp>
        <p:sp>
          <p:nvSpPr>
            <p:cNvPr id="443" name="þ&gt;24#4|T" title="þ\#1_4|4||&gt;24|">
              <a:extLst>
                <a:ext uri="{FF2B5EF4-FFF2-40B4-BE49-F238E27FC236}">
                  <a16:creationId xmlns:a16="http://schemas.microsoft.com/office/drawing/2014/main" id="{F4E70802-68F6-BEFE-D719-097D1359D037}"/>
                </a:ext>
              </a:extLst>
            </p:cNvPr>
            <p:cNvSpPr>
              <a:spLocks/>
            </p:cNvSpPr>
            <p:nvPr/>
          </p:nvSpPr>
          <p:spPr>
            <a:xfrm>
              <a:off x="3619500" y="5619505"/>
              <a:ext cx="2692400" cy="8670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lgn="just">
                <a:buSzPct val="100000"/>
              </a:pPr>
              <a:r>
                <a:rPr lang="it-IT" sz="900">
                  <a:solidFill>
                    <a:schemeClr val="tx2">
                      <a:lumMod val="100000"/>
                    </a:schemeClr>
                  </a:solidFill>
                  <a:latin typeface="Bierstadt" panose="020B0004020202020204" pitchFamily="34" charset="0"/>
                </a:rPr>
                <a:t>Lorem ipsum dolor sit amet, consectetur adipisci elit....</a:t>
              </a:r>
            </a:p>
          </p:txBody>
        </p:sp>
        <p:sp>
          <p:nvSpPr>
            <p:cNvPr id="444" name="þ&gt;24#5|T" title="þ\#1_5|5||&gt;24|">
              <a:extLst>
                <a:ext uri="{FF2B5EF4-FFF2-40B4-BE49-F238E27FC236}">
                  <a16:creationId xmlns:a16="http://schemas.microsoft.com/office/drawing/2014/main" id="{630E60F7-C875-3ED3-1F9F-6E08C6C40ECB}"/>
                </a:ext>
              </a:extLst>
            </p:cNvPr>
            <p:cNvSpPr>
              <a:spLocks/>
            </p:cNvSpPr>
            <p:nvPr/>
          </p:nvSpPr>
          <p:spPr>
            <a:xfrm>
              <a:off x="6413500" y="5619505"/>
              <a:ext cx="2692400" cy="8670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lgn="just">
                <a:buSzPct val="100000"/>
              </a:pPr>
              <a:r>
                <a:rPr lang="it-IT" sz="900">
                  <a:solidFill>
                    <a:schemeClr val="tx1">
                      <a:lumMod val="100000"/>
                    </a:schemeClr>
                  </a:solidFill>
                  <a:latin typeface="Bierstadt" panose="020B0004020202020204" pitchFamily="34" charset="0"/>
                </a:rPr>
                <a:t>Lorem ipsum dolor sit amet, consectetur adipisci elit....</a:t>
              </a:r>
            </a:p>
          </p:txBody>
        </p:sp>
        <p:sp>
          <p:nvSpPr>
            <p:cNvPr id="445" name="þ&gt;24#6|T" title="þ\#1_6|6||&gt;24|">
              <a:extLst>
                <a:ext uri="{FF2B5EF4-FFF2-40B4-BE49-F238E27FC236}">
                  <a16:creationId xmlns:a16="http://schemas.microsoft.com/office/drawing/2014/main" id="{0C353524-5A20-FB7F-C73E-65F3F3DBCD21}"/>
                </a:ext>
              </a:extLst>
            </p:cNvPr>
            <p:cNvSpPr>
              <a:spLocks/>
            </p:cNvSpPr>
            <p:nvPr/>
          </p:nvSpPr>
          <p:spPr>
            <a:xfrm>
              <a:off x="9207500" y="5619505"/>
              <a:ext cx="2692400" cy="8670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lgn="just">
                <a:buSzPct val="100000"/>
              </a:pPr>
              <a:r>
                <a:rPr lang="it-IT" sz="900">
                  <a:solidFill>
                    <a:schemeClr val="tx2">
                      <a:lumMod val="100000"/>
                    </a:schemeClr>
                  </a:solidFill>
                  <a:latin typeface="Bierstadt" panose="020B0004020202020204" pitchFamily="34" charset="0"/>
                </a:rPr>
                <a:t>Lorem ipsum dolor sit amet, consectetur adipisci elit....</a:t>
              </a:r>
            </a:p>
          </p:txBody>
        </p:sp>
        <p:sp>
          <p:nvSpPr>
            <p:cNvPr id="446" name="þ&gt;25#1|TN" title="þ\#1_1|1|||0">
              <a:extLst>
                <a:ext uri="{FF2B5EF4-FFF2-40B4-BE49-F238E27FC236}">
                  <a16:creationId xmlns:a16="http://schemas.microsoft.com/office/drawing/2014/main" id="{D870A361-D3EC-B022-5F91-318ACD5392B7}"/>
                </a:ext>
              </a:extLst>
            </p:cNvPr>
            <p:cNvSpPr>
              <a:spLocks/>
            </p:cNvSpPr>
            <p:nvPr/>
          </p:nvSpPr>
          <p:spPr>
            <a:xfrm>
              <a:off x="3619500" y="1257300"/>
              <a:ext cx="2692400" cy="46343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1">
                      <a:lumMod val="100000"/>
                    </a:schemeClr>
                  </a:solidFill>
                  <a:latin typeface="Bierstadt" panose="020B0004020202020204" pitchFamily="34" charset="0"/>
                </a:rPr>
                <a:t>01</a:t>
              </a:r>
            </a:p>
          </p:txBody>
        </p:sp>
        <p:sp>
          <p:nvSpPr>
            <p:cNvPr id="447" name="þ&gt;25#2|TN" title="þ\#1_2|2|||0">
              <a:extLst>
                <a:ext uri="{FF2B5EF4-FFF2-40B4-BE49-F238E27FC236}">
                  <a16:creationId xmlns:a16="http://schemas.microsoft.com/office/drawing/2014/main" id="{8C90ED9E-8DED-2F11-511A-1E1B95605DED}"/>
                </a:ext>
              </a:extLst>
            </p:cNvPr>
            <p:cNvSpPr>
              <a:spLocks/>
            </p:cNvSpPr>
            <p:nvPr/>
          </p:nvSpPr>
          <p:spPr>
            <a:xfrm>
              <a:off x="6413500" y="1257300"/>
              <a:ext cx="2692400" cy="46343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2">
                      <a:lumMod val="100000"/>
                    </a:schemeClr>
                  </a:solidFill>
                  <a:latin typeface="Bierstadt" panose="020B0004020202020204" pitchFamily="34" charset="0"/>
                </a:rPr>
                <a:t>02</a:t>
              </a:r>
            </a:p>
          </p:txBody>
        </p:sp>
        <p:sp>
          <p:nvSpPr>
            <p:cNvPr id="448" name="þ&gt;25#3|TN" title="þ\#1_3|3|||0">
              <a:extLst>
                <a:ext uri="{FF2B5EF4-FFF2-40B4-BE49-F238E27FC236}">
                  <a16:creationId xmlns:a16="http://schemas.microsoft.com/office/drawing/2014/main" id="{83CCD7FA-FD5F-7AAB-06B1-166E98AD2812}"/>
                </a:ext>
              </a:extLst>
            </p:cNvPr>
            <p:cNvSpPr>
              <a:spLocks/>
            </p:cNvSpPr>
            <p:nvPr/>
          </p:nvSpPr>
          <p:spPr>
            <a:xfrm>
              <a:off x="9207500" y="1257300"/>
              <a:ext cx="2692400" cy="46343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1">
                      <a:lumMod val="100000"/>
                    </a:schemeClr>
                  </a:solidFill>
                  <a:latin typeface="Bierstadt" panose="020B0004020202020204" pitchFamily="34" charset="0"/>
                </a:rPr>
                <a:t>03</a:t>
              </a:r>
            </a:p>
          </p:txBody>
        </p:sp>
        <p:sp>
          <p:nvSpPr>
            <p:cNvPr id="449" name="þ&gt;25#4|TN" title="þ\#1_4|4|||0">
              <a:extLst>
                <a:ext uri="{FF2B5EF4-FFF2-40B4-BE49-F238E27FC236}">
                  <a16:creationId xmlns:a16="http://schemas.microsoft.com/office/drawing/2014/main" id="{54631ABA-D924-59EB-3844-51A674FFA952}"/>
                </a:ext>
              </a:extLst>
            </p:cNvPr>
            <p:cNvSpPr>
              <a:spLocks/>
            </p:cNvSpPr>
            <p:nvPr/>
          </p:nvSpPr>
          <p:spPr>
            <a:xfrm>
              <a:off x="3619500" y="3924300"/>
              <a:ext cx="2692400" cy="46343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2">
                      <a:lumMod val="100000"/>
                    </a:schemeClr>
                  </a:solidFill>
                  <a:latin typeface="Bierstadt" panose="020B0004020202020204" pitchFamily="34" charset="0"/>
                </a:rPr>
                <a:t>04</a:t>
              </a:r>
            </a:p>
          </p:txBody>
        </p:sp>
        <p:sp>
          <p:nvSpPr>
            <p:cNvPr id="450" name="þ&gt;25#5|TN" title="þ\#1_5|5|||0">
              <a:extLst>
                <a:ext uri="{FF2B5EF4-FFF2-40B4-BE49-F238E27FC236}">
                  <a16:creationId xmlns:a16="http://schemas.microsoft.com/office/drawing/2014/main" id="{87EF9DFC-C66A-CB60-986F-BFCD1C5F0ADD}"/>
                </a:ext>
              </a:extLst>
            </p:cNvPr>
            <p:cNvSpPr>
              <a:spLocks/>
            </p:cNvSpPr>
            <p:nvPr/>
          </p:nvSpPr>
          <p:spPr>
            <a:xfrm>
              <a:off x="6413500" y="3924300"/>
              <a:ext cx="2692400" cy="46343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1">
                      <a:lumMod val="100000"/>
                    </a:schemeClr>
                  </a:solidFill>
                  <a:latin typeface="Bierstadt" panose="020B0004020202020204" pitchFamily="34" charset="0"/>
                </a:rPr>
                <a:t>05</a:t>
              </a:r>
            </a:p>
          </p:txBody>
        </p:sp>
        <p:sp>
          <p:nvSpPr>
            <p:cNvPr id="451" name="þ&gt;25#6|TN" title="þ\#1_6|6|||0">
              <a:extLst>
                <a:ext uri="{FF2B5EF4-FFF2-40B4-BE49-F238E27FC236}">
                  <a16:creationId xmlns:a16="http://schemas.microsoft.com/office/drawing/2014/main" id="{E3AB7CDA-456F-856E-356F-4C0DA8A4E431}"/>
                </a:ext>
              </a:extLst>
            </p:cNvPr>
            <p:cNvSpPr>
              <a:spLocks/>
            </p:cNvSpPr>
            <p:nvPr/>
          </p:nvSpPr>
          <p:spPr>
            <a:xfrm>
              <a:off x="9207500" y="3924300"/>
              <a:ext cx="2692400" cy="46343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2">
                      <a:lumMod val="100000"/>
                    </a:schemeClr>
                  </a:solidFill>
                  <a:latin typeface="Bierstadt" panose="020B0004020202020204" pitchFamily="34" charset="0"/>
                </a:rPr>
                <a:t>06</a:t>
              </a:r>
            </a:p>
          </p:txBody>
        </p:sp>
        <p:cxnSp>
          <p:nvCxnSpPr>
            <p:cNvPr id="452" name="þ&gt;26#1|S" title="þ\#1_1|1|||">
              <a:extLst>
                <a:ext uri="{FF2B5EF4-FFF2-40B4-BE49-F238E27FC236}">
                  <a16:creationId xmlns:a16="http://schemas.microsoft.com/office/drawing/2014/main" id="{6A46E172-2856-DBD9-DE64-A2D57A8BE797}"/>
                </a:ext>
              </a:extLst>
            </p:cNvPr>
            <p:cNvCxnSpPr/>
            <p:nvPr/>
          </p:nvCxnSpPr>
          <p:spPr>
            <a:xfrm>
              <a:off x="3619500" y="1720730"/>
              <a:ext cx="2692400" cy="0"/>
            </a:xfrm>
            <a:prstGeom prst="straightConnector1">
              <a:avLst/>
            </a:prstGeom>
            <a:ln w="254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3" name="þ&gt;26#2|S" title="þ\#1_2|2|||">
              <a:extLst>
                <a:ext uri="{FF2B5EF4-FFF2-40B4-BE49-F238E27FC236}">
                  <a16:creationId xmlns:a16="http://schemas.microsoft.com/office/drawing/2014/main" id="{0B424DB1-3490-D95F-E3E1-B8D14320A31B}"/>
                </a:ext>
              </a:extLst>
            </p:cNvPr>
            <p:cNvCxnSpPr/>
            <p:nvPr/>
          </p:nvCxnSpPr>
          <p:spPr>
            <a:xfrm>
              <a:off x="6413500" y="1720730"/>
              <a:ext cx="2692400" cy="0"/>
            </a:xfrm>
            <a:prstGeom prst="straightConnector1">
              <a:avLst/>
            </a:prstGeom>
            <a:ln w="25400" cmpd="sng">
              <a:solidFill>
                <a:schemeClr val="tx2">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4" name="þ&gt;26#3|S" title="þ\#1_3|3|||">
              <a:extLst>
                <a:ext uri="{FF2B5EF4-FFF2-40B4-BE49-F238E27FC236}">
                  <a16:creationId xmlns:a16="http://schemas.microsoft.com/office/drawing/2014/main" id="{171DCC68-CA57-9E08-15FE-69CFD9FF8FB6}"/>
                </a:ext>
              </a:extLst>
            </p:cNvPr>
            <p:cNvCxnSpPr/>
            <p:nvPr/>
          </p:nvCxnSpPr>
          <p:spPr>
            <a:xfrm>
              <a:off x="9207500" y="1720730"/>
              <a:ext cx="2692400" cy="0"/>
            </a:xfrm>
            <a:prstGeom prst="straightConnector1">
              <a:avLst/>
            </a:prstGeom>
            <a:ln w="254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5" name="þ&gt;26#4|S" title="þ\#1_4|4|||">
              <a:extLst>
                <a:ext uri="{FF2B5EF4-FFF2-40B4-BE49-F238E27FC236}">
                  <a16:creationId xmlns:a16="http://schemas.microsoft.com/office/drawing/2014/main" id="{E04CB0EA-64F7-899C-B4E9-2AEA7E08FB08}"/>
                </a:ext>
              </a:extLst>
            </p:cNvPr>
            <p:cNvCxnSpPr/>
            <p:nvPr/>
          </p:nvCxnSpPr>
          <p:spPr>
            <a:xfrm>
              <a:off x="3619500" y="4387730"/>
              <a:ext cx="2692400" cy="0"/>
            </a:xfrm>
            <a:prstGeom prst="straightConnector1">
              <a:avLst/>
            </a:prstGeom>
            <a:ln w="25400" cmpd="sng">
              <a:solidFill>
                <a:schemeClr val="tx2">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6" name="þ&gt;26#5|S" title="þ\#1_5|5|||">
              <a:extLst>
                <a:ext uri="{FF2B5EF4-FFF2-40B4-BE49-F238E27FC236}">
                  <a16:creationId xmlns:a16="http://schemas.microsoft.com/office/drawing/2014/main" id="{56F96C00-F173-5802-E1F7-B05B6CF28FF4}"/>
                </a:ext>
              </a:extLst>
            </p:cNvPr>
            <p:cNvCxnSpPr/>
            <p:nvPr/>
          </p:nvCxnSpPr>
          <p:spPr>
            <a:xfrm>
              <a:off x="6413500" y="4387730"/>
              <a:ext cx="2692400" cy="0"/>
            </a:xfrm>
            <a:prstGeom prst="straightConnector1">
              <a:avLst/>
            </a:prstGeom>
            <a:ln w="254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7" name="þ&gt;26#6|S" title="þ\#1_6|6|||">
              <a:extLst>
                <a:ext uri="{FF2B5EF4-FFF2-40B4-BE49-F238E27FC236}">
                  <a16:creationId xmlns:a16="http://schemas.microsoft.com/office/drawing/2014/main" id="{2D27C09E-80C9-F3F5-741C-F65F590FDF34}"/>
                </a:ext>
              </a:extLst>
            </p:cNvPr>
            <p:cNvCxnSpPr/>
            <p:nvPr/>
          </p:nvCxnSpPr>
          <p:spPr>
            <a:xfrm>
              <a:off x="9207500" y="4387730"/>
              <a:ext cx="2692400" cy="0"/>
            </a:xfrm>
            <a:prstGeom prst="straightConnector1">
              <a:avLst/>
            </a:prstGeom>
            <a:ln w="25400" cmpd="sng">
              <a:solidFill>
                <a:schemeClr val="tx2">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17" name="þ\#1_1" descr="Section # 1@0@0" hidden="1" title="1">
              <a:extLst>
                <a:ext uri="{FF2B5EF4-FFF2-40B4-BE49-F238E27FC236}">
                  <a16:creationId xmlns:a16="http://schemas.microsoft.com/office/drawing/2014/main" id="{75443F15-2D88-8505-F2D4-D49B783C3A16}"/>
                </a:ext>
              </a:extLst>
            </p:cNvPr>
            <p:cNvSpPr/>
            <p:nvPr/>
          </p:nvSpPr>
          <p:spPr>
            <a:xfrm>
              <a:off x="3619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2" descr="Section # 1@0@0" hidden="1" title="1">
              <a:extLst>
                <a:ext uri="{FF2B5EF4-FFF2-40B4-BE49-F238E27FC236}">
                  <a16:creationId xmlns:a16="http://schemas.microsoft.com/office/drawing/2014/main" id="{0539D8D8-DB19-7E58-B5E7-7311F95AD902}"/>
                </a:ext>
              </a:extLst>
            </p:cNvPr>
            <p:cNvSpPr/>
            <p:nvPr/>
          </p:nvSpPr>
          <p:spPr>
            <a:xfrm>
              <a:off x="6413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3" descr="Section # 1@0@0" hidden="1" title="1">
              <a:extLst>
                <a:ext uri="{FF2B5EF4-FFF2-40B4-BE49-F238E27FC236}">
                  <a16:creationId xmlns:a16="http://schemas.microsoft.com/office/drawing/2014/main" id="{FB50B8C8-EC23-4CA6-58B5-ED12EB49602E}"/>
                </a:ext>
              </a:extLst>
            </p:cNvPr>
            <p:cNvSpPr/>
            <p:nvPr/>
          </p:nvSpPr>
          <p:spPr>
            <a:xfrm>
              <a:off x="9207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4" descr="Section # 1@0@0" hidden="1" title="1">
              <a:extLst>
                <a:ext uri="{FF2B5EF4-FFF2-40B4-BE49-F238E27FC236}">
                  <a16:creationId xmlns:a16="http://schemas.microsoft.com/office/drawing/2014/main" id="{3D7C5C35-A793-1DA6-0452-E6EB2F55444C}"/>
                </a:ext>
              </a:extLst>
            </p:cNvPr>
            <p:cNvSpPr/>
            <p:nvPr/>
          </p:nvSpPr>
          <p:spPr>
            <a:xfrm>
              <a:off x="3619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5" descr="Section # 1@0@0" hidden="1" title="1">
              <a:extLst>
                <a:ext uri="{FF2B5EF4-FFF2-40B4-BE49-F238E27FC236}">
                  <a16:creationId xmlns:a16="http://schemas.microsoft.com/office/drawing/2014/main" id="{66424725-11CB-7E88-D4D1-E32F4CA4AADA}"/>
                </a:ext>
              </a:extLst>
            </p:cNvPr>
            <p:cNvSpPr/>
            <p:nvPr/>
          </p:nvSpPr>
          <p:spPr>
            <a:xfrm>
              <a:off x="6413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6" descr="Section # 1@0@0" hidden="1" title="1">
              <a:extLst>
                <a:ext uri="{FF2B5EF4-FFF2-40B4-BE49-F238E27FC236}">
                  <a16:creationId xmlns:a16="http://schemas.microsoft.com/office/drawing/2014/main" id="{F8AEB01C-8D1B-BB8A-18BD-375613831F79}"/>
                </a:ext>
              </a:extLst>
            </p:cNvPr>
            <p:cNvSpPr/>
            <p:nvPr/>
          </p:nvSpPr>
          <p:spPr>
            <a:xfrm>
              <a:off x="9207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9268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7" name="þK">
            <a:extLst>
              <a:ext uri="{FF2B5EF4-FFF2-40B4-BE49-F238E27FC236}">
                <a16:creationId xmlns:a16="http://schemas.microsoft.com/office/drawing/2014/main" id="{82EC3B12-B7D4-EA66-9392-204ECA2CDC68}"/>
              </a:ext>
            </a:extLst>
          </p:cNvPr>
          <p:cNvGrpSpPr/>
          <p:nvPr/>
        </p:nvGrpSpPr>
        <p:grpSpPr>
          <a:xfrm>
            <a:off x="3505200" y="1143000"/>
            <a:ext cx="9020959" cy="5461000"/>
            <a:chOff x="3505200" y="1143000"/>
            <a:chExt cx="9020959" cy="5461000"/>
          </a:xfrm>
        </p:grpSpPr>
        <p:sp>
          <p:nvSpPr>
            <p:cNvPr id="409" name="þC#1" title="xx">
              <a:extLst>
                <a:ext uri="{FF2B5EF4-FFF2-40B4-BE49-F238E27FC236}">
                  <a16:creationId xmlns:a16="http://schemas.microsoft.com/office/drawing/2014/main" id="{47685D26-D6B4-1F5D-CCFA-32B5682F7F36}"/>
                </a:ext>
              </a:extLst>
            </p:cNvPr>
            <p:cNvSpPr/>
            <p:nvPr/>
          </p:nvSpPr>
          <p:spPr>
            <a:xfrm>
              <a:off x="3505200" y="1143000"/>
              <a:ext cx="9014609" cy="5454650"/>
            </a:xfrm>
            <a:prstGeom prst="rect">
              <a:avLst/>
            </a:prstGeom>
            <a:solidFill>
              <a:srgbClr val="FFFFFF">
                <a:lumMod val="100000"/>
              </a:srgbClr>
            </a:solidFill>
            <a:ln w="12700" cap="flat" cmpd="sng" algn="ctr">
              <a:solidFill>
                <a:srgbClr val="000000">
                  <a:lumMod val="100000"/>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4" name="þH#7" descr="1 1" hidden="1" title="|7|">
              <a:extLst>
                <a:ext uri="{FF2B5EF4-FFF2-40B4-BE49-F238E27FC236}">
                  <a16:creationId xmlns:a16="http://schemas.microsoft.com/office/drawing/2014/main" id="{AE935A86-25FC-A29E-DC95-348F7F99D37D}"/>
                </a:ext>
              </a:extLst>
            </p:cNvPr>
            <p:cNvSpPr/>
            <p:nvPr/>
          </p:nvSpPr>
          <p:spPr>
            <a:xfrm>
              <a:off x="3568700" y="5816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12954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2" name="þH#6" descr="1 1" hidden="1" title="|6|">
              <a:extLst>
                <a:ext uri="{FF2B5EF4-FFF2-40B4-BE49-F238E27FC236}">
                  <a16:creationId xmlns:a16="http://schemas.microsoft.com/office/drawing/2014/main" id="{10A8CBDD-223F-211D-FECE-69E591912CD7}"/>
                </a:ext>
              </a:extLst>
            </p:cNvPr>
            <p:cNvSpPr/>
            <p:nvPr/>
          </p:nvSpPr>
          <p:spPr>
            <a:xfrm>
              <a:off x="3568700" y="5054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12954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0" name="þH#5" descr="1 1" hidden="1" title="|5|">
              <a:extLst>
                <a:ext uri="{FF2B5EF4-FFF2-40B4-BE49-F238E27FC236}">
                  <a16:creationId xmlns:a16="http://schemas.microsoft.com/office/drawing/2014/main" id="{CF1268DD-0ED4-6EC5-4C93-8D1940594D15}"/>
                </a:ext>
              </a:extLst>
            </p:cNvPr>
            <p:cNvSpPr/>
            <p:nvPr/>
          </p:nvSpPr>
          <p:spPr>
            <a:xfrm>
              <a:off x="3568700" y="4292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12954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8" name="þH#4" descr="1 1" hidden="1" title="|4|">
              <a:extLst>
                <a:ext uri="{FF2B5EF4-FFF2-40B4-BE49-F238E27FC236}">
                  <a16:creationId xmlns:a16="http://schemas.microsoft.com/office/drawing/2014/main" id="{5107CA7E-9ABE-B5C0-9E39-19709F140812}"/>
                </a:ext>
              </a:extLst>
            </p:cNvPr>
            <p:cNvSpPr/>
            <p:nvPr/>
          </p:nvSpPr>
          <p:spPr>
            <a:xfrm>
              <a:off x="3568700" y="3530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12954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6" name="þH#3" descr="1 1" hidden="1" title="|3|">
              <a:extLst>
                <a:ext uri="{FF2B5EF4-FFF2-40B4-BE49-F238E27FC236}">
                  <a16:creationId xmlns:a16="http://schemas.microsoft.com/office/drawing/2014/main" id="{AF4039BC-E0D8-995A-D22B-02355A7EE904}"/>
                </a:ext>
              </a:extLst>
            </p:cNvPr>
            <p:cNvSpPr/>
            <p:nvPr/>
          </p:nvSpPr>
          <p:spPr>
            <a:xfrm>
              <a:off x="3568700" y="2768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12954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4" name="þH#2" descr="1 1" hidden="1" title="|2|">
              <a:extLst>
                <a:ext uri="{FF2B5EF4-FFF2-40B4-BE49-F238E27FC236}">
                  <a16:creationId xmlns:a16="http://schemas.microsoft.com/office/drawing/2014/main" id="{70D84A4F-3958-5522-E4A0-BD4E026527B0}"/>
                </a:ext>
              </a:extLst>
            </p:cNvPr>
            <p:cNvSpPr/>
            <p:nvPr/>
          </p:nvSpPr>
          <p:spPr>
            <a:xfrm>
              <a:off x="3568700" y="2006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12954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2" name="þH#1" descr="1 1" hidden="1" title="|1|">
              <a:extLst>
                <a:ext uri="{FF2B5EF4-FFF2-40B4-BE49-F238E27FC236}">
                  <a16:creationId xmlns:a16="http://schemas.microsoft.com/office/drawing/2014/main" id="{0D199ED4-C36F-06F8-7FC1-64E83335DED5}"/>
                </a:ext>
              </a:extLst>
            </p:cNvPr>
            <p:cNvSpPr/>
            <p:nvPr/>
          </p:nvSpPr>
          <p:spPr>
            <a:xfrm>
              <a:off x="3568700" y="1244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12954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C1624E93-CC02-AE0A-3542-7E577F8F84DD}"/>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C957CDF8-275A-7288-5BED-840D2ABD464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C95206A9-6626-4A3C-E4DB-CB02F1D1D4C5}"/>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F2635BF5-55C1-C7BA-3283-481C9F4F70C7}"/>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7BD4B348-15AA-A034-7CF9-867FA1AC3A1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C5EBBEEE-9101-7E14-C444-8B97675D2F10}"/>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610E9E6D-888D-E075-9B06-D83AAE3BF57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8015C4DF-2D65-3011-72B1-0B59E6938561}"/>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93412DBA-E7FE-39AE-641D-DC8D8228AE73}"/>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46FFADE8-915D-FF9E-97D5-5048C6994D4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0AFBBE69-C612-A964-8B84-F3A319CFEEE2}"/>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65950CA6-08BE-137B-EB10-DC53675585A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24F2681C-53BF-FEA1-3866-E21926D3C95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EB5DAB99-E7D2-A6C7-454E-197AFCBC4A4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FE860E6F-3768-62B1-F43B-A1D099B964E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6646AB33-578B-10B2-3044-9BB20235A8E2}"/>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6E422EB7-2C6E-DD7B-9F2D-830676E5193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4B2EB05A-7DD2-6A87-A0F6-FFF48D38D5A3}"/>
                </a:ext>
              </a:extLst>
            </p:cNvPr>
            <p:cNvSpPr/>
            <p:nvPr/>
          </p:nvSpPr>
          <p:spPr>
            <a:xfrm>
              <a:off x="3505200" y="11430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ABF10695-E0F8-9F91-A4F5-7BFC54C52FA5}"/>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2EF002A4-5DFC-EE60-6E39-20BA312461EF}"/>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9AF8406D-2D23-4588-889C-FDBABB3C95B6}"/>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6E64D51A-5AB9-DE05-7A8D-41F0637E3ADE}"/>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EF19F1B1-F600-5489-3D8C-E9E36B182B7E}"/>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Y[þaþ]F144[þxþ]N[þaþ]F82[þxþ]þPresentation[þaþ]F155[þxþ]N[þaþ]U1U75[þxþ]X[þaþ]U1U68[þxþ]Y[þaþ]U12[þxþ]1[þaþ]U11[þxþ]1[þaþ]U10[þxþ]V[þaþ]F141[þxþ]o1oþ[þaþ]F116[þxþ]1[þaþ]U15[þxþ]þ&gt;24þ&gt;23þ&gt;22þ&gt;20þ&gt;21þ&gt;25[þaþ]þ&gt;24U3[þxþ]0.148609951646213[þaþ]MF52[þxþ]None[þaþ]D_I[þxþ]SubRowD[þaþ]þ&gt;22FT[þxþ]V[þaþ]þ&gt;21FT[þxþ]V[þaþ]þ&gt;21U12[þxþ]S[þaþ]þ&gt;21U19[þxþ]T[þaþ]þ&gt;21U21[þxþ]&gt;21[þaþ]þ&gt;21U22[þxþ]þNone[þaþ]þ&gt;21U68[þxþ]Y[þaþ]þ&gt;21U4[þxþ]0.236996080738787[þaþ]þ&gt;21U3[þxþ]0.385822554008222[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7[þaþ]F167[þxþ]420[þaþ]F168[þxþ]660[þaþ]F169[þxþ]5[þaþ]F170[þxþ]5[þaþ]F156[þxþ]378[þaþ]F157[þxþ]0[þaþ]F158[þxþ]0[þaþ]U113[þxþ]Infinity[þaþ]U1U80[þxþ]-1[þaþ]U19[þxþ]0[þaþ]F_7[þxþ]0.0909090909090907[þaþ]F_6[þxþ]0.151515151515152[þaþ]F_5[þxþ]0.151515151515152[þaþ]F_4[þxþ]0.151515151515152[þaþ]F135[þxþ]2d526f07db414f08819677c81eedc6b9[þaþ]U1U81[þxþ]Y[þaþ]F192[þxþ]Y[þaþ]þ&gt;21U70[þxþ]TextStyle1[þaþ]þ&gt;21U62[þxþ]Y[þaþ]F190[þxþ]DoubleColorStyle1[þaþ]þ&gt;21U69[þxþ]N[þaþ]F_3[þxþ]0.151515151515152[þaþ]F166[þxþ]N[þaþ]F149[þxþ]InvertedTextStyle1[þaþ]þ&gt;21F148[þxþ]Topic[þaþ]F185[þxþ]296,898040771484[þaþ]F186[þxþ]634[þaþ]U1U79[þxþ]3[þaþ]F184[þxþ]N[þaþ]U1U78[þxþ]100[þaþ]U110[þxþ]0[þaþ]U112[þxþ]NaN[þaþ]F84[þxþ]N[þaþ]F196[þxþ]L[þaþ]F195[þxþ]D[þaþ]F189[þxþ]N[þaþ]þ&gt;21F197[þxþ]Y[þaþ]þ&gt;21F198[þxþ]N[þaþ]F-3[þxþ]Template8[þaþ]F124[þxþ]6[þaþ]F_2[þxþ]0.151515151515152[þaþ]F209[þxþ]55.07371[þaþ]F210[þxþ]213.3504[þaþ]þ&gt;24FT[þxþ]V[þaþ]OL[þxþ]1[þaþ]F222[þxþ]N[þaþ]F236[þxþ]AGENDA[þaþ]U114[þxþ]1[þaþ]þ&gt;21U84[þxþ]Y[þaþ]þ&gt;20F232[þxþ]Y[þaþ]þ&gt;20F233[þxþ]1[þaþ]þ&gt;20U12[þxþ]S[þaþ]þ&gt;20U19[þxþ]L[þaþ]þ&gt;20U10[þxþ]0[þaþ]þ&gt;20U9[þxþ]0[þaþ]þ&gt;20U3[þxþ]0.385822554008222[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52572219651198[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13572194902389[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84.445114135742[þaþ]þ&gt;24U83[þxþ]35.0568504333496[þaþ]þ&gt;23VA[þxþ]N[þaþ]þ&gt;23U82[þxþ]156.940704345703[þaþ]þ&gt;23U83[þxþ]35.0568504333496[þaþ]þ&gt;22F193[þxþ]N[þaþ]þ&gt;22VA[þxþ]N[þaþ]þ&gt;20VA[þxþ]Y[þaþ]þ&gt;20U82[þxþ]123.749839782715[þaþ]þ&gt;20U83[þxþ]35.0568504333496[þaþ]þ&gt;22F194[þxþ]N[þaþ]þ&gt;22U82[þxþ]167.679992675781[þaþ]þ&gt;22U83[þxþ]35.0568504333496[þaþ]þ&gt;25U12[þxþ]S[þaþ]þ&gt;25U19[þxþ]TN[þaþ]þ&gt;25U10[þxþ]0[þaþ]þ&gt;25U9[þxþ]0[þaþ]þ&gt;25U3[þxþ]0.22152337958826[þaþ]þ&gt;25U4[þxþ]0.236996080738787[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A[þaþ]þ&gt;25FT[þxþ]V[þaþ]þ&gt;21F263[þxþ]7[þaþ]þ&gt;20F263[þxþ]7[þaþ]þ&gt;23F263[þxþ]7[þaþ]þ&gt;24F263[þxþ]7[þaþ]þ&gt;25F263[þxþ]7[þaþ]IF263[þxþ]0[þaþ]I_2F269[þxþ]-1[þaþ]I_2F264[þxþ]16[þaþ]I_2F265[þxþ]0,75[þaþ]þ&gt;25F148[þxþ]#[þaþ]F279[þxþ]23.2552[þaþ]F282[þxþ]277.9658[þaþ]F286[þxþ]Classic Color Palette[þaþ]F211[þxþ]N[þaþ]þ&gt;24U5[þxþ]0[þaþ]þ&gt;24U2[þxþ]0[þaþ]þ&gt;23U5[þxþ]0[þaþ]þ&gt;23U2[þxþ]0[þaþ]þ&gt;25U5[þxþ]4[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213[þxþ]45.3117394590472[þaþ]F_1[þxþ]0.151515151515152[þaþ]F302[þxþ]0_Professional[þaþ]F300[þxþ]01_Agenda[þaþ]F301[þxþ]01_Standard[þaþ]þ&gt;24F303[þxþ]48[þaþ]þ&gt;23F303[þxþ]50[þaþ]þ&gt;22F303[þxþ]52[þaþ]þ&gt;20F303[þxþ]54[þaþ]þ&gt;21F303[þxþ]60[þaþ]þ&gt;25F303[þxþ]46[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591EC1CF-F38E-2FF4-6423-9940CE06A1CB}"/>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þ^þ7þ1þSub Item 1þPlaceholderþ60þ6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A62CD375-FFFD-AC1F-EEB6-2AA422BE0A5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205885DB-1840-D703-4A8E-094D4448DA9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96947FCC-FA36-D299-1471-399EBAA41415}"/>
                </a:ext>
              </a:extLst>
            </p:cNvPr>
            <p:cNvSpPr/>
            <p:nvPr/>
          </p:nvSpPr>
          <p:spPr>
            <a:xfrm>
              <a:off x="3505200" y="1143000"/>
              <a:ext cx="8509000" cy="5461000"/>
            </a:xfrm>
            <a:prstGeom prst="rect">
              <a:avLst/>
            </a:prstGeom>
            <a:solidFill>
              <a:srgbClr val="FFFFFF">
                <a:lumMod val="100000"/>
              </a:srgbClr>
            </a:solidFill>
            <a:ln w="12700" cap="flat" cmpd="sng" algn="ctr">
              <a:solidFill>
                <a:srgbClr val="000000">
                  <a:lumMod val="100000"/>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5" name="þ&gt;24L" hidden="1" title="S">
              <a:extLst>
                <a:ext uri="{FF2B5EF4-FFF2-40B4-BE49-F238E27FC236}">
                  <a16:creationId xmlns:a16="http://schemas.microsoft.com/office/drawing/2014/main" id="{95EF4BD4-1576-4705-5295-74BCDE9D0E9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7" name="þ&gt;24à" hidden="1" title="S">
              <a:extLst>
                <a:ext uri="{FF2B5EF4-FFF2-40B4-BE49-F238E27FC236}">
                  <a16:creationId xmlns:a16="http://schemas.microsoft.com/office/drawing/2014/main" id="{BA7D75C5-0762-0823-7CD1-E55EF011918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3" name="þ&gt;23L" hidden="1" title="S">
              <a:extLst>
                <a:ext uri="{FF2B5EF4-FFF2-40B4-BE49-F238E27FC236}">
                  <a16:creationId xmlns:a16="http://schemas.microsoft.com/office/drawing/2014/main" id="{1C2DCF93-FFC1-8E44-414F-2FEA8544492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5" name="þ&gt;23à" hidden="1" title="S">
              <a:extLst>
                <a:ext uri="{FF2B5EF4-FFF2-40B4-BE49-F238E27FC236}">
                  <a16:creationId xmlns:a16="http://schemas.microsoft.com/office/drawing/2014/main" id="{B5BBEDA3-93D3-2147-2F22-55257589F30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1" name="þ&gt;22L" hidden="1" title="S">
              <a:extLst>
                <a:ext uri="{FF2B5EF4-FFF2-40B4-BE49-F238E27FC236}">
                  <a16:creationId xmlns:a16="http://schemas.microsoft.com/office/drawing/2014/main" id="{664D11FD-EE7A-6BBB-358E-E27F39D5C7B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3" name="þ&gt;22à" hidden="1" title="S">
              <a:extLst>
                <a:ext uri="{FF2B5EF4-FFF2-40B4-BE49-F238E27FC236}">
                  <a16:creationId xmlns:a16="http://schemas.microsoft.com/office/drawing/2014/main" id="{6A82A5FD-F0B1-55B3-67DB-132B2DDD692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9" name="þ&gt;20L" hidden="1" title="S">
              <a:extLst>
                <a:ext uri="{FF2B5EF4-FFF2-40B4-BE49-F238E27FC236}">
                  <a16:creationId xmlns:a16="http://schemas.microsoft.com/office/drawing/2014/main" id="{61D41176-BA61-CEC3-EC68-6005F1E3157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1" name="þ&gt;20à" hidden="1" title="S">
              <a:extLst>
                <a:ext uri="{FF2B5EF4-FFF2-40B4-BE49-F238E27FC236}">
                  <a16:creationId xmlns:a16="http://schemas.microsoft.com/office/drawing/2014/main" id="{353C8B42-6D92-A352-96DA-14F53C85539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1" name="þ&gt;25" hidden="1" title="S">
              <a:extLst>
                <a:ext uri="{FF2B5EF4-FFF2-40B4-BE49-F238E27FC236}">
                  <a16:creationId xmlns:a16="http://schemas.microsoft.com/office/drawing/2014/main" id="{1EBB6B97-8DBA-8EFA-C726-2623E7F94558}"/>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000" b="1">
                <a:solidFill>
                  <a:schemeClr val="tx2">
                    <a:lumMod val="100000"/>
                  </a:schemeClr>
                </a:solidFill>
                <a:latin typeface="Bierstadt" panose="020B0004020202020204" pitchFamily="34" charset="0"/>
              </a:endParaRPr>
            </a:p>
          </p:txBody>
        </p:sp>
        <p:sp>
          <p:nvSpPr>
            <p:cNvPr id="403" name="þ-25" hidden="1">
              <a:extLst>
                <a:ext uri="{FF2B5EF4-FFF2-40B4-BE49-F238E27FC236}">
                  <a16:creationId xmlns:a16="http://schemas.microsoft.com/office/drawing/2014/main" id="{542DD362-3AC2-69BE-0094-232DB23FF6A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1" name="þ&gt;24" hidden="1" title="S">
              <a:extLst>
                <a:ext uri="{FF2B5EF4-FFF2-40B4-BE49-F238E27FC236}">
                  <a16:creationId xmlns:a16="http://schemas.microsoft.com/office/drawing/2014/main" id="{35FD30E7-08A9-F189-15F4-2903B8EB216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3" name="þ-24" hidden="1">
              <a:extLst>
                <a:ext uri="{FF2B5EF4-FFF2-40B4-BE49-F238E27FC236}">
                  <a16:creationId xmlns:a16="http://schemas.microsoft.com/office/drawing/2014/main" id="{F4ABE5EE-ACE3-16A4-6667-F8FF2E2ADA3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9" name="þ&gt;23" hidden="1" title="S">
              <a:extLst>
                <a:ext uri="{FF2B5EF4-FFF2-40B4-BE49-F238E27FC236}">
                  <a16:creationId xmlns:a16="http://schemas.microsoft.com/office/drawing/2014/main" id="{2FDB84D7-0303-5167-6FA4-FB21591216E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tx2">
                    <a:lumMod val="100000"/>
                  </a:schemeClr>
                </a:solidFill>
                <a:latin typeface="Bierstadt" panose="020B0004020202020204" pitchFamily="34" charset="0"/>
              </a:endParaRPr>
            </a:p>
          </p:txBody>
        </p:sp>
        <p:sp>
          <p:nvSpPr>
            <p:cNvPr id="371" name="þ-23" hidden="1">
              <a:extLst>
                <a:ext uri="{FF2B5EF4-FFF2-40B4-BE49-F238E27FC236}">
                  <a16:creationId xmlns:a16="http://schemas.microsoft.com/office/drawing/2014/main" id="{6DB4DAC4-B880-21C7-EE42-9BE43B39887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7" name="þ&gt;22" hidden="1" title="S">
              <a:extLst>
                <a:ext uri="{FF2B5EF4-FFF2-40B4-BE49-F238E27FC236}">
                  <a16:creationId xmlns:a16="http://schemas.microsoft.com/office/drawing/2014/main" id="{ABA17DFF-D269-E5C3-8F57-2CF525D22F4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a:solidFill>
                  <a:schemeClr val="tx2">
                    <a:lumMod val="100000"/>
                  </a:schemeClr>
                </a:solidFill>
                <a:latin typeface="Bierstadt" panose="020B0004020202020204" pitchFamily="34" charset="0"/>
              </a:endParaRPr>
            </a:p>
          </p:txBody>
        </p:sp>
        <p:sp>
          <p:nvSpPr>
            <p:cNvPr id="379" name="þ-22" hidden="1">
              <a:extLst>
                <a:ext uri="{FF2B5EF4-FFF2-40B4-BE49-F238E27FC236}">
                  <a16:creationId xmlns:a16="http://schemas.microsoft.com/office/drawing/2014/main" id="{DD4E4DF8-CACC-33B0-22CE-C41EC256456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5" name="þ&gt;20" hidden="1" title="S">
              <a:extLst>
                <a:ext uri="{FF2B5EF4-FFF2-40B4-BE49-F238E27FC236}">
                  <a16:creationId xmlns:a16="http://schemas.microsoft.com/office/drawing/2014/main" id="{5FDEFFE4-C710-1AB3-C307-1798D5B2259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a:solidFill>
                  <a:schemeClr val="tx2">
                    <a:lumMod val="100000"/>
                  </a:schemeClr>
                </a:solidFill>
                <a:latin typeface="Bierstadt" panose="020B0004020202020204" pitchFamily="34" charset="0"/>
              </a:endParaRPr>
            </a:p>
          </p:txBody>
        </p:sp>
        <p:sp>
          <p:nvSpPr>
            <p:cNvPr id="387" name="þ-20" hidden="1">
              <a:extLst>
                <a:ext uri="{FF2B5EF4-FFF2-40B4-BE49-F238E27FC236}">
                  <a16:creationId xmlns:a16="http://schemas.microsoft.com/office/drawing/2014/main" id="{AC096799-5BFF-4F08-50AC-13D38A077ED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D63BE9F6-1BB8-BE1D-4967-73F36D7079C7}"/>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5C745E10-81BE-67EA-F589-83F4F94A5BE8}"/>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12954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0F9F7301-2AF8-AD75-349A-EF32712BFD31}"/>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F8668694-1DE9-B560-A9C7-AACAF366301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Bierstadt" panose="020B0004020202020204" pitchFamily="34" charset="0"/>
              </a:endParaRPr>
            </a:p>
          </p:txBody>
        </p:sp>
        <p:sp>
          <p:nvSpPr>
            <p:cNvPr id="393" name="þ&gt;21" hidden="1" title="S">
              <a:extLst>
                <a:ext uri="{FF2B5EF4-FFF2-40B4-BE49-F238E27FC236}">
                  <a16:creationId xmlns:a16="http://schemas.microsoft.com/office/drawing/2014/main" id="{FD03C35D-25EB-7713-9A8A-D2E9117427B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tx2">
                    <a:lumMod val="100000"/>
                  </a:schemeClr>
                </a:solidFill>
                <a:latin typeface="Bierstadt" panose="020B0004020202020204" pitchFamily="34" charset="0"/>
              </a:endParaRPr>
            </a:p>
          </p:txBody>
        </p:sp>
        <p:sp>
          <p:nvSpPr>
            <p:cNvPr id="395" name="þ-21" hidden="1">
              <a:extLst>
                <a:ext uri="{FF2B5EF4-FFF2-40B4-BE49-F238E27FC236}">
                  <a16:creationId xmlns:a16="http://schemas.microsoft.com/office/drawing/2014/main" id="{A670F191-71CD-B49E-EDBD-3A3BF7FBBA0B}"/>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3C181F72-1459-F7BC-D67C-49980F0D78F6}"/>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C9CAE19C-7BAE-2BD5-4EED-91F98FE33A2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8DAAA5FA-3BC9-DE6C-D1C5-90C5D750DBC9}"/>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D635C2F5-A4CF-9346-16CA-8751ED8660C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89BE3F3B-983A-3483-F4D2-1FCCB5366FCC}"/>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12954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FB8F8340-FC87-84DA-8F1B-4034E1C4813D}"/>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C3C473E6-2AE3-9737-CFED-6A315F269369}"/>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7" name="þ&gt;21L" hidden="1" title="S">
              <a:extLst>
                <a:ext uri="{FF2B5EF4-FFF2-40B4-BE49-F238E27FC236}">
                  <a16:creationId xmlns:a16="http://schemas.microsoft.com/office/drawing/2014/main" id="{FC7D8B07-A612-D0E7-6F27-D103D3AEA34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9" name="þ&gt;21à" hidden="1" title="S">
              <a:extLst>
                <a:ext uri="{FF2B5EF4-FFF2-40B4-BE49-F238E27FC236}">
                  <a16:creationId xmlns:a16="http://schemas.microsoft.com/office/drawing/2014/main" id="{6F573054-445F-614D-BD4C-3221DDF51DF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5" name="þ&gt;25L" hidden="1" title="S">
              <a:extLst>
                <a:ext uri="{FF2B5EF4-FFF2-40B4-BE49-F238E27FC236}">
                  <a16:creationId xmlns:a16="http://schemas.microsoft.com/office/drawing/2014/main" id="{181F0948-62DC-98DD-3B1D-8C12D3823DB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7" name="þ&gt;25à" hidden="1" title="S">
              <a:extLst>
                <a:ext uri="{FF2B5EF4-FFF2-40B4-BE49-F238E27FC236}">
                  <a16:creationId xmlns:a16="http://schemas.microsoft.com/office/drawing/2014/main" id="{1C2EAD07-AF33-1C8F-483B-AADF5714EE9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59" name="þZ7" hidden="1">
              <a:extLst>
                <a:ext uri="{FF2B5EF4-FFF2-40B4-BE49-F238E27FC236}">
                  <a16:creationId xmlns:a16="http://schemas.microsoft.com/office/drawing/2014/main" id="{09E6A633-A661-ABE9-454E-FC1688D64675}"/>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6" name="þ&gt;21#1|T" title="þ\#1_1|1||&gt;21|">
              <a:extLst>
                <a:ext uri="{FF2B5EF4-FFF2-40B4-BE49-F238E27FC236}">
                  <a16:creationId xmlns:a16="http://schemas.microsoft.com/office/drawing/2014/main" id="{8D549F4B-9458-3414-4C28-CFDBE69E9D61}"/>
                </a:ext>
              </a:extLst>
            </p:cNvPr>
            <p:cNvSpPr>
              <a:spLocks/>
            </p:cNvSpPr>
            <p:nvPr/>
          </p:nvSpPr>
          <p:spPr>
            <a:xfrm>
              <a:off x="5476309" y="1244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27" name="þ&gt;21#2|T" title="þ\#1_2|2||&gt;21|">
              <a:extLst>
                <a:ext uri="{FF2B5EF4-FFF2-40B4-BE49-F238E27FC236}">
                  <a16:creationId xmlns:a16="http://schemas.microsoft.com/office/drawing/2014/main" id="{DCAF3F44-7247-9712-8535-5C8F027B72F7}"/>
                </a:ext>
              </a:extLst>
            </p:cNvPr>
            <p:cNvSpPr>
              <a:spLocks/>
            </p:cNvSpPr>
            <p:nvPr/>
          </p:nvSpPr>
          <p:spPr>
            <a:xfrm>
              <a:off x="5835547" y="2006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28" name="þ&gt;21#3|T" title="þ\#1_3|3||&gt;21|">
              <a:extLst>
                <a:ext uri="{FF2B5EF4-FFF2-40B4-BE49-F238E27FC236}">
                  <a16:creationId xmlns:a16="http://schemas.microsoft.com/office/drawing/2014/main" id="{1A613B8C-0482-0547-74D6-7147279D8B62}"/>
                </a:ext>
              </a:extLst>
            </p:cNvPr>
            <p:cNvSpPr>
              <a:spLocks/>
            </p:cNvSpPr>
            <p:nvPr/>
          </p:nvSpPr>
          <p:spPr>
            <a:xfrm>
              <a:off x="6001312" y="2768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29" name="þ&gt;21#4|T" title="þ\#1_4|4||&gt;21|">
              <a:extLst>
                <a:ext uri="{FF2B5EF4-FFF2-40B4-BE49-F238E27FC236}">
                  <a16:creationId xmlns:a16="http://schemas.microsoft.com/office/drawing/2014/main" id="{7877CF1B-41D0-7897-9ADA-B55FCEFBB25D}"/>
                </a:ext>
              </a:extLst>
            </p:cNvPr>
            <p:cNvSpPr>
              <a:spLocks/>
            </p:cNvSpPr>
            <p:nvPr/>
          </p:nvSpPr>
          <p:spPr>
            <a:xfrm>
              <a:off x="6051768" y="3530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30" name="þ&gt;21#5|T" title="þ\#1_5|5||&gt;21|">
              <a:extLst>
                <a:ext uri="{FF2B5EF4-FFF2-40B4-BE49-F238E27FC236}">
                  <a16:creationId xmlns:a16="http://schemas.microsoft.com/office/drawing/2014/main" id="{66D025D6-BA4C-CD24-3C21-8AE70628AB4F}"/>
                </a:ext>
              </a:extLst>
            </p:cNvPr>
            <p:cNvSpPr>
              <a:spLocks/>
            </p:cNvSpPr>
            <p:nvPr/>
          </p:nvSpPr>
          <p:spPr>
            <a:xfrm>
              <a:off x="6001312" y="4292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31" name="þ&gt;21#6|T" title="þ\#1_6|6||&gt;21|">
              <a:extLst>
                <a:ext uri="{FF2B5EF4-FFF2-40B4-BE49-F238E27FC236}">
                  <a16:creationId xmlns:a16="http://schemas.microsoft.com/office/drawing/2014/main" id="{187D5C2C-CAEB-A95E-9B3C-F62ECF2F9142}"/>
                </a:ext>
              </a:extLst>
            </p:cNvPr>
            <p:cNvSpPr>
              <a:spLocks/>
            </p:cNvSpPr>
            <p:nvPr/>
          </p:nvSpPr>
          <p:spPr>
            <a:xfrm>
              <a:off x="5835547" y="5054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32" name="þ&gt;21#7|T" title="þ\#1_7|7||&gt;21|">
              <a:extLst>
                <a:ext uri="{FF2B5EF4-FFF2-40B4-BE49-F238E27FC236}">
                  <a16:creationId xmlns:a16="http://schemas.microsoft.com/office/drawing/2014/main" id="{5662A588-7108-2946-FBD0-4D21B29E92C1}"/>
                </a:ext>
              </a:extLst>
            </p:cNvPr>
            <p:cNvSpPr>
              <a:spLocks/>
            </p:cNvSpPr>
            <p:nvPr/>
          </p:nvSpPr>
          <p:spPr>
            <a:xfrm>
              <a:off x="5476309" y="5816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33" name="þ&gt;20#1|L" title="þ\#1_1|1||&gt;20|">
              <a:extLst>
                <a:ext uri="{FF2B5EF4-FFF2-40B4-BE49-F238E27FC236}">
                  <a16:creationId xmlns:a16="http://schemas.microsoft.com/office/drawing/2014/main" id="{40AE200A-777E-90CA-5376-2E1EA6A6DB6A}"/>
                </a:ext>
              </a:extLst>
            </p:cNvPr>
            <p:cNvSpPr>
              <a:spLocks/>
            </p:cNvSpPr>
            <p:nvPr/>
          </p:nvSpPr>
          <p:spPr>
            <a:xfrm>
              <a:off x="8710274" y="1244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09:00-10:00</a:t>
              </a:r>
            </a:p>
          </p:txBody>
        </p:sp>
        <p:sp>
          <p:nvSpPr>
            <p:cNvPr id="434" name="þ&gt;20#2|L" title="þ\#1_2|2||&gt;20|">
              <a:extLst>
                <a:ext uri="{FF2B5EF4-FFF2-40B4-BE49-F238E27FC236}">
                  <a16:creationId xmlns:a16="http://schemas.microsoft.com/office/drawing/2014/main" id="{E2BDB748-CC15-2904-4693-7C5C859C59C9}"/>
                </a:ext>
              </a:extLst>
            </p:cNvPr>
            <p:cNvSpPr>
              <a:spLocks/>
            </p:cNvSpPr>
            <p:nvPr/>
          </p:nvSpPr>
          <p:spPr>
            <a:xfrm>
              <a:off x="9069512" y="2006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10:00-11:00</a:t>
              </a:r>
            </a:p>
          </p:txBody>
        </p:sp>
        <p:sp>
          <p:nvSpPr>
            <p:cNvPr id="435" name="þ&gt;20#3|L" title="þ\#1_3|3||&gt;20|">
              <a:extLst>
                <a:ext uri="{FF2B5EF4-FFF2-40B4-BE49-F238E27FC236}">
                  <a16:creationId xmlns:a16="http://schemas.microsoft.com/office/drawing/2014/main" id="{6FC7BBE5-BCF5-0EA6-F2D0-778768F73284}"/>
                </a:ext>
              </a:extLst>
            </p:cNvPr>
            <p:cNvSpPr>
              <a:spLocks/>
            </p:cNvSpPr>
            <p:nvPr/>
          </p:nvSpPr>
          <p:spPr>
            <a:xfrm>
              <a:off x="9235277" y="2768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11:00-12:00</a:t>
              </a:r>
            </a:p>
          </p:txBody>
        </p:sp>
        <p:sp>
          <p:nvSpPr>
            <p:cNvPr id="436" name="þ&gt;20#4|L" title="þ\#1_4|4||&gt;20|">
              <a:extLst>
                <a:ext uri="{FF2B5EF4-FFF2-40B4-BE49-F238E27FC236}">
                  <a16:creationId xmlns:a16="http://schemas.microsoft.com/office/drawing/2014/main" id="{6C627E86-DB5A-1531-292D-7A093850EEA9}"/>
                </a:ext>
              </a:extLst>
            </p:cNvPr>
            <p:cNvSpPr>
              <a:spLocks/>
            </p:cNvSpPr>
            <p:nvPr/>
          </p:nvSpPr>
          <p:spPr>
            <a:xfrm>
              <a:off x="9285732" y="3530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12:00-13:00</a:t>
              </a:r>
            </a:p>
          </p:txBody>
        </p:sp>
        <p:sp>
          <p:nvSpPr>
            <p:cNvPr id="437" name="þ&gt;20#5|L" title="þ\#1_5|5||&gt;20|">
              <a:extLst>
                <a:ext uri="{FF2B5EF4-FFF2-40B4-BE49-F238E27FC236}">
                  <a16:creationId xmlns:a16="http://schemas.microsoft.com/office/drawing/2014/main" id="{09A9D7C7-2EDE-EB97-6B79-231B4E46FC93}"/>
                </a:ext>
              </a:extLst>
            </p:cNvPr>
            <p:cNvSpPr>
              <a:spLocks/>
            </p:cNvSpPr>
            <p:nvPr/>
          </p:nvSpPr>
          <p:spPr>
            <a:xfrm>
              <a:off x="9235277" y="4292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13:00-14:00</a:t>
              </a:r>
            </a:p>
          </p:txBody>
        </p:sp>
        <p:sp>
          <p:nvSpPr>
            <p:cNvPr id="438" name="þ&gt;20#6|L" title="þ\#1_6|6||&gt;20|">
              <a:extLst>
                <a:ext uri="{FF2B5EF4-FFF2-40B4-BE49-F238E27FC236}">
                  <a16:creationId xmlns:a16="http://schemas.microsoft.com/office/drawing/2014/main" id="{AD52C86C-9A6E-9729-19A9-47CDA0F77A3B}"/>
                </a:ext>
              </a:extLst>
            </p:cNvPr>
            <p:cNvSpPr>
              <a:spLocks/>
            </p:cNvSpPr>
            <p:nvPr/>
          </p:nvSpPr>
          <p:spPr>
            <a:xfrm>
              <a:off x="9069512" y="5054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14:00-15:00</a:t>
              </a:r>
            </a:p>
          </p:txBody>
        </p:sp>
        <p:sp>
          <p:nvSpPr>
            <p:cNvPr id="439" name="þ&gt;20#7|L" title="þ\#1_7|7||&gt;20|">
              <a:extLst>
                <a:ext uri="{FF2B5EF4-FFF2-40B4-BE49-F238E27FC236}">
                  <a16:creationId xmlns:a16="http://schemas.microsoft.com/office/drawing/2014/main" id="{1E7FA983-C43E-19A1-88FD-F4BE49C7B65F}"/>
                </a:ext>
              </a:extLst>
            </p:cNvPr>
            <p:cNvSpPr>
              <a:spLocks/>
            </p:cNvSpPr>
            <p:nvPr/>
          </p:nvSpPr>
          <p:spPr>
            <a:xfrm>
              <a:off x="8710274" y="5816600"/>
              <a:ext cx="3233965"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15:00-16:00</a:t>
              </a:r>
            </a:p>
          </p:txBody>
        </p:sp>
        <p:sp>
          <p:nvSpPr>
            <p:cNvPr id="440" name="þ&gt;25#1|TN" title="þ\#1_1|1|||0">
              <a:extLst>
                <a:ext uri="{FF2B5EF4-FFF2-40B4-BE49-F238E27FC236}">
                  <a16:creationId xmlns:a16="http://schemas.microsoft.com/office/drawing/2014/main" id="{FF776EC9-D947-DB5A-5785-D12D700E8665}"/>
                </a:ext>
              </a:extLst>
            </p:cNvPr>
            <p:cNvSpPr>
              <a:spLocks/>
            </p:cNvSpPr>
            <p:nvPr/>
          </p:nvSpPr>
          <p:spPr>
            <a:xfrm>
              <a:off x="3568700" y="1244600"/>
              <a:ext cx="1856809" cy="685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A</a:t>
              </a:r>
            </a:p>
          </p:txBody>
        </p:sp>
        <p:sp>
          <p:nvSpPr>
            <p:cNvPr id="441" name="þ&gt;25#2|TN" title="þ\#1_2|2|||0">
              <a:extLst>
                <a:ext uri="{FF2B5EF4-FFF2-40B4-BE49-F238E27FC236}">
                  <a16:creationId xmlns:a16="http://schemas.microsoft.com/office/drawing/2014/main" id="{268979A8-DE97-244B-A45E-C03D48D9A19D}"/>
                </a:ext>
              </a:extLst>
            </p:cNvPr>
            <p:cNvSpPr>
              <a:spLocks/>
            </p:cNvSpPr>
            <p:nvPr/>
          </p:nvSpPr>
          <p:spPr>
            <a:xfrm>
              <a:off x="3927938" y="2006600"/>
              <a:ext cx="1856809" cy="685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B</a:t>
              </a:r>
            </a:p>
          </p:txBody>
        </p:sp>
        <p:sp>
          <p:nvSpPr>
            <p:cNvPr id="442" name="þ&gt;25#3|TN" title="þ\#1_3|3|||0">
              <a:extLst>
                <a:ext uri="{FF2B5EF4-FFF2-40B4-BE49-F238E27FC236}">
                  <a16:creationId xmlns:a16="http://schemas.microsoft.com/office/drawing/2014/main" id="{AFE83DB1-7539-0C1F-A544-CCE8D58B3912}"/>
                </a:ext>
              </a:extLst>
            </p:cNvPr>
            <p:cNvSpPr>
              <a:spLocks/>
            </p:cNvSpPr>
            <p:nvPr/>
          </p:nvSpPr>
          <p:spPr>
            <a:xfrm>
              <a:off x="4093703" y="2768600"/>
              <a:ext cx="1856809" cy="685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C</a:t>
              </a:r>
            </a:p>
          </p:txBody>
        </p:sp>
        <p:sp>
          <p:nvSpPr>
            <p:cNvPr id="443" name="þ&gt;25#4|TN" title="þ\#1_4|4|||0">
              <a:extLst>
                <a:ext uri="{FF2B5EF4-FFF2-40B4-BE49-F238E27FC236}">
                  <a16:creationId xmlns:a16="http://schemas.microsoft.com/office/drawing/2014/main" id="{A9AE8ED8-5B2C-A666-932D-96C5786E02B7}"/>
                </a:ext>
              </a:extLst>
            </p:cNvPr>
            <p:cNvSpPr>
              <a:spLocks/>
            </p:cNvSpPr>
            <p:nvPr/>
          </p:nvSpPr>
          <p:spPr>
            <a:xfrm>
              <a:off x="4144159" y="3530600"/>
              <a:ext cx="1856809" cy="685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D</a:t>
              </a:r>
            </a:p>
          </p:txBody>
        </p:sp>
        <p:sp>
          <p:nvSpPr>
            <p:cNvPr id="444" name="þ&gt;25#5|TN" title="þ\#1_5|5|||0">
              <a:extLst>
                <a:ext uri="{FF2B5EF4-FFF2-40B4-BE49-F238E27FC236}">
                  <a16:creationId xmlns:a16="http://schemas.microsoft.com/office/drawing/2014/main" id="{50FCC011-8E9F-6F07-844C-364B795E8EA6}"/>
                </a:ext>
              </a:extLst>
            </p:cNvPr>
            <p:cNvSpPr>
              <a:spLocks/>
            </p:cNvSpPr>
            <p:nvPr/>
          </p:nvSpPr>
          <p:spPr>
            <a:xfrm>
              <a:off x="4093703" y="4292600"/>
              <a:ext cx="1856809" cy="685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E</a:t>
              </a:r>
            </a:p>
          </p:txBody>
        </p:sp>
        <p:sp>
          <p:nvSpPr>
            <p:cNvPr id="445" name="þ&gt;25#6|TN" title="þ\#1_6|6|||0">
              <a:extLst>
                <a:ext uri="{FF2B5EF4-FFF2-40B4-BE49-F238E27FC236}">
                  <a16:creationId xmlns:a16="http://schemas.microsoft.com/office/drawing/2014/main" id="{72EF4AC8-EFE5-9A64-28CA-E4B1FA058B77}"/>
                </a:ext>
              </a:extLst>
            </p:cNvPr>
            <p:cNvSpPr>
              <a:spLocks/>
            </p:cNvSpPr>
            <p:nvPr/>
          </p:nvSpPr>
          <p:spPr>
            <a:xfrm>
              <a:off x="3927938" y="5054600"/>
              <a:ext cx="1856809" cy="685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F</a:t>
              </a:r>
            </a:p>
          </p:txBody>
        </p:sp>
        <p:sp>
          <p:nvSpPr>
            <p:cNvPr id="446" name="þ&gt;25#7|TN" title="þ\#1_7|7|||0">
              <a:extLst>
                <a:ext uri="{FF2B5EF4-FFF2-40B4-BE49-F238E27FC236}">
                  <a16:creationId xmlns:a16="http://schemas.microsoft.com/office/drawing/2014/main" id="{B97CFC80-C054-FCCE-6D6E-B8C627BFA23B}"/>
                </a:ext>
              </a:extLst>
            </p:cNvPr>
            <p:cNvSpPr>
              <a:spLocks/>
            </p:cNvSpPr>
            <p:nvPr/>
          </p:nvSpPr>
          <p:spPr>
            <a:xfrm>
              <a:off x="3568700" y="5816600"/>
              <a:ext cx="1856809" cy="685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G</a:t>
              </a:r>
            </a:p>
          </p:txBody>
        </p:sp>
        <p:sp>
          <p:nvSpPr>
            <p:cNvPr id="413" name="þ\#1_1" descr="Section # 1@0@100" hidden="1" title="1">
              <a:extLst>
                <a:ext uri="{FF2B5EF4-FFF2-40B4-BE49-F238E27FC236}">
                  <a16:creationId xmlns:a16="http://schemas.microsoft.com/office/drawing/2014/main" id="{107F5946-69D8-6596-5EFA-F2937F77E096}"/>
                </a:ext>
              </a:extLst>
            </p:cNvPr>
            <p:cNvSpPr/>
            <p:nvPr/>
          </p:nvSpPr>
          <p:spPr>
            <a:xfrm>
              <a:off x="3568700" y="1244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28.2864500400299@100" hidden="1" title="1">
              <a:extLst>
                <a:ext uri="{FF2B5EF4-FFF2-40B4-BE49-F238E27FC236}">
                  <a16:creationId xmlns:a16="http://schemas.microsoft.com/office/drawing/2014/main" id="{BB0A395F-2A5C-4DFD-8A47-183804D8BCB3}"/>
                </a:ext>
              </a:extLst>
            </p:cNvPr>
            <p:cNvSpPr/>
            <p:nvPr/>
          </p:nvSpPr>
          <p:spPr>
            <a:xfrm>
              <a:off x="3927938" y="2006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41.3388223523615@100" hidden="1" title="1">
              <a:extLst>
                <a:ext uri="{FF2B5EF4-FFF2-40B4-BE49-F238E27FC236}">
                  <a16:creationId xmlns:a16="http://schemas.microsoft.com/office/drawing/2014/main" id="{C3DE02E8-5771-ABF2-CBBE-26DFEF32F756}"/>
                </a:ext>
              </a:extLst>
            </p:cNvPr>
            <p:cNvSpPr/>
            <p:nvPr/>
          </p:nvSpPr>
          <p:spPr>
            <a:xfrm>
              <a:off x="4093703" y="2768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45.3117394590472@100" hidden="1" title="1">
              <a:extLst>
                <a:ext uri="{FF2B5EF4-FFF2-40B4-BE49-F238E27FC236}">
                  <a16:creationId xmlns:a16="http://schemas.microsoft.com/office/drawing/2014/main" id="{073704B4-E621-381A-A454-D59A1668531E}"/>
                </a:ext>
              </a:extLst>
            </p:cNvPr>
            <p:cNvSpPr/>
            <p:nvPr/>
          </p:nvSpPr>
          <p:spPr>
            <a:xfrm>
              <a:off x="4144159" y="3530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41.3388223523615@100" hidden="1" title="1">
              <a:extLst>
                <a:ext uri="{FF2B5EF4-FFF2-40B4-BE49-F238E27FC236}">
                  <a16:creationId xmlns:a16="http://schemas.microsoft.com/office/drawing/2014/main" id="{C2B6EC62-46FC-D4C2-A296-5C9C71EC98FE}"/>
                </a:ext>
              </a:extLst>
            </p:cNvPr>
            <p:cNvSpPr/>
            <p:nvPr/>
          </p:nvSpPr>
          <p:spPr>
            <a:xfrm>
              <a:off x="4093703" y="4292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28.2864500400299@100" hidden="1" title="1">
              <a:extLst>
                <a:ext uri="{FF2B5EF4-FFF2-40B4-BE49-F238E27FC236}">
                  <a16:creationId xmlns:a16="http://schemas.microsoft.com/office/drawing/2014/main" id="{F430E5A7-421F-936D-B843-11CDB37689CD}"/>
                </a:ext>
              </a:extLst>
            </p:cNvPr>
            <p:cNvSpPr/>
            <p:nvPr/>
          </p:nvSpPr>
          <p:spPr>
            <a:xfrm>
              <a:off x="3927938" y="5054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7" descr="Section # 1@0@100" hidden="1" title="1">
              <a:extLst>
                <a:ext uri="{FF2B5EF4-FFF2-40B4-BE49-F238E27FC236}">
                  <a16:creationId xmlns:a16="http://schemas.microsoft.com/office/drawing/2014/main" id="{F596940C-AEFC-7C5B-EC8E-45A7123482A6}"/>
                </a:ext>
              </a:extLst>
            </p:cNvPr>
            <p:cNvSpPr/>
            <p:nvPr/>
          </p:nvSpPr>
          <p:spPr>
            <a:xfrm>
              <a:off x="3568700" y="5816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7403296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4" name="þK">
            <a:extLst>
              <a:ext uri="{FF2B5EF4-FFF2-40B4-BE49-F238E27FC236}">
                <a16:creationId xmlns:a16="http://schemas.microsoft.com/office/drawing/2014/main" id="{837A2D7A-7935-6EBD-CDC6-486868F82E9D}"/>
              </a:ext>
            </a:extLst>
          </p:cNvPr>
          <p:cNvGrpSpPr/>
          <p:nvPr/>
        </p:nvGrpSpPr>
        <p:grpSpPr>
          <a:xfrm>
            <a:off x="3519948" y="1532837"/>
            <a:ext cx="8248649" cy="4629136"/>
            <a:chOff x="0" y="0"/>
            <a:chExt cx="8248649" cy="4629136"/>
          </a:xfrm>
        </p:grpSpPr>
        <p:sp>
          <p:nvSpPr>
            <p:cNvPr id="414" name="þC#1" title="xx">
              <a:extLst>
                <a:ext uri="{FF2B5EF4-FFF2-40B4-BE49-F238E27FC236}">
                  <a16:creationId xmlns:a16="http://schemas.microsoft.com/office/drawing/2014/main" id="{2DB8B684-E15F-4BDF-5132-1B5BF308532A}"/>
                </a:ext>
              </a:extLst>
            </p:cNvPr>
            <p:cNvSpPr/>
            <p:nvPr/>
          </p:nvSpPr>
          <p:spPr>
            <a:xfrm>
              <a:off x="1" y="0"/>
              <a:ext cx="8242299" cy="4622786"/>
            </a:xfrm>
            <a:prstGeom prst="rect">
              <a:avLst/>
            </a:prstGeom>
            <a:solidFill>
              <a:srgbClr val="FFFFFF">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17" name="þ+#0" descr="Section # 1" title="1">
              <a:extLst>
                <a:ext uri="{FF2B5EF4-FFF2-40B4-BE49-F238E27FC236}">
                  <a16:creationId xmlns:a16="http://schemas.microsoft.com/office/drawing/2014/main" id="{3CE53E3F-A0E4-353E-56C2-7BE526CF127F}"/>
                </a:ext>
              </a:extLst>
            </p:cNvPr>
            <p:cNvSpPr/>
            <p:nvPr/>
          </p:nvSpPr>
          <p:spPr>
            <a:xfrm>
              <a:off x="3379988" y="0"/>
              <a:ext cx="4868661" cy="4562354"/>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8" name="þH#6" descr="1 1" hidden="1" title="|6|">
              <a:extLst>
                <a:ext uri="{FF2B5EF4-FFF2-40B4-BE49-F238E27FC236}">
                  <a16:creationId xmlns:a16="http://schemas.microsoft.com/office/drawing/2014/main" id="{F320CC1A-2484-95ED-9711-7E9A43AE4986}"/>
                </a:ext>
              </a:extLst>
            </p:cNvPr>
            <p:cNvSpPr/>
            <p:nvPr/>
          </p:nvSpPr>
          <p:spPr>
            <a:xfrm>
              <a:off x="3379988" y="3840060"/>
              <a:ext cx="4868661" cy="684192"/>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6" name="þH#5" descr="1 1" hidden="1" title="|5|">
              <a:extLst>
                <a:ext uri="{FF2B5EF4-FFF2-40B4-BE49-F238E27FC236}">
                  <a16:creationId xmlns:a16="http://schemas.microsoft.com/office/drawing/2014/main" id="{283730AE-C9C0-704C-CA27-627B6709CBF4}"/>
                </a:ext>
              </a:extLst>
            </p:cNvPr>
            <p:cNvSpPr/>
            <p:nvPr/>
          </p:nvSpPr>
          <p:spPr>
            <a:xfrm>
              <a:off x="3379988" y="3079668"/>
              <a:ext cx="4868661" cy="684192"/>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4" name="þH#4" descr="1 1" hidden="1" title="|4|">
              <a:extLst>
                <a:ext uri="{FF2B5EF4-FFF2-40B4-BE49-F238E27FC236}">
                  <a16:creationId xmlns:a16="http://schemas.microsoft.com/office/drawing/2014/main" id="{FE6E9115-D0D6-5912-9158-8CD6EE099683}"/>
                </a:ext>
              </a:extLst>
            </p:cNvPr>
            <p:cNvSpPr/>
            <p:nvPr/>
          </p:nvSpPr>
          <p:spPr>
            <a:xfrm>
              <a:off x="3379988" y="2319276"/>
              <a:ext cx="4868661" cy="684192"/>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2" name="þH#3" descr="1 1" hidden="1" title="|3|">
              <a:extLst>
                <a:ext uri="{FF2B5EF4-FFF2-40B4-BE49-F238E27FC236}">
                  <a16:creationId xmlns:a16="http://schemas.microsoft.com/office/drawing/2014/main" id="{F98FF3B5-E714-83B8-DD42-DB1CF2BA25F6}"/>
                </a:ext>
              </a:extLst>
            </p:cNvPr>
            <p:cNvSpPr/>
            <p:nvPr/>
          </p:nvSpPr>
          <p:spPr>
            <a:xfrm>
              <a:off x="3379988" y="1558884"/>
              <a:ext cx="4868661" cy="684192"/>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0" name="þH#2" descr="1 1" hidden="1" title="|2|">
              <a:extLst>
                <a:ext uri="{FF2B5EF4-FFF2-40B4-BE49-F238E27FC236}">
                  <a16:creationId xmlns:a16="http://schemas.microsoft.com/office/drawing/2014/main" id="{8EC22B18-6757-1720-3141-DFBD1BD4CA3B}"/>
                </a:ext>
              </a:extLst>
            </p:cNvPr>
            <p:cNvSpPr/>
            <p:nvPr/>
          </p:nvSpPr>
          <p:spPr>
            <a:xfrm>
              <a:off x="3379988" y="798492"/>
              <a:ext cx="4868661" cy="684192"/>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8" name="þH#1" descr="1 1" hidden="1" title="|1|">
              <a:extLst>
                <a:ext uri="{FF2B5EF4-FFF2-40B4-BE49-F238E27FC236}">
                  <a16:creationId xmlns:a16="http://schemas.microsoft.com/office/drawing/2014/main" id="{48891242-5AFB-3278-408E-D2BD162241EE}"/>
                </a:ext>
              </a:extLst>
            </p:cNvPr>
            <p:cNvSpPr/>
            <p:nvPr/>
          </p:nvSpPr>
          <p:spPr>
            <a:xfrm>
              <a:off x="3379988" y="38100"/>
              <a:ext cx="4868661" cy="684192"/>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4FD7AAC5-C783-6CD9-71B5-70DFFB417327}"/>
                </a:ext>
              </a:extLst>
            </p:cNvPr>
            <p:cNvSpPr/>
            <p:nvPr/>
          </p:nvSpPr>
          <p:spPr>
            <a:xfrm>
              <a:off x="0" y="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5" name="þO" descr="80#43.69228" hidden="1" title="1.830987">
              <a:extLst>
                <a:ext uri="{FF2B5EF4-FFF2-40B4-BE49-F238E27FC236}">
                  <a16:creationId xmlns:a16="http://schemas.microsoft.com/office/drawing/2014/main" id="{A7A4D96C-C813-8A11-2A15-713224709E5B}"/>
                </a:ext>
              </a:extLst>
            </p:cNvPr>
            <p:cNvSpPr>
              <a:spLocks/>
            </p:cNvSpPr>
            <p:nvPr/>
          </p:nvSpPr>
          <p:spPr>
            <a:xfrm>
              <a:off x="0" y="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ABD30509-C59C-AF61-D0C6-99C4F02BE9AB}"/>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16145802-7D28-6578-E5CB-81DE54D01305}"/>
                </a:ext>
              </a:extLst>
            </p:cNvPr>
            <p:cNvCxnSpPr/>
            <p:nvPr/>
          </p:nvCxnSpPr>
          <p:spPr>
            <a:xfrm>
              <a:off x="444500" y="444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9D32BEB4-5092-8B3E-C17A-D663F457D7D9}"/>
                </a:ext>
              </a:extLst>
            </p:cNvPr>
            <p:cNvCxnSpPr/>
            <p:nvPr/>
          </p:nvCxnSpPr>
          <p:spPr>
            <a:xfrm>
              <a:off x="444500" y="444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480BA17B-4995-D9C2-3AE2-41368C1EDA90}"/>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86C324C3-C7F0-654B-55A3-4788463D9EB1}"/>
                </a:ext>
              </a:extLst>
            </p:cNvPr>
            <p:cNvSpPr>
              <a:spLocks/>
            </p:cNvSpPr>
            <p:nvPr/>
          </p:nvSpPr>
          <p:spPr>
            <a:xfrm>
              <a:off x="444500" y="444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61EB2656-9081-32B0-4389-490440D36E8F}"/>
                </a:ext>
              </a:extLst>
            </p:cNvPr>
            <p:cNvSpPr/>
            <p:nvPr/>
          </p:nvSpPr>
          <p:spPr>
            <a:xfrm>
              <a:off x="444500" y="444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3660776C-8F54-D8CD-59B5-7C8E3E428C4E}"/>
                </a:ext>
              </a:extLst>
            </p:cNvPr>
            <p:cNvSpPr/>
            <p:nvPr/>
          </p:nvSpPr>
          <p:spPr>
            <a:xfrm>
              <a:off x="444500" y="444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2DC19055-3439-A749-24B6-ECB696CF15B2}"/>
                </a:ext>
              </a:extLst>
            </p:cNvPr>
            <p:cNvSpPr/>
            <p:nvPr/>
          </p:nvSpPr>
          <p:spPr>
            <a:xfrm>
              <a:off x="444500" y="444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FF4487B9-29F1-8640-B9D3-9A1C25B7BF40}"/>
                </a:ext>
              </a:extLst>
            </p:cNvPr>
            <p:cNvSpPr/>
            <p:nvPr/>
          </p:nvSpPr>
          <p:spPr>
            <a:xfrm>
              <a:off x="444500" y="444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20CACAAE-2CF7-08A3-1485-5C3DB9A9BEC3}"/>
                </a:ext>
              </a:extLst>
            </p:cNvPr>
            <p:cNvSpPr/>
            <p:nvPr/>
          </p:nvSpPr>
          <p:spPr>
            <a:xfrm>
              <a:off x="444500" y="444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59C16B1B-48A8-1F66-1F65-D54E53F71761}"/>
                </a:ext>
              </a:extLst>
            </p:cNvPr>
            <p:cNvSpPr/>
            <p:nvPr/>
          </p:nvSpPr>
          <p:spPr>
            <a:xfrm>
              <a:off x="444500" y="444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AACD572E-9FD0-7091-2539-99F0E255632C}"/>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2E7D03AA-29B3-9CCA-89FC-5FFBB6BA79B8}"/>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0A20CFF9-CEF6-458B-D6FA-2D3144018883}"/>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7384D6AC-325C-22E5-E582-0292F1E1D75F}"/>
                </a:ext>
              </a:extLst>
            </p:cNvPr>
            <p:cNvSpPr/>
            <p:nvPr/>
          </p:nvSpPr>
          <p:spPr>
            <a:xfrm>
              <a:off x="444500" y="444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21398D0B-0A87-365E-0CCF-912C266CD3D1}"/>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AD6AEA2B-8217-94B4-2254-B44EC149AE97}"/>
                </a:ext>
              </a:extLst>
            </p:cNvPr>
            <p:cNvSpPr/>
            <p:nvPr/>
          </p:nvSpPr>
          <p:spPr>
            <a:xfrm>
              <a:off x="0" y="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9CB67CD5-7CC8-563F-8DF4-EBC1B58A32D1}"/>
                </a:ext>
              </a:extLst>
            </p:cNvPr>
            <p:cNvSpPr/>
            <p:nvPr/>
          </p:nvSpPr>
          <p:spPr>
            <a:xfrm>
              <a:off x="444500" y="444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D6887A2B-1AA7-CEB6-951D-F383D7352706}"/>
                </a:ext>
              </a:extLst>
            </p:cNvPr>
            <p:cNvSpPr/>
            <p:nvPr/>
          </p:nvSpPr>
          <p:spPr>
            <a:xfrm>
              <a:off x="444500" y="444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923C6E81-FC27-8093-8289-CEA6A89FA485}"/>
                </a:ext>
              </a:extLst>
            </p:cNvPr>
            <p:cNvSpPr/>
            <p:nvPr/>
          </p:nvSpPr>
          <p:spPr>
            <a:xfrm>
              <a:off x="444500" y="444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05D32A4B-DB21-97CC-48A1-4E6305F5797C}"/>
                </a:ext>
              </a:extLst>
            </p:cNvPr>
            <p:cNvPicPr>
              <a:picLocks/>
            </p:cNvPicPr>
            <p:nvPr/>
          </p:nvPicPr>
          <p:blipFill>
            <a:blip r:embed="rId6"/>
            <a:stretch>
              <a:fillRect/>
            </a:stretch>
          </p:blipFill>
          <p:spPr>
            <a:xfrm>
              <a:off x="444500" y="444500"/>
              <a:ext cx="12700" cy="12700"/>
            </a:xfrm>
            <a:prstGeom prst="rect">
              <a:avLst/>
            </a:prstGeom>
          </p:spPr>
        </p:pic>
        <p:pic>
          <p:nvPicPr>
            <p:cNvPr id="244" name="þDIcon" hidden="1">
              <a:extLst>
                <a:ext uri="{FF2B5EF4-FFF2-40B4-BE49-F238E27FC236}">
                  <a16:creationId xmlns:a16="http://schemas.microsoft.com/office/drawing/2014/main" id="{D8BF9AA8-EA0B-1990-D266-E0E19FA4F291}"/>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444500" y="444500"/>
              <a:ext cx="12700" cy="12700"/>
            </a:xfrm>
            <a:prstGeom prst="rect">
              <a:avLst/>
            </a:prstGeom>
          </p:spPr>
        </p:pic>
        <p:sp>
          <p:nvSpPr>
            <p:cNvPr id="240" name="þRefshapeþ" descr="oO[þxþ][þaþ]nO[þxþ][þaþ]oT[þxþ]30[þaþ]nT[þxþ]124[þaþ]F172[þxþ]3[þaþ]F123[þxþ]H[þaþ]G1[þxþ]2[þaþ]F113[þxþ]2[þaþ]F83[þxþ]N[þaþ]F142[þxþ]N[þaþ]KB[þxþ]Y[þaþ]F144[þxþ]N[þaþ]F82[þxþ]þPresentation[þaþ]F155[þxþ]N[þaþ]U1U75[þxþ]X[þaþ]U1U68[þxþ]Y[þaþ]U12[þxþ]0.590692103679986[þaþ]U11[þxþ]0.986924362178596[þaþ]U10[þxþ]V[þaþ]F141[þxþ]o1oþ[þaþ]F116[þxþ]1[þaþ]U15[þxþ]þ&gt;24þ&gt;23þ&gt;22þ&gt;20þ&gt;21þ&gt;25[þaþ]þ&gt;24U3[þxþ]0.246222401396606[þaþ]MF52[þxþ]None[þaþ]D_I[þxþ]SubRowD[þaþ]þ&gt;22FT[þxþ]V[þaþ]þ&gt;21FT[þxþ]V[þaþ]þ&gt;21U12[þxþ]S[þaþ]þ&gt;21U19[þxþ]T[þaþ]þ&gt;21U21[þxþ]&gt;21[þaþ]þ&gt;21U22[þxþ]þNone[þaþ]þ&gt;21U68[þxþ]Y[þaþ]þ&gt;21U4[þxþ]0.236996080738787[þaþ]þ&gt;21U3[þxþ]0.285214885482515[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359.240467833009[þaþ]F168[þxþ]383.359175288311[þaþ]F169[þxþ]0[þaþ]F170[þxþ]266.140786423659[þaþ]F156[þxþ]323.240318298341[þaþ]F157[þxþ]0[þaþ]F158[þxþ]0[þaþ]U113[þxþ]NaN[þaþ]U1U80[þxþ]-1[þaþ]U19[þxþ]41.0078253349244[þaþ]F_1[þxþ]0.192307692307692[þaþ]F_2[þxþ]0.192307692307692[þaþ]F_3[þxþ]0.192307692307692[þaþ]F_4[þxþ]0.192307692307692[þaþ]F_5[þxþ]0.153846153846154[þaþ]F135[þxþ]be4c6b22ca334da1bcd01a5c3b0dcd83[þaþ]U1U81[þxþ]N[þaþ]F192[þxþ]Y[þaþ]þ&gt;21U70[þxþ]TextStyle1[þaþ]þ&gt;21U62[þxþ]Y[þaþ]F190[þxþ]DoubleColorStyle1[þaþ]þ&gt;21U69[þxþ]N[þaþ]F_0[þxþ]0.177347930029178[þaþ]F166[þxþ]N[þaþ]F149[þxþ]InvertedTextStyle1[þaþ]þ&gt;21F148[þxþ]Topic[þaþ]F185[þxþ]364,823059082031[þaþ]F186[þxþ]649,000183105469[þaþ]U1U79[þxþ]0[þaþ]F184[þxþ]Y[þaþ]U1U78[þxþ]50[þaþ]U110[þxþ]0[þaþ]U112[þxþ]NaN[þaþ]F84[þxþ]N[þaþ]F196[þxþ]L[þaþ]F195[þxþ]D[þaþ]F189[þxþ]N[þaþ]þ&gt;21F197[þxþ]Y[þaþ]þ&gt;21F198[þxþ]N[þaþ]F-3[þxþ]Template9[þaþ]F124[þxþ]6[þaþ]F_6[þxþ]0.0769230769230775[þaþ]F209[þxþ]67.65242[þaþ]F210[þxþ]177.7879[þaþ]þ&gt;24FT[þxþ]V[þaþ]OL[þxþ]1[þaþ]F222[þxþ]N[þaþ]F236[þxþ]AGENDA[þaþ]U114[þxþ]1[þaþ]þ&gt;21U84[þxþ]Y[þaþ]þ&gt;20F232[þxþ]Y[þaþ]þ&gt;20F233[þxþ]1[þaþ]þ&gt;20U12[þxþ]S[þaþ]þ&gt;20U19[þxþ]L[þaþ]þ&gt;20U10[þxþ]0[þaþ]þ&gt;20U9[þxþ]0[þaþ]þ&gt;20U3[þxþ]0.233331322095443[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897586329635[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382119600230979[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30.211029052734[þaþ]þ&gt;24U83[þxþ]54.1407089233398[þaþ]þ&gt;23VA[þxþ]Y[þaþ]þ&gt;23U82[þxþ]116.333305358887[þaþ]þ&gt;23U83[þxþ]54.1407089233398[þaþ]þ&gt;22F193[þxþ]N[þaþ]þ&gt;22VA[þxþ]N[þaþ]þ&gt;20VA[þxþ]Y[þaþ]þ&gt;20U82[þxþ]174.057952880859[þaþ]þ&gt;20U83[þxþ]58.569450378418[þaþ]þ&gt;22F194[þxþ]N[þaþ]þ&gt;22U82[þxþ]72.7456665039063[þaþ]þ&gt;22U83[þxþ]54.0088195800781[þaþ]þ&gt;25U12[þxþ]S[þaþ]þ&gt;25U19[þxþ]TN[þaþ]þ&gt;25U10[þxþ]0[þaþ]þ&gt;25U9[þxþ]0[þaþ]þ&gt;25U3[þxþ]0.0915087471828235[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3[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N[þaþ]F213[þxþ]0[þaþ]F302[þxþ]0_Professional[þaþ]F300[þxþ]01_Agenda[þaþ]F301[þxþ]01_Standard[þaþ]þ&gt;24F303[þxþ]48[þaþ]þ&gt;23F303[þxþ]50[þaþ]þ&gt;22F303[þxþ]52[þaþ]þ&gt;20F303[þxþ]54[þaþ]þ&gt;21F303[þxþ]60[þaþ]þ&gt;25F303[þxþ]46[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020B829E-6C9A-4B6F-63D6-125F590B9631}"/>
                </a:ext>
              </a:extLst>
            </p:cNvPr>
            <p:cNvSpPr/>
            <p:nvPr/>
          </p:nvSpPr>
          <p:spPr>
            <a:xfrm>
              <a:off x="444500" y="444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C30BA8E1-F428-C109-105C-C57175AA24B0}"/>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1DA0591F-A683-21F5-C14E-091A5566B457}"/>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C5877CF5-2ECB-518C-BAD6-88B5AD2C8C07}"/>
                </a:ext>
              </a:extLst>
            </p:cNvPr>
            <p:cNvSpPr/>
            <p:nvPr/>
          </p:nvSpPr>
          <p:spPr>
            <a:xfrm>
              <a:off x="0" y="0"/>
              <a:ext cx="8242300" cy="4622800"/>
            </a:xfrm>
            <a:prstGeom prst="rect">
              <a:avLst/>
            </a:prstGeom>
            <a:solidFill>
              <a:srgbClr val="FFFFFF">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70" name="þ&gt;24L" hidden="1" title="S">
              <a:extLst>
                <a:ext uri="{FF2B5EF4-FFF2-40B4-BE49-F238E27FC236}">
                  <a16:creationId xmlns:a16="http://schemas.microsoft.com/office/drawing/2014/main" id="{106ADC74-E9DB-B614-6964-B4391D90C966}"/>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2" name="þ&gt;24à" hidden="1" title="S">
              <a:extLst>
                <a:ext uri="{FF2B5EF4-FFF2-40B4-BE49-F238E27FC236}">
                  <a16:creationId xmlns:a16="http://schemas.microsoft.com/office/drawing/2014/main" id="{F2AE7445-D4AE-1E19-D285-1970FFF554CC}"/>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8" name="þ&gt;23L" hidden="1" title="S">
              <a:extLst>
                <a:ext uri="{FF2B5EF4-FFF2-40B4-BE49-F238E27FC236}">
                  <a16:creationId xmlns:a16="http://schemas.microsoft.com/office/drawing/2014/main" id="{E0B9DD71-FB86-4CCC-9906-24F06EF963E8}"/>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0" name="þ&gt;23à" hidden="1" title="S">
              <a:extLst>
                <a:ext uri="{FF2B5EF4-FFF2-40B4-BE49-F238E27FC236}">
                  <a16:creationId xmlns:a16="http://schemas.microsoft.com/office/drawing/2014/main" id="{36723DC0-5472-A93A-1BE1-5AD64BD85238}"/>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6" name="þ&gt;22L" hidden="1" title="S">
              <a:extLst>
                <a:ext uri="{FF2B5EF4-FFF2-40B4-BE49-F238E27FC236}">
                  <a16:creationId xmlns:a16="http://schemas.microsoft.com/office/drawing/2014/main" id="{BAFC9B08-D6ED-A371-BF99-FAD9502245E0}"/>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8" name="þ&gt;22à" hidden="1" title="S">
              <a:extLst>
                <a:ext uri="{FF2B5EF4-FFF2-40B4-BE49-F238E27FC236}">
                  <a16:creationId xmlns:a16="http://schemas.microsoft.com/office/drawing/2014/main" id="{FBC6488A-AE85-5056-5C6E-22DB0B3610BD}"/>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4" name="þ&gt;20L" hidden="1" title="S">
              <a:extLst>
                <a:ext uri="{FF2B5EF4-FFF2-40B4-BE49-F238E27FC236}">
                  <a16:creationId xmlns:a16="http://schemas.microsoft.com/office/drawing/2014/main" id="{B2A94FE1-B694-6436-38B0-7DF6534C52AA}"/>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6" name="þ&gt;20à" hidden="1" title="S">
              <a:extLst>
                <a:ext uri="{FF2B5EF4-FFF2-40B4-BE49-F238E27FC236}">
                  <a16:creationId xmlns:a16="http://schemas.microsoft.com/office/drawing/2014/main" id="{0529FE17-AD2B-2CBF-E38B-BDBFD890F997}"/>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331DB03B-BAE7-9DD7-A1FA-19E6401B33FC}"/>
                </a:ext>
              </a:extLst>
            </p:cNvPr>
            <p:cNvSpPr>
              <a:spLocks/>
            </p:cNvSpPr>
            <p:nvPr/>
          </p:nvSpPr>
          <p:spPr>
            <a:xfrm>
              <a:off x="444500" y="444500"/>
              <a:ext cx="12700" cy="12700"/>
            </a:xfrm>
            <a:prstGeom prst="ellipse">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000" b="1">
                <a:solidFill>
                  <a:schemeClr val="bg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42511E6F-054A-E3BF-1EED-97B111ADD908}"/>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6" name="þ&gt;24" hidden="1" title="S">
              <a:extLst>
                <a:ext uri="{FF2B5EF4-FFF2-40B4-BE49-F238E27FC236}">
                  <a16:creationId xmlns:a16="http://schemas.microsoft.com/office/drawing/2014/main" id="{9B0C2D34-7225-989F-5A2A-1C37D6E7C7F7}"/>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8" name="þ-24" hidden="1">
              <a:extLst>
                <a:ext uri="{FF2B5EF4-FFF2-40B4-BE49-F238E27FC236}">
                  <a16:creationId xmlns:a16="http://schemas.microsoft.com/office/drawing/2014/main" id="{4560B8AF-034B-68A6-A9F4-2FB7DFA067C2}"/>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4" name="þ&gt;23" hidden="1" title="S">
              <a:extLst>
                <a:ext uri="{FF2B5EF4-FFF2-40B4-BE49-F238E27FC236}">
                  <a16:creationId xmlns:a16="http://schemas.microsoft.com/office/drawing/2014/main" id="{57BA4931-0E3F-A54E-07BF-4761876C5ECC}"/>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tx2">
                    <a:lumMod val="100000"/>
                  </a:schemeClr>
                </a:solidFill>
                <a:latin typeface="Bierstadt" panose="020B0004020202020204" pitchFamily="34" charset="0"/>
              </a:endParaRPr>
            </a:p>
          </p:txBody>
        </p:sp>
        <p:sp>
          <p:nvSpPr>
            <p:cNvPr id="376" name="þ-23" hidden="1">
              <a:extLst>
                <a:ext uri="{FF2B5EF4-FFF2-40B4-BE49-F238E27FC236}">
                  <a16:creationId xmlns:a16="http://schemas.microsoft.com/office/drawing/2014/main" id="{409936E5-1D30-2E26-63AA-26A93E62211F}"/>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2" name="þ&gt;22" hidden="1" title="S">
              <a:extLst>
                <a:ext uri="{FF2B5EF4-FFF2-40B4-BE49-F238E27FC236}">
                  <a16:creationId xmlns:a16="http://schemas.microsoft.com/office/drawing/2014/main" id="{AF033F03-832A-11E2-342D-30B3AA718D26}"/>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84" name="þ-22" hidden="1">
              <a:extLst>
                <a:ext uri="{FF2B5EF4-FFF2-40B4-BE49-F238E27FC236}">
                  <a16:creationId xmlns:a16="http://schemas.microsoft.com/office/drawing/2014/main" id="{2E28D00A-92B1-EB17-198E-746A70599D1C}"/>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0" name="þ&gt;20" hidden="1" title="S">
              <a:extLst>
                <a:ext uri="{FF2B5EF4-FFF2-40B4-BE49-F238E27FC236}">
                  <a16:creationId xmlns:a16="http://schemas.microsoft.com/office/drawing/2014/main" id="{EEB5A4B7-053B-AF53-E167-283E1D0BD007}"/>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2">
                    <a:lumMod val="100000"/>
                  </a:schemeClr>
                </a:solidFill>
                <a:latin typeface="Bierstadt" panose="020B0004020202020204" pitchFamily="34" charset="0"/>
              </a:endParaRPr>
            </a:p>
          </p:txBody>
        </p:sp>
        <p:sp>
          <p:nvSpPr>
            <p:cNvPr id="392" name="þ-20" hidden="1">
              <a:extLst>
                <a:ext uri="{FF2B5EF4-FFF2-40B4-BE49-F238E27FC236}">
                  <a16:creationId xmlns:a16="http://schemas.microsoft.com/office/drawing/2014/main" id="{E94589A7-9322-5294-A4B1-61C1389DB635}"/>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576C4CB1-DBD0-04DF-9929-04C9F6B045D3}"/>
                </a:ext>
              </a:extLst>
            </p:cNvPr>
            <p:cNvSpPr/>
            <p:nvPr/>
          </p:nvSpPr>
          <p:spPr>
            <a:xfrm>
              <a:off x="444500" y="444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07E22BA9-78A4-01F8-C963-A72DBC8122C3}"/>
                </a:ext>
              </a:extLst>
            </p:cNvPr>
            <p:cNvSpPr/>
            <p:nvPr/>
          </p:nvSpPr>
          <p:spPr>
            <a:xfrm>
              <a:off x="444500" y="444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9E2C13C2-40B2-E038-6946-9F49021DE28D}"/>
                </a:ext>
              </a:extLst>
            </p:cNvPr>
            <p:cNvSpPr/>
            <p:nvPr/>
          </p:nvSpPr>
          <p:spPr>
            <a:xfrm>
              <a:off x="444500" y="444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FBC7F05C-2AA7-99B9-B6AA-82789DACC244}"/>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2">
                    <a:lumMod val="100000"/>
                  </a:schemeClr>
                </a:solidFill>
                <a:latin typeface="Bierstadt" panose="020B0004020202020204" pitchFamily="34" charset="0"/>
              </a:endParaRPr>
            </a:p>
          </p:txBody>
        </p:sp>
        <p:sp>
          <p:nvSpPr>
            <p:cNvPr id="398" name="þ&gt;21" hidden="1" title="S">
              <a:extLst>
                <a:ext uri="{FF2B5EF4-FFF2-40B4-BE49-F238E27FC236}">
                  <a16:creationId xmlns:a16="http://schemas.microsoft.com/office/drawing/2014/main" id="{3F26C127-D697-B568-1B77-C79173AD60FF}"/>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400" name="þ-21" hidden="1">
              <a:extLst>
                <a:ext uri="{FF2B5EF4-FFF2-40B4-BE49-F238E27FC236}">
                  <a16:creationId xmlns:a16="http://schemas.microsoft.com/office/drawing/2014/main" id="{A9D57CE0-6A70-48CF-E61F-3EA2E2B05A43}"/>
                </a:ext>
              </a:extLst>
            </p:cNvPr>
            <p:cNvSpPr/>
            <p:nvPr/>
          </p:nvSpPr>
          <p:spPr>
            <a:xfrm>
              <a:off x="444500" y="444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9D152C5B-9BF0-660F-D4DA-223BB2CC1DE4}"/>
                </a:ext>
              </a:extLst>
            </p:cNvPr>
            <p:cNvSpPr/>
            <p:nvPr/>
          </p:nvSpPr>
          <p:spPr>
            <a:xfrm>
              <a:off x="444500" y="444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2DBEC2B2-2B1C-E129-6B55-E9E2E8A4EB32}"/>
                </a:ext>
              </a:extLst>
            </p:cNvPr>
            <p:cNvCxnSpPr/>
            <p:nvPr/>
          </p:nvCxnSpPr>
          <p:spPr>
            <a:xfrm>
              <a:off x="444500" y="444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7671D3F3-5656-125C-3E58-272E2E6831BA}"/>
                </a:ext>
              </a:extLst>
            </p:cNvPr>
            <p:cNvCxnSpPr/>
            <p:nvPr/>
          </p:nvCxnSpPr>
          <p:spPr>
            <a:xfrm>
              <a:off x="444500" y="444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C0203896-1C97-A1CC-00C0-9594D49C3AB7}"/>
                </a:ext>
              </a:extLst>
            </p:cNvPr>
            <p:cNvCxnSpPr/>
            <p:nvPr/>
          </p:nvCxnSpPr>
          <p:spPr>
            <a:xfrm>
              <a:off x="444500" y="444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088326C8-72FA-1A7A-7568-DF8FE57B3104}"/>
                </a:ext>
              </a:extLst>
            </p:cNvPr>
            <p:cNvSpPr/>
            <p:nvPr/>
          </p:nvSpPr>
          <p:spPr>
            <a:xfrm>
              <a:off x="444500" y="444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9C058077-8C65-B5DB-7210-780A1EC84050}"/>
                </a:ext>
              </a:extLst>
            </p:cNvPr>
            <p:cNvSpPr/>
            <p:nvPr/>
          </p:nvSpPr>
          <p:spPr>
            <a:xfrm>
              <a:off x="444500" y="444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36FA1C69-8848-9871-7AD3-D8D031F53D31}"/>
                </a:ext>
              </a:extLst>
            </p:cNvPr>
            <p:cNvSpPr/>
            <p:nvPr/>
          </p:nvSpPr>
          <p:spPr>
            <a:xfrm>
              <a:off x="444500" y="444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402" name="þ&gt;21L" hidden="1" title="S">
              <a:extLst>
                <a:ext uri="{FF2B5EF4-FFF2-40B4-BE49-F238E27FC236}">
                  <a16:creationId xmlns:a16="http://schemas.microsoft.com/office/drawing/2014/main" id="{501A9FAB-7621-E4AE-55F2-A9406CB24050}"/>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4" name="þ&gt;21à" hidden="1" title="S">
              <a:extLst>
                <a:ext uri="{FF2B5EF4-FFF2-40B4-BE49-F238E27FC236}">
                  <a16:creationId xmlns:a16="http://schemas.microsoft.com/office/drawing/2014/main" id="{DC0689EC-6C29-6CE1-40F2-83803A1DC7DA}"/>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7DA1D6B4-E80B-4934-AD9B-46C81E3A0351}"/>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5FF2D40B-1018-8195-F545-C91F677617D1}"/>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2" name="þ&gt;_SShape 1">
              <a:extLst>
                <a:ext uri="{FF2B5EF4-FFF2-40B4-BE49-F238E27FC236}">
                  <a16:creationId xmlns:a16="http://schemas.microsoft.com/office/drawing/2014/main" id="{5870E1EC-1AF9-E80D-41D7-C8F13AF77718}"/>
                </a:ext>
              </a:extLst>
            </p:cNvPr>
            <p:cNvSpPr>
              <a:spLocks/>
            </p:cNvSpPr>
            <p:nvPr/>
          </p:nvSpPr>
          <p:spPr>
            <a:xfrm>
              <a:off x="0" y="18999"/>
              <a:ext cx="3302452" cy="4610137"/>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4" name="þ&gt;_SShape 2">
              <a:extLst>
                <a:ext uri="{FF2B5EF4-FFF2-40B4-BE49-F238E27FC236}">
                  <a16:creationId xmlns:a16="http://schemas.microsoft.com/office/drawing/2014/main" id="{33992A4A-67B4-D688-1B9C-E5F169240675}"/>
                </a:ext>
              </a:extLst>
            </p:cNvPr>
            <p:cNvSpPr>
              <a:spLocks/>
            </p:cNvSpPr>
            <p:nvPr/>
          </p:nvSpPr>
          <p:spPr>
            <a:xfrm>
              <a:off x="507047" y="1835815"/>
              <a:ext cx="2790381" cy="872319"/>
            </a:xfrm>
            <a:prstGeom prst="rect">
              <a:avLst/>
            </a:prstGeom>
            <a:solidFill>
              <a:schemeClr val="tx1">
                <a:lumMod val="100000"/>
                <a:alpha val="2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4400" b="1">
                  <a:solidFill>
                    <a:schemeClr val="bg1">
                      <a:lumMod val="100000"/>
                    </a:schemeClr>
                  </a:solidFill>
                  <a:latin typeface="Bierstadt" panose="020B0004020202020204" pitchFamily="34" charset="0"/>
                </a:rPr>
                <a:t>AGENDA</a:t>
              </a:r>
            </a:p>
          </p:txBody>
        </p:sp>
        <p:sp>
          <p:nvSpPr>
            <p:cNvPr id="360" name="þZ7" hidden="1">
              <a:extLst>
                <a:ext uri="{FF2B5EF4-FFF2-40B4-BE49-F238E27FC236}">
                  <a16:creationId xmlns:a16="http://schemas.microsoft.com/office/drawing/2014/main" id="{F1AE9EBF-B83A-7250-A633-32F90D6B1ED4}"/>
                </a:ext>
              </a:extLst>
            </p:cNvPr>
            <p:cNvSpPr/>
            <p:nvPr/>
          </p:nvSpPr>
          <p:spPr>
            <a:xfrm>
              <a:off x="444500" y="444500"/>
              <a:ext cx="12700" cy="12700"/>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30" name="þ&gt;21#1|T" title="þ\#1_1|1||&gt;21|">
              <a:extLst>
                <a:ext uri="{FF2B5EF4-FFF2-40B4-BE49-F238E27FC236}">
                  <a16:creationId xmlns:a16="http://schemas.microsoft.com/office/drawing/2014/main" id="{F5CDCB71-3CE5-06B9-2DB5-94BA4C4852BB}"/>
                </a:ext>
              </a:extLst>
            </p:cNvPr>
            <p:cNvSpPr>
              <a:spLocks/>
            </p:cNvSpPr>
            <p:nvPr/>
          </p:nvSpPr>
          <p:spPr>
            <a:xfrm>
              <a:off x="3863613" y="38100"/>
              <a:ext cx="1388614"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31" name="þ&gt;21#2|T" title="þ\#1_2|2||&gt;21|">
              <a:extLst>
                <a:ext uri="{FF2B5EF4-FFF2-40B4-BE49-F238E27FC236}">
                  <a16:creationId xmlns:a16="http://schemas.microsoft.com/office/drawing/2014/main" id="{3ED9E5B9-BAD8-576F-5E5B-7A78424864E7}"/>
                </a:ext>
              </a:extLst>
            </p:cNvPr>
            <p:cNvSpPr>
              <a:spLocks/>
            </p:cNvSpPr>
            <p:nvPr/>
          </p:nvSpPr>
          <p:spPr>
            <a:xfrm>
              <a:off x="3863613" y="798492"/>
              <a:ext cx="1388614"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32" name="þ&gt;21#3|T" title="þ\#1_3|3||&gt;21|">
              <a:extLst>
                <a:ext uri="{FF2B5EF4-FFF2-40B4-BE49-F238E27FC236}">
                  <a16:creationId xmlns:a16="http://schemas.microsoft.com/office/drawing/2014/main" id="{38AA8F72-EDE7-198F-5F60-292415D48961}"/>
                </a:ext>
              </a:extLst>
            </p:cNvPr>
            <p:cNvSpPr>
              <a:spLocks/>
            </p:cNvSpPr>
            <p:nvPr/>
          </p:nvSpPr>
          <p:spPr>
            <a:xfrm>
              <a:off x="3863613" y="1558884"/>
              <a:ext cx="1388614"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33" name="þ&gt;21#4|T" title="þ\#1_4|4||&gt;21|">
              <a:extLst>
                <a:ext uri="{FF2B5EF4-FFF2-40B4-BE49-F238E27FC236}">
                  <a16:creationId xmlns:a16="http://schemas.microsoft.com/office/drawing/2014/main" id="{6ECD9256-0403-01E9-9552-BC1F4575FBBF}"/>
                </a:ext>
              </a:extLst>
            </p:cNvPr>
            <p:cNvSpPr>
              <a:spLocks/>
            </p:cNvSpPr>
            <p:nvPr/>
          </p:nvSpPr>
          <p:spPr>
            <a:xfrm>
              <a:off x="3863613" y="2319276"/>
              <a:ext cx="1388614"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34" name="þ&gt;21#5|T" title="þ\#1_5|5||&gt;21|">
              <a:extLst>
                <a:ext uri="{FF2B5EF4-FFF2-40B4-BE49-F238E27FC236}">
                  <a16:creationId xmlns:a16="http://schemas.microsoft.com/office/drawing/2014/main" id="{D71B5D8B-0778-9D2A-9A5F-FDD52AFD95A7}"/>
                </a:ext>
              </a:extLst>
            </p:cNvPr>
            <p:cNvSpPr>
              <a:spLocks/>
            </p:cNvSpPr>
            <p:nvPr/>
          </p:nvSpPr>
          <p:spPr>
            <a:xfrm>
              <a:off x="3863613" y="3079668"/>
              <a:ext cx="1388614"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35" name="þ&gt;21#6|T" title="þ\#1_6|6||&gt;21|">
              <a:extLst>
                <a:ext uri="{FF2B5EF4-FFF2-40B4-BE49-F238E27FC236}">
                  <a16:creationId xmlns:a16="http://schemas.microsoft.com/office/drawing/2014/main" id="{EB1CCAD7-6FDF-6D00-BF3C-FAAC7A3956E2}"/>
                </a:ext>
              </a:extLst>
            </p:cNvPr>
            <p:cNvSpPr>
              <a:spLocks/>
            </p:cNvSpPr>
            <p:nvPr/>
          </p:nvSpPr>
          <p:spPr>
            <a:xfrm>
              <a:off x="3863613" y="3840060"/>
              <a:ext cx="1388614"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36" name="þ&gt;20#1|L" title="þ\#1_1|1||&gt;20|">
              <a:extLst>
                <a:ext uri="{FF2B5EF4-FFF2-40B4-BE49-F238E27FC236}">
                  <a16:creationId xmlns:a16="http://schemas.microsoft.com/office/drawing/2014/main" id="{C1DCC9BF-2F1F-718B-1874-730755FD73DC}"/>
                </a:ext>
              </a:extLst>
            </p:cNvPr>
            <p:cNvSpPr>
              <a:spLocks/>
            </p:cNvSpPr>
            <p:nvPr/>
          </p:nvSpPr>
          <p:spPr>
            <a:xfrm>
              <a:off x="5252227" y="38100"/>
              <a:ext cx="1136011"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09:00-10:00</a:t>
              </a:r>
            </a:p>
          </p:txBody>
        </p:sp>
        <p:sp>
          <p:nvSpPr>
            <p:cNvPr id="437" name="þ&gt;20#2|L" title="þ\#1_2|2||&gt;20|">
              <a:extLst>
                <a:ext uri="{FF2B5EF4-FFF2-40B4-BE49-F238E27FC236}">
                  <a16:creationId xmlns:a16="http://schemas.microsoft.com/office/drawing/2014/main" id="{7A5B640B-3657-AE32-FC2F-281012678D54}"/>
                </a:ext>
              </a:extLst>
            </p:cNvPr>
            <p:cNvSpPr>
              <a:spLocks/>
            </p:cNvSpPr>
            <p:nvPr/>
          </p:nvSpPr>
          <p:spPr>
            <a:xfrm>
              <a:off x="5252227" y="798492"/>
              <a:ext cx="1136011"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10:00-11:00</a:t>
              </a:r>
            </a:p>
          </p:txBody>
        </p:sp>
        <p:sp>
          <p:nvSpPr>
            <p:cNvPr id="438" name="þ&gt;20#3|L" title="þ\#1_3|3||&gt;20|">
              <a:extLst>
                <a:ext uri="{FF2B5EF4-FFF2-40B4-BE49-F238E27FC236}">
                  <a16:creationId xmlns:a16="http://schemas.microsoft.com/office/drawing/2014/main" id="{A9C8BCCF-333F-4DEC-8046-C00E3E6371BC}"/>
                </a:ext>
              </a:extLst>
            </p:cNvPr>
            <p:cNvSpPr>
              <a:spLocks/>
            </p:cNvSpPr>
            <p:nvPr/>
          </p:nvSpPr>
          <p:spPr>
            <a:xfrm>
              <a:off x="5252227" y="1558884"/>
              <a:ext cx="1136011"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11:00-12:00</a:t>
              </a:r>
            </a:p>
          </p:txBody>
        </p:sp>
        <p:sp>
          <p:nvSpPr>
            <p:cNvPr id="439" name="þ&gt;20#4|L" title="þ\#1_4|4||&gt;20|">
              <a:extLst>
                <a:ext uri="{FF2B5EF4-FFF2-40B4-BE49-F238E27FC236}">
                  <a16:creationId xmlns:a16="http://schemas.microsoft.com/office/drawing/2014/main" id="{D1DB80D9-3C0C-1ED0-366F-FEE39CD3AF38}"/>
                </a:ext>
              </a:extLst>
            </p:cNvPr>
            <p:cNvSpPr>
              <a:spLocks/>
            </p:cNvSpPr>
            <p:nvPr/>
          </p:nvSpPr>
          <p:spPr>
            <a:xfrm>
              <a:off x="5252227" y="2319276"/>
              <a:ext cx="1136011"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12:00-13:00</a:t>
              </a:r>
            </a:p>
          </p:txBody>
        </p:sp>
        <p:sp>
          <p:nvSpPr>
            <p:cNvPr id="440" name="þ&gt;20#5|L" title="þ\#1_5|5||&gt;20|">
              <a:extLst>
                <a:ext uri="{FF2B5EF4-FFF2-40B4-BE49-F238E27FC236}">
                  <a16:creationId xmlns:a16="http://schemas.microsoft.com/office/drawing/2014/main" id="{C711AF8C-A768-0ED3-B368-D61CD4BF624B}"/>
                </a:ext>
              </a:extLst>
            </p:cNvPr>
            <p:cNvSpPr>
              <a:spLocks/>
            </p:cNvSpPr>
            <p:nvPr/>
          </p:nvSpPr>
          <p:spPr>
            <a:xfrm>
              <a:off x="5252227" y="3079668"/>
              <a:ext cx="1136011"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13:00-14:00</a:t>
              </a:r>
            </a:p>
          </p:txBody>
        </p:sp>
        <p:sp>
          <p:nvSpPr>
            <p:cNvPr id="441" name="þ&gt;20#6|L" title="þ\#1_6|6||&gt;20|">
              <a:extLst>
                <a:ext uri="{FF2B5EF4-FFF2-40B4-BE49-F238E27FC236}">
                  <a16:creationId xmlns:a16="http://schemas.microsoft.com/office/drawing/2014/main" id="{A740B88E-F938-C55F-B080-D70D7F25208C}"/>
                </a:ext>
              </a:extLst>
            </p:cNvPr>
            <p:cNvSpPr>
              <a:spLocks/>
            </p:cNvSpPr>
            <p:nvPr/>
          </p:nvSpPr>
          <p:spPr>
            <a:xfrm>
              <a:off x="5252227" y="3840060"/>
              <a:ext cx="1136011"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14:00-15:00</a:t>
              </a:r>
            </a:p>
          </p:txBody>
        </p:sp>
        <p:sp>
          <p:nvSpPr>
            <p:cNvPr id="442" name="þ&gt;23#1|T" title="þ\#1_1|1||&gt;23|">
              <a:extLst>
                <a:ext uri="{FF2B5EF4-FFF2-40B4-BE49-F238E27FC236}">
                  <a16:creationId xmlns:a16="http://schemas.microsoft.com/office/drawing/2014/main" id="{BAB0F2CC-6686-5F79-7C97-20EE0480BA9F}"/>
                </a:ext>
              </a:extLst>
            </p:cNvPr>
            <p:cNvSpPr>
              <a:spLocks/>
            </p:cNvSpPr>
            <p:nvPr/>
          </p:nvSpPr>
          <p:spPr>
            <a:xfrm>
              <a:off x="6388238" y="38100"/>
              <a:ext cx="1860410"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2">
                      <a:lumMod val="100000"/>
                    </a:schemeClr>
                  </a:solidFill>
                  <a:latin typeface="Bierstadt" panose="020B0004020202020204" pitchFamily="34" charset="0"/>
                </a:rPr>
                <a:t>Add Speaker</a:t>
              </a:r>
            </a:p>
          </p:txBody>
        </p:sp>
        <p:sp>
          <p:nvSpPr>
            <p:cNvPr id="443" name="þ&gt;23#2|T" title="þ\#1_2|2||&gt;23|">
              <a:extLst>
                <a:ext uri="{FF2B5EF4-FFF2-40B4-BE49-F238E27FC236}">
                  <a16:creationId xmlns:a16="http://schemas.microsoft.com/office/drawing/2014/main" id="{0D6AC1FA-BD97-4C61-0BBE-FBA54018BBDA}"/>
                </a:ext>
              </a:extLst>
            </p:cNvPr>
            <p:cNvSpPr>
              <a:spLocks/>
            </p:cNvSpPr>
            <p:nvPr/>
          </p:nvSpPr>
          <p:spPr>
            <a:xfrm>
              <a:off x="6388238" y="798492"/>
              <a:ext cx="1860410"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2">
                      <a:lumMod val="100000"/>
                    </a:schemeClr>
                  </a:solidFill>
                  <a:latin typeface="Bierstadt" panose="020B0004020202020204" pitchFamily="34" charset="0"/>
                </a:rPr>
                <a:t>Add Speaker</a:t>
              </a:r>
            </a:p>
          </p:txBody>
        </p:sp>
        <p:sp>
          <p:nvSpPr>
            <p:cNvPr id="444" name="þ&gt;23#3|T" title="þ\#1_3|3||&gt;23|">
              <a:extLst>
                <a:ext uri="{FF2B5EF4-FFF2-40B4-BE49-F238E27FC236}">
                  <a16:creationId xmlns:a16="http://schemas.microsoft.com/office/drawing/2014/main" id="{C1A8C6FE-26A3-7E48-89EE-E7E616F9BB05}"/>
                </a:ext>
              </a:extLst>
            </p:cNvPr>
            <p:cNvSpPr>
              <a:spLocks/>
            </p:cNvSpPr>
            <p:nvPr/>
          </p:nvSpPr>
          <p:spPr>
            <a:xfrm>
              <a:off x="6388238" y="1558884"/>
              <a:ext cx="1860410"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2">
                      <a:lumMod val="100000"/>
                    </a:schemeClr>
                  </a:solidFill>
                  <a:latin typeface="Bierstadt" panose="020B0004020202020204" pitchFamily="34" charset="0"/>
                </a:rPr>
                <a:t>Add Speaker</a:t>
              </a:r>
            </a:p>
          </p:txBody>
        </p:sp>
        <p:sp>
          <p:nvSpPr>
            <p:cNvPr id="445" name="þ&gt;23#4|T" title="þ\#1_4|4||&gt;23|">
              <a:extLst>
                <a:ext uri="{FF2B5EF4-FFF2-40B4-BE49-F238E27FC236}">
                  <a16:creationId xmlns:a16="http://schemas.microsoft.com/office/drawing/2014/main" id="{9DCA2E29-3FF6-9DEB-F31D-110CF3B56468}"/>
                </a:ext>
              </a:extLst>
            </p:cNvPr>
            <p:cNvSpPr>
              <a:spLocks/>
            </p:cNvSpPr>
            <p:nvPr/>
          </p:nvSpPr>
          <p:spPr>
            <a:xfrm>
              <a:off x="6388238" y="2319276"/>
              <a:ext cx="1860410"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2">
                      <a:lumMod val="100000"/>
                    </a:schemeClr>
                  </a:solidFill>
                  <a:latin typeface="Bierstadt" panose="020B0004020202020204" pitchFamily="34" charset="0"/>
                </a:rPr>
                <a:t>Add Speaker</a:t>
              </a:r>
            </a:p>
          </p:txBody>
        </p:sp>
        <p:sp>
          <p:nvSpPr>
            <p:cNvPr id="446" name="þ&gt;23#5|T" title="þ\#1_5|5||&gt;23|">
              <a:extLst>
                <a:ext uri="{FF2B5EF4-FFF2-40B4-BE49-F238E27FC236}">
                  <a16:creationId xmlns:a16="http://schemas.microsoft.com/office/drawing/2014/main" id="{4A2A551A-163F-4754-BACB-1F36DB6B7AC7}"/>
                </a:ext>
              </a:extLst>
            </p:cNvPr>
            <p:cNvSpPr>
              <a:spLocks/>
            </p:cNvSpPr>
            <p:nvPr/>
          </p:nvSpPr>
          <p:spPr>
            <a:xfrm>
              <a:off x="6388238" y="3079668"/>
              <a:ext cx="1860410"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2">
                      <a:lumMod val="100000"/>
                    </a:schemeClr>
                  </a:solidFill>
                  <a:latin typeface="Bierstadt" panose="020B0004020202020204" pitchFamily="34" charset="0"/>
                </a:rPr>
                <a:t>Add Speaker</a:t>
              </a:r>
            </a:p>
          </p:txBody>
        </p:sp>
        <p:sp>
          <p:nvSpPr>
            <p:cNvPr id="447" name="þ&gt;23#6|T" title="þ\#1_6|6||&gt;23|">
              <a:extLst>
                <a:ext uri="{FF2B5EF4-FFF2-40B4-BE49-F238E27FC236}">
                  <a16:creationId xmlns:a16="http://schemas.microsoft.com/office/drawing/2014/main" id="{BA888CE8-1EFA-EBAB-E7F9-F044D344D7F1}"/>
                </a:ext>
              </a:extLst>
            </p:cNvPr>
            <p:cNvSpPr>
              <a:spLocks/>
            </p:cNvSpPr>
            <p:nvPr/>
          </p:nvSpPr>
          <p:spPr>
            <a:xfrm>
              <a:off x="6388238" y="3840060"/>
              <a:ext cx="1860410" cy="68419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2">
                      <a:lumMod val="100000"/>
                    </a:schemeClr>
                  </a:solidFill>
                  <a:latin typeface="Bierstadt" panose="020B0004020202020204" pitchFamily="34" charset="0"/>
                </a:rPr>
                <a:t>Add Speaker</a:t>
              </a:r>
            </a:p>
          </p:txBody>
        </p:sp>
        <p:sp>
          <p:nvSpPr>
            <p:cNvPr id="448" name="þ&gt;25#1|TN" title="þ\#1_1|1|||0">
              <a:extLst>
                <a:ext uri="{FF2B5EF4-FFF2-40B4-BE49-F238E27FC236}">
                  <a16:creationId xmlns:a16="http://schemas.microsoft.com/office/drawing/2014/main" id="{44497783-A22A-79AE-F72D-BAA1A05A45A6}"/>
                </a:ext>
              </a:extLst>
            </p:cNvPr>
            <p:cNvSpPr>
              <a:spLocks/>
            </p:cNvSpPr>
            <p:nvPr/>
          </p:nvSpPr>
          <p:spPr>
            <a:xfrm>
              <a:off x="3379988" y="157435"/>
              <a:ext cx="445525" cy="445525"/>
            </a:xfrm>
            <a:prstGeom prst="ellipse">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01</a:t>
              </a:r>
            </a:p>
          </p:txBody>
        </p:sp>
        <p:sp>
          <p:nvSpPr>
            <p:cNvPr id="449" name="þ&gt;25#2|TN" title="þ\#1_2|2|||0">
              <a:extLst>
                <a:ext uri="{FF2B5EF4-FFF2-40B4-BE49-F238E27FC236}">
                  <a16:creationId xmlns:a16="http://schemas.microsoft.com/office/drawing/2014/main" id="{623CFD28-BCD2-7047-E56D-D7648BDB1E80}"/>
                </a:ext>
              </a:extLst>
            </p:cNvPr>
            <p:cNvSpPr>
              <a:spLocks/>
            </p:cNvSpPr>
            <p:nvPr/>
          </p:nvSpPr>
          <p:spPr>
            <a:xfrm>
              <a:off x="3379988" y="917827"/>
              <a:ext cx="445525" cy="445525"/>
            </a:xfrm>
            <a:prstGeom prst="ellipse">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02</a:t>
              </a:r>
            </a:p>
          </p:txBody>
        </p:sp>
        <p:sp>
          <p:nvSpPr>
            <p:cNvPr id="450" name="þ&gt;25#3|TN" title="þ\#1_3|3|||0">
              <a:extLst>
                <a:ext uri="{FF2B5EF4-FFF2-40B4-BE49-F238E27FC236}">
                  <a16:creationId xmlns:a16="http://schemas.microsoft.com/office/drawing/2014/main" id="{F97F8C68-D426-1784-3F80-79FD5D597438}"/>
                </a:ext>
              </a:extLst>
            </p:cNvPr>
            <p:cNvSpPr>
              <a:spLocks/>
            </p:cNvSpPr>
            <p:nvPr/>
          </p:nvSpPr>
          <p:spPr>
            <a:xfrm>
              <a:off x="3379988" y="1678218"/>
              <a:ext cx="445525" cy="445525"/>
            </a:xfrm>
            <a:prstGeom prst="ellipse">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03</a:t>
              </a:r>
            </a:p>
          </p:txBody>
        </p:sp>
        <p:sp>
          <p:nvSpPr>
            <p:cNvPr id="451" name="þ&gt;25#4|TN" title="þ\#1_4|4|||0">
              <a:extLst>
                <a:ext uri="{FF2B5EF4-FFF2-40B4-BE49-F238E27FC236}">
                  <a16:creationId xmlns:a16="http://schemas.microsoft.com/office/drawing/2014/main" id="{EBED57BC-D759-8953-39A4-CA24162D2BFF}"/>
                </a:ext>
              </a:extLst>
            </p:cNvPr>
            <p:cNvSpPr>
              <a:spLocks/>
            </p:cNvSpPr>
            <p:nvPr/>
          </p:nvSpPr>
          <p:spPr>
            <a:xfrm>
              <a:off x="3379988" y="2438610"/>
              <a:ext cx="445525" cy="445525"/>
            </a:xfrm>
            <a:prstGeom prst="ellipse">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04</a:t>
              </a:r>
            </a:p>
          </p:txBody>
        </p:sp>
        <p:sp>
          <p:nvSpPr>
            <p:cNvPr id="452" name="þ&gt;25#5|TN" title="þ\#1_5|5|||0">
              <a:extLst>
                <a:ext uri="{FF2B5EF4-FFF2-40B4-BE49-F238E27FC236}">
                  <a16:creationId xmlns:a16="http://schemas.microsoft.com/office/drawing/2014/main" id="{E1CF4173-7D85-F795-CB33-4DFC3623FC68}"/>
                </a:ext>
              </a:extLst>
            </p:cNvPr>
            <p:cNvSpPr>
              <a:spLocks/>
            </p:cNvSpPr>
            <p:nvPr/>
          </p:nvSpPr>
          <p:spPr>
            <a:xfrm>
              <a:off x="3379988" y="3199002"/>
              <a:ext cx="445525" cy="445525"/>
            </a:xfrm>
            <a:prstGeom prst="ellipse">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05</a:t>
              </a:r>
            </a:p>
          </p:txBody>
        </p:sp>
        <p:sp>
          <p:nvSpPr>
            <p:cNvPr id="453" name="þ&gt;25#6|TN" title="þ\#1_6|6|||0">
              <a:extLst>
                <a:ext uri="{FF2B5EF4-FFF2-40B4-BE49-F238E27FC236}">
                  <a16:creationId xmlns:a16="http://schemas.microsoft.com/office/drawing/2014/main" id="{83DD5522-74DC-4F29-3B50-674294C58D64}"/>
                </a:ext>
              </a:extLst>
            </p:cNvPr>
            <p:cNvSpPr>
              <a:spLocks/>
            </p:cNvSpPr>
            <p:nvPr/>
          </p:nvSpPr>
          <p:spPr>
            <a:xfrm>
              <a:off x="3379988" y="3959394"/>
              <a:ext cx="445525" cy="445525"/>
            </a:xfrm>
            <a:prstGeom prst="ellipse">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06</a:t>
              </a:r>
            </a:p>
          </p:txBody>
        </p:sp>
        <p:sp>
          <p:nvSpPr>
            <p:cNvPr id="419" name="þ\#1_1" descr="Section # 1@0@0" hidden="1" title="1">
              <a:extLst>
                <a:ext uri="{FF2B5EF4-FFF2-40B4-BE49-F238E27FC236}">
                  <a16:creationId xmlns:a16="http://schemas.microsoft.com/office/drawing/2014/main" id="{F549209B-57B9-CCE6-0276-2ACDCD3A2E38}"/>
                </a:ext>
              </a:extLst>
            </p:cNvPr>
            <p:cNvSpPr/>
            <p:nvPr/>
          </p:nvSpPr>
          <p:spPr>
            <a:xfrm>
              <a:off x="3379988" y="38100"/>
              <a:ext cx="4868660" cy="68419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2" descr="Section # 1@0@0" hidden="1" title="1">
              <a:extLst>
                <a:ext uri="{FF2B5EF4-FFF2-40B4-BE49-F238E27FC236}">
                  <a16:creationId xmlns:a16="http://schemas.microsoft.com/office/drawing/2014/main" id="{4489FE4F-BDEE-049F-3988-607A5C5A17A6}"/>
                </a:ext>
              </a:extLst>
            </p:cNvPr>
            <p:cNvSpPr/>
            <p:nvPr/>
          </p:nvSpPr>
          <p:spPr>
            <a:xfrm>
              <a:off x="3379988" y="798492"/>
              <a:ext cx="4868660" cy="68419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3" descr="Section # 1@0@0" hidden="1" title="1">
              <a:extLst>
                <a:ext uri="{FF2B5EF4-FFF2-40B4-BE49-F238E27FC236}">
                  <a16:creationId xmlns:a16="http://schemas.microsoft.com/office/drawing/2014/main" id="{81C7DC78-97DE-E747-2912-8FC182BAA2FD}"/>
                </a:ext>
              </a:extLst>
            </p:cNvPr>
            <p:cNvSpPr/>
            <p:nvPr/>
          </p:nvSpPr>
          <p:spPr>
            <a:xfrm>
              <a:off x="3379988" y="1558884"/>
              <a:ext cx="4868660" cy="68419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4" descr="Section # 1@0@0" hidden="1" title="1">
              <a:extLst>
                <a:ext uri="{FF2B5EF4-FFF2-40B4-BE49-F238E27FC236}">
                  <a16:creationId xmlns:a16="http://schemas.microsoft.com/office/drawing/2014/main" id="{78AFE69E-913B-133E-07AC-7D7D1D11E00A}"/>
                </a:ext>
              </a:extLst>
            </p:cNvPr>
            <p:cNvSpPr/>
            <p:nvPr/>
          </p:nvSpPr>
          <p:spPr>
            <a:xfrm>
              <a:off x="3379988" y="2319276"/>
              <a:ext cx="4868660" cy="68419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5" descr="Section # 1@0@0" hidden="1" title="1">
              <a:extLst>
                <a:ext uri="{FF2B5EF4-FFF2-40B4-BE49-F238E27FC236}">
                  <a16:creationId xmlns:a16="http://schemas.microsoft.com/office/drawing/2014/main" id="{547D204D-A0E6-47D1-7CF9-53B41FA51007}"/>
                </a:ext>
              </a:extLst>
            </p:cNvPr>
            <p:cNvSpPr/>
            <p:nvPr/>
          </p:nvSpPr>
          <p:spPr>
            <a:xfrm>
              <a:off x="3379988" y="3079668"/>
              <a:ext cx="4868660" cy="68419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9" name="þ\#1_6" descr="Section # 1@0@0" hidden="1" title="1">
              <a:extLst>
                <a:ext uri="{FF2B5EF4-FFF2-40B4-BE49-F238E27FC236}">
                  <a16:creationId xmlns:a16="http://schemas.microsoft.com/office/drawing/2014/main" id="{58446CDE-40C2-251D-312D-5248EC1FBAFD}"/>
                </a:ext>
              </a:extLst>
            </p:cNvPr>
            <p:cNvSpPr/>
            <p:nvPr/>
          </p:nvSpPr>
          <p:spPr>
            <a:xfrm>
              <a:off x="3379988" y="3840060"/>
              <a:ext cx="4868660" cy="68419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2220385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4" name="þK">
            <a:extLst>
              <a:ext uri="{FF2B5EF4-FFF2-40B4-BE49-F238E27FC236}">
                <a16:creationId xmlns:a16="http://schemas.microsoft.com/office/drawing/2014/main" id="{1807BD96-4429-BC8E-1F45-FB676CA2BDE8}"/>
              </a:ext>
            </a:extLst>
          </p:cNvPr>
          <p:cNvGrpSpPr/>
          <p:nvPr/>
        </p:nvGrpSpPr>
        <p:grpSpPr>
          <a:xfrm>
            <a:off x="3505200" y="1143000"/>
            <a:ext cx="8509000" cy="5461000"/>
            <a:chOff x="3505200" y="1143000"/>
            <a:chExt cx="8509000" cy="5461000"/>
          </a:xfrm>
        </p:grpSpPr>
        <p:pic>
          <p:nvPicPr>
            <p:cNvPr id="414" name="þ&gt;J#|+" title="XXX">
              <a:extLst>
                <a:ext uri="{FF2B5EF4-FFF2-40B4-BE49-F238E27FC236}">
                  <a16:creationId xmlns:a16="http://schemas.microsoft.com/office/drawing/2014/main" id="{E900ED6E-25ED-2294-59CA-37B89027C28C}"/>
                </a:ext>
              </a:extLst>
            </p:cNvPr>
            <p:cNvPicPr>
              <a:picLocks/>
            </p:cNvPicPr>
            <p:nvPr/>
          </p:nvPicPr>
          <p:blipFill rotWithShape="1">
            <a:blip r:embed="rId5">
              <a:extLst>
                <a:ext uri="{28A0092B-C50C-407E-A947-70E740481C1C}">
                  <a14:useLocalDpi xmlns:a14="http://schemas.microsoft.com/office/drawing/2010/main" val="0"/>
                </a:ext>
              </a:extLst>
            </a:blip>
            <a:srcRect t="15208" b="15208"/>
            <a:stretch/>
          </p:blipFill>
          <p:spPr>
            <a:xfrm>
              <a:off x="3568700" y="1206500"/>
              <a:ext cx="8382000" cy="3874836"/>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4" name="þH#6" descr="1 1" title="|6|">
              <a:extLst>
                <a:ext uri="{FF2B5EF4-FFF2-40B4-BE49-F238E27FC236}">
                  <a16:creationId xmlns:a16="http://schemas.microsoft.com/office/drawing/2014/main" id="{7D366D0E-D113-7AF4-A6E3-1E6FD2635F28}"/>
                </a:ext>
              </a:extLst>
            </p:cNvPr>
            <p:cNvSpPr/>
            <p:nvPr/>
          </p:nvSpPr>
          <p:spPr>
            <a:xfrm>
              <a:off x="10591800" y="5246436"/>
              <a:ext cx="1320800" cy="1255964"/>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38100" dist="38100" dir="5400000" rotWithShape="0">
                <a:srgbClr val="D9D9D9">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22" name="þH#5" descr="1 1" title="|5|">
              <a:extLst>
                <a:ext uri="{FF2B5EF4-FFF2-40B4-BE49-F238E27FC236}">
                  <a16:creationId xmlns:a16="http://schemas.microsoft.com/office/drawing/2014/main" id="{C61A9972-329E-2A22-5BBE-BDA14207E850}"/>
                </a:ext>
              </a:extLst>
            </p:cNvPr>
            <p:cNvSpPr/>
            <p:nvPr/>
          </p:nvSpPr>
          <p:spPr>
            <a:xfrm>
              <a:off x="9194800" y="5246436"/>
              <a:ext cx="1320800" cy="1255964"/>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38100" dist="38100" dir="5400000" rotWithShape="0">
                <a:srgbClr val="D9D9D9">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20" name="þH#4" descr="1 1" title="|4|">
              <a:extLst>
                <a:ext uri="{FF2B5EF4-FFF2-40B4-BE49-F238E27FC236}">
                  <a16:creationId xmlns:a16="http://schemas.microsoft.com/office/drawing/2014/main" id="{6530E551-7102-82F2-F815-C3A588664917}"/>
                </a:ext>
              </a:extLst>
            </p:cNvPr>
            <p:cNvSpPr/>
            <p:nvPr/>
          </p:nvSpPr>
          <p:spPr>
            <a:xfrm>
              <a:off x="7797800" y="5246436"/>
              <a:ext cx="1320800" cy="1255964"/>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38100" dist="38100" dir="5400000" rotWithShape="0">
                <a:srgbClr val="D9D9D9">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18" name="þH#3" descr="1 1" title="|3|">
              <a:extLst>
                <a:ext uri="{FF2B5EF4-FFF2-40B4-BE49-F238E27FC236}">
                  <a16:creationId xmlns:a16="http://schemas.microsoft.com/office/drawing/2014/main" id="{759E1147-4A76-F43B-0730-E8EC2E65DC66}"/>
                </a:ext>
              </a:extLst>
            </p:cNvPr>
            <p:cNvSpPr/>
            <p:nvPr/>
          </p:nvSpPr>
          <p:spPr>
            <a:xfrm>
              <a:off x="6400800" y="5246436"/>
              <a:ext cx="1320800" cy="1255964"/>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38100" dist="38100" dir="5400000" rotWithShape="0">
                <a:srgbClr val="D9D9D9">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16" name="þH#2" descr="1 1" title="|2|">
              <a:extLst>
                <a:ext uri="{FF2B5EF4-FFF2-40B4-BE49-F238E27FC236}">
                  <a16:creationId xmlns:a16="http://schemas.microsoft.com/office/drawing/2014/main" id="{70753DBA-37A8-5869-7011-A81BCA4461E7}"/>
                </a:ext>
              </a:extLst>
            </p:cNvPr>
            <p:cNvSpPr/>
            <p:nvPr/>
          </p:nvSpPr>
          <p:spPr>
            <a:xfrm>
              <a:off x="5003800" y="5246436"/>
              <a:ext cx="1320800" cy="1255964"/>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38100" dist="38100" dir="5400000" rotWithShape="0">
                <a:srgbClr val="D9D9D9">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13" name="þH#1" descr="1 1" title="|1|">
              <a:extLst>
                <a:ext uri="{FF2B5EF4-FFF2-40B4-BE49-F238E27FC236}">
                  <a16:creationId xmlns:a16="http://schemas.microsoft.com/office/drawing/2014/main" id="{4B40FFD6-2DC5-B56D-35E0-242164AF3B30}"/>
                </a:ext>
              </a:extLst>
            </p:cNvPr>
            <p:cNvSpPr/>
            <p:nvPr/>
          </p:nvSpPr>
          <p:spPr>
            <a:xfrm>
              <a:off x="3606800" y="5246436"/>
              <a:ext cx="1320800" cy="1255964"/>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38100" dist="38100" dir="5400000" rotWithShape="0">
                <a:srgbClr val="D9D9D9">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359" name="þGY" hidden="1">
              <a:extLst>
                <a:ext uri="{FF2B5EF4-FFF2-40B4-BE49-F238E27FC236}">
                  <a16:creationId xmlns:a16="http://schemas.microsoft.com/office/drawing/2014/main" id="{572A6BFF-8D36-DD69-52AC-B646D1CC305D}"/>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Arial" panose="020B0604020202020204" pitchFamily="34" charset="0"/>
              </a:endParaRPr>
            </a:p>
          </p:txBody>
        </p:sp>
        <p:sp>
          <p:nvSpPr>
            <p:cNvPr id="411" name="þO" descr="80#43.69228" hidden="1" title="1.830987">
              <a:extLst>
                <a:ext uri="{FF2B5EF4-FFF2-40B4-BE49-F238E27FC236}">
                  <a16:creationId xmlns:a16="http://schemas.microsoft.com/office/drawing/2014/main" id="{9E4437E0-D836-F5EB-42F0-21C93E4C2CDE}"/>
                </a:ext>
              </a:extLst>
            </p:cNvPr>
            <p:cNvSpPr>
              <a:spLocks/>
            </p:cNvSpPr>
            <p:nvPr/>
          </p:nvSpPr>
          <p:spPr>
            <a:xfrm>
              <a:off x="3505200" y="1143000"/>
              <a:ext cx="38100" cy="381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49010577-31FF-D466-76D9-6063C85C277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76066678-A1AF-30BE-9218-D8480DE467D5}"/>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B8B8712A-BD86-D498-2A11-4FF2F1ED880A}"/>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7F5F427C-94E8-5D89-FBF5-BC73C339BA9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CAB07208-B4B7-EE63-3F78-18A209E4C247}"/>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4805BE73-AFF0-C329-CDCE-928E4D8059F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89E7FE7F-C1E6-026E-3022-69BC7D5F5910}"/>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48D83B7B-83E5-B1EC-FD79-4040E40E03A3}"/>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1BFBB907-1B1D-0CB5-49B5-416706DD752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601B167C-EDDA-EB70-C399-F202E58E49D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DCE2D050-8268-106F-56D0-C9E78FDB4F8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BA8719A9-7F79-A6B9-DB01-CAA2E9D38ED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2D249B82-6A7B-1F53-F907-D78EFC9222D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5146F834-FFC3-60F2-A4E2-BF8872CCD50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C837D4F9-F5F5-19F3-98D1-EF26DCC41EB1}"/>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F33668E6-0AC3-B7D5-3958-153A385C2A2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C5180869-436E-7B9B-C80A-52208B66A890}"/>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48A950C1-A21D-88ED-E234-20DD540E478E}"/>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E1C37CFE-493F-9F61-D3F3-7D9918534BF2}"/>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923FED9E-3B5D-5A7D-69C4-A4EA4A3806EF}"/>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DA3C4BFD-79F6-F3A2-B4C4-337EDB5877F8}"/>
                </a:ext>
              </a:extLst>
            </p:cNvPr>
            <p:cNvPicPr>
              <a:picLocks/>
            </p:cNvPicPr>
            <p:nvPr/>
          </p:nvPicPr>
          <p:blipFill>
            <a:blip r:embed="rId7"/>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B4599C09-F95A-A833-C0F3-F9421AD4051D}"/>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1[þaþ]F123[þxþ]H[þaþ]G1[þxþ]1[þaþ]F113[þxþ]2[þaþ]F83[þxþ]N[þaþ]F142[þxþ]Y[þaþ]KB[þxþ]N[þaþ]F144[þxþ]N[þaþ]F82[þxþ]þPresentation[þaþ]F155[þxþ]N[þaþ]U1U75[þxþ]X[þaþ]U1U68[þxþ]Y[þaþ]U12[þxþ]1[þaþ]U11[þxþ]1[þaþ]U10[þxþ]V[þaþ]F141[þxþ]o1oþ[þaþ]F116[þxþ]1[þaþ]U15[þxþ]þ&gt;24þ&gt;23þ&gt;22þ&gt;20þ&gt;21þ&gt;25[þaþ]þ&gt;24U3[þxþ]0.227118017077099[þaþ]MF52[þxþ]None[þaþ]D_I[þxþ]SubRowD[þaþ]þ&gt;22FT[þxþ]V[þaþ]þ&gt;21FT[þxþ]V[þaþ]þ&gt;21U12[þxþ]S[þaþ]þ&gt;21U19[þxþ]T[þaþ]þ&gt;21U21[þxþ]&gt;21[þaþ]þ&gt;21U22[þxþ]þNone[þaþ]þ&gt;21U68[þxþ]Y[þaþ]þ&gt;21U4[þxþ]0.283757800147953[þaþ]þ&gt;21U3[þxþ]0.504991589964248[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6[þaþ]F187[þxþ]1[þaþ]F167[þxþ]104.894765203536[þaþ]F168[þxþ]660[þaþ]F169[þxþ]320.105234796464[þaþ]F170[þxþ]5[þaþ]F156[þxþ]0[þaþ]F157[þxþ]0[þaþ]F158[þxþ]0[þaþ]U113[þxþ]NaN[þaþ]U1U80[þxþ]-1[þaþ]U19[þxþ]0[þaþ]F_1[þxþ]0.192307692307692[þaþ]F_2[þxþ]0.192307692307692[þaþ]F_3[þxþ]0.192307692307692[þaþ]F_4[þxþ]0.192307692307692[þaþ]F_5[þxþ]0.153846153846154[þaþ]F135[þxþ]7529ef24b5824ad3ad41f38ae4624931[þaþ]U1U81[þxþ]Y[þaþ]F192[þxþ]Y[þaþ]þ&gt;21U70[þxþ]TextStyle1[þaþ]þ&gt;21U62[þxþ]Y[þaþ]F190[þxþ]DoubleColorStyle1[þaþ]þ&gt;21U69[þxþ]N[þaþ]F_0[þxþ]0.177347930029178[þaþ]F166[þxþ]N[þaþ]F149[þxþ]InvertedTextStyle1[þaþ]þ&gt;21F148[þxþ]Topic[þaþ]F185[þxþ]336,635345458984[þaþ]F186[þxþ]685,536010742188[þaþ]U1U79[þxþ]0[þaþ]F184[þxþ]N[þaþ]U1U78[þxþ]50[þaþ]U110[þxþ]0[þaþ]U112[þxþ]NaN[þaþ]F84[þxþ]N[þaþ]F196[þxþ]L[þaþ]F195[þxþ]D[þaþ]F189[þxþ]N[þaþ]þ&gt;21F197[þxþ]Y[þaþ]þ&gt;21F198[þxþ]N[þaþ]F-3[þxþ]Template11[þaþ]F124[þxþ]6[þaþ]F_6[þxþ]0.0769230769230775[þaþ]F209[þxþ]62.43246[þaþ]F210[þxþ]203.4898[þaþ]þ&gt;24FT[þxþ]V[þaþ]OL[þxþ]1[þaþ]F222[þxþ]N[þaþ]F236[þxþ]AGENDA[þaþ]U114[þxþ]1[þaþ]þ&gt;21U84[þxþ]Y[þaþ]þ&gt;20F232[þxþ]Y[þaþ]þ&gt;20F233[þxþ]1[þaþ]þ&gt;20U12[þxþ]S[þaþ]þ&gt;20U19[þxþ]L[þaþ]þ&gt;20U10[þxþ]0[þaþ]þ&gt;20U9[þxþ]0[þaþ]þ&gt;20U3[þxþ]0.362525924796201[þaþ]þ&gt;20U4[þxþ]0.31874478914045[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9316694248406[þaþ]þ&gt;20FT[þxþ]V[þaþ]þ&gt;22U4[þxþ]0.125791985619978[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49231685381589[þaþ]þ&gt;23U4[þxþ]0.320120967244664[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4244076839016[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06.672676086426[þaþ]þ&gt;24U83[þxþ]43.0579528808594[þaþ]þ&gt;23VA[þxþ]N[þaþ]þ&gt;23U82[þxþ]106.672676086426[þaþ]þ&gt;23U83[þxþ]51.1820487976074[þaþ]þ&gt;22F193[þxþ]N[þaþ]þ&gt;22VA[þxþ]N[þaþ]þ&gt;20VA[þxþ]Y[þaþ]þ&gt;20U82[þxþ]174.057952880859[þaþ]þ&gt;20U83[þxþ]58.569450378418[þaþ]þ&gt;22F194[þxþ]N[þaþ]þ&gt;22U82[þxþ]106.672676086426[þaþ]þ&gt;22U83[þxþ]17.3088970184326[þaþ]þ&gt;25U12[þxþ]S[þaþ]þ&gt;25U19[þxþ]TN[þaþ]þ&gt;25U10[þxþ]0[þaþ]þ&gt;25U9[þxþ]0[þaþ]þ&gt;25U3[þxþ]0.121039891077662[þaþ]þ&gt;25U4[þxþ]0.258919454782968[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6[þaþ]þ&gt;25U2[þxþ]1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N[þaþ]F146[þxþ]0.0963497950572242[þaþ]F295[þxþ]MT[þaþ]F297[þxþ]P[þaþ]þ&gt;21U83[þxþ]100[þaþ]þ&gt;21U82[þxþ]100[þaþ]þ&gt;25U83[þxþ]100[þaþ]þ&gt;25U82[þxþ]100[þaþ]F287[þxþ]Y[þaþ]F296[þxþ]0.726441035229676[þaþ]F293[þxþ]Agenda_Pic3.png[þaþ]F294[þxþ]L[þaþ]F302[þxþ]0_Professional[þaþ]F300[þxþ]01_Agenda[þaþ]F301[þxþ]02_With Image[þaþ]þ&gt;24F303[þxþ]47[þaþ]þ&gt;23F303[þxþ]49[þaþ]þ&gt;22F303[þxþ]51[þaþ]þ&gt;20F303[þxþ]53[þaþ]þ&gt;21F303[þxþ]59[þaþ]þ&gt;25F303[þxþ]45[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4103DA0A-C9E4-89E7-8C6F-88543F7D76CC}"/>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F4A74362-2D63-4F0A-78BC-AA12F2F2241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8CC1DAC8-0659-B867-9E19-F913D2BEF50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9B913662-D2AD-02BA-2CEF-F1802126C7E0}"/>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367" name="þ&gt;24L" hidden="1" title="S">
              <a:extLst>
                <a:ext uri="{FF2B5EF4-FFF2-40B4-BE49-F238E27FC236}">
                  <a16:creationId xmlns:a16="http://schemas.microsoft.com/office/drawing/2014/main" id="{58281E14-1640-6335-E6A7-AD1A6DC8AA3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69" name="þ&gt;24à" hidden="1" title="S">
              <a:extLst>
                <a:ext uri="{FF2B5EF4-FFF2-40B4-BE49-F238E27FC236}">
                  <a16:creationId xmlns:a16="http://schemas.microsoft.com/office/drawing/2014/main" id="{6096D844-8B92-7882-BF7C-66B25A0D653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5" name="þ&gt;23L" hidden="1" title="S">
              <a:extLst>
                <a:ext uri="{FF2B5EF4-FFF2-40B4-BE49-F238E27FC236}">
                  <a16:creationId xmlns:a16="http://schemas.microsoft.com/office/drawing/2014/main" id="{3B835C15-AC28-6F54-6205-433164EE06E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7" name="þ&gt;23à" hidden="1" title="S">
              <a:extLst>
                <a:ext uri="{FF2B5EF4-FFF2-40B4-BE49-F238E27FC236}">
                  <a16:creationId xmlns:a16="http://schemas.microsoft.com/office/drawing/2014/main" id="{A1F28715-1AF2-B130-359D-840BAB1A9C9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3" name="þ&gt;22L" hidden="1" title="S">
              <a:extLst>
                <a:ext uri="{FF2B5EF4-FFF2-40B4-BE49-F238E27FC236}">
                  <a16:creationId xmlns:a16="http://schemas.microsoft.com/office/drawing/2014/main" id="{E1CB2EFC-8834-D524-E82C-6831EB597DC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5" name="þ&gt;22à" hidden="1" title="S">
              <a:extLst>
                <a:ext uri="{FF2B5EF4-FFF2-40B4-BE49-F238E27FC236}">
                  <a16:creationId xmlns:a16="http://schemas.microsoft.com/office/drawing/2014/main" id="{79F24024-F29E-E713-9DB9-F4062E8D1A0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91" name="þ&gt;20L" hidden="1" title="S">
              <a:extLst>
                <a:ext uri="{FF2B5EF4-FFF2-40B4-BE49-F238E27FC236}">
                  <a16:creationId xmlns:a16="http://schemas.microsoft.com/office/drawing/2014/main" id="{5BAAE1CE-13CF-32D8-48D5-11B5BE1525D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93" name="þ&gt;20à" hidden="1" title="S">
              <a:extLst>
                <a:ext uri="{FF2B5EF4-FFF2-40B4-BE49-F238E27FC236}">
                  <a16:creationId xmlns:a16="http://schemas.microsoft.com/office/drawing/2014/main" id="{F7A71E6D-3E2C-3868-8A97-4CDD1F73B7E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403" name="þ&gt;25" hidden="1" title="S">
              <a:extLst>
                <a:ext uri="{FF2B5EF4-FFF2-40B4-BE49-F238E27FC236}">
                  <a16:creationId xmlns:a16="http://schemas.microsoft.com/office/drawing/2014/main" id="{64690E2B-DD7E-B61C-8272-D7DB1F177054}"/>
                </a:ext>
              </a:extLst>
            </p:cNvPr>
            <p:cNvSpPr>
              <a:spLocks/>
            </p:cNvSpPr>
            <p:nvPr/>
          </p:nvSpPr>
          <p:spPr>
            <a:xfrm>
              <a:off x="3695700" y="1333500"/>
              <a:ext cx="12700" cy="12700"/>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000" b="1">
                <a:solidFill>
                  <a:srgbClr val="002060">
                    <a:lumMod val="100000"/>
                  </a:srgbClr>
                </a:solidFill>
                <a:latin typeface="Arial Black" panose="020B0A04020102020204" pitchFamily="34" charset="0"/>
              </a:endParaRPr>
            </a:p>
          </p:txBody>
        </p:sp>
        <p:sp>
          <p:nvSpPr>
            <p:cNvPr id="405" name="þ-25" hidden="1">
              <a:extLst>
                <a:ext uri="{FF2B5EF4-FFF2-40B4-BE49-F238E27FC236}">
                  <a16:creationId xmlns:a16="http://schemas.microsoft.com/office/drawing/2014/main" id="{0E2B80DA-11C0-6588-500D-41C9571032A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63" name="þ&gt;24" hidden="1" title="S">
              <a:extLst>
                <a:ext uri="{FF2B5EF4-FFF2-40B4-BE49-F238E27FC236}">
                  <a16:creationId xmlns:a16="http://schemas.microsoft.com/office/drawing/2014/main" id="{4FC2F62C-EB11-6474-A155-ABC663925A4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900">
                <a:solidFill>
                  <a:srgbClr val="002060">
                    <a:lumMod val="100000"/>
                  </a:srgbClr>
                </a:solidFill>
                <a:latin typeface="Arial" panose="020B0604020202020204" pitchFamily="34" charset="0"/>
              </a:endParaRPr>
            </a:p>
          </p:txBody>
        </p:sp>
        <p:sp>
          <p:nvSpPr>
            <p:cNvPr id="365" name="þ-24" hidden="1">
              <a:extLst>
                <a:ext uri="{FF2B5EF4-FFF2-40B4-BE49-F238E27FC236}">
                  <a16:creationId xmlns:a16="http://schemas.microsoft.com/office/drawing/2014/main" id="{15B820FB-F400-DEB9-5B5E-14242AFB59B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1" name="þ&gt;23" hidden="1" title="S">
              <a:extLst>
                <a:ext uri="{FF2B5EF4-FFF2-40B4-BE49-F238E27FC236}">
                  <a16:creationId xmlns:a16="http://schemas.microsoft.com/office/drawing/2014/main" id="{C82B0650-CF38-3793-D2F4-D643F39A49B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600">
                <a:solidFill>
                  <a:srgbClr val="002060">
                    <a:lumMod val="100000"/>
                  </a:srgbClr>
                </a:solidFill>
                <a:latin typeface="Arial" panose="020B0604020202020204" pitchFamily="34" charset="0"/>
              </a:endParaRPr>
            </a:p>
          </p:txBody>
        </p:sp>
        <p:sp>
          <p:nvSpPr>
            <p:cNvPr id="373" name="þ-23" hidden="1">
              <a:extLst>
                <a:ext uri="{FF2B5EF4-FFF2-40B4-BE49-F238E27FC236}">
                  <a16:creationId xmlns:a16="http://schemas.microsoft.com/office/drawing/2014/main" id="{F667585B-B3AC-75FE-BFC1-2EEB1F39699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9" name="þ&gt;22" hidden="1" title="S">
              <a:extLst>
                <a:ext uri="{FF2B5EF4-FFF2-40B4-BE49-F238E27FC236}">
                  <a16:creationId xmlns:a16="http://schemas.microsoft.com/office/drawing/2014/main" id="{755E463F-C2F6-501D-EDF0-7FD17A709F7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600">
                <a:solidFill>
                  <a:srgbClr val="002060">
                    <a:lumMod val="100000"/>
                  </a:srgbClr>
                </a:solidFill>
                <a:latin typeface="Arial" panose="020B0604020202020204" pitchFamily="34" charset="0"/>
              </a:endParaRPr>
            </a:p>
          </p:txBody>
        </p:sp>
        <p:sp>
          <p:nvSpPr>
            <p:cNvPr id="381" name="þ-22" hidden="1">
              <a:extLst>
                <a:ext uri="{FF2B5EF4-FFF2-40B4-BE49-F238E27FC236}">
                  <a16:creationId xmlns:a16="http://schemas.microsoft.com/office/drawing/2014/main" id="{2F5C2E57-77E5-7DDA-18B7-3023531A6AA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7" name="þ&gt;20" hidden="1" title="S">
              <a:extLst>
                <a:ext uri="{FF2B5EF4-FFF2-40B4-BE49-F238E27FC236}">
                  <a16:creationId xmlns:a16="http://schemas.microsoft.com/office/drawing/2014/main" id="{7400D5B2-B560-F22A-991B-A5EFDCAF9A0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rgbClr val="002060">
                    <a:lumMod val="100000"/>
                  </a:srgbClr>
                </a:solidFill>
                <a:latin typeface="Arial" panose="020B0604020202020204" pitchFamily="34" charset="0"/>
              </a:endParaRPr>
            </a:p>
          </p:txBody>
        </p:sp>
        <p:sp>
          <p:nvSpPr>
            <p:cNvPr id="389" name="þ-20" hidden="1">
              <a:extLst>
                <a:ext uri="{FF2B5EF4-FFF2-40B4-BE49-F238E27FC236}">
                  <a16:creationId xmlns:a16="http://schemas.microsoft.com/office/drawing/2014/main" id="{02409D44-C642-7CD6-30D9-D80B5F11CC9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296" name="þZ6" hidden="1">
              <a:extLst>
                <a:ext uri="{FF2B5EF4-FFF2-40B4-BE49-F238E27FC236}">
                  <a16:creationId xmlns:a16="http://schemas.microsoft.com/office/drawing/2014/main" id="{E759B4C8-01FA-AAA8-E3EE-D9CC0F9B1139}"/>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Calibri" panose="020F0502020204030204" pitchFamily="34" charset="0"/>
              </a:endParaRPr>
            </a:p>
          </p:txBody>
        </p:sp>
        <p:sp>
          <p:nvSpPr>
            <p:cNvPr id="252" name="þU2" hidden="1">
              <a:extLst>
                <a:ext uri="{FF2B5EF4-FFF2-40B4-BE49-F238E27FC236}">
                  <a16:creationId xmlns:a16="http://schemas.microsoft.com/office/drawing/2014/main" id="{5913B592-7DED-C39C-C31D-A891A1EB8D21}"/>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12954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Calibri" panose="020F0502020204030204" pitchFamily="34" charset="0"/>
              </a:endParaRPr>
            </a:p>
          </p:txBody>
        </p:sp>
        <p:sp>
          <p:nvSpPr>
            <p:cNvPr id="270" name="þF" descr="12632256" hidden="1">
              <a:extLst>
                <a:ext uri="{FF2B5EF4-FFF2-40B4-BE49-F238E27FC236}">
                  <a16:creationId xmlns:a16="http://schemas.microsoft.com/office/drawing/2014/main" id="{8D4D06C3-4F45-11DB-F2BC-255B9896C733}"/>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268" name="þX" hidden="1">
              <a:extLst>
                <a:ext uri="{FF2B5EF4-FFF2-40B4-BE49-F238E27FC236}">
                  <a16:creationId xmlns:a16="http://schemas.microsoft.com/office/drawing/2014/main" id="{DB04B153-20A7-448C-FF0A-382AC4C4C72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Arial" panose="020B0604020202020204" pitchFamily="34" charset="0"/>
              </a:endParaRPr>
            </a:p>
          </p:txBody>
        </p:sp>
        <p:sp>
          <p:nvSpPr>
            <p:cNvPr id="395" name="þ&gt;21" hidden="1" title="S">
              <a:extLst>
                <a:ext uri="{FF2B5EF4-FFF2-40B4-BE49-F238E27FC236}">
                  <a16:creationId xmlns:a16="http://schemas.microsoft.com/office/drawing/2014/main" id="{5B4C8753-0B6C-799F-388D-D98E0526778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a:solidFill>
                  <a:srgbClr val="002060">
                    <a:lumMod val="100000"/>
                  </a:srgbClr>
                </a:solidFill>
                <a:latin typeface="Arial" panose="020B0604020202020204" pitchFamily="34" charset="0"/>
              </a:endParaRPr>
            </a:p>
          </p:txBody>
        </p:sp>
        <p:sp>
          <p:nvSpPr>
            <p:cNvPr id="397" name="þ-21" hidden="1">
              <a:extLst>
                <a:ext uri="{FF2B5EF4-FFF2-40B4-BE49-F238E27FC236}">
                  <a16:creationId xmlns:a16="http://schemas.microsoft.com/office/drawing/2014/main" id="{773E51D8-DE88-E303-82ED-C32FDD82C0BA}"/>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317" name="þZA" hidden="1">
              <a:extLst>
                <a:ext uri="{FF2B5EF4-FFF2-40B4-BE49-F238E27FC236}">
                  <a16:creationId xmlns:a16="http://schemas.microsoft.com/office/drawing/2014/main" id="{D6C67FD9-76D0-6F88-DB2F-C4B236F7A54B}"/>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cxnSp>
          <p:nvCxnSpPr>
            <p:cNvPr id="315" name="þZ5" hidden="1">
              <a:extLst>
                <a:ext uri="{FF2B5EF4-FFF2-40B4-BE49-F238E27FC236}">
                  <a16:creationId xmlns:a16="http://schemas.microsoft.com/office/drawing/2014/main" id="{DFB9AC7F-AE54-DCB6-5B58-F6ECD83732D0}"/>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F805A188-894D-F216-BF66-942DC025D9F0}"/>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AB945251-2F8B-48D6-F1FD-6102D9854E77}"/>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3E38D426-2B7D-EABB-43B0-F0BB3DFEA45E}"/>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38100" dist="38100" dir="5400000" rotWithShape="0">
                <a:srgbClr val="D9D9D9">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238" name="þà" hidden="1">
              <a:extLst>
                <a:ext uri="{FF2B5EF4-FFF2-40B4-BE49-F238E27FC236}">
                  <a16:creationId xmlns:a16="http://schemas.microsoft.com/office/drawing/2014/main" id="{23595FC5-B2B9-4C1C-A1CA-7FB6DFAD039D}"/>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Arial" panose="020B0604020202020204" pitchFamily="34" charset="0"/>
              </a:endParaRPr>
            </a:p>
          </p:txBody>
        </p:sp>
        <p:sp>
          <p:nvSpPr>
            <p:cNvPr id="235" name="þ§" hidden="1">
              <a:extLst>
                <a:ext uri="{FF2B5EF4-FFF2-40B4-BE49-F238E27FC236}">
                  <a16:creationId xmlns:a16="http://schemas.microsoft.com/office/drawing/2014/main" id="{F9EC8415-902B-06CC-B86C-74718DCDD006}"/>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Arial" panose="020B0604020202020204" pitchFamily="34" charset="0"/>
              </a:endParaRPr>
            </a:p>
          </p:txBody>
        </p:sp>
        <p:sp>
          <p:nvSpPr>
            <p:cNvPr id="399" name="þ&gt;21L" hidden="1" title="S">
              <a:extLst>
                <a:ext uri="{FF2B5EF4-FFF2-40B4-BE49-F238E27FC236}">
                  <a16:creationId xmlns:a16="http://schemas.microsoft.com/office/drawing/2014/main" id="{94CFC835-6847-21F8-835D-1B6BEF00E64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Calibri" panose="020F0502020204030204" pitchFamily="34" charset="0"/>
              </a:endParaRPr>
            </a:p>
          </p:txBody>
        </p:sp>
        <p:sp>
          <p:nvSpPr>
            <p:cNvPr id="401" name="þ&gt;21à" hidden="1" title="S">
              <a:extLst>
                <a:ext uri="{FF2B5EF4-FFF2-40B4-BE49-F238E27FC236}">
                  <a16:creationId xmlns:a16="http://schemas.microsoft.com/office/drawing/2014/main" id="{A3BF3381-3223-9DC8-0594-85681E6A86C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Calibri" panose="020F0502020204030204" pitchFamily="34" charset="0"/>
              </a:endParaRPr>
            </a:p>
          </p:txBody>
        </p:sp>
        <p:sp>
          <p:nvSpPr>
            <p:cNvPr id="407" name="þ&gt;25L" hidden="1" title="S">
              <a:extLst>
                <a:ext uri="{FF2B5EF4-FFF2-40B4-BE49-F238E27FC236}">
                  <a16:creationId xmlns:a16="http://schemas.microsoft.com/office/drawing/2014/main" id="{6CC515A9-75AC-E42E-9024-7799125F026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409" name="þ&gt;25à" hidden="1" title="S">
              <a:extLst>
                <a:ext uri="{FF2B5EF4-FFF2-40B4-BE49-F238E27FC236}">
                  <a16:creationId xmlns:a16="http://schemas.microsoft.com/office/drawing/2014/main" id="{FF851ADD-2075-2FE2-E2E6-275E7DE7196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pic>
          <p:nvPicPr>
            <p:cNvPr id="361" name="þZ7" hidden="1">
              <a:extLst>
                <a:ext uri="{FF2B5EF4-FFF2-40B4-BE49-F238E27FC236}">
                  <a16:creationId xmlns:a16="http://schemas.microsoft.com/office/drawing/2014/main" id="{EB776114-AA27-8042-DAE1-96465D5F7002}"/>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3695700" y="1333500"/>
              <a:ext cx="35454" cy="40452"/>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6" name="þ&gt;21#1|T" title="þ\#1_1|1||&gt;21|">
              <a:extLst>
                <a:ext uri="{FF2B5EF4-FFF2-40B4-BE49-F238E27FC236}">
                  <a16:creationId xmlns:a16="http://schemas.microsoft.com/office/drawing/2014/main" id="{55A32B71-BFF7-D02F-F088-15BF1B52CACC}"/>
                </a:ext>
              </a:extLst>
            </p:cNvPr>
            <p:cNvSpPr>
              <a:spLocks/>
            </p:cNvSpPr>
            <p:nvPr/>
          </p:nvSpPr>
          <p:spPr>
            <a:xfrm>
              <a:off x="3606800" y="5774830"/>
              <a:ext cx="1320800" cy="3563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002060">
                      <a:lumMod val="100000"/>
                    </a:srgbClr>
                  </a:solidFill>
                  <a:latin typeface="Arial" panose="020B0604020202020204" pitchFamily="34" charset="0"/>
                </a:rPr>
                <a:t>Placeholder</a:t>
              </a:r>
            </a:p>
          </p:txBody>
        </p:sp>
        <p:sp>
          <p:nvSpPr>
            <p:cNvPr id="427" name="þ&gt;21#2|T" title="þ\#1_2|2||&gt;21|">
              <a:extLst>
                <a:ext uri="{FF2B5EF4-FFF2-40B4-BE49-F238E27FC236}">
                  <a16:creationId xmlns:a16="http://schemas.microsoft.com/office/drawing/2014/main" id="{1DE900FD-1348-3EE9-6DB4-3C38CD83425E}"/>
                </a:ext>
              </a:extLst>
            </p:cNvPr>
            <p:cNvSpPr>
              <a:spLocks/>
            </p:cNvSpPr>
            <p:nvPr/>
          </p:nvSpPr>
          <p:spPr>
            <a:xfrm>
              <a:off x="5003800" y="5774830"/>
              <a:ext cx="1320800" cy="3563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002060">
                      <a:lumMod val="100000"/>
                    </a:srgbClr>
                  </a:solidFill>
                  <a:latin typeface="Arial" panose="020B0604020202020204" pitchFamily="34" charset="0"/>
                </a:rPr>
                <a:t>Placeholder</a:t>
              </a:r>
            </a:p>
          </p:txBody>
        </p:sp>
        <p:sp>
          <p:nvSpPr>
            <p:cNvPr id="428" name="þ&gt;21#3|T" title="þ\#1_3|3||&gt;21|">
              <a:extLst>
                <a:ext uri="{FF2B5EF4-FFF2-40B4-BE49-F238E27FC236}">
                  <a16:creationId xmlns:a16="http://schemas.microsoft.com/office/drawing/2014/main" id="{44E0757D-84B7-730C-D4F0-B442E5DF1B9F}"/>
                </a:ext>
              </a:extLst>
            </p:cNvPr>
            <p:cNvSpPr>
              <a:spLocks/>
            </p:cNvSpPr>
            <p:nvPr/>
          </p:nvSpPr>
          <p:spPr>
            <a:xfrm>
              <a:off x="6400800" y="5774830"/>
              <a:ext cx="1320800" cy="3563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002060">
                      <a:lumMod val="100000"/>
                    </a:srgbClr>
                  </a:solidFill>
                  <a:latin typeface="Arial" panose="020B0604020202020204" pitchFamily="34" charset="0"/>
                </a:rPr>
                <a:t>Placeholder</a:t>
              </a:r>
            </a:p>
          </p:txBody>
        </p:sp>
        <p:sp>
          <p:nvSpPr>
            <p:cNvPr id="429" name="þ&gt;21#4|T" title="þ\#1_4|4||&gt;21|">
              <a:extLst>
                <a:ext uri="{FF2B5EF4-FFF2-40B4-BE49-F238E27FC236}">
                  <a16:creationId xmlns:a16="http://schemas.microsoft.com/office/drawing/2014/main" id="{E2F748A4-73C2-F3CE-09A3-F5DBC423F087}"/>
                </a:ext>
              </a:extLst>
            </p:cNvPr>
            <p:cNvSpPr>
              <a:spLocks/>
            </p:cNvSpPr>
            <p:nvPr/>
          </p:nvSpPr>
          <p:spPr>
            <a:xfrm>
              <a:off x="7797800" y="5774830"/>
              <a:ext cx="1320800" cy="3563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002060">
                      <a:lumMod val="100000"/>
                    </a:srgbClr>
                  </a:solidFill>
                  <a:latin typeface="Arial" panose="020B0604020202020204" pitchFamily="34" charset="0"/>
                </a:rPr>
                <a:t>Placeholder</a:t>
              </a:r>
            </a:p>
          </p:txBody>
        </p:sp>
        <p:sp>
          <p:nvSpPr>
            <p:cNvPr id="430" name="þ&gt;21#5|T" title="þ\#1_5|5||&gt;21|">
              <a:extLst>
                <a:ext uri="{FF2B5EF4-FFF2-40B4-BE49-F238E27FC236}">
                  <a16:creationId xmlns:a16="http://schemas.microsoft.com/office/drawing/2014/main" id="{25702CC7-1FAD-8CE2-0953-95221250B4B5}"/>
                </a:ext>
              </a:extLst>
            </p:cNvPr>
            <p:cNvSpPr>
              <a:spLocks/>
            </p:cNvSpPr>
            <p:nvPr/>
          </p:nvSpPr>
          <p:spPr>
            <a:xfrm>
              <a:off x="9194800" y="5774830"/>
              <a:ext cx="1320800" cy="3563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002060">
                      <a:lumMod val="100000"/>
                    </a:srgbClr>
                  </a:solidFill>
                  <a:latin typeface="Arial" panose="020B0604020202020204" pitchFamily="34" charset="0"/>
                </a:rPr>
                <a:t>Placeholder</a:t>
              </a:r>
            </a:p>
          </p:txBody>
        </p:sp>
        <p:sp>
          <p:nvSpPr>
            <p:cNvPr id="431" name="þ&gt;21#6|T" title="þ\#1_6|6||&gt;21|">
              <a:extLst>
                <a:ext uri="{FF2B5EF4-FFF2-40B4-BE49-F238E27FC236}">
                  <a16:creationId xmlns:a16="http://schemas.microsoft.com/office/drawing/2014/main" id="{B9EC2770-DD99-1427-17BE-8952AAF70157}"/>
                </a:ext>
              </a:extLst>
            </p:cNvPr>
            <p:cNvSpPr>
              <a:spLocks/>
            </p:cNvSpPr>
            <p:nvPr/>
          </p:nvSpPr>
          <p:spPr>
            <a:xfrm>
              <a:off x="10591800" y="5774830"/>
              <a:ext cx="1320800" cy="3563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002060">
                      <a:lumMod val="100000"/>
                    </a:srgbClr>
                  </a:solidFill>
                  <a:latin typeface="Arial" panose="020B0604020202020204" pitchFamily="34" charset="0"/>
                </a:rPr>
                <a:t>Placeholder</a:t>
              </a:r>
            </a:p>
          </p:txBody>
        </p:sp>
        <p:sp>
          <p:nvSpPr>
            <p:cNvPr id="432" name="þ&gt;20#1|L" title="þ\#1_1|1||&gt;20|">
              <a:extLst>
                <a:ext uri="{FF2B5EF4-FFF2-40B4-BE49-F238E27FC236}">
                  <a16:creationId xmlns:a16="http://schemas.microsoft.com/office/drawing/2014/main" id="{A83FC3EF-68E3-EF71-985E-924B44DEF8D6}"/>
                </a:ext>
              </a:extLst>
            </p:cNvPr>
            <p:cNvSpPr>
              <a:spLocks/>
            </p:cNvSpPr>
            <p:nvPr/>
          </p:nvSpPr>
          <p:spPr>
            <a:xfrm>
              <a:off x="3606800" y="6131219"/>
              <a:ext cx="1320800" cy="40033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rgbClr val="002060">
                      <a:lumMod val="100000"/>
                    </a:srgbClr>
                  </a:solidFill>
                  <a:latin typeface="Arial" panose="020B0604020202020204" pitchFamily="34" charset="0"/>
                </a:rPr>
                <a:t>09:00-10:00</a:t>
              </a:r>
            </a:p>
          </p:txBody>
        </p:sp>
        <p:sp>
          <p:nvSpPr>
            <p:cNvPr id="433" name="þ&gt;20#2|L" title="þ\#1_2|2||&gt;20|">
              <a:extLst>
                <a:ext uri="{FF2B5EF4-FFF2-40B4-BE49-F238E27FC236}">
                  <a16:creationId xmlns:a16="http://schemas.microsoft.com/office/drawing/2014/main" id="{373AE24F-A782-3E15-5138-F2DF431E9083}"/>
                </a:ext>
              </a:extLst>
            </p:cNvPr>
            <p:cNvSpPr>
              <a:spLocks/>
            </p:cNvSpPr>
            <p:nvPr/>
          </p:nvSpPr>
          <p:spPr>
            <a:xfrm>
              <a:off x="5003800" y="6131219"/>
              <a:ext cx="1320800" cy="40033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rgbClr val="002060">
                      <a:lumMod val="100000"/>
                    </a:srgbClr>
                  </a:solidFill>
                  <a:latin typeface="Arial" panose="020B0604020202020204" pitchFamily="34" charset="0"/>
                </a:rPr>
                <a:t>10:00-11:00</a:t>
              </a:r>
            </a:p>
          </p:txBody>
        </p:sp>
        <p:sp>
          <p:nvSpPr>
            <p:cNvPr id="434" name="þ&gt;20#3|L" title="þ\#1_3|3||&gt;20|">
              <a:extLst>
                <a:ext uri="{FF2B5EF4-FFF2-40B4-BE49-F238E27FC236}">
                  <a16:creationId xmlns:a16="http://schemas.microsoft.com/office/drawing/2014/main" id="{3C93AD13-CD79-16DC-F257-75D6BD72F254}"/>
                </a:ext>
              </a:extLst>
            </p:cNvPr>
            <p:cNvSpPr>
              <a:spLocks/>
            </p:cNvSpPr>
            <p:nvPr/>
          </p:nvSpPr>
          <p:spPr>
            <a:xfrm>
              <a:off x="6400800" y="6131219"/>
              <a:ext cx="1320800" cy="40033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rgbClr val="002060">
                      <a:lumMod val="100000"/>
                    </a:srgbClr>
                  </a:solidFill>
                  <a:latin typeface="Arial" panose="020B0604020202020204" pitchFamily="34" charset="0"/>
                </a:rPr>
                <a:t>11:00-12:00</a:t>
              </a:r>
            </a:p>
          </p:txBody>
        </p:sp>
        <p:sp>
          <p:nvSpPr>
            <p:cNvPr id="435" name="þ&gt;20#4|L" title="þ\#1_4|4||&gt;20|">
              <a:extLst>
                <a:ext uri="{FF2B5EF4-FFF2-40B4-BE49-F238E27FC236}">
                  <a16:creationId xmlns:a16="http://schemas.microsoft.com/office/drawing/2014/main" id="{85AE0FA4-E311-65AD-887C-E1E3E95F79F4}"/>
                </a:ext>
              </a:extLst>
            </p:cNvPr>
            <p:cNvSpPr>
              <a:spLocks/>
            </p:cNvSpPr>
            <p:nvPr/>
          </p:nvSpPr>
          <p:spPr>
            <a:xfrm>
              <a:off x="7797800" y="6131219"/>
              <a:ext cx="1320800" cy="40033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rgbClr val="002060">
                      <a:lumMod val="100000"/>
                    </a:srgbClr>
                  </a:solidFill>
                  <a:latin typeface="Arial" panose="020B0604020202020204" pitchFamily="34" charset="0"/>
                </a:rPr>
                <a:t>12:00-13:00</a:t>
              </a:r>
            </a:p>
          </p:txBody>
        </p:sp>
        <p:sp>
          <p:nvSpPr>
            <p:cNvPr id="436" name="þ&gt;20#5|L" title="þ\#1_5|5||&gt;20|">
              <a:extLst>
                <a:ext uri="{FF2B5EF4-FFF2-40B4-BE49-F238E27FC236}">
                  <a16:creationId xmlns:a16="http://schemas.microsoft.com/office/drawing/2014/main" id="{686CECCD-67BA-9E9B-FAC3-AD5940E1253D}"/>
                </a:ext>
              </a:extLst>
            </p:cNvPr>
            <p:cNvSpPr>
              <a:spLocks/>
            </p:cNvSpPr>
            <p:nvPr/>
          </p:nvSpPr>
          <p:spPr>
            <a:xfrm>
              <a:off x="9194800" y="6131219"/>
              <a:ext cx="1320800" cy="40033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rgbClr val="002060">
                      <a:lumMod val="100000"/>
                    </a:srgbClr>
                  </a:solidFill>
                  <a:latin typeface="Arial" panose="020B0604020202020204" pitchFamily="34" charset="0"/>
                </a:rPr>
                <a:t>13:00-14:00</a:t>
              </a:r>
            </a:p>
          </p:txBody>
        </p:sp>
        <p:sp>
          <p:nvSpPr>
            <p:cNvPr id="437" name="þ&gt;20#6|L" title="þ\#1_6|6||&gt;20|">
              <a:extLst>
                <a:ext uri="{FF2B5EF4-FFF2-40B4-BE49-F238E27FC236}">
                  <a16:creationId xmlns:a16="http://schemas.microsoft.com/office/drawing/2014/main" id="{9010F825-FB81-D0A3-D76F-708F30B2687B}"/>
                </a:ext>
              </a:extLst>
            </p:cNvPr>
            <p:cNvSpPr>
              <a:spLocks/>
            </p:cNvSpPr>
            <p:nvPr/>
          </p:nvSpPr>
          <p:spPr>
            <a:xfrm>
              <a:off x="10591800" y="6131219"/>
              <a:ext cx="1320800" cy="40033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rgbClr val="002060">
                      <a:lumMod val="100000"/>
                    </a:srgbClr>
                  </a:solidFill>
                  <a:latin typeface="Arial" panose="020B0604020202020204" pitchFamily="34" charset="0"/>
                </a:rPr>
                <a:t>14:00-15:00</a:t>
              </a:r>
            </a:p>
          </p:txBody>
        </p:sp>
        <p:sp>
          <p:nvSpPr>
            <p:cNvPr id="438" name="þ&gt;25#1|TN" title="þ\#1_1|1|||0">
              <a:extLst>
                <a:ext uri="{FF2B5EF4-FFF2-40B4-BE49-F238E27FC236}">
                  <a16:creationId xmlns:a16="http://schemas.microsoft.com/office/drawing/2014/main" id="{98A4A48E-0B4D-1244-F0FD-744CC6C90C4F}"/>
                </a:ext>
              </a:extLst>
            </p:cNvPr>
            <p:cNvSpPr>
              <a:spLocks/>
            </p:cNvSpPr>
            <p:nvPr/>
          </p:nvSpPr>
          <p:spPr>
            <a:xfrm>
              <a:off x="4104603" y="5373436"/>
              <a:ext cx="325194" cy="325194"/>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002060">
                      <a:lumMod val="100000"/>
                    </a:srgbClr>
                  </a:solidFill>
                  <a:latin typeface="Arial Black" panose="020B0A04020102020204" pitchFamily="34" charset="0"/>
                </a:rPr>
                <a:t>01</a:t>
              </a:r>
            </a:p>
          </p:txBody>
        </p:sp>
        <p:sp>
          <p:nvSpPr>
            <p:cNvPr id="439" name="þ&gt;25#2|TN" title="þ\#1_2|2|||0">
              <a:extLst>
                <a:ext uri="{FF2B5EF4-FFF2-40B4-BE49-F238E27FC236}">
                  <a16:creationId xmlns:a16="http://schemas.microsoft.com/office/drawing/2014/main" id="{999E8620-A916-6F15-51DC-5533A7B5505E}"/>
                </a:ext>
              </a:extLst>
            </p:cNvPr>
            <p:cNvSpPr>
              <a:spLocks/>
            </p:cNvSpPr>
            <p:nvPr/>
          </p:nvSpPr>
          <p:spPr>
            <a:xfrm>
              <a:off x="5501603" y="5373436"/>
              <a:ext cx="325194" cy="325194"/>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002060">
                      <a:lumMod val="100000"/>
                    </a:srgbClr>
                  </a:solidFill>
                  <a:latin typeface="Arial Black" panose="020B0A04020102020204" pitchFamily="34" charset="0"/>
                </a:rPr>
                <a:t>02</a:t>
              </a:r>
            </a:p>
          </p:txBody>
        </p:sp>
        <p:sp>
          <p:nvSpPr>
            <p:cNvPr id="440" name="þ&gt;25#3|TN" title="þ\#1_3|3|||0">
              <a:extLst>
                <a:ext uri="{FF2B5EF4-FFF2-40B4-BE49-F238E27FC236}">
                  <a16:creationId xmlns:a16="http://schemas.microsoft.com/office/drawing/2014/main" id="{FFA19A71-ED95-6E91-8580-C244FBE6A8AD}"/>
                </a:ext>
              </a:extLst>
            </p:cNvPr>
            <p:cNvSpPr>
              <a:spLocks/>
            </p:cNvSpPr>
            <p:nvPr/>
          </p:nvSpPr>
          <p:spPr>
            <a:xfrm>
              <a:off x="6898603" y="5373436"/>
              <a:ext cx="325194" cy="325194"/>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002060">
                      <a:lumMod val="100000"/>
                    </a:srgbClr>
                  </a:solidFill>
                  <a:latin typeface="Arial Black" panose="020B0A04020102020204" pitchFamily="34" charset="0"/>
                </a:rPr>
                <a:t>03</a:t>
              </a:r>
            </a:p>
          </p:txBody>
        </p:sp>
        <p:sp>
          <p:nvSpPr>
            <p:cNvPr id="441" name="þ&gt;25#4|TN" title="þ\#1_4|4|||0">
              <a:extLst>
                <a:ext uri="{FF2B5EF4-FFF2-40B4-BE49-F238E27FC236}">
                  <a16:creationId xmlns:a16="http://schemas.microsoft.com/office/drawing/2014/main" id="{D8F5125C-2678-15B7-9665-0F2DD60AFB7E}"/>
                </a:ext>
              </a:extLst>
            </p:cNvPr>
            <p:cNvSpPr>
              <a:spLocks/>
            </p:cNvSpPr>
            <p:nvPr/>
          </p:nvSpPr>
          <p:spPr>
            <a:xfrm>
              <a:off x="8295603" y="5373436"/>
              <a:ext cx="325194" cy="325194"/>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002060">
                      <a:lumMod val="100000"/>
                    </a:srgbClr>
                  </a:solidFill>
                  <a:latin typeface="Arial Black" panose="020B0A04020102020204" pitchFamily="34" charset="0"/>
                </a:rPr>
                <a:t>04</a:t>
              </a:r>
            </a:p>
          </p:txBody>
        </p:sp>
        <p:sp>
          <p:nvSpPr>
            <p:cNvPr id="442" name="þ&gt;25#5|TN" title="þ\#1_5|5|||0">
              <a:extLst>
                <a:ext uri="{FF2B5EF4-FFF2-40B4-BE49-F238E27FC236}">
                  <a16:creationId xmlns:a16="http://schemas.microsoft.com/office/drawing/2014/main" id="{2D2EAA34-20C7-CE25-1E45-0ED94434D4A8}"/>
                </a:ext>
              </a:extLst>
            </p:cNvPr>
            <p:cNvSpPr>
              <a:spLocks/>
            </p:cNvSpPr>
            <p:nvPr/>
          </p:nvSpPr>
          <p:spPr>
            <a:xfrm>
              <a:off x="9692603" y="5373436"/>
              <a:ext cx="325194" cy="325194"/>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002060">
                      <a:lumMod val="100000"/>
                    </a:srgbClr>
                  </a:solidFill>
                  <a:latin typeface="Arial Black" panose="020B0A04020102020204" pitchFamily="34" charset="0"/>
                </a:rPr>
                <a:t>05</a:t>
              </a:r>
            </a:p>
          </p:txBody>
        </p:sp>
        <p:sp>
          <p:nvSpPr>
            <p:cNvPr id="443" name="þ&gt;25#6|TN" title="þ\#1_6|6|||0">
              <a:extLst>
                <a:ext uri="{FF2B5EF4-FFF2-40B4-BE49-F238E27FC236}">
                  <a16:creationId xmlns:a16="http://schemas.microsoft.com/office/drawing/2014/main" id="{B7FB53ED-82F7-5717-F34E-A4618E570192}"/>
                </a:ext>
              </a:extLst>
            </p:cNvPr>
            <p:cNvSpPr>
              <a:spLocks/>
            </p:cNvSpPr>
            <p:nvPr/>
          </p:nvSpPr>
          <p:spPr>
            <a:xfrm>
              <a:off x="11089603" y="5373436"/>
              <a:ext cx="325194" cy="325194"/>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002060">
                      <a:lumMod val="100000"/>
                    </a:srgbClr>
                  </a:solidFill>
                  <a:latin typeface="Arial Black" panose="020B0A04020102020204" pitchFamily="34" charset="0"/>
                </a:rPr>
                <a:t>06</a:t>
              </a:r>
            </a:p>
          </p:txBody>
        </p:sp>
        <p:sp>
          <p:nvSpPr>
            <p:cNvPr id="415" name="þ\#1_1" descr="Section # 1@0@0" hidden="1" title="1">
              <a:extLst>
                <a:ext uri="{FF2B5EF4-FFF2-40B4-BE49-F238E27FC236}">
                  <a16:creationId xmlns:a16="http://schemas.microsoft.com/office/drawing/2014/main" id="{6379E6C5-ED0A-2790-A9CA-A664BD335B04}"/>
                </a:ext>
              </a:extLst>
            </p:cNvPr>
            <p:cNvSpPr/>
            <p:nvPr/>
          </p:nvSpPr>
          <p:spPr>
            <a:xfrm>
              <a:off x="3606800" y="5246436"/>
              <a:ext cx="1320800" cy="1255964"/>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2" descr="Section # 1@0@0" hidden="1" title="1">
              <a:extLst>
                <a:ext uri="{FF2B5EF4-FFF2-40B4-BE49-F238E27FC236}">
                  <a16:creationId xmlns:a16="http://schemas.microsoft.com/office/drawing/2014/main" id="{644C3481-300F-879D-EE59-2AE75393D3B6}"/>
                </a:ext>
              </a:extLst>
            </p:cNvPr>
            <p:cNvSpPr/>
            <p:nvPr/>
          </p:nvSpPr>
          <p:spPr>
            <a:xfrm>
              <a:off x="5003800" y="5246436"/>
              <a:ext cx="1320800" cy="1255964"/>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3" descr="Section # 1@0@0" hidden="1" title="1">
              <a:extLst>
                <a:ext uri="{FF2B5EF4-FFF2-40B4-BE49-F238E27FC236}">
                  <a16:creationId xmlns:a16="http://schemas.microsoft.com/office/drawing/2014/main" id="{CAEF662C-436C-A478-62AA-974182F5B83A}"/>
                </a:ext>
              </a:extLst>
            </p:cNvPr>
            <p:cNvSpPr/>
            <p:nvPr/>
          </p:nvSpPr>
          <p:spPr>
            <a:xfrm>
              <a:off x="6400800" y="5246436"/>
              <a:ext cx="1320800" cy="1255964"/>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4" descr="Section # 1@0@0" hidden="1" title="1">
              <a:extLst>
                <a:ext uri="{FF2B5EF4-FFF2-40B4-BE49-F238E27FC236}">
                  <a16:creationId xmlns:a16="http://schemas.microsoft.com/office/drawing/2014/main" id="{51848303-F09A-27A6-78A9-5A1BFAE3FD84}"/>
                </a:ext>
              </a:extLst>
            </p:cNvPr>
            <p:cNvSpPr/>
            <p:nvPr/>
          </p:nvSpPr>
          <p:spPr>
            <a:xfrm>
              <a:off x="7797800" y="5246436"/>
              <a:ext cx="1320800" cy="1255964"/>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5" descr="Section # 1@0@0" hidden="1" title="1">
              <a:extLst>
                <a:ext uri="{FF2B5EF4-FFF2-40B4-BE49-F238E27FC236}">
                  <a16:creationId xmlns:a16="http://schemas.microsoft.com/office/drawing/2014/main" id="{54435569-EECD-9EA5-F43B-D20CC3A04A03}"/>
                </a:ext>
              </a:extLst>
            </p:cNvPr>
            <p:cNvSpPr/>
            <p:nvPr/>
          </p:nvSpPr>
          <p:spPr>
            <a:xfrm>
              <a:off x="9194800" y="5246436"/>
              <a:ext cx="1320800" cy="1255964"/>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6" descr="Section # 1@0@0" hidden="1" title="1">
              <a:extLst>
                <a:ext uri="{FF2B5EF4-FFF2-40B4-BE49-F238E27FC236}">
                  <a16:creationId xmlns:a16="http://schemas.microsoft.com/office/drawing/2014/main" id="{D4F54785-F05E-EF20-ECA4-DF1364067165}"/>
                </a:ext>
              </a:extLst>
            </p:cNvPr>
            <p:cNvSpPr/>
            <p:nvPr/>
          </p:nvSpPr>
          <p:spPr>
            <a:xfrm>
              <a:off x="10591800" y="5246436"/>
              <a:ext cx="1320800" cy="1255964"/>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1605864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38" name="þK">
            <a:extLst>
              <a:ext uri="{FF2B5EF4-FFF2-40B4-BE49-F238E27FC236}">
                <a16:creationId xmlns:a16="http://schemas.microsoft.com/office/drawing/2014/main" id="{9AD6EC30-BF31-946E-5B58-E28148B57BF0}"/>
              </a:ext>
            </a:extLst>
          </p:cNvPr>
          <p:cNvGrpSpPr/>
          <p:nvPr/>
        </p:nvGrpSpPr>
        <p:grpSpPr>
          <a:xfrm>
            <a:off x="3505200" y="1143000"/>
            <a:ext cx="8509000" cy="5461000"/>
            <a:chOff x="3505200" y="1143000"/>
            <a:chExt cx="8509000" cy="5461000"/>
          </a:xfrm>
        </p:grpSpPr>
        <p:pic>
          <p:nvPicPr>
            <p:cNvPr id="417" name="þ&gt;J#|+" descr="0.7531173" title="XXX">
              <a:extLst>
                <a:ext uri="{FF2B5EF4-FFF2-40B4-BE49-F238E27FC236}">
                  <a16:creationId xmlns:a16="http://schemas.microsoft.com/office/drawing/2014/main" id="{C426B5E8-A8B9-D978-BB68-4864B9CC9649}"/>
                </a:ext>
              </a:extLst>
            </p:cNvPr>
            <p:cNvPicPr>
              <a:picLocks/>
            </p:cNvPicPr>
            <p:nvPr/>
          </p:nvPicPr>
          <p:blipFill rotWithShape="1">
            <a:blip r:embed="rId5">
              <a:extLst>
                <a:ext uri="{28A0092B-C50C-407E-A947-70E740481C1C}">
                  <a14:useLocalDpi xmlns:a14="http://schemas.microsoft.com/office/drawing/2010/main" val="0"/>
                </a:ext>
              </a:extLst>
            </a:blip>
            <a:srcRect t="7751" b="7751"/>
            <a:stretch/>
          </p:blipFill>
          <p:spPr>
            <a:xfrm>
              <a:off x="3568700" y="1206500"/>
              <a:ext cx="8382000" cy="5334000"/>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13" name="þC#1" title="xx">
              <a:extLst>
                <a:ext uri="{FF2B5EF4-FFF2-40B4-BE49-F238E27FC236}">
                  <a16:creationId xmlns:a16="http://schemas.microsoft.com/office/drawing/2014/main" id="{00ECDCA3-97AC-B851-0139-F2B17B713A32}"/>
                </a:ext>
              </a:extLst>
            </p:cNvPr>
            <p:cNvSpPr/>
            <p:nvPr/>
          </p:nvSpPr>
          <p:spPr>
            <a:xfrm>
              <a:off x="3568700" y="2648477"/>
              <a:ext cx="8382000" cy="2450046"/>
            </a:xfrm>
            <a:prstGeom prst="rect">
              <a:avLst/>
            </a:prstGeom>
            <a:solidFill>
              <a:schemeClr val="tx1">
                <a:lumMod val="50000"/>
                <a:alpha val="54000"/>
              </a:schemeClr>
            </a:solidFill>
            <a:ln w="12700" cap="flat" cmpd="sng" algn="ctr">
              <a:solidFill>
                <a:srgbClr val="000000">
                  <a:lumMod val="100000"/>
                  <a:alpha val="0"/>
                </a:srgbClr>
              </a:solidFill>
              <a:prstDash val="solid"/>
              <a:miter lim="800000"/>
              <a:headEnd type="none" w="med" len="med"/>
              <a:tailEnd type="none" w="med" len="med"/>
            </a:ln>
            <a:effectLst>
              <a:outerShdw blurRad="63500" dist="17961" dir="2699953"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421" name="þH#3" descr="1 1" hidden="1" title="|3|">
              <a:extLst>
                <a:ext uri="{FF2B5EF4-FFF2-40B4-BE49-F238E27FC236}">
                  <a16:creationId xmlns:a16="http://schemas.microsoft.com/office/drawing/2014/main" id="{BA616474-403F-2AAC-0155-9A6DAF564B35}"/>
                </a:ext>
              </a:extLst>
            </p:cNvPr>
            <p:cNvSpPr/>
            <p:nvPr/>
          </p:nvSpPr>
          <p:spPr>
            <a:xfrm>
              <a:off x="3568700" y="4319941"/>
              <a:ext cx="8382000" cy="740482"/>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19" name="þH#2" descr="1 1" hidden="1" title="|2|">
              <a:extLst>
                <a:ext uri="{FF2B5EF4-FFF2-40B4-BE49-F238E27FC236}">
                  <a16:creationId xmlns:a16="http://schemas.microsoft.com/office/drawing/2014/main" id="{2F7CA55E-5AB7-5E63-C467-3A138DE591DD}"/>
                </a:ext>
              </a:extLst>
            </p:cNvPr>
            <p:cNvSpPr/>
            <p:nvPr/>
          </p:nvSpPr>
          <p:spPr>
            <a:xfrm>
              <a:off x="3568700" y="3503259"/>
              <a:ext cx="8382000" cy="740482"/>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16" name="þH#1" descr="1 1" hidden="1" title="|1|">
              <a:extLst>
                <a:ext uri="{FF2B5EF4-FFF2-40B4-BE49-F238E27FC236}">
                  <a16:creationId xmlns:a16="http://schemas.microsoft.com/office/drawing/2014/main" id="{4A34ABB3-6948-F4B4-08AE-2D7EB7B7DECA}"/>
                </a:ext>
              </a:extLst>
            </p:cNvPr>
            <p:cNvSpPr/>
            <p:nvPr/>
          </p:nvSpPr>
          <p:spPr>
            <a:xfrm>
              <a:off x="3568700" y="2686577"/>
              <a:ext cx="8382000" cy="740482"/>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359" name="þGY" hidden="1">
              <a:extLst>
                <a:ext uri="{FF2B5EF4-FFF2-40B4-BE49-F238E27FC236}">
                  <a16:creationId xmlns:a16="http://schemas.microsoft.com/office/drawing/2014/main" id="{4DFA8206-13C9-99B0-4FEF-DD5AFD12F334}"/>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Arial" panose="020B0604020202020204" pitchFamily="34" charset="0"/>
              </a:endParaRPr>
            </a:p>
          </p:txBody>
        </p:sp>
        <p:sp>
          <p:nvSpPr>
            <p:cNvPr id="414" name="þO" descr="80#43.69228" hidden="1" title="1.830987">
              <a:extLst>
                <a:ext uri="{FF2B5EF4-FFF2-40B4-BE49-F238E27FC236}">
                  <a16:creationId xmlns:a16="http://schemas.microsoft.com/office/drawing/2014/main" id="{A1798E0A-EE05-1E4A-B1F2-D43149D5DF98}"/>
                </a:ext>
              </a:extLst>
            </p:cNvPr>
            <p:cNvSpPr>
              <a:spLocks/>
            </p:cNvSpPr>
            <p:nvPr/>
          </p:nvSpPr>
          <p:spPr>
            <a:xfrm>
              <a:off x="3505200" y="1143000"/>
              <a:ext cx="38100" cy="381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A477D7D3-E3B1-DFB6-2172-DEC81E0F947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160F55D3-4E37-D2D2-A9F5-889FD8EBBC1C}"/>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A38A8872-FA06-48A3-73C4-CFA7A5DE8A76}"/>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1CDD8379-0EBF-0FBB-4461-9604A88CFF2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6648622E-5289-FC87-40CA-C44ECF264D43}"/>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E582DF04-148D-869C-8636-FD6B1E62B71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D46E4FCA-0D5C-87DB-23E6-F708366EB6F0}"/>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F7031D85-D57F-4082-88C8-5BAD3A2498E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9E252678-FF19-44E0-FA32-DEBEF25AA93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C1669729-EF3A-1380-FC4E-653F78B487A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E91ABE45-C764-BFC9-0350-45C665773A5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AFDA03A2-1E8E-DE98-FB9A-27CCF4112A3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8F0CFAA7-1403-BB4D-AB38-9682711875E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FA906586-1A6A-C1D2-5D88-A85BA899530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7DC24E3A-3FF0-49B2-D070-36F233303370}"/>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5CA42346-B988-D64B-47AF-544DEA3D711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F5F89A80-C3FF-19A2-90B6-C947C0FE416D}"/>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A00BC028-4EAA-946D-DCA4-1B0689FDA263}"/>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15E7950F-22CC-97BF-3EFE-E59D59409EE2}"/>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B57A84CF-C3B8-D4D1-F62C-3B09FED3A635}"/>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EA66FEE6-5DA6-05DD-ACB6-1FD524EE5DFD}"/>
                </a:ext>
              </a:extLst>
            </p:cNvPr>
            <p:cNvPicPr>
              <a:picLocks/>
            </p:cNvPicPr>
            <p:nvPr/>
          </p:nvPicPr>
          <p:blipFill>
            <a:blip r:embed="rId7"/>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D6771446-84AC-3BF2-9EF8-4DE059784BBE}"/>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A[þaþ]F123[þxþ]H[þaþ]G1[þxþ]2[þaþ]F113[þxþ]2[þaþ]F83[þxþ]N[þaþ]F142[þxþ]N[þaþ]KB[þxþ]Y[þaþ]F144[þxþ]N[þaþ]F82[þxþ]þPresentation[þaþ]F155[þxþ]N[þaþ]U1U75[þxþ]X[þaþ]U1U68[þxþ]Y[þaþ]U12[þxþ]1[þaþ]U11[þxþ]1[þaþ]U10[þxþ]V[þaþ]F141[þxþ]o1oþ[þaþ]F116[þxþ]1[þaþ]U15[þxþ]þ&gt;24þ&gt;23þ&gt;22þ&gt;20þ&gt;21þ&gt;25[þaþ]þ&gt;24U3[þxþ]0.281663681207726[þaþ]MF52[þxþ]None[þaþ]D_I[þxþ]SubRowD[þaþ]þ&gt;22FT[þxþ]V[þaþ]þ&gt;21FT[þxþ]V[þaþ]þ&gt;21U12[þxþ]S[þaþ]þ&gt;21U19[þxþ]T[þaþ]þ&gt;21U21[þxþ]&gt;21[þaþ]þ&gt;21U22[þxþ]þNone[þaþ]þ&gt;21U68[þxþ]Y[þaþ]þ&gt;21U4[þxþ]0.236996080738787[þaþ]þ&gt;21U3[þxþ]0.237717749670331[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3[þaþ]F167[þxþ]192.917045007198[þaþ]F168[þxþ]660[þaþ]F169[þxþ]118.541477496401[þaþ]F170[þxþ]5[þaþ]F156[þxþ]174.917003631592[þaþ]F157[þxþ]0[þaþ]F158[þxþ]0[þaþ]U113[þxþ]Infinity[þaþ]U1U80[þxþ]-1[þaþ]U19[þxþ]0[þaþ]F_1[þxþ]0.333333333333333[þaþ]F_2[þxþ]0.333333333333333[þaþ]F_3[þxþ]0.333333333333333[þaþ]F_4[þxþ]0.192307692307692[þaþ]F_5[þxþ]0.153846153846154[þaþ]F135[þxþ]68213fb55b7548868b7dd9eea8c0e607[þaþ]U1U81[þxþ]Y[þaþ]F192[þxþ]Y[þaþ]þ&gt;21U70[þxþ]TextStyle1[þaþ]þ&gt;21U62[þxþ]Y[þaþ]F190[þxþ]DoubleColorStyle1[þaþ]þ&gt;21U69[þxþ]N[þaþ]F_0[þxþ]0.177347930029178[þaþ]F166[þxþ]N[þaþ]F149[þxþ]InvertedTextStyle1[þaþ]þ&gt;21F148[þxþ]Topic[þaþ]F185[þxþ]462,755126953125[þaþ]F186[þxþ]610,978210449219[þaþ]U1U79[þxþ]0[þaþ]F184[þxþ]N[þaþ]U1U78[þxþ]50[þaþ]U110[þxþ]0[þaþ]U112[þxþ]Infinity[þaþ]F84[þxþ]N[þaþ]F196[þxþ]L[þaþ]F195[þxþ]D[þaþ]F189[þxþ]N[þaþ]þ&gt;21F197[þxþ]Y[þaþ]þ&gt;21F198[þxþ]N[þaþ]F-3[þxþ]Template12[þaþ]F124[þxþ]6[þaþ]F_6[þxþ]0.0769230769230775[þaþ]F209[þxþ]85.78799[þaþ]F210[þxþ]131.996[þaþ]þ&gt;24FT[þxþ]V[þaþ]OL[þxþ]1[þaþ]F222[þxþ]N[þaþ]F236[þxþ]AGENDA[þaþ]U114[þxþ]1[þaþ]þ&gt;21U84[þxþ]Y[þaþ]þ&gt;20F232[þxþ]Y[þaþ]þ&gt;20F233[þxþ]1[þaþ]þ&gt;20U12[þxþ]S[þaþ]þ&gt;20U19[þxþ]L[þaþ]þ&gt;20U10[þxþ]0[þaþ]þ&gt;20U9[þxþ]0[þaþ]þ&gt;20U3[þxþ]0.266510816367168[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35160026506573[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47456196509415[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63.3973236083984[þaþ]þ&gt;23VA[þxþ]Y[þaþ]þ&gt;23U82[þxþ]123.749839782715[þaþ]þ&gt;23U83[þxþ]63.3973236083984[þaþ]þ&gt;22F193[þxþ]N[þaþ]þ&gt;22VA[þxþ]Y[þaþ]þ&gt;20VA[þxþ]Y[þaþ]þ&gt;20U82[þxþ]174.057952880859[þaþ]þ&gt;20U83[þxþ]58.569450378418[þaþ]þ&gt;22F194[þxþ]Y[þaþ]þ&gt;22U82[þxþ]67.5918884277344[þaþ]þ&gt;22U83[þxþ]41.8996849060059[þaþ]þ&gt;25U12[þxþ]S[þaþ]þ&gt;25U19[þxþ]TN[þaþ]þ&gt;25U10[þxþ]0[þaþ]þ&gt;25U9[þxþ]0[þaþ]þ&gt;25U3[þxþ]0.073162261404383[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8[þaþ]þ&gt;25U2[þxþ]8[þaþ]þ&gt;21F268[þxþ]N[þaþ]þ&gt;20F268[þxþ]N[þaþ]þ&gt;22F268[þxþ]N[þaþ]þ&gt;23F268[þxþ]N[þaþ]þ&gt;24F268[þxþ]N[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146[þxþ]0.0922970993538419[þaþ]F302[þxþ]0_Professional[þaþ]F300[þxþ]01_Agenda[þaþ]F301[þxþ]02_With Image[þaþ]F295[þxþ]NBH[þaþ]F297[þxþ]P[þaþ]F298[þxþ]C[þaþ]F296[þxþ]0.540673702363814[þaþ]U1U74[þxþ]N[þaþ]F293[þxþ]Background_Abstract silver light patterns.png[þaþ]þ&gt;24F303[þxþ]45[þaþ]þ&gt;23F303[þxþ]47[þaþ]þ&gt;22F303[þxþ]49[þaþ]þ&gt;20F303[þxþ]51[þaþ]þ&gt;21F303[þxþ]57[þaþ]þ&gt;25F303[þxþ]43[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4356F415-BC42-11C5-E28A-AB24A3F213E6}"/>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548D972E-9CA3-28A9-BC97-ED7C1C0B28B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93DE98DC-56FA-EB3B-29CD-CF71B55792F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E2504E11-A8AD-1614-BF20-7F48264A8DBB}"/>
                </a:ext>
              </a:extLst>
            </p:cNvPr>
            <p:cNvSpPr/>
            <p:nvPr/>
          </p:nvSpPr>
          <p:spPr>
            <a:xfrm>
              <a:off x="3505200" y="1143000"/>
              <a:ext cx="8509000" cy="5461000"/>
            </a:xfrm>
            <a:prstGeom prst="rect">
              <a:avLst/>
            </a:prstGeom>
            <a:solidFill>
              <a:schemeClr val="tx1">
                <a:lumMod val="50000"/>
                <a:alpha val="54000"/>
              </a:schemeClr>
            </a:solidFill>
            <a:ln w="12700" cap="flat" cmpd="sng" algn="ctr">
              <a:solidFill>
                <a:srgbClr val="000000">
                  <a:lumMod val="100000"/>
                  <a:alpha val="0"/>
                </a:srgbClr>
              </a:solidFill>
              <a:prstDash val="solid"/>
              <a:miter lim="800000"/>
              <a:headEnd type="none" w="med" len="med"/>
              <a:tailEnd type="none" w="med" len="med"/>
            </a:ln>
            <a:effectLst>
              <a:outerShdw blurRad="63500" dist="17961" dir="2699953"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369" name="þ&gt;24L" hidden="1" title="S">
              <a:extLst>
                <a:ext uri="{FF2B5EF4-FFF2-40B4-BE49-F238E27FC236}">
                  <a16:creationId xmlns:a16="http://schemas.microsoft.com/office/drawing/2014/main" id="{A0CF3EA5-7BC9-E7D7-26FC-2C6770349C0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1" name="þ&gt;24à" hidden="1" title="S">
              <a:extLst>
                <a:ext uri="{FF2B5EF4-FFF2-40B4-BE49-F238E27FC236}">
                  <a16:creationId xmlns:a16="http://schemas.microsoft.com/office/drawing/2014/main" id="{FE54DE94-3923-BC2C-73E6-69A34B76CA4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7" name="þ&gt;23L" hidden="1" title="S">
              <a:extLst>
                <a:ext uri="{FF2B5EF4-FFF2-40B4-BE49-F238E27FC236}">
                  <a16:creationId xmlns:a16="http://schemas.microsoft.com/office/drawing/2014/main" id="{5CE5C16B-2864-88B8-54EE-0E841230A6E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9" name="þ&gt;23à" hidden="1" title="S">
              <a:extLst>
                <a:ext uri="{FF2B5EF4-FFF2-40B4-BE49-F238E27FC236}">
                  <a16:creationId xmlns:a16="http://schemas.microsoft.com/office/drawing/2014/main" id="{C7A40494-A681-1113-4242-28EA29950A2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5" name="þ&gt;22L" hidden="1" title="S">
              <a:extLst>
                <a:ext uri="{FF2B5EF4-FFF2-40B4-BE49-F238E27FC236}">
                  <a16:creationId xmlns:a16="http://schemas.microsoft.com/office/drawing/2014/main" id="{2016B405-CA5D-617A-279A-29B357BDA00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7" name="þ&gt;22à" hidden="1" title="S">
              <a:extLst>
                <a:ext uri="{FF2B5EF4-FFF2-40B4-BE49-F238E27FC236}">
                  <a16:creationId xmlns:a16="http://schemas.microsoft.com/office/drawing/2014/main" id="{18946470-C52E-4E3C-937A-CE7AF433AF8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93" name="þ&gt;20L" hidden="1" title="S">
              <a:extLst>
                <a:ext uri="{FF2B5EF4-FFF2-40B4-BE49-F238E27FC236}">
                  <a16:creationId xmlns:a16="http://schemas.microsoft.com/office/drawing/2014/main" id="{DF368CB0-AD55-107E-2D0F-001987E471D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95" name="þ&gt;20à" hidden="1" title="S">
              <a:extLst>
                <a:ext uri="{FF2B5EF4-FFF2-40B4-BE49-F238E27FC236}">
                  <a16:creationId xmlns:a16="http://schemas.microsoft.com/office/drawing/2014/main" id="{A6DEDB60-7CAF-0CE4-3B1A-F92643EC2EF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405" name="þ&gt;25" hidden="1" title="S">
              <a:extLst>
                <a:ext uri="{FF2B5EF4-FFF2-40B4-BE49-F238E27FC236}">
                  <a16:creationId xmlns:a16="http://schemas.microsoft.com/office/drawing/2014/main" id="{11580691-38BF-2DC1-5244-E9BEEE394D8B}"/>
                </a:ext>
              </a:extLst>
            </p:cNvPr>
            <p:cNvSpPr>
              <a:spLocks/>
            </p:cNvSpPr>
            <p:nvPr/>
          </p:nvSpPr>
          <p:spPr>
            <a:xfrm>
              <a:off x="3695700" y="1333500"/>
              <a:ext cx="12700" cy="12700"/>
            </a:xfrm>
            <a:prstGeom prst="ellipse">
              <a:avLst/>
            </a:prstGeom>
            <a:solidFill>
              <a:srgbClr val="929193">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200" b="1">
                <a:solidFill>
                  <a:srgbClr val="FFFFFF">
                    <a:lumMod val="100000"/>
                  </a:srgbClr>
                </a:solidFill>
                <a:latin typeface="Arial Black" panose="020B0A04020102020204" pitchFamily="34" charset="0"/>
              </a:endParaRPr>
            </a:p>
          </p:txBody>
        </p:sp>
        <p:sp>
          <p:nvSpPr>
            <p:cNvPr id="407" name="þ-25" hidden="1">
              <a:extLst>
                <a:ext uri="{FF2B5EF4-FFF2-40B4-BE49-F238E27FC236}">
                  <a16:creationId xmlns:a16="http://schemas.microsoft.com/office/drawing/2014/main" id="{CEEF3D4B-310C-17D7-80D1-96A00A66224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65" name="þ&gt;24" hidden="1" title="S">
              <a:extLst>
                <a:ext uri="{FF2B5EF4-FFF2-40B4-BE49-F238E27FC236}">
                  <a16:creationId xmlns:a16="http://schemas.microsoft.com/office/drawing/2014/main" id="{9FDD1A5D-3FE6-1CE9-273F-AA891A4AFA8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95000"/>
                  </a:schemeClr>
                </a:solidFill>
                <a:latin typeface="Arial" panose="020B0604020202020204" pitchFamily="34" charset="0"/>
              </a:endParaRPr>
            </a:p>
          </p:txBody>
        </p:sp>
        <p:sp>
          <p:nvSpPr>
            <p:cNvPr id="367" name="þ-24" hidden="1">
              <a:extLst>
                <a:ext uri="{FF2B5EF4-FFF2-40B4-BE49-F238E27FC236}">
                  <a16:creationId xmlns:a16="http://schemas.microsoft.com/office/drawing/2014/main" id="{0966F293-FAA5-A4D3-2601-1D62693086C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3" name="þ&gt;23" hidden="1" title="S">
              <a:extLst>
                <a:ext uri="{FF2B5EF4-FFF2-40B4-BE49-F238E27FC236}">
                  <a16:creationId xmlns:a16="http://schemas.microsoft.com/office/drawing/2014/main" id="{C9EA977F-3F6F-A1C3-53EE-7DDDE431795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95000"/>
                  </a:schemeClr>
                </a:solidFill>
                <a:latin typeface="Arial" panose="020B0604020202020204" pitchFamily="34" charset="0"/>
              </a:endParaRPr>
            </a:p>
          </p:txBody>
        </p:sp>
        <p:sp>
          <p:nvSpPr>
            <p:cNvPr id="375" name="þ-23" hidden="1">
              <a:extLst>
                <a:ext uri="{FF2B5EF4-FFF2-40B4-BE49-F238E27FC236}">
                  <a16:creationId xmlns:a16="http://schemas.microsoft.com/office/drawing/2014/main" id="{12ED0F9B-6521-4A10-0C44-DB401BE9F6A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1" name="þ&gt;22" hidden="1" title="S">
              <a:extLst>
                <a:ext uri="{FF2B5EF4-FFF2-40B4-BE49-F238E27FC236}">
                  <a16:creationId xmlns:a16="http://schemas.microsoft.com/office/drawing/2014/main" id="{C3D7AE60-6E14-FC8A-ED0C-A7C718C8E2A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95000"/>
                  </a:schemeClr>
                </a:solidFill>
                <a:latin typeface="Arial" panose="020B0604020202020204" pitchFamily="34" charset="0"/>
              </a:endParaRPr>
            </a:p>
          </p:txBody>
        </p:sp>
        <p:sp>
          <p:nvSpPr>
            <p:cNvPr id="383" name="þ-22" hidden="1">
              <a:extLst>
                <a:ext uri="{FF2B5EF4-FFF2-40B4-BE49-F238E27FC236}">
                  <a16:creationId xmlns:a16="http://schemas.microsoft.com/office/drawing/2014/main" id="{BD0AB8C6-40CD-5032-3ACE-5D70A8132FF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9" name="þ&gt;20" hidden="1" title="S">
              <a:extLst>
                <a:ext uri="{FF2B5EF4-FFF2-40B4-BE49-F238E27FC236}">
                  <a16:creationId xmlns:a16="http://schemas.microsoft.com/office/drawing/2014/main" id="{EF976A77-FC28-E9EF-8B5A-FBCE59E1144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95000"/>
                  </a:schemeClr>
                </a:solidFill>
                <a:latin typeface="Arial" panose="020B0604020202020204" pitchFamily="34" charset="0"/>
              </a:endParaRPr>
            </a:p>
          </p:txBody>
        </p:sp>
        <p:sp>
          <p:nvSpPr>
            <p:cNvPr id="391" name="þ-20" hidden="1">
              <a:extLst>
                <a:ext uri="{FF2B5EF4-FFF2-40B4-BE49-F238E27FC236}">
                  <a16:creationId xmlns:a16="http://schemas.microsoft.com/office/drawing/2014/main" id="{72A0813B-F004-2CFC-951E-B78F4733074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296" name="þZ6" hidden="1">
              <a:extLst>
                <a:ext uri="{FF2B5EF4-FFF2-40B4-BE49-F238E27FC236}">
                  <a16:creationId xmlns:a16="http://schemas.microsoft.com/office/drawing/2014/main" id="{99E59EA9-FD1F-49FF-304B-B33486E681EA}"/>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Calibri" panose="020F0502020204030204" pitchFamily="34" charset="0"/>
              </a:endParaRPr>
            </a:p>
          </p:txBody>
        </p:sp>
        <p:sp>
          <p:nvSpPr>
            <p:cNvPr id="252" name="þU2" hidden="1">
              <a:extLst>
                <a:ext uri="{FF2B5EF4-FFF2-40B4-BE49-F238E27FC236}">
                  <a16:creationId xmlns:a16="http://schemas.microsoft.com/office/drawing/2014/main" id="{199BBD8B-1160-D0FC-E46A-741C8D3DB827}"/>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Calibri" panose="020F0502020204030204" pitchFamily="34" charset="0"/>
              </a:endParaRPr>
            </a:p>
          </p:txBody>
        </p:sp>
        <p:sp>
          <p:nvSpPr>
            <p:cNvPr id="270" name="þF" descr="12632256" hidden="1">
              <a:extLst>
                <a:ext uri="{FF2B5EF4-FFF2-40B4-BE49-F238E27FC236}">
                  <a16:creationId xmlns:a16="http://schemas.microsoft.com/office/drawing/2014/main" id="{666A5855-EEA6-A5CE-3ACB-3EC0AC6C3E31}"/>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268" name="þX" hidden="1">
              <a:extLst>
                <a:ext uri="{FF2B5EF4-FFF2-40B4-BE49-F238E27FC236}">
                  <a16:creationId xmlns:a16="http://schemas.microsoft.com/office/drawing/2014/main" id="{F886DEF9-CC6F-0ED2-F8C8-F3666B4708D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Arial" panose="020B0604020202020204" pitchFamily="34" charset="0"/>
              </a:endParaRPr>
            </a:p>
          </p:txBody>
        </p:sp>
        <p:sp>
          <p:nvSpPr>
            <p:cNvPr id="397" name="þ&gt;21" hidden="1" title="S">
              <a:extLst>
                <a:ext uri="{FF2B5EF4-FFF2-40B4-BE49-F238E27FC236}">
                  <a16:creationId xmlns:a16="http://schemas.microsoft.com/office/drawing/2014/main" id="{CF68A326-058F-3896-6B3B-791891E7CA9C}"/>
                </a:ext>
              </a:extLst>
            </p:cNvPr>
            <p:cNvSpPr>
              <a:spLocks/>
            </p:cNvSpPr>
            <p:nvPr/>
          </p:nvSpPr>
          <p:spPr>
            <a:xfrm>
              <a:off x="3695700" y="1333500"/>
              <a:ext cx="12700" cy="12700"/>
            </a:xfrm>
            <a:prstGeom prst="rect">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95000"/>
                  </a:schemeClr>
                </a:solidFill>
                <a:latin typeface="Arial" panose="020B0604020202020204" pitchFamily="34" charset="0"/>
              </a:endParaRPr>
            </a:p>
          </p:txBody>
        </p:sp>
        <p:sp>
          <p:nvSpPr>
            <p:cNvPr id="399" name="þ-21" hidden="1">
              <a:extLst>
                <a:ext uri="{FF2B5EF4-FFF2-40B4-BE49-F238E27FC236}">
                  <a16:creationId xmlns:a16="http://schemas.microsoft.com/office/drawing/2014/main" id="{7FC2E2FB-0741-8F1C-C3C7-B5F94A859CA5}"/>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317" name="þZA" hidden="1">
              <a:extLst>
                <a:ext uri="{FF2B5EF4-FFF2-40B4-BE49-F238E27FC236}">
                  <a16:creationId xmlns:a16="http://schemas.microsoft.com/office/drawing/2014/main" id="{35BB3FE6-02A6-DC17-B102-54CC2C68128E}"/>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cxnSp>
          <p:nvCxnSpPr>
            <p:cNvPr id="315" name="þZ5" hidden="1">
              <a:extLst>
                <a:ext uri="{FF2B5EF4-FFF2-40B4-BE49-F238E27FC236}">
                  <a16:creationId xmlns:a16="http://schemas.microsoft.com/office/drawing/2014/main" id="{D3DC2509-C9F2-8A19-1413-921E682BB1CC}"/>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D1E7868A-D7C7-38AD-7C20-1830B836C74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BD44F9AA-FDE4-DAFE-FD7C-9FBBCE8E2A4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7FCA22A4-6259-D346-52DC-F4FE7A8D63F5}"/>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238" name="þà" hidden="1">
              <a:extLst>
                <a:ext uri="{FF2B5EF4-FFF2-40B4-BE49-F238E27FC236}">
                  <a16:creationId xmlns:a16="http://schemas.microsoft.com/office/drawing/2014/main" id="{2891AC3B-76E4-BDE7-A2E7-EEE3C6963E34}"/>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Arial" panose="020B0604020202020204" pitchFamily="34" charset="0"/>
              </a:endParaRPr>
            </a:p>
          </p:txBody>
        </p:sp>
        <p:sp>
          <p:nvSpPr>
            <p:cNvPr id="235" name="þ§" hidden="1">
              <a:extLst>
                <a:ext uri="{FF2B5EF4-FFF2-40B4-BE49-F238E27FC236}">
                  <a16:creationId xmlns:a16="http://schemas.microsoft.com/office/drawing/2014/main" id="{58B7330C-AC1F-4A01-C82A-B33229FC0636}"/>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Arial" panose="020B0604020202020204" pitchFamily="34" charset="0"/>
              </a:endParaRPr>
            </a:p>
          </p:txBody>
        </p:sp>
        <p:sp>
          <p:nvSpPr>
            <p:cNvPr id="401" name="þ&gt;21L" hidden="1" title="S">
              <a:extLst>
                <a:ext uri="{FF2B5EF4-FFF2-40B4-BE49-F238E27FC236}">
                  <a16:creationId xmlns:a16="http://schemas.microsoft.com/office/drawing/2014/main" id="{A76A3448-6D1A-DD13-20DA-F2939C1E08B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Calibri" panose="020F0502020204030204" pitchFamily="34" charset="0"/>
              </a:endParaRPr>
            </a:p>
          </p:txBody>
        </p:sp>
        <p:sp>
          <p:nvSpPr>
            <p:cNvPr id="403" name="þ&gt;21à" hidden="1" title="S">
              <a:extLst>
                <a:ext uri="{FF2B5EF4-FFF2-40B4-BE49-F238E27FC236}">
                  <a16:creationId xmlns:a16="http://schemas.microsoft.com/office/drawing/2014/main" id="{936E43CC-A8AF-D78C-B1EC-EC6FB727711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Calibri" panose="020F0502020204030204" pitchFamily="34" charset="0"/>
              </a:endParaRPr>
            </a:p>
          </p:txBody>
        </p:sp>
        <p:sp>
          <p:nvSpPr>
            <p:cNvPr id="409" name="þ&gt;25L" hidden="1" title="S">
              <a:extLst>
                <a:ext uri="{FF2B5EF4-FFF2-40B4-BE49-F238E27FC236}">
                  <a16:creationId xmlns:a16="http://schemas.microsoft.com/office/drawing/2014/main" id="{42C1C338-2476-6B3A-1804-E5DB74BFBE2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411" name="þ&gt;25à" hidden="1" title="S">
              <a:extLst>
                <a:ext uri="{FF2B5EF4-FFF2-40B4-BE49-F238E27FC236}">
                  <a16:creationId xmlns:a16="http://schemas.microsoft.com/office/drawing/2014/main" id="{28FACF7C-F78A-8152-1049-F4E26C6D357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63" name="þ&gt;_SShape 1">
              <a:extLst>
                <a:ext uri="{FF2B5EF4-FFF2-40B4-BE49-F238E27FC236}">
                  <a16:creationId xmlns:a16="http://schemas.microsoft.com/office/drawing/2014/main" id="{C512E27A-6722-EED6-ACD9-8F462A090374}"/>
                </a:ext>
              </a:extLst>
            </p:cNvPr>
            <p:cNvSpPr>
              <a:spLocks/>
            </p:cNvSpPr>
            <p:nvPr/>
          </p:nvSpPr>
          <p:spPr>
            <a:xfrm>
              <a:off x="6774923" y="1292206"/>
              <a:ext cx="5141694" cy="101152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chemeClr val="accent1">
                      <a:shade val="15000"/>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3200">
                  <a:solidFill>
                    <a:schemeClr val="bg1">
                      <a:lumMod val="95000"/>
                    </a:schemeClr>
                  </a:solidFill>
                  <a:latin typeface="Calibri" panose="020F0502020204030204" pitchFamily="34" charset="0"/>
                </a:rPr>
                <a:t>About </a:t>
              </a:r>
            </a:p>
            <a:p>
              <a:pPr algn="r">
                <a:buSzPct val="100000"/>
              </a:pPr>
              <a:r>
                <a:rPr lang="it-IT" sz="4400">
                  <a:solidFill>
                    <a:schemeClr val="bg1">
                      <a:lumMod val="95000"/>
                    </a:schemeClr>
                  </a:solidFill>
                  <a:latin typeface="Calibri" panose="020F0502020204030204" pitchFamily="34" charset="0"/>
                </a:rPr>
                <a:t>Your Agenda</a:t>
              </a:r>
            </a:p>
          </p:txBody>
        </p:sp>
        <p:pic>
          <p:nvPicPr>
            <p:cNvPr id="361" name="þZ7" descr="0.7531173" hidden="1">
              <a:extLst>
                <a:ext uri="{FF2B5EF4-FFF2-40B4-BE49-F238E27FC236}">
                  <a16:creationId xmlns:a16="http://schemas.microsoft.com/office/drawing/2014/main" id="{2923408B-0BC6-8FD1-D414-E690AFC34C77}"/>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3695700" y="1333500"/>
              <a:ext cx="35454" cy="40452"/>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3" name="þ&gt;21#1|T" title="þ\#1_1|1||&gt;21|">
              <a:extLst>
                <a:ext uri="{FF2B5EF4-FFF2-40B4-BE49-F238E27FC236}">
                  <a16:creationId xmlns:a16="http://schemas.microsoft.com/office/drawing/2014/main" id="{375E50C6-9549-56C0-DE10-D44DCC2AFC42}"/>
                </a:ext>
              </a:extLst>
            </p:cNvPr>
            <p:cNvSpPr>
              <a:spLocks/>
            </p:cNvSpPr>
            <p:nvPr/>
          </p:nvSpPr>
          <p:spPr>
            <a:xfrm>
              <a:off x="4385146" y="2686577"/>
              <a:ext cx="1992550" cy="740482"/>
            </a:xfrm>
            <a:prstGeom prst="rect">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95000"/>
                    </a:schemeClr>
                  </a:solidFill>
                  <a:latin typeface="Arial" panose="020B0604020202020204" pitchFamily="34" charset="0"/>
                </a:rPr>
                <a:t>Placeholder</a:t>
              </a:r>
            </a:p>
          </p:txBody>
        </p:sp>
        <p:sp>
          <p:nvSpPr>
            <p:cNvPr id="424" name="þ&gt;21#2|T" title="þ\#1_2|2||&gt;21|">
              <a:extLst>
                <a:ext uri="{FF2B5EF4-FFF2-40B4-BE49-F238E27FC236}">
                  <a16:creationId xmlns:a16="http://schemas.microsoft.com/office/drawing/2014/main" id="{1AD5F474-2BF7-0B7E-D7D1-510B64825791}"/>
                </a:ext>
              </a:extLst>
            </p:cNvPr>
            <p:cNvSpPr>
              <a:spLocks/>
            </p:cNvSpPr>
            <p:nvPr/>
          </p:nvSpPr>
          <p:spPr>
            <a:xfrm>
              <a:off x="4385146" y="3503259"/>
              <a:ext cx="1992550" cy="740482"/>
            </a:xfrm>
            <a:prstGeom prst="rect">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95000"/>
                    </a:schemeClr>
                  </a:solidFill>
                  <a:latin typeface="Arial" panose="020B0604020202020204" pitchFamily="34" charset="0"/>
                </a:rPr>
                <a:t>Placeholder</a:t>
              </a:r>
            </a:p>
          </p:txBody>
        </p:sp>
        <p:sp>
          <p:nvSpPr>
            <p:cNvPr id="425" name="þ&gt;21#3|T" title="þ\#1_3|3||&gt;21|">
              <a:extLst>
                <a:ext uri="{FF2B5EF4-FFF2-40B4-BE49-F238E27FC236}">
                  <a16:creationId xmlns:a16="http://schemas.microsoft.com/office/drawing/2014/main" id="{835326D1-DE2D-1AE5-6406-5AEDC8721E46}"/>
                </a:ext>
              </a:extLst>
            </p:cNvPr>
            <p:cNvSpPr>
              <a:spLocks/>
            </p:cNvSpPr>
            <p:nvPr/>
          </p:nvSpPr>
          <p:spPr>
            <a:xfrm>
              <a:off x="4385146" y="4319941"/>
              <a:ext cx="1992550" cy="740482"/>
            </a:xfrm>
            <a:prstGeom prst="rect">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95000"/>
                    </a:schemeClr>
                  </a:solidFill>
                  <a:latin typeface="Arial" panose="020B0604020202020204" pitchFamily="34" charset="0"/>
                </a:rPr>
                <a:t>Placeholder</a:t>
              </a:r>
            </a:p>
          </p:txBody>
        </p:sp>
        <p:sp>
          <p:nvSpPr>
            <p:cNvPr id="426" name="þ&gt;20#1|L" title="þ\#1_1|1||&gt;20|">
              <a:extLst>
                <a:ext uri="{FF2B5EF4-FFF2-40B4-BE49-F238E27FC236}">
                  <a16:creationId xmlns:a16="http://schemas.microsoft.com/office/drawing/2014/main" id="{B4285D4F-4824-EE95-DCB2-DDA44617918E}"/>
                </a:ext>
              </a:extLst>
            </p:cNvPr>
            <p:cNvSpPr>
              <a:spLocks/>
            </p:cNvSpPr>
            <p:nvPr/>
          </p:nvSpPr>
          <p:spPr>
            <a:xfrm>
              <a:off x="6377696" y="2686577"/>
              <a:ext cx="2233894" cy="7404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95000"/>
                    </a:schemeClr>
                  </a:solidFill>
                  <a:latin typeface="Arial" panose="020B0604020202020204" pitchFamily="34" charset="0"/>
                </a:rPr>
                <a:t>09:00-10:00</a:t>
              </a:r>
            </a:p>
          </p:txBody>
        </p:sp>
        <p:sp>
          <p:nvSpPr>
            <p:cNvPr id="427" name="þ&gt;20#2|L" title="þ\#1_2|2||&gt;20|">
              <a:extLst>
                <a:ext uri="{FF2B5EF4-FFF2-40B4-BE49-F238E27FC236}">
                  <a16:creationId xmlns:a16="http://schemas.microsoft.com/office/drawing/2014/main" id="{2234AA66-80C4-CE95-9D69-F6DCAAC38001}"/>
                </a:ext>
              </a:extLst>
            </p:cNvPr>
            <p:cNvSpPr>
              <a:spLocks/>
            </p:cNvSpPr>
            <p:nvPr/>
          </p:nvSpPr>
          <p:spPr>
            <a:xfrm>
              <a:off x="6377696" y="3503259"/>
              <a:ext cx="2233894" cy="7404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95000"/>
                    </a:schemeClr>
                  </a:solidFill>
                  <a:latin typeface="Arial" panose="020B0604020202020204" pitchFamily="34" charset="0"/>
                </a:rPr>
                <a:t>10:00-11:00</a:t>
              </a:r>
            </a:p>
          </p:txBody>
        </p:sp>
        <p:sp>
          <p:nvSpPr>
            <p:cNvPr id="428" name="þ&gt;20#3|L" title="þ\#1_3|3||&gt;20|">
              <a:extLst>
                <a:ext uri="{FF2B5EF4-FFF2-40B4-BE49-F238E27FC236}">
                  <a16:creationId xmlns:a16="http://schemas.microsoft.com/office/drawing/2014/main" id="{17545D53-B5C4-6E8A-C51D-BDDAB1A06AD6}"/>
                </a:ext>
              </a:extLst>
            </p:cNvPr>
            <p:cNvSpPr>
              <a:spLocks/>
            </p:cNvSpPr>
            <p:nvPr/>
          </p:nvSpPr>
          <p:spPr>
            <a:xfrm>
              <a:off x="6377696" y="4319941"/>
              <a:ext cx="2233894" cy="7404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95000"/>
                    </a:schemeClr>
                  </a:solidFill>
                  <a:latin typeface="Arial" panose="020B0604020202020204" pitchFamily="34" charset="0"/>
                </a:rPr>
                <a:t>11:00-12:00</a:t>
              </a:r>
            </a:p>
          </p:txBody>
        </p:sp>
        <p:sp>
          <p:nvSpPr>
            <p:cNvPr id="429" name="þ&gt;22#1|L" title="þ\#1_1|1||&gt;22|60">
              <a:extLst>
                <a:ext uri="{FF2B5EF4-FFF2-40B4-BE49-F238E27FC236}">
                  <a16:creationId xmlns:a16="http://schemas.microsoft.com/office/drawing/2014/main" id="{6E1855F7-F63D-E1B2-C32D-7EB6E65C85A5}"/>
                </a:ext>
              </a:extLst>
            </p:cNvPr>
            <p:cNvSpPr>
              <a:spLocks/>
            </p:cNvSpPr>
            <p:nvPr/>
          </p:nvSpPr>
          <p:spPr>
            <a:xfrm>
              <a:off x="8611590" y="2686577"/>
              <a:ext cx="1132911" cy="7404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95000"/>
                    </a:schemeClr>
                  </a:solidFill>
                  <a:latin typeface="Arial" panose="020B0604020202020204" pitchFamily="34" charset="0"/>
                </a:rPr>
                <a:t>60 min</a:t>
              </a:r>
            </a:p>
          </p:txBody>
        </p:sp>
        <p:sp>
          <p:nvSpPr>
            <p:cNvPr id="430" name="þ&gt;22#2|L" title="þ\#1_2|2||&gt;22|60">
              <a:extLst>
                <a:ext uri="{FF2B5EF4-FFF2-40B4-BE49-F238E27FC236}">
                  <a16:creationId xmlns:a16="http://schemas.microsoft.com/office/drawing/2014/main" id="{D3371608-8DAC-7F28-D5AF-0E493AF878DF}"/>
                </a:ext>
              </a:extLst>
            </p:cNvPr>
            <p:cNvSpPr>
              <a:spLocks/>
            </p:cNvSpPr>
            <p:nvPr/>
          </p:nvSpPr>
          <p:spPr>
            <a:xfrm>
              <a:off x="8611590" y="3503259"/>
              <a:ext cx="1132911" cy="7404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95000"/>
                    </a:schemeClr>
                  </a:solidFill>
                  <a:latin typeface="Arial" panose="020B0604020202020204" pitchFamily="34" charset="0"/>
                </a:rPr>
                <a:t>60 min</a:t>
              </a:r>
            </a:p>
          </p:txBody>
        </p:sp>
        <p:sp>
          <p:nvSpPr>
            <p:cNvPr id="431" name="þ&gt;22#3|L" title="þ\#1_3|3||&gt;22|60">
              <a:extLst>
                <a:ext uri="{FF2B5EF4-FFF2-40B4-BE49-F238E27FC236}">
                  <a16:creationId xmlns:a16="http://schemas.microsoft.com/office/drawing/2014/main" id="{B806D3F0-56F2-2318-76D4-1D031E66B0C2}"/>
                </a:ext>
              </a:extLst>
            </p:cNvPr>
            <p:cNvSpPr>
              <a:spLocks/>
            </p:cNvSpPr>
            <p:nvPr/>
          </p:nvSpPr>
          <p:spPr>
            <a:xfrm>
              <a:off x="8611590" y="4319941"/>
              <a:ext cx="1132911" cy="7404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95000"/>
                    </a:schemeClr>
                  </a:solidFill>
                  <a:latin typeface="Arial" panose="020B0604020202020204" pitchFamily="34" charset="0"/>
                </a:rPr>
                <a:t>60 min</a:t>
              </a:r>
            </a:p>
          </p:txBody>
        </p:sp>
        <p:sp>
          <p:nvSpPr>
            <p:cNvPr id="432" name="þ&gt;23#1|T" title="þ\#1_1|1||&gt;23|">
              <a:extLst>
                <a:ext uri="{FF2B5EF4-FFF2-40B4-BE49-F238E27FC236}">
                  <a16:creationId xmlns:a16="http://schemas.microsoft.com/office/drawing/2014/main" id="{90398C6E-4505-89F3-D359-A35A875CC618}"/>
                </a:ext>
              </a:extLst>
            </p:cNvPr>
            <p:cNvSpPr>
              <a:spLocks/>
            </p:cNvSpPr>
            <p:nvPr/>
          </p:nvSpPr>
          <p:spPr>
            <a:xfrm>
              <a:off x="9744501" y="2686577"/>
              <a:ext cx="2074178" cy="7404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95000"/>
                    </a:schemeClr>
                  </a:solidFill>
                  <a:latin typeface="Arial" panose="020B0604020202020204" pitchFamily="34" charset="0"/>
                </a:rPr>
                <a:t>Add Speaker</a:t>
              </a:r>
            </a:p>
          </p:txBody>
        </p:sp>
        <p:sp>
          <p:nvSpPr>
            <p:cNvPr id="433" name="þ&gt;23#2|T" title="þ\#1_2|2||&gt;23|">
              <a:extLst>
                <a:ext uri="{FF2B5EF4-FFF2-40B4-BE49-F238E27FC236}">
                  <a16:creationId xmlns:a16="http://schemas.microsoft.com/office/drawing/2014/main" id="{CB52F890-BE8A-84AB-1F23-BD5B378AB241}"/>
                </a:ext>
              </a:extLst>
            </p:cNvPr>
            <p:cNvSpPr>
              <a:spLocks/>
            </p:cNvSpPr>
            <p:nvPr/>
          </p:nvSpPr>
          <p:spPr>
            <a:xfrm>
              <a:off x="9744501" y="3503259"/>
              <a:ext cx="2074178" cy="7404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95000"/>
                    </a:schemeClr>
                  </a:solidFill>
                  <a:latin typeface="Arial" panose="020B0604020202020204" pitchFamily="34" charset="0"/>
                </a:rPr>
                <a:t>Add Speaker</a:t>
              </a:r>
            </a:p>
          </p:txBody>
        </p:sp>
        <p:sp>
          <p:nvSpPr>
            <p:cNvPr id="434" name="þ&gt;23#3|T" title="þ\#1_3|3||&gt;23|">
              <a:extLst>
                <a:ext uri="{FF2B5EF4-FFF2-40B4-BE49-F238E27FC236}">
                  <a16:creationId xmlns:a16="http://schemas.microsoft.com/office/drawing/2014/main" id="{EC51F330-09A9-F47D-87BA-D44CEB639F98}"/>
                </a:ext>
              </a:extLst>
            </p:cNvPr>
            <p:cNvSpPr>
              <a:spLocks/>
            </p:cNvSpPr>
            <p:nvPr/>
          </p:nvSpPr>
          <p:spPr>
            <a:xfrm>
              <a:off x="9744501" y="4319941"/>
              <a:ext cx="2074178" cy="7404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95000"/>
                    </a:schemeClr>
                  </a:solidFill>
                  <a:latin typeface="Arial" panose="020B0604020202020204" pitchFamily="34" charset="0"/>
                </a:rPr>
                <a:t>Add Speaker</a:t>
              </a:r>
            </a:p>
          </p:txBody>
        </p:sp>
        <p:sp>
          <p:nvSpPr>
            <p:cNvPr id="435" name="þ&gt;25#1|TN" title="þ\#1_1|1|||0">
              <a:extLst>
                <a:ext uri="{FF2B5EF4-FFF2-40B4-BE49-F238E27FC236}">
                  <a16:creationId xmlns:a16="http://schemas.microsoft.com/office/drawing/2014/main" id="{5FC8BCF8-788C-4E43-5D9C-4605B3AFD1A5}"/>
                </a:ext>
              </a:extLst>
            </p:cNvPr>
            <p:cNvSpPr>
              <a:spLocks/>
            </p:cNvSpPr>
            <p:nvPr/>
          </p:nvSpPr>
          <p:spPr>
            <a:xfrm>
              <a:off x="3670300" y="2750195"/>
              <a:ext cx="613246" cy="613246"/>
            </a:xfrm>
            <a:prstGeom prst="ellipse">
              <a:avLst/>
            </a:prstGeom>
            <a:solidFill>
              <a:srgbClr val="929193">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b="1">
                  <a:solidFill>
                    <a:srgbClr val="FFFFFF">
                      <a:lumMod val="100000"/>
                    </a:srgbClr>
                  </a:solidFill>
                  <a:latin typeface="Arial Black" panose="020B0A04020102020204" pitchFamily="34" charset="0"/>
                </a:rPr>
                <a:t>01</a:t>
              </a:r>
            </a:p>
          </p:txBody>
        </p:sp>
        <p:sp>
          <p:nvSpPr>
            <p:cNvPr id="436" name="þ&gt;25#2|TN" title="þ\#1_2|2|||0">
              <a:extLst>
                <a:ext uri="{FF2B5EF4-FFF2-40B4-BE49-F238E27FC236}">
                  <a16:creationId xmlns:a16="http://schemas.microsoft.com/office/drawing/2014/main" id="{E4AA5CFC-838E-DB39-25F3-945FDB0D6A8E}"/>
                </a:ext>
              </a:extLst>
            </p:cNvPr>
            <p:cNvSpPr>
              <a:spLocks/>
            </p:cNvSpPr>
            <p:nvPr/>
          </p:nvSpPr>
          <p:spPr>
            <a:xfrm>
              <a:off x="3670300" y="3566877"/>
              <a:ext cx="613246" cy="613246"/>
            </a:xfrm>
            <a:prstGeom prst="ellipse">
              <a:avLst/>
            </a:prstGeom>
            <a:solidFill>
              <a:srgbClr val="929193">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b="1">
                  <a:solidFill>
                    <a:srgbClr val="FFFFFF">
                      <a:lumMod val="100000"/>
                    </a:srgbClr>
                  </a:solidFill>
                  <a:latin typeface="Arial Black" panose="020B0A04020102020204" pitchFamily="34" charset="0"/>
                </a:rPr>
                <a:t>02</a:t>
              </a:r>
            </a:p>
          </p:txBody>
        </p:sp>
        <p:sp>
          <p:nvSpPr>
            <p:cNvPr id="437" name="þ&gt;25#3|TN" title="þ\#1_3|3|||0">
              <a:extLst>
                <a:ext uri="{FF2B5EF4-FFF2-40B4-BE49-F238E27FC236}">
                  <a16:creationId xmlns:a16="http://schemas.microsoft.com/office/drawing/2014/main" id="{1E76C8CE-4219-64E8-31F2-2A43A9E97270}"/>
                </a:ext>
              </a:extLst>
            </p:cNvPr>
            <p:cNvSpPr>
              <a:spLocks/>
            </p:cNvSpPr>
            <p:nvPr/>
          </p:nvSpPr>
          <p:spPr>
            <a:xfrm>
              <a:off x="3670300" y="4383559"/>
              <a:ext cx="613246" cy="613246"/>
            </a:xfrm>
            <a:prstGeom prst="ellipse">
              <a:avLst/>
            </a:prstGeom>
            <a:solidFill>
              <a:srgbClr val="929193">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b="1">
                  <a:solidFill>
                    <a:srgbClr val="FFFFFF">
                      <a:lumMod val="100000"/>
                    </a:srgbClr>
                  </a:solidFill>
                  <a:latin typeface="Arial Black" panose="020B0A04020102020204" pitchFamily="34" charset="0"/>
                </a:rPr>
                <a:t>03</a:t>
              </a:r>
            </a:p>
          </p:txBody>
        </p:sp>
        <p:sp>
          <p:nvSpPr>
            <p:cNvPr id="418" name="þ\#1_1" descr="Section # 1@0@0" hidden="1" title="1">
              <a:extLst>
                <a:ext uri="{FF2B5EF4-FFF2-40B4-BE49-F238E27FC236}">
                  <a16:creationId xmlns:a16="http://schemas.microsoft.com/office/drawing/2014/main" id="{13731B82-8059-B210-F790-C7705CFB8A79}"/>
                </a:ext>
              </a:extLst>
            </p:cNvPr>
            <p:cNvSpPr/>
            <p:nvPr/>
          </p:nvSpPr>
          <p:spPr>
            <a:xfrm>
              <a:off x="3568700" y="2686577"/>
              <a:ext cx="8382000" cy="74048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0" name="þ\#1_2" descr="Section # 1@0@0" hidden="1" title="1">
              <a:extLst>
                <a:ext uri="{FF2B5EF4-FFF2-40B4-BE49-F238E27FC236}">
                  <a16:creationId xmlns:a16="http://schemas.microsoft.com/office/drawing/2014/main" id="{D6292AAC-7B49-FF2C-0267-6E9C8920751A}"/>
                </a:ext>
              </a:extLst>
            </p:cNvPr>
            <p:cNvSpPr/>
            <p:nvPr/>
          </p:nvSpPr>
          <p:spPr>
            <a:xfrm>
              <a:off x="3568700" y="3503259"/>
              <a:ext cx="8382000" cy="74048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3" descr="Section # 1@0@0" hidden="1" title="1">
              <a:extLst>
                <a:ext uri="{FF2B5EF4-FFF2-40B4-BE49-F238E27FC236}">
                  <a16:creationId xmlns:a16="http://schemas.microsoft.com/office/drawing/2014/main" id="{8D49E4D1-72AF-BD8F-F050-361C534875CB}"/>
                </a:ext>
              </a:extLst>
            </p:cNvPr>
            <p:cNvSpPr/>
            <p:nvPr/>
          </p:nvSpPr>
          <p:spPr>
            <a:xfrm>
              <a:off x="3568700" y="4319941"/>
              <a:ext cx="8382000" cy="74048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4118944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34" name="þK">
            <a:extLst>
              <a:ext uri="{FF2B5EF4-FFF2-40B4-BE49-F238E27FC236}">
                <a16:creationId xmlns:a16="http://schemas.microsoft.com/office/drawing/2014/main" id="{61E0D107-F496-6356-D1DD-F702F0B160F3}"/>
              </a:ext>
            </a:extLst>
          </p:cNvPr>
          <p:cNvGrpSpPr/>
          <p:nvPr/>
        </p:nvGrpSpPr>
        <p:grpSpPr>
          <a:xfrm>
            <a:off x="3505200" y="1143000"/>
            <a:ext cx="8509000" cy="5461000"/>
            <a:chOff x="3505200" y="1143000"/>
            <a:chExt cx="8509000" cy="5461000"/>
          </a:xfrm>
        </p:grpSpPr>
        <p:pic>
          <p:nvPicPr>
            <p:cNvPr id="419" name="þ&gt;J#|+" descr="0.7600502" title="XXX">
              <a:extLst>
                <a:ext uri="{FF2B5EF4-FFF2-40B4-BE49-F238E27FC236}">
                  <a16:creationId xmlns:a16="http://schemas.microsoft.com/office/drawing/2014/main" id="{2B364BDB-CAC7-E77A-4644-209B0A44B923}"/>
                </a:ext>
              </a:extLst>
            </p:cNvPr>
            <p:cNvPicPr>
              <a:picLocks/>
            </p:cNvPicPr>
            <p:nvPr/>
          </p:nvPicPr>
          <p:blipFill rotWithShape="1">
            <a:blip r:embed="rId5">
              <a:extLst>
                <a:ext uri="{28A0092B-C50C-407E-A947-70E740481C1C}">
                  <a14:useLocalDpi xmlns:a14="http://schemas.microsoft.com/office/drawing/2010/main" val="0"/>
                </a:ext>
              </a:extLst>
            </a:blip>
            <a:srcRect t="8137" b="8137"/>
            <a:stretch/>
          </p:blipFill>
          <p:spPr>
            <a:xfrm>
              <a:off x="3568700" y="1206500"/>
              <a:ext cx="8382000" cy="5334000"/>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15" name="þC#1" title="xx">
              <a:extLst>
                <a:ext uri="{FF2B5EF4-FFF2-40B4-BE49-F238E27FC236}">
                  <a16:creationId xmlns:a16="http://schemas.microsoft.com/office/drawing/2014/main" id="{53CB8C6D-4DF3-4D2E-4B8F-DB862FAC0FEF}"/>
                </a:ext>
              </a:extLst>
            </p:cNvPr>
            <p:cNvSpPr/>
            <p:nvPr/>
          </p:nvSpPr>
          <p:spPr>
            <a:xfrm>
              <a:off x="7637452" y="1206500"/>
              <a:ext cx="4313248" cy="5334000"/>
            </a:xfrm>
            <a:prstGeom prst="rect">
              <a:avLst/>
            </a:prstGeom>
            <a:solidFill>
              <a:schemeClr val="tx1">
                <a:lumMod val="75000"/>
                <a:alpha val="39000"/>
              </a:schemeClr>
            </a:solidFill>
            <a:ln w="12700" cap="flat" cmpd="sng" algn="ctr">
              <a:solidFill>
                <a:srgbClr val="FFFFFF">
                  <a:lumMod val="100000"/>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423" name="þH#3" descr="1 1" hidden="1" title="|3|">
              <a:extLst>
                <a:ext uri="{FF2B5EF4-FFF2-40B4-BE49-F238E27FC236}">
                  <a16:creationId xmlns:a16="http://schemas.microsoft.com/office/drawing/2014/main" id="{F1F14005-8BED-D444-5FB1-3F833AB7C410}"/>
                </a:ext>
              </a:extLst>
            </p:cNvPr>
            <p:cNvSpPr/>
            <p:nvPr/>
          </p:nvSpPr>
          <p:spPr>
            <a:xfrm>
              <a:off x="7637452" y="4800600"/>
              <a:ext cx="4313248" cy="1701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21" name="þH#2" descr="1 1" hidden="1" title="|2|">
              <a:extLst>
                <a:ext uri="{FF2B5EF4-FFF2-40B4-BE49-F238E27FC236}">
                  <a16:creationId xmlns:a16="http://schemas.microsoft.com/office/drawing/2014/main" id="{A949D01B-A077-1E83-BF2B-1CA8FF11CB12}"/>
                </a:ext>
              </a:extLst>
            </p:cNvPr>
            <p:cNvSpPr/>
            <p:nvPr/>
          </p:nvSpPr>
          <p:spPr>
            <a:xfrm>
              <a:off x="7637452" y="3022600"/>
              <a:ext cx="4313248" cy="1701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18" name="þH#1" descr="1 1" hidden="1" title="|1|">
              <a:extLst>
                <a:ext uri="{FF2B5EF4-FFF2-40B4-BE49-F238E27FC236}">
                  <a16:creationId xmlns:a16="http://schemas.microsoft.com/office/drawing/2014/main" id="{2364D9B1-364D-47A5-7863-9A1A48207063}"/>
                </a:ext>
              </a:extLst>
            </p:cNvPr>
            <p:cNvSpPr/>
            <p:nvPr/>
          </p:nvSpPr>
          <p:spPr>
            <a:xfrm>
              <a:off x="7637452" y="1244600"/>
              <a:ext cx="4313248" cy="1701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359" name="þGY" hidden="1">
              <a:extLst>
                <a:ext uri="{FF2B5EF4-FFF2-40B4-BE49-F238E27FC236}">
                  <a16:creationId xmlns:a16="http://schemas.microsoft.com/office/drawing/2014/main" id="{DB078A97-7CBF-9045-A709-5D964A1E57C6}"/>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Arial" panose="020B0604020202020204" pitchFamily="34" charset="0"/>
              </a:endParaRPr>
            </a:p>
          </p:txBody>
        </p:sp>
        <p:sp>
          <p:nvSpPr>
            <p:cNvPr id="416" name="þO" descr="80#43.69228" hidden="1" title="1.830987">
              <a:extLst>
                <a:ext uri="{FF2B5EF4-FFF2-40B4-BE49-F238E27FC236}">
                  <a16:creationId xmlns:a16="http://schemas.microsoft.com/office/drawing/2014/main" id="{01A8AEB5-C2A1-BB56-7DE4-ED43D1252988}"/>
                </a:ext>
              </a:extLst>
            </p:cNvPr>
            <p:cNvSpPr>
              <a:spLocks/>
            </p:cNvSpPr>
            <p:nvPr/>
          </p:nvSpPr>
          <p:spPr>
            <a:xfrm>
              <a:off x="3505200" y="1143000"/>
              <a:ext cx="38100" cy="381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B88AD53A-7A3D-B225-3426-86214EB527D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F617C4D0-44FD-10D4-28D6-A60948C544BF}"/>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D47B37DC-5286-04BB-B083-13BE8902E198}"/>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E5368CCC-25AC-07F0-E470-5DF23833772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0C6ADC55-FF7D-1021-050F-ECCD69264D01}"/>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9542AB04-F5B4-17B3-3575-6EA6A1AD1D4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9F45EEB7-D442-D1DB-93AB-9B9B32595B50}"/>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E85A0472-A812-6A07-52D8-D675229ECE82}"/>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F3C6BDF4-4B4D-A691-C001-83F1A5E3A54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1C1D1B3F-1BB1-F2B4-7701-56E56AB7E2F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E207FCBC-A633-1A73-1731-5C86455E9232}"/>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8A489F1D-D97B-B2B6-7119-F895C41EF6F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8BF7A369-C686-221A-3ED8-97DB46EF6E8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D2BC4796-2086-E6C6-3EDB-AB8986C64F0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D3CB6F31-2A2C-03D6-9AB5-F82EC98B06BB}"/>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E3E4A956-3596-EC8A-FE3E-2C7627D5245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A7FF4F77-509B-091C-0163-5E4536E9EF02}"/>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4282E700-C724-1AE7-74BE-D605A1A67CB5}"/>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E1A730E5-89BC-CBB5-1EB1-EFC72FCBC70C}"/>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1C79D96B-DF9D-D2F1-EDDF-68EBEB8BBE16}"/>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2A4A73EB-8FEE-8911-8CEA-502BB8DBACB8}"/>
                </a:ext>
              </a:extLst>
            </p:cNvPr>
            <p:cNvPicPr>
              <a:picLocks/>
            </p:cNvPicPr>
            <p:nvPr/>
          </p:nvPicPr>
          <p:blipFill>
            <a:blip r:embed="rId7"/>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24179C7B-2B8B-D14C-065A-28BECA3221AA}"/>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A[þaþ]F123[þxþ]H[þaþ]G1[þxþ]2[þaþ]F113[þxþ]2[þaþ]F83[þxþ]N[þaþ]F142[þxþ]N[þaþ]KB[þxþ]Y[þaþ]F144[þxþ]N[þaþ]F82[þxþ]þPresentation[þaþ]F155[þxþ]N[þaþ]U1U75[þxþ]X[þaþ]U1U68[þxþ]Y[þaþ]U12[þxþ]1[þaþ]U11[þxþ]1[þaþ]U10[þxþ]V[þaþ]F141[þxþ]o1oþ[þaþ]F116[þxþ]1[þaþ]U15[þxþ]þ&gt;24þ&gt;23þ&gt;22þ&gt;20þ&gt;21þ&gt;25[þaþ]þ&gt;24U3[þxþ]0.281663681207726[þaþ]MF52[þxþ]None[þaþ]D_I[þxþ]SubRowD[þaþ]þ&gt;22FT[þxþ]V[þaþ]þ&gt;21FT[þxþ]V[þaþ]þ&gt;21U12[þxþ]S[þaþ]þ&gt;21U19[þxþ]T[þaþ]þ&gt;21U21[þxþ]&gt;21[þaþ]þ&gt;21U22[þxþ]þNone[þaþ]þ&gt;21U68[þxþ]Y[þaþ]þ&gt;21U4[þxþ]0.236996080738787[þaþ]þ&gt;21U3[þxþ]0.333176091071288[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3[þaþ]F167[þxþ]420[þaþ]F168[þxþ]339.625824681937[þaþ]F169[þxþ]5[þaþ]F170[þxþ]325.374175318063[þaþ]F156[þxþ]402[þaþ]F157[þxþ]0[þaþ]F158[þxþ]0[þaþ]U113[þxþ]Infinity[þaþ]U1U80[þxþ]-1[þaþ]U19[þxþ]0[þaþ]F_1[þxþ]0.333333333333333[þaþ]F_2[þxþ]0.333333333333333[þaþ]F_3[þxþ]0.333333333333333[þaþ]F_4[þxþ]0.192307692307692[þaþ]F_5[þxþ]0.153846153846154[þaþ]F135[þxþ]c25138e6b3434ab5b8d11be340142746[þaþ]U1U81[þxþ]Y[þaþ]F192[þxþ]Y[þaþ]þ&gt;21U70[þxþ]TextStyle1[þaþ]þ&gt;21U62[þxþ]Y[þaþ]F190[þxþ]DoubleColorStyle1[þaþ]þ&gt;21U69[þxþ]N[þaþ]F_0[þxþ]0.177347930029178[þaþ]F166[þxþ]N[þaþ]F149[þxþ]InvertedTextStyle1[þaþ]þ&gt;21F148[þxþ]Topic[þaþ]F185[þxþ]462,755126953125[þaþ]F186[þxþ]601,181030273438[þaþ]U1U79[þxþ]0[þaþ]F184[þxþ]N[þaþ]U1U78[þxþ]50[þaþ]U110[þxþ]0[þaþ]U112[þxþ]Infinity[þaþ]F84[þxþ]N[þaþ]F196[þxþ]L[þaþ]F195[þxþ]D[þaþ]F189[þxþ]N[þaþ]þ&gt;21F197[þxþ]Y[þaþ]þ&gt;21F198[þxþ]N[þaþ]F-3[þxþ]Template13[þaþ]F124[þxþ]6[þaþ]F_6[þxþ]0.0769230769230775[þaþ]F209[þxþ]85.78799[þaþ]F210[þxþ]129.8811[þaþ]þ&gt;24FT[þxþ]V[þaþ]OL[þxþ]1[þaþ]F222[þxþ]N[þaþ]F236[þxþ]AGENDA[þaþ]U114[þxþ]1[þaþ]þ&gt;21U84[þxþ]Y[þaþ]þ&gt;20F232[þxþ]Y[þaþ]þ&gt;20F233[þxþ]1[þaþ]þ&gt;20U12[þxþ]S[þaþ]þ&gt;20U19[þxþ]L[þaþ]þ&gt;20U10[þxþ]0[þaþ]þ&gt;20U9[þxþ]0[þaþ]þ&gt;20U3[þxþ]0.473177424172007[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249924538525342[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26199546504283[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63.3973236083984[þaþ]þ&gt;23VA[þxþ]N[þaþ]þ&gt;23U82[þxþ]91.2276382446289[þaþ]þ&gt;23U83[þxþ]145.085037231445[þaþ]þ&gt;22F193[þxþ]N[þaþ]þ&gt;22VA[þxþ]N[þaþ]þ&gt;20VA[þxþ]Y[þaþ]þ&gt;20U82[þxþ]174.057952880859[þaþ]þ&gt;20U83[þxþ]58.569450378418[þaþ]þ&gt;22F194[þxþ]N[þaþ]þ&gt;22U82[þxþ]101.209289550781[þaþ]þ&gt;22U83[þxþ]145.085037231445[þaþ]þ&gt;25U12[þxþ]S[þaþ]þ&gt;25U19[þxþ]TN[þaþ]þ&gt;25U10[þxþ]0[þaþ]þ&gt;25U9[þxþ]0[þaþ]þ&gt;25U3[þxþ]0.127807514266235[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10[þaþ]þ&gt;25U2[þxþ]10[þaþ]þ&gt;21F268[þxþ]N[þaþ]þ&gt;20F268[þxþ]N[þaþ]þ&gt;22F268[þxþ]N[þaþ]þ&gt;23F268[þxþ]N[þaþ]þ&gt;24F268[þxþ]N[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146[þxþ]0.0922970993538419[þaþ]F302[þxþ]0_Professional[þaþ]F300[þxþ]01_Agenda[þaþ]F301[þxþ]02_With Image[þaþ]F295[þxþ]NBV[þaþ]F297[þxþ]P[þaþ]F298[þxþ]B[þaþ]F296[þxþ]0.485415417148581[þaþ]U1U74[þxþ]N[þaþ]F293[þxþ]Background_Low angle view of modern skyscrapers rising straight up against a dramatic sky.png[þaþ]þ&gt;24F303[þxþ]45[þaþ]þ&gt;23F303[þxþ]47[þaþ]þ&gt;22F303[þxþ]49[þaþ]þ&gt;20F303[þxþ]51[þaþ]þ&gt;21F303[þxþ]57[þaþ]þ&gt;25F303[þxþ]43[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9C49A71C-B7CB-DE90-F318-2CA8C67D5544}"/>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84F8B7C8-EB7F-F555-469D-81A1F5232A2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A2EBEDD5-908B-B81A-D5F1-D409906E6C8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A7A4EAC7-7BBB-EEF7-1429-E6DAF6672F71}"/>
                </a:ext>
              </a:extLst>
            </p:cNvPr>
            <p:cNvSpPr/>
            <p:nvPr/>
          </p:nvSpPr>
          <p:spPr>
            <a:xfrm>
              <a:off x="3505200" y="1143000"/>
              <a:ext cx="8509000" cy="5461000"/>
            </a:xfrm>
            <a:prstGeom prst="rect">
              <a:avLst/>
            </a:prstGeom>
            <a:solidFill>
              <a:schemeClr val="tx1">
                <a:lumMod val="75000"/>
                <a:alpha val="39000"/>
              </a:schemeClr>
            </a:solidFill>
            <a:ln w="12700" cap="flat" cmpd="sng" algn="ctr">
              <a:solidFill>
                <a:srgbClr val="FFFFFF">
                  <a:lumMod val="100000"/>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371" name="þ&gt;24L" hidden="1" title="S">
              <a:extLst>
                <a:ext uri="{FF2B5EF4-FFF2-40B4-BE49-F238E27FC236}">
                  <a16:creationId xmlns:a16="http://schemas.microsoft.com/office/drawing/2014/main" id="{68EB4620-B8BF-5A42-61E0-DE847A5A9EF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3" name="þ&gt;24à" hidden="1" title="S">
              <a:extLst>
                <a:ext uri="{FF2B5EF4-FFF2-40B4-BE49-F238E27FC236}">
                  <a16:creationId xmlns:a16="http://schemas.microsoft.com/office/drawing/2014/main" id="{2D27A90C-85CE-F0FE-A219-A23B4412B0B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9" name="þ&gt;23L" hidden="1" title="S">
              <a:extLst>
                <a:ext uri="{FF2B5EF4-FFF2-40B4-BE49-F238E27FC236}">
                  <a16:creationId xmlns:a16="http://schemas.microsoft.com/office/drawing/2014/main" id="{BB712B33-297D-BA23-05D2-FB5A79796EF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1" name="þ&gt;23à" hidden="1" title="S">
              <a:extLst>
                <a:ext uri="{FF2B5EF4-FFF2-40B4-BE49-F238E27FC236}">
                  <a16:creationId xmlns:a16="http://schemas.microsoft.com/office/drawing/2014/main" id="{BACF97CD-A7FE-294D-630A-BA436A9DF8A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7" name="þ&gt;22L" hidden="1" title="S">
              <a:extLst>
                <a:ext uri="{FF2B5EF4-FFF2-40B4-BE49-F238E27FC236}">
                  <a16:creationId xmlns:a16="http://schemas.microsoft.com/office/drawing/2014/main" id="{DF80AA3A-6F64-0F28-7931-8E6BB4833A4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9" name="þ&gt;22à" hidden="1" title="S">
              <a:extLst>
                <a:ext uri="{FF2B5EF4-FFF2-40B4-BE49-F238E27FC236}">
                  <a16:creationId xmlns:a16="http://schemas.microsoft.com/office/drawing/2014/main" id="{A9F418A5-7798-537F-EE3A-F4E25A0A379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95" name="þ&gt;20L" hidden="1" title="S">
              <a:extLst>
                <a:ext uri="{FF2B5EF4-FFF2-40B4-BE49-F238E27FC236}">
                  <a16:creationId xmlns:a16="http://schemas.microsoft.com/office/drawing/2014/main" id="{6C5F9E45-F4A8-B4EE-1876-B0FDFE3B519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97" name="þ&gt;20à" hidden="1" title="S">
              <a:extLst>
                <a:ext uri="{FF2B5EF4-FFF2-40B4-BE49-F238E27FC236}">
                  <a16:creationId xmlns:a16="http://schemas.microsoft.com/office/drawing/2014/main" id="{3882A748-FB03-3006-7924-D4AB50688CE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407" name="þ&gt;25" hidden="1" title="S">
              <a:extLst>
                <a:ext uri="{FF2B5EF4-FFF2-40B4-BE49-F238E27FC236}">
                  <a16:creationId xmlns:a16="http://schemas.microsoft.com/office/drawing/2014/main" id="{DD7C9BF2-A579-C980-032C-4AA60B05C8BE}"/>
                </a:ext>
              </a:extLst>
            </p:cNvPr>
            <p:cNvSpPr>
              <a:spLocks/>
            </p:cNvSpPr>
            <p:nvPr/>
          </p:nvSpPr>
          <p:spPr>
            <a:xfrm>
              <a:off x="3695700" y="1333500"/>
              <a:ext cx="12700" cy="12700"/>
            </a:xfrm>
            <a:prstGeom prst="ellipse">
              <a:avLst/>
            </a:prstGeom>
            <a:solidFill>
              <a:schemeClr val="tx1">
                <a:lumMod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b="1">
                <a:solidFill>
                  <a:srgbClr val="FFFFFF">
                    <a:lumMod val="100000"/>
                  </a:srgbClr>
                </a:solidFill>
                <a:latin typeface="Arial Black" panose="020B0A04020102020204" pitchFamily="34" charset="0"/>
              </a:endParaRPr>
            </a:p>
          </p:txBody>
        </p:sp>
        <p:sp>
          <p:nvSpPr>
            <p:cNvPr id="409" name="þ-25" hidden="1">
              <a:extLst>
                <a:ext uri="{FF2B5EF4-FFF2-40B4-BE49-F238E27FC236}">
                  <a16:creationId xmlns:a16="http://schemas.microsoft.com/office/drawing/2014/main" id="{F7559B32-19D1-CACA-C014-57E59C8CF29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67" name="þ&gt;24" hidden="1" title="S">
              <a:extLst>
                <a:ext uri="{FF2B5EF4-FFF2-40B4-BE49-F238E27FC236}">
                  <a16:creationId xmlns:a16="http://schemas.microsoft.com/office/drawing/2014/main" id="{4BFCC449-D5C8-B0F3-E784-20B30A3C4F3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95000"/>
                  </a:schemeClr>
                </a:solidFill>
                <a:latin typeface="Arial" panose="020B0604020202020204" pitchFamily="34" charset="0"/>
              </a:endParaRPr>
            </a:p>
          </p:txBody>
        </p:sp>
        <p:sp>
          <p:nvSpPr>
            <p:cNvPr id="369" name="þ-24" hidden="1">
              <a:extLst>
                <a:ext uri="{FF2B5EF4-FFF2-40B4-BE49-F238E27FC236}">
                  <a16:creationId xmlns:a16="http://schemas.microsoft.com/office/drawing/2014/main" id="{1C2B174D-5116-35A0-B646-72D96D1A972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5" name="þ&gt;23" hidden="1" title="S">
              <a:extLst>
                <a:ext uri="{FF2B5EF4-FFF2-40B4-BE49-F238E27FC236}">
                  <a16:creationId xmlns:a16="http://schemas.microsoft.com/office/drawing/2014/main" id="{21091C7C-7C77-8910-A678-3CF05D3E460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95000"/>
                  </a:schemeClr>
                </a:solidFill>
                <a:latin typeface="Arial" panose="020B0604020202020204" pitchFamily="34" charset="0"/>
              </a:endParaRPr>
            </a:p>
          </p:txBody>
        </p:sp>
        <p:sp>
          <p:nvSpPr>
            <p:cNvPr id="377" name="þ-23" hidden="1">
              <a:extLst>
                <a:ext uri="{FF2B5EF4-FFF2-40B4-BE49-F238E27FC236}">
                  <a16:creationId xmlns:a16="http://schemas.microsoft.com/office/drawing/2014/main" id="{79382926-2493-913A-7F17-659B3291C5B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3" name="þ&gt;22" hidden="1" title="S">
              <a:extLst>
                <a:ext uri="{FF2B5EF4-FFF2-40B4-BE49-F238E27FC236}">
                  <a16:creationId xmlns:a16="http://schemas.microsoft.com/office/drawing/2014/main" id="{96A8F3E5-EDA0-D4D2-2EEF-DF56E277EF0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95000"/>
                  </a:schemeClr>
                </a:solidFill>
                <a:latin typeface="Arial" panose="020B0604020202020204" pitchFamily="34" charset="0"/>
              </a:endParaRPr>
            </a:p>
          </p:txBody>
        </p:sp>
        <p:sp>
          <p:nvSpPr>
            <p:cNvPr id="385" name="þ-22" hidden="1">
              <a:extLst>
                <a:ext uri="{FF2B5EF4-FFF2-40B4-BE49-F238E27FC236}">
                  <a16:creationId xmlns:a16="http://schemas.microsoft.com/office/drawing/2014/main" id="{8AF5DD20-4A21-5849-95CB-0F665C8582E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91" name="þ&gt;20" hidden="1" title="S">
              <a:extLst>
                <a:ext uri="{FF2B5EF4-FFF2-40B4-BE49-F238E27FC236}">
                  <a16:creationId xmlns:a16="http://schemas.microsoft.com/office/drawing/2014/main" id="{52D6DD55-F1C2-DBF5-F5CD-89DAE00B037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tx1">
                      <a:lumMod val="75000"/>
                    </a:scheme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95000"/>
                  </a:schemeClr>
                </a:solidFill>
                <a:latin typeface="Arial" panose="020B0604020202020204" pitchFamily="34" charset="0"/>
              </a:endParaRPr>
            </a:p>
          </p:txBody>
        </p:sp>
        <p:sp>
          <p:nvSpPr>
            <p:cNvPr id="393" name="þ-20" hidden="1">
              <a:extLst>
                <a:ext uri="{FF2B5EF4-FFF2-40B4-BE49-F238E27FC236}">
                  <a16:creationId xmlns:a16="http://schemas.microsoft.com/office/drawing/2014/main" id="{79A4EF38-7D56-7A69-CC1D-B6B64DD1DC4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296" name="þZ6" hidden="1">
              <a:extLst>
                <a:ext uri="{FF2B5EF4-FFF2-40B4-BE49-F238E27FC236}">
                  <a16:creationId xmlns:a16="http://schemas.microsoft.com/office/drawing/2014/main" id="{11074B52-3007-888B-9513-7A969EE42BB4}"/>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Calibri" panose="020F0502020204030204" pitchFamily="34" charset="0"/>
              </a:endParaRPr>
            </a:p>
          </p:txBody>
        </p:sp>
        <p:sp>
          <p:nvSpPr>
            <p:cNvPr id="252" name="þU2" hidden="1">
              <a:extLst>
                <a:ext uri="{FF2B5EF4-FFF2-40B4-BE49-F238E27FC236}">
                  <a16:creationId xmlns:a16="http://schemas.microsoft.com/office/drawing/2014/main" id="{58DE7188-B679-805E-F883-986FE968DBE9}"/>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Calibri" panose="020F0502020204030204" pitchFamily="34" charset="0"/>
              </a:endParaRPr>
            </a:p>
          </p:txBody>
        </p:sp>
        <p:sp>
          <p:nvSpPr>
            <p:cNvPr id="270" name="þF" descr="12632256" hidden="1">
              <a:extLst>
                <a:ext uri="{FF2B5EF4-FFF2-40B4-BE49-F238E27FC236}">
                  <a16:creationId xmlns:a16="http://schemas.microsoft.com/office/drawing/2014/main" id="{1163EF7C-7F08-FADB-19A2-D42288141610}"/>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268" name="þX" hidden="1">
              <a:extLst>
                <a:ext uri="{FF2B5EF4-FFF2-40B4-BE49-F238E27FC236}">
                  <a16:creationId xmlns:a16="http://schemas.microsoft.com/office/drawing/2014/main" id="{58E39093-727F-143F-A7A9-B164222F13A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Arial" panose="020B0604020202020204" pitchFamily="34" charset="0"/>
              </a:endParaRPr>
            </a:p>
          </p:txBody>
        </p:sp>
        <p:sp>
          <p:nvSpPr>
            <p:cNvPr id="399" name="þ&gt;21" hidden="1" title="S">
              <a:extLst>
                <a:ext uri="{FF2B5EF4-FFF2-40B4-BE49-F238E27FC236}">
                  <a16:creationId xmlns:a16="http://schemas.microsoft.com/office/drawing/2014/main" id="{95E3BEF5-CC03-FFE3-28F2-B50F6A40F797}"/>
                </a:ext>
              </a:extLst>
            </p:cNvPr>
            <p:cNvSpPr>
              <a:spLocks/>
            </p:cNvSpPr>
            <p:nvPr/>
          </p:nvSpPr>
          <p:spPr>
            <a:xfrm>
              <a:off x="3695700" y="1333500"/>
              <a:ext cx="12700" cy="12700"/>
            </a:xfrm>
            <a:prstGeom prst="rect">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95000"/>
                  </a:schemeClr>
                </a:solidFill>
                <a:latin typeface="Arial" panose="020B0604020202020204" pitchFamily="34" charset="0"/>
              </a:endParaRPr>
            </a:p>
          </p:txBody>
        </p:sp>
        <p:sp>
          <p:nvSpPr>
            <p:cNvPr id="401" name="þ-21" hidden="1">
              <a:extLst>
                <a:ext uri="{FF2B5EF4-FFF2-40B4-BE49-F238E27FC236}">
                  <a16:creationId xmlns:a16="http://schemas.microsoft.com/office/drawing/2014/main" id="{53508B04-A91B-F760-B170-9E4CF41A9881}"/>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317" name="þZA" hidden="1">
              <a:extLst>
                <a:ext uri="{FF2B5EF4-FFF2-40B4-BE49-F238E27FC236}">
                  <a16:creationId xmlns:a16="http://schemas.microsoft.com/office/drawing/2014/main" id="{E8978520-8299-98BD-B8C4-15569348B52E}"/>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cxnSp>
          <p:nvCxnSpPr>
            <p:cNvPr id="315" name="þZ5" hidden="1">
              <a:extLst>
                <a:ext uri="{FF2B5EF4-FFF2-40B4-BE49-F238E27FC236}">
                  <a16:creationId xmlns:a16="http://schemas.microsoft.com/office/drawing/2014/main" id="{896400F0-C5F9-B3FA-AD46-80FA07756AD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0BCAC860-7585-8BAF-FA7E-74D71A914269}"/>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89DC0618-C475-F1F9-F07F-CD08F305F5D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6EF04C20-7F32-1FEF-1206-FC24690CCE8B}"/>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238" name="þà" hidden="1">
              <a:extLst>
                <a:ext uri="{FF2B5EF4-FFF2-40B4-BE49-F238E27FC236}">
                  <a16:creationId xmlns:a16="http://schemas.microsoft.com/office/drawing/2014/main" id="{EC36F4B7-DDDA-8435-25D8-3528A119F010}"/>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Arial" panose="020B0604020202020204" pitchFamily="34" charset="0"/>
              </a:endParaRPr>
            </a:p>
          </p:txBody>
        </p:sp>
        <p:sp>
          <p:nvSpPr>
            <p:cNvPr id="235" name="þ§" hidden="1">
              <a:extLst>
                <a:ext uri="{FF2B5EF4-FFF2-40B4-BE49-F238E27FC236}">
                  <a16:creationId xmlns:a16="http://schemas.microsoft.com/office/drawing/2014/main" id="{F6CC60A7-F5FC-95EE-6D2D-08506B300255}"/>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Arial" panose="020B0604020202020204" pitchFamily="34" charset="0"/>
              </a:endParaRPr>
            </a:p>
          </p:txBody>
        </p:sp>
        <p:sp>
          <p:nvSpPr>
            <p:cNvPr id="403" name="þ&gt;21L" hidden="1" title="S">
              <a:extLst>
                <a:ext uri="{FF2B5EF4-FFF2-40B4-BE49-F238E27FC236}">
                  <a16:creationId xmlns:a16="http://schemas.microsoft.com/office/drawing/2014/main" id="{5A1B8B65-DB8D-48C0-B1A4-150F9EB0D78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Calibri" panose="020F0502020204030204" pitchFamily="34" charset="0"/>
              </a:endParaRPr>
            </a:p>
          </p:txBody>
        </p:sp>
        <p:sp>
          <p:nvSpPr>
            <p:cNvPr id="405" name="þ&gt;21à" hidden="1" title="S">
              <a:extLst>
                <a:ext uri="{FF2B5EF4-FFF2-40B4-BE49-F238E27FC236}">
                  <a16:creationId xmlns:a16="http://schemas.microsoft.com/office/drawing/2014/main" id="{31729ABB-8CCA-E0D5-044D-41BC5AADA09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Calibri" panose="020F0502020204030204" pitchFamily="34" charset="0"/>
              </a:endParaRPr>
            </a:p>
          </p:txBody>
        </p:sp>
        <p:sp>
          <p:nvSpPr>
            <p:cNvPr id="411" name="þ&gt;25L" hidden="1" title="S">
              <a:extLst>
                <a:ext uri="{FF2B5EF4-FFF2-40B4-BE49-F238E27FC236}">
                  <a16:creationId xmlns:a16="http://schemas.microsoft.com/office/drawing/2014/main" id="{81BB3C73-743D-FFF1-F5A4-6091E964B4F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413" name="þ&gt;25à" hidden="1" title="S">
              <a:extLst>
                <a:ext uri="{FF2B5EF4-FFF2-40B4-BE49-F238E27FC236}">
                  <a16:creationId xmlns:a16="http://schemas.microsoft.com/office/drawing/2014/main" id="{5B1768EC-CAD9-6C2C-1F2D-39782B78AE3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63" name="þ&gt;_SShape 1">
              <a:extLst>
                <a:ext uri="{FF2B5EF4-FFF2-40B4-BE49-F238E27FC236}">
                  <a16:creationId xmlns:a16="http://schemas.microsoft.com/office/drawing/2014/main" id="{88EB98EF-E3A2-9883-5553-C6523C179993}"/>
                </a:ext>
              </a:extLst>
            </p:cNvPr>
            <p:cNvSpPr>
              <a:spLocks/>
            </p:cNvSpPr>
            <p:nvPr/>
          </p:nvSpPr>
          <p:spPr>
            <a:xfrm>
              <a:off x="4023578" y="3018345"/>
              <a:ext cx="3422636" cy="100969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chemeClr val="accent1">
                      <a:shade val="15000"/>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3600">
                  <a:solidFill>
                    <a:schemeClr val="bg1">
                      <a:lumMod val="95000"/>
                    </a:schemeClr>
                  </a:solidFill>
                  <a:latin typeface="Calibri" panose="020F0502020204030204" pitchFamily="34" charset="0"/>
                </a:rPr>
                <a:t>About </a:t>
              </a:r>
            </a:p>
            <a:p>
              <a:pPr algn="r">
                <a:buSzPct val="100000"/>
              </a:pPr>
              <a:r>
                <a:rPr lang="it-IT" sz="4400">
                  <a:solidFill>
                    <a:schemeClr val="bg1">
                      <a:lumMod val="95000"/>
                    </a:schemeClr>
                  </a:solidFill>
                  <a:latin typeface="Calibri" panose="020F0502020204030204" pitchFamily="34" charset="0"/>
                </a:rPr>
                <a:t>Your Agenda</a:t>
              </a:r>
            </a:p>
          </p:txBody>
        </p:sp>
        <p:cxnSp>
          <p:nvCxnSpPr>
            <p:cNvPr id="365" name="þ&gt;_CLine 1">
              <a:extLst>
                <a:ext uri="{FF2B5EF4-FFF2-40B4-BE49-F238E27FC236}">
                  <a16:creationId xmlns:a16="http://schemas.microsoft.com/office/drawing/2014/main" id="{189721B9-C4A0-AED9-AD76-67D3B5AC1F1D}"/>
                </a:ext>
              </a:extLst>
            </p:cNvPr>
            <p:cNvCxnSpPr>
              <a:cxnSpLocks/>
            </p:cNvCxnSpPr>
            <p:nvPr/>
          </p:nvCxnSpPr>
          <p:spPr>
            <a:xfrm>
              <a:off x="7429196" y="2405854"/>
              <a:ext cx="0" cy="2767308"/>
            </a:xfrm>
            <a:prstGeom prst="straightConnector1">
              <a:avLst/>
            </a:prstGeom>
            <a:ln w="254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361" name="þZ7" descr="0.7600502" hidden="1">
              <a:extLst>
                <a:ext uri="{FF2B5EF4-FFF2-40B4-BE49-F238E27FC236}">
                  <a16:creationId xmlns:a16="http://schemas.microsoft.com/office/drawing/2014/main" id="{C8F6C1B6-9546-A5D5-4BA6-F20F64C4AF5F}"/>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3695700" y="1333500"/>
              <a:ext cx="35454" cy="40452"/>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5" name="þ&gt;21#1|T" title="þ\#1_1|1||&gt;21|">
              <a:extLst>
                <a:ext uri="{FF2B5EF4-FFF2-40B4-BE49-F238E27FC236}">
                  <a16:creationId xmlns:a16="http://schemas.microsoft.com/office/drawing/2014/main" id="{DF03AFEE-45A6-A274-2D0C-0F8E832B4174}"/>
                </a:ext>
              </a:extLst>
            </p:cNvPr>
            <p:cNvSpPr>
              <a:spLocks/>
            </p:cNvSpPr>
            <p:nvPr/>
          </p:nvSpPr>
          <p:spPr>
            <a:xfrm>
              <a:off x="8442717" y="1244600"/>
              <a:ext cx="1437071" cy="1701800"/>
            </a:xfrm>
            <a:prstGeom prst="rect">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95000"/>
                    </a:schemeClr>
                  </a:solidFill>
                  <a:latin typeface="Arial" panose="020B0604020202020204" pitchFamily="34" charset="0"/>
                </a:rPr>
                <a:t>Placeholder</a:t>
              </a:r>
            </a:p>
          </p:txBody>
        </p:sp>
        <p:sp>
          <p:nvSpPr>
            <p:cNvPr id="426" name="þ&gt;21#2|T" title="þ\#1_2|2||&gt;21|">
              <a:extLst>
                <a:ext uri="{FF2B5EF4-FFF2-40B4-BE49-F238E27FC236}">
                  <a16:creationId xmlns:a16="http://schemas.microsoft.com/office/drawing/2014/main" id="{DCDDA0E1-AF06-31FA-E742-A08C3EC5F845}"/>
                </a:ext>
              </a:extLst>
            </p:cNvPr>
            <p:cNvSpPr>
              <a:spLocks/>
            </p:cNvSpPr>
            <p:nvPr/>
          </p:nvSpPr>
          <p:spPr>
            <a:xfrm>
              <a:off x="8442717" y="3022600"/>
              <a:ext cx="1437071" cy="1701800"/>
            </a:xfrm>
            <a:prstGeom prst="rect">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95000"/>
                    </a:schemeClr>
                  </a:solidFill>
                  <a:latin typeface="Arial" panose="020B0604020202020204" pitchFamily="34" charset="0"/>
                </a:rPr>
                <a:t>Placeholder</a:t>
              </a:r>
            </a:p>
          </p:txBody>
        </p:sp>
        <p:sp>
          <p:nvSpPr>
            <p:cNvPr id="427" name="þ&gt;21#3|T" title="þ\#1_3|3||&gt;21|">
              <a:extLst>
                <a:ext uri="{FF2B5EF4-FFF2-40B4-BE49-F238E27FC236}">
                  <a16:creationId xmlns:a16="http://schemas.microsoft.com/office/drawing/2014/main" id="{5CE4DE06-5DEF-E95B-70B7-77092231F4D0}"/>
                </a:ext>
              </a:extLst>
            </p:cNvPr>
            <p:cNvSpPr>
              <a:spLocks/>
            </p:cNvSpPr>
            <p:nvPr/>
          </p:nvSpPr>
          <p:spPr>
            <a:xfrm>
              <a:off x="8442717" y="4800600"/>
              <a:ext cx="1437071" cy="1701800"/>
            </a:xfrm>
            <a:prstGeom prst="rect">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95000"/>
                    </a:schemeClr>
                  </a:solidFill>
                  <a:latin typeface="Arial" panose="020B0604020202020204" pitchFamily="34" charset="0"/>
                </a:rPr>
                <a:t>Placeholder</a:t>
              </a:r>
            </a:p>
          </p:txBody>
        </p:sp>
        <p:sp>
          <p:nvSpPr>
            <p:cNvPr id="428" name="þ&gt;20#1|L" title="þ\#1_1|1||&gt;20|">
              <a:extLst>
                <a:ext uri="{FF2B5EF4-FFF2-40B4-BE49-F238E27FC236}">
                  <a16:creationId xmlns:a16="http://schemas.microsoft.com/office/drawing/2014/main" id="{BCF92354-C7B0-F2C9-D06D-DEDA109BC932}"/>
                </a:ext>
              </a:extLst>
            </p:cNvPr>
            <p:cNvSpPr>
              <a:spLocks/>
            </p:cNvSpPr>
            <p:nvPr/>
          </p:nvSpPr>
          <p:spPr>
            <a:xfrm>
              <a:off x="9879788" y="1244600"/>
              <a:ext cx="2040932" cy="1701800"/>
            </a:xfrm>
            <a:prstGeom prst="rect">
              <a:avLst/>
            </a:prstGeom>
            <a:solidFill>
              <a:schemeClr val="tx1">
                <a:lumMod val="75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95000"/>
                    </a:schemeClr>
                  </a:solidFill>
                  <a:latin typeface="Arial" panose="020B0604020202020204" pitchFamily="34" charset="0"/>
                </a:rPr>
                <a:t>09:00-10:00</a:t>
              </a:r>
            </a:p>
          </p:txBody>
        </p:sp>
        <p:sp>
          <p:nvSpPr>
            <p:cNvPr id="429" name="þ&gt;20#2|L" title="þ\#1_2|2||&gt;20|">
              <a:extLst>
                <a:ext uri="{FF2B5EF4-FFF2-40B4-BE49-F238E27FC236}">
                  <a16:creationId xmlns:a16="http://schemas.microsoft.com/office/drawing/2014/main" id="{B1BF5A6F-42B5-9ADA-B674-9BA611A837BC}"/>
                </a:ext>
              </a:extLst>
            </p:cNvPr>
            <p:cNvSpPr>
              <a:spLocks/>
            </p:cNvSpPr>
            <p:nvPr/>
          </p:nvSpPr>
          <p:spPr>
            <a:xfrm>
              <a:off x="9879788" y="3022600"/>
              <a:ext cx="2040932" cy="1701800"/>
            </a:xfrm>
            <a:prstGeom prst="rect">
              <a:avLst/>
            </a:prstGeom>
            <a:solidFill>
              <a:schemeClr val="tx1">
                <a:lumMod val="75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95000"/>
                    </a:schemeClr>
                  </a:solidFill>
                  <a:latin typeface="Arial" panose="020B0604020202020204" pitchFamily="34" charset="0"/>
                </a:rPr>
                <a:t>10:00-11:00</a:t>
              </a:r>
            </a:p>
          </p:txBody>
        </p:sp>
        <p:sp>
          <p:nvSpPr>
            <p:cNvPr id="430" name="þ&gt;20#3|L" title="þ\#1_3|3||&gt;20|">
              <a:extLst>
                <a:ext uri="{FF2B5EF4-FFF2-40B4-BE49-F238E27FC236}">
                  <a16:creationId xmlns:a16="http://schemas.microsoft.com/office/drawing/2014/main" id="{333CABF2-230A-73E7-3126-B66C1704A148}"/>
                </a:ext>
              </a:extLst>
            </p:cNvPr>
            <p:cNvSpPr>
              <a:spLocks/>
            </p:cNvSpPr>
            <p:nvPr/>
          </p:nvSpPr>
          <p:spPr>
            <a:xfrm>
              <a:off x="9879788" y="4800600"/>
              <a:ext cx="2040932" cy="1701800"/>
            </a:xfrm>
            <a:prstGeom prst="rect">
              <a:avLst/>
            </a:prstGeom>
            <a:solidFill>
              <a:schemeClr val="tx1">
                <a:lumMod val="75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95000"/>
                    </a:schemeClr>
                  </a:solidFill>
                  <a:latin typeface="Arial" panose="020B0604020202020204" pitchFamily="34" charset="0"/>
                </a:rPr>
                <a:t>11:00-12:00</a:t>
              </a:r>
            </a:p>
          </p:txBody>
        </p:sp>
        <p:sp>
          <p:nvSpPr>
            <p:cNvPr id="431" name="þ&gt;25#1|TN" title="þ\#1_1|1|||0">
              <a:extLst>
                <a:ext uri="{FF2B5EF4-FFF2-40B4-BE49-F238E27FC236}">
                  <a16:creationId xmlns:a16="http://schemas.microsoft.com/office/drawing/2014/main" id="{2638017E-0607-38F9-7669-FCC151681DE8}"/>
                </a:ext>
              </a:extLst>
            </p:cNvPr>
            <p:cNvSpPr>
              <a:spLocks/>
            </p:cNvSpPr>
            <p:nvPr/>
          </p:nvSpPr>
          <p:spPr>
            <a:xfrm>
              <a:off x="7764452" y="1819868"/>
              <a:ext cx="551265" cy="551265"/>
            </a:xfrm>
            <a:prstGeom prst="ellipse">
              <a:avLst/>
            </a:prstGeom>
            <a:solidFill>
              <a:schemeClr val="tx1">
                <a:lumMod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rgbClr val="FFFFFF">
                      <a:lumMod val="100000"/>
                    </a:srgbClr>
                  </a:solidFill>
                  <a:latin typeface="Arial Black" panose="020B0A04020102020204" pitchFamily="34" charset="0"/>
                </a:rPr>
                <a:t>01</a:t>
              </a:r>
            </a:p>
          </p:txBody>
        </p:sp>
        <p:sp>
          <p:nvSpPr>
            <p:cNvPr id="432" name="þ&gt;25#2|TN" title="þ\#1_2|2|||0">
              <a:extLst>
                <a:ext uri="{FF2B5EF4-FFF2-40B4-BE49-F238E27FC236}">
                  <a16:creationId xmlns:a16="http://schemas.microsoft.com/office/drawing/2014/main" id="{88D9F31C-01A5-DDFD-2DE6-3473BF2D30F0}"/>
                </a:ext>
              </a:extLst>
            </p:cNvPr>
            <p:cNvSpPr>
              <a:spLocks/>
            </p:cNvSpPr>
            <p:nvPr/>
          </p:nvSpPr>
          <p:spPr>
            <a:xfrm>
              <a:off x="7764452" y="3597868"/>
              <a:ext cx="551265" cy="551265"/>
            </a:xfrm>
            <a:prstGeom prst="ellipse">
              <a:avLst/>
            </a:prstGeom>
            <a:solidFill>
              <a:schemeClr val="tx1">
                <a:lumMod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rgbClr val="FFFFFF">
                      <a:lumMod val="100000"/>
                    </a:srgbClr>
                  </a:solidFill>
                  <a:latin typeface="Arial Black" panose="020B0A04020102020204" pitchFamily="34" charset="0"/>
                </a:rPr>
                <a:t>02</a:t>
              </a:r>
            </a:p>
          </p:txBody>
        </p:sp>
        <p:sp>
          <p:nvSpPr>
            <p:cNvPr id="433" name="þ&gt;25#3|TN" title="þ\#1_3|3|||0">
              <a:extLst>
                <a:ext uri="{FF2B5EF4-FFF2-40B4-BE49-F238E27FC236}">
                  <a16:creationId xmlns:a16="http://schemas.microsoft.com/office/drawing/2014/main" id="{4F2993C6-F719-50C0-A589-336E69BA863D}"/>
                </a:ext>
              </a:extLst>
            </p:cNvPr>
            <p:cNvSpPr>
              <a:spLocks/>
            </p:cNvSpPr>
            <p:nvPr/>
          </p:nvSpPr>
          <p:spPr>
            <a:xfrm>
              <a:off x="7764452" y="5375869"/>
              <a:ext cx="551265" cy="551265"/>
            </a:xfrm>
            <a:prstGeom prst="ellipse">
              <a:avLst/>
            </a:prstGeom>
            <a:solidFill>
              <a:schemeClr val="tx1">
                <a:lumMod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rgbClr val="FFFFFF">
                      <a:lumMod val="100000"/>
                    </a:srgbClr>
                  </a:solidFill>
                  <a:latin typeface="Arial Black" panose="020B0A04020102020204" pitchFamily="34" charset="0"/>
                </a:rPr>
                <a:t>03</a:t>
              </a:r>
            </a:p>
          </p:txBody>
        </p:sp>
        <p:sp>
          <p:nvSpPr>
            <p:cNvPr id="420" name="þ\#1_1" descr="Section # 1@0@0" hidden="1" title="1">
              <a:extLst>
                <a:ext uri="{FF2B5EF4-FFF2-40B4-BE49-F238E27FC236}">
                  <a16:creationId xmlns:a16="http://schemas.microsoft.com/office/drawing/2014/main" id="{00CF6465-D522-1B61-8B0C-F39E412BB042}"/>
                </a:ext>
              </a:extLst>
            </p:cNvPr>
            <p:cNvSpPr/>
            <p:nvPr/>
          </p:nvSpPr>
          <p:spPr>
            <a:xfrm>
              <a:off x="7637452" y="1244600"/>
              <a:ext cx="4313248"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2" descr="Section # 1@0@0" hidden="1" title="1">
              <a:extLst>
                <a:ext uri="{FF2B5EF4-FFF2-40B4-BE49-F238E27FC236}">
                  <a16:creationId xmlns:a16="http://schemas.microsoft.com/office/drawing/2014/main" id="{F4825173-5663-939F-46B6-5BC36811A28E}"/>
                </a:ext>
              </a:extLst>
            </p:cNvPr>
            <p:cNvSpPr/>
            <p:nvPr/>
          </p:nvSpPr>
          <p:spPr>
            <a:xfrm>
              <a:off x="7637452" y="3022600"/>
              <a:ext cx="4313248"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4" name="þ\#1_3" descr="Section # 1@0@0" hidden="1" title="1">
              <a:extLst>
                <a:ext uri="{FF2B5EF4-FFF2-40B4-BE49-F238E27FC236}">
                  <a16:creationId xmlns:a16="http://schemas.microsoft.com/office/drawing/2014/main" id="{A0C8746B-5D64-8B59-79E4-0D654454704E}"/>
                </a:ext>
              </a:extLst>
            </p:cNvPr>
            <p:cNvSpPr/>
            <p:nvPr/>
          </p:nvSpPr>
          <p:spPr>
            <a:xfrm>
              <a:off x="7637452" y="4800600"/>
              <a:ext cx="4313248"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1653250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2" name="þK">
            <a:extLst>
              <a:ext uri="{FF2B5EF4-FFF2-40B4-BE49-F238E27FC236}">
                <a16:creationId xmlns:a16="http://schemas.microsoft.com/office/drawing/2014/main" id="{CF21B619-50D6-6D77-9B67-DE23F2682427}"/>
              </a:ext>
            </a:extLst>
          </p:cNvPr>
          <p:cNvGrpSpPr/>
          <p:nvPr/>
        </p:nvGrpSpPr>
        <p:grpSpPr>
          <a:xfrm>
            <a:off x="3505200" y="1143000"/>
            <a:ext cx="8509000" cy="5461000"/>
            <a:chOff x="3505200" y="1143000"/>
            <a:chExt cx="8509000" cy="5461000"/>
          </a:xfrm>
        </p:grpSpPr>
        <p:sp>
          <p:nvSpPr>
            <p:cNvPr id="422" name="þH#6" descr="1 1" hidden="1" title="|6|">
              <a:extLst>
                <a:ext uri="{FF2B5EF4-FFF2-40B4-BE49-F238E27FC236}">
                  <a16:creationId xmlns:a16="http://schemas.microsoft.com/office/drawing/2014/main" id="{163BCC7E-AE1C-FC29-24CD-FEE15BF182CB}"/>
                </a:ext>
              </a:extLst>
            </p:cNvPr>
            <p:cNvSpPr/>
            <p:nvPr/>
          </p:nvSpPr>
          <p:spPr>
            <a:xfrm>
              <a:off x="3568700" y="5689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tx2">
                    <a:lumMod val="100000"/>
                  </a:schemeClr>
                </a:solidFill>
                <a:latin typeface="Bierstadt" panose="020B0004020202020204" pitchFamily="34" charset="0"/>
              </a:endParaRPr>
            </a:p>
          </p:txBody>
        </p:sp>
        <p:sp>
          <p:nvSpPr>
            <p:cNvPr id="420" name="þH#5" descr="1 1" hidden="1" title="|5|">
              <a:extLst>
                <a:ext uri="{FF2B5EF4-FFF2-40B4-BE49-F238E27FC236}">
                  <a16:creationId xmlns:a16="http://schemas.microsoft.com/office/drawing/2014/main" id="{9FF69C2F-E3B5-D859-3ABA-C5C92A9C9706}"/>
                </a:ext>
              </a:extLst>
            </p:cNvPr>
            <p:cNvSpPr/>
            <p:nvPr/>
          </p:nvSpPr>
          <p:spPr>
            <a:xfrm>
              <a:off x="3568700" y="4800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tx2">
                    <a:lumMod val="100000"/>
                  </a:schemeClr>
                </a:solidFill>
                <a:latin typeface="Bierstadt" panose="020B0004020202020204" pitchFamily="34" charset="0"/>
              </a:endParaRPr>
            </a:p>
          </p:txBody>
        </p:sp>
        <p:sp>
          <p:nvSpPr>
            <p:cNvPr id="418" name="þH#4" descr="1 1" hidden="1" title="|4|">
              <a:extLst>
                <a:ext uri="{FF2B5EF4-FFF2-40B4-BE49-F238E27FC236}">
                  <a16:creationId xmlns:a16="http://schemas.microsoft.com/office/drawing/2014/main" id="{5C9FC79E-1150-67E4-7F82-BB925816CE17}"/>
                </a:ext>
              </a:extLst>
            </p:cNvPr>
            <p:cNvSpPr/>
            <p:nvPr/>
          </p:nvSpPr>
          <p:spPr>
            <a:xfrm>
              <a:off x="3568700" y="3911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tx2">
                    <a:lumMod val="100000"/>
                  </a:schemeClr>
                </a:solidFill>
                <a:latin typeface="Bierstadt" panose="020B0004020202020204" pitchFamily="34" charset="0"/>
              </a:endParaRPr>
            </a:p>
          </p:txBody>
        </p:sp>
        <p:sp>
          <p:nvSpPr>
            <p:cNvPr id="416" name="þH#3" descr="1 1" hidden="1" title="|3|">
              <a:extLst>
                <a:ext uri="{FF2B5EF4-FFF2-40B4-BE49-F238E27FC236}">
                  <a16:creationId xmlns:a16="http://schemas.microsoft.com/office/drawing/2014/main" id="{40912392-9DE9-964C-2B38-C0ABD1E28B0A}"/>
                </a:ext>
              </a:extLst>
            </p:cNvPr>
            <p:cNvSpPr/>
            <p:nvPr/>
          </p:nvSpPr>
          <p:spPr>
            <a:xfrm>
              <a:off x="3568700" y="3022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tx2">
                    <a:lumMod val="100000"/>
                  </a:schemeClr>
                </a:solidFill>
                <a:latin typeface="Bierstadt" panose="020B0004020202020204" pitchFamily="34" charset="0"/>
              </a:endParaRPr>
            </a:p>
          </p:txBody>
        </p:sp>
        <p:sp>
          <p:nvSpPr>
            <p:cNvPr id="414" name="þH#2" descr="1 1" hidden="1" title="|2|">
              <a:extLst>
                <a:ext uri="{FF2B5EF4-FFF2-40B4-BE49-F238E27FC236}">
                  <a16:creationId xmlns:a16="http://schemas.microsoft.com/office/drawing/2014/main" id="{E070F358-8968-88B0-AC3D-429AC221793C}"/>
                </a:ext>
              </a:extLst>
            </p:cNvPr>
            <p:cNvSpPr/>
            <p:nvPr/>
          </p:nvSpPr>
          <p:spPr>
            <a:xfrm>
              <a:off x="3568700" y="2133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tx2">
                    <a:lumMod val="100000"/>
                  </a:schemeClr>
                </a:solidFill>
                <a:latin typeface="Bierstadt" panose="020B0004020202020204" pitchFamily="34" charset="0"/>
              </a:endParaRPr>
            </a:p>
          </p:txBody>
        </p:sp>
        <p:sp>
          <p:nvSpPr>
            <p:cNvPr id="412" name="þH#1" descr="1 1" hidden="1" title="|1|">
              <a:extLst>
                <a:ext uri="{FF2B5EF4-FFF2-40B4-BE49-F238E27FC236}">
                  <a16:creationId xmlns:a16="http://schemas.microsoft.com/office/drawing/2014/main" id="{71F588D0-83B0-031F-9DD8-847A8C51045A}"/>
                </a:ext>
              </a:extLst>
            </p:cNvPr>
            <p:cNvSpPr/>
            <p:nvPr/>
          </p:nvSpPr>
          <p:spPr>
            <a:xfrm>
              <a:off x="3568700" y="1244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BBE67CB1-AC38-BFF6-FD42-7385F6C63D2F}"/>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F5D3643D-4E0B-4BB3-80AB-0681D9C9C90C}"/>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41E32FCD-75B1-569A-1E5E-14ACDD47256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6952D657-00C8-3BC3-F5BF-F40E752A5E4C}"/>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1117B750-CB65-982D-B5F3-9EDF88B9DFAF}"/>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70219F0A-78CA-256D-F612-635F099133B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1E20E6EF-4FDB-9A5D-09AE-D50ECAA61C34}"/>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9019EAF6-A6DC-ED2E-8ABF-94CA79712B52}"/>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4EEB967C-DD77-5010-F9EA-8B8D707AF27C}"/>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AC9FDE92-FBA4-92E3-4D59-56FC444C559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A37D0237-D3A5-93A9-AA3A-BB3288A5543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6F4C9B11-46D7-60D2-675B-9622C94C421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197F6ADF-B46B-8B4F-13DA-D92086F8AC3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24A12ED7-3F7D-19FA-66DE-C2078F50170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611309FE-D53A-D3E6-0586-F50E1774984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EFCD9210-C5A5-9615-C4BC-8B737B7D1A2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33695C31-7404-68C3-F3A5-EF94E029A9AF}"/>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95D2E9A4-D94B-6E13-8EB9-517FB0455DA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2CEBA9EC-6EC3-A000-CA02-64880AE357B5}"/>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10431ED1-79CE-F10A-07A5-4BEFC0F27E50}"/>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5D21D862-234F-1B5A-7473-608CF1CDAF55}"/>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42DCBCE4-0777-590E-2C31-5DA1DFF5F8BE}"/>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0ACD59F8-6605-74D4-9CD2-2E7837D8D197}"/>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4B6342F9-7BC4-3775-7A26-8CF4F4D0308C}"/>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N[þaþ]F144[þxþ]N[þaþ]F82[þxþ]þPresentation[þaþ]F155[þxþ]N[þaþ]U1U75[þxþ]X[þaþ]U1U68[þxþ]Y[þaþ]U12[þxþ]1[þaþ]U11[þxþ]1[þaþ]U10[þxþ]V[þaþ]F141[þxþ]o1oþ[þaþ]F116[þxþ]1[þaþ]U15[þxþ]þ&gt;24þ&gt;23þ&gt;22þ&gt;20þ&gt;21þ&gt;25[þaþ]þ&gt;24U3[þxþ]0.266018478923341[þaþ]MF52[þxþ]None[þaþ]D_I[þxþ]SubRowD[þaþ]þ&gt;22FT[þxþ]V[þaþ]þ&gt;21FT[þxþ]V[þaþ]þ&gt;21U12[þxþ]S[þaþ]þ&gt;21U19[þxþ]T[þaþ]þ&gt;21U21[þxþ]&gt;21[þaþ]þ&gt;21U22[þxþ]þNone[þaþ]þ&gt;21U68[þxþ]Y[þaþ]þ&gt;21U4[þxþ]0.236996080738787[þaþ]þ&gt;21U3[þxþ]0.550964445286179[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Infinity[þaþ]U1U80[þxþ]-1[þaþ]U19[þxþ]0[þaþ]F_1[þxþ]0.192307692307692[þaþ]F_2[þxþ]0.192307692307692[þaþ]F_3[þxþ]0.192307692307692[þaþ]F_4[þxþ]0.192307692307692[þaþ]F_5[þxþ]0.153846153846154[þaþ]F135[þxþ]78d48ad989684b33b2c5ea1d435223b6[þaþ]U1U81[þxþ]Y[þaþ]F192[þxþ]Y[þaþ]þ&gt;21U70[þxþ]TextStyle1[þaþ]þ&gt;21U62[þxþ]Y[þaþ]F190[þxþ]DoubleColorStyle1[þaþ]þ&gt;21U69[þxþ]N[þaþ]F_0[þxþ]0.177347930029178[þaþ]F166[þxþ]N[þaþ]F149[þxþ]InvertedTextStyle1[þaþ]þ&gt;21F148[þxþ]Topic[þaþ]F185[þxþ]424,696838378906[þaþ]F186[þxþ]628,857299804688[þaþ]U1U79[þxþ]0[þaþ]F184[þxþ]N[þaþ]U1U78[þxþ]50[þaþ]U110[þxþ]0[þaþ]U112[þxþ]NaN[þaþ]F84[þxþ]N[þaþ]F196[þxþ]L[þaþ]F195[þxþ]D[þaþ]F189[þxþ]N[þaþ]þ&gt;21F197[þxþ]Y[þaþ]þ&gt;21F198[þxþ]N[þaþ]F-3[þxþ]Template1[þaþ]F124[þxþ]6[þaþ]F_6[þxþ]0.0769230769230775[þaþ]F209[þxþ]78.74016[þaþ]F210[þxþ]148.0155[þaþ]þ&gt;24FT[þxþ]V[þaþ]OL[þxþ]1[þaþ]F222[þxþ]N[þaþ]F236[þxþ]AGENDA[þaþ]U114[þxþ]1[þaþ]þ&gt;21U84[þxþ]Y[þaþ]þ&gt;20F232[þxþ]Y[þaþ]þ&gt;20F233[þxþ]1[þaþ]þ&gt;20U12[þxþ]S[þaþ]þ&gt;20U19[þxþ]L[þaþ]þ&gt;20U10[þxþ]0[þaþ]þ&gt;20U9[þxþ]0[þaþ]þ&gt;20U3[þxþ]0.3319453290211[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0983942925871817[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64475971746706[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1.8996849060059[þaþ]þ&gt;23VA[þxþ]N[þaþ]þ&gt;23U82[þxþ]123.749839782715[þaþ]þ&gt;23U83[þxþ]41.8996849060059[þaþ]þ&gt;22F193[þxþ]N[þaþ]þ&gt;22VA[þxþ]N[þaþ]þ&gt;20VA[þxþ]Y[þaþ]þ&gt;20U82[þxþ]174.057952880859[þaþ]þ&gt;20U83[þxþ]58.569450378418[þaþ]þ&gt;22F194[þxþ]Y[þaþ]þ&gt;22U82[þxþ]67.5918884277344[þaþ]þ&gt;22U83[þxþ]63.1994476318359[þaþ]þ&gt;25U12[þxþ]S[þaþ]þ&gt;25U19[þxþ]TN[þaþ]þ&gt;25U10[þxþ]0[þaþ]þ&gt;25U9[þxþ]0[þaþ]þ&gt;25U3[þxþ]0.107402889321517[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6[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146[þxþ]0.0922970993538419[þaþ]F302[þxþ]0_Professional[þaþ]F300[þxþ]01_Agenda[þaþ]F301[þxþ]01_Standard[þaþ]þ&gt;24F303[þxþ]46[þaþ]þ&gt;23F303[þxþ]48[þaþ]þ&gt;22F303[þxþ]50[þaþ]þ&gt;20F303[þxþ]52[þaþ]þ&gt;21F303[þxþ]58[þaþ]þ&gt;25F303[þxþ]44[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A7243DD8-47E6-EE1B-0B2A-094EC51E69D4}"/>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1FF56516-1456-A623-DD5A-B5C9DDDA5FA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5BBD6683-B421-0D3F-9C9D-9C089DD13A9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48DB51E6-3F8D-D71D-558C-10920039D8E4}"/>
                </a:ext>
              </a:extLst>
            </p:cNvPr>
            <p:cNvSpPr/>
            <p:nvPr/>
          </p:nvSpPr>
          <p:spPr>
            <a:xfrm>
              <a:off x="3505200" y="1143000"/>
              <a:ext cx="8509000" cy="5461000"/>
            </a:xfrm>
            <a:prstGeom prst="rect">
              <a:avLst/>
            </a:prstGeom>
            <a:solidFill>
              <a:srgbClr val="FFFFFF">
                <a:lumMod val="100000"/>
              </a:srgbClr>
            </a:solidFill>
            <a:ln w="12700" cap="flat" cmpd="sng" algn="ctr">
              <a:solidFill>
                <a:srgbClr val="FFFFFF">
                  <a:lumMod val="100000"/>
                  <a:alpha val="0"/>
                </a:srgbClr>
              </a:solidFill>
              <a:prstDash val="solid"/>
              <a:miter lim="800000"/>
              <a:headEnd type="none" w="med" len="med"/>
              <a:tailEnd type="none" w="med" len="med"/>
            </a:ln>
            <a:effectLst>
              <a:outerShdw blurRad="63500" sx="102000" sy="102000" rotWithShape="0">
                <a:srgbClr val="D9D9D9">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tx2">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820A1333-434E-9658-54D2-5FAC32C5785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D8791A9B-2B5A-2BE4-A2F7-77367E8A636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A754CE5D-8C89-8872-0BA2-33F566183F2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C57ED416-52A1-FC96-D564-FA5B7AA3544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BF503D3C-2DDF-EBC6-0F67-64E24AF7345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F2543311-49A5-C880-D62A-F747CD08C2C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46A4574C-83AD-07F8-91A1-448A72A87B9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9C7D758D-05A9-7427-FF0C-1C6C9F666FB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402" name="þ&gt;25" hidden="1" title="S">
              <a:extLst>
                <a:ext uri="{FF2B5EF4-FFF2-40B4-BE49-F238E27FC236}">
                  <a16:creationId xmlns:a16="http://schemas.microsoft.com/office/drawing/2014/main" id="{A6A106CD-876C-362F-3000-9644AAA00232}"/>
                </a:ext>
              </a:extLst>
            </p:cNvPr>
            <p:cNvSpPr>
              <a:spLocks/>
            </p:cNvSpPr>
            <p:nvPr/>
          </p:nvSpPr>
          <p:spPr>
            <a:xfrm>
              <a:off x="3695700" y="1333500"/>
              <a:ext cx="12700" cy="12700"/>
            </a:xfrm>
            <a:prstGeom prst="rect">
              <a:avLst/>
            </a:prstGeom>
            <a:solidFill>
              <a:schemeClr val="tx2">
                <a:lumMod val="100000"/>
              </a:schemeClr>
            </a:solidFill>
            <a:ln w="12700" cap="flat" cmpd="sng" algn="ctr">
              <a:solidFill>
                <a:schemeClr val="tx2">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3200" b="1">
                <a:solidFill>
                  <a:schemeClr val="bg1">
                    <a:lumMod val="100000"/>
                  </a:schemeClr>
                </a:solidFill>
                <a:latin typeface="Bierstadt" panose="020B0004020202020204" pitchFamily="34" charset="0"/>
              </a:endParaRPr>
            </a:p>
          </p:txBody>
        </p:sp>
        <p:sp>
          <p:nvSpPr>
            <p:cNvPr id="404" name="þ-25" hidden="1">
              <a:extLst>
                <a:ext uri="{FF2B5EF4-FFF2-40B4-BE49-F238E27FC236}">
                  <a16:creationId xmlns:a16="http://schemas.microsoft.com/office/drawing/2014/main" id="{207FA74A-8188-2273-C807-06F017DBE41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E5444F4B-2655-5BBB-D711-2FF898E704E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000">
                <a:solidFill>
                  <a:schemeClr val="tx2">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FD3C016E-8E51-A679-FBD8-DD7938B8414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AC2AB9F7-C286-ABF9-CD7B-CE14C7F64FC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tx2">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22B82183-CDEA-46A5-2144-BB1D2F4D8B9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7C93E431-0284-2F8C-B368-0E09F0AD279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a:solidFill>
                  <a:schemeClr val="tx2">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22FF3BE2-0761-E523-DBC8-555F285A35C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8AC0D783-412B-D777-188E-A2532CD68E6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endParaRPr lang="it-IT">
                <a:solidFill>
                  <a:schemeClr val="tx2">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C2E2A046-BD57-892F-CE61-A8860E02DCE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8EC2C7D5-47C7-23E8-916E-D4C7ECF7188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C15618F5-B408-5332-7055-3EAF67CD075F}"/>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2000">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3CCEE44C-8FD1-DE8A-1079-8A87319F96CD}"/>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72C33590-B2C7-B903-B44B-914CFFDC02C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b="1">
                <a:solidFill>
                  <a:schemeClr val="tx2">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D757515E-50D9-FE60-33D1-75E3D6B733F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b="1">
                <a:solidFill>
                  <a:schemeClr val="tx2">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31C0AB2E-E87E-36C2-2488-9B8303446EC1}"/>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EDE88E61-B033-BB0D-5B28-A436261036F5}"/>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B956672B-18C8-D84A-CD0A-177D3FADC029}"/>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6E9ABA82-5ABA-52C6-B314-ECC69C5361AD}"/>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04CF99E4-3C21-4621-595D-F03F7D1878A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690061FE-6B0A-DA84-DB28-5A425E4BE46F}"/>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F201B5A0-3F42-DF5F-4E67-FAD4DAA86E68}"/>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32FB2CF2-6806-8271-E974-7DA14CB3009C}"/>
                </a:ext>
              </a:extLst>
            </p:cNvPr>
            <p:cNvSpPr/>
            <p:nvPr/>
          </p:nvSpPr>
          <p:spPr>
            <a:xfrm>
              <a:off x="3695700" y="1333500"/>
              <a:ext cx="2628" cy="141064"/>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900">
                <a:solidFill>
                  <a:schemeClr val="tx2">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F89CCA2C-3EF7-6E81-0975-453BC6C449D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3F744D50-EF1B-A3D5-30CA-4C626F9A335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406" name="þ&gt;25L" hidden="1" title="S">
              <a:extLst>
                <a:ext uri="{FF2B5EF4-FFF2-40B4-BE49-F238E27FC236}">
                  <a16:creationId xmlns:a16="http://schemas.microsoft.com/office/drawing/2014/main" id="{2453F679-0D33-4042-A410-34FA71990EA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408" name="þ&gt;25à" hidden="1" title="S">
              <a:extLst>
                <a:ext uri="{FF2B5EF4-FFF2-40B4-BE49-F238E27FC236}">
                  <a16:creationId xmlns:a16="http://schemas.microsoft.com/office/drawing/2014/main" id="{CDBFD709-EC22-126B-6A63-EFB850FED33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D0842CB9-1652-0290-6336-1193F1879163}"/>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tx2">
                    <a:lumMod val="100000"/>
                  </a:scheme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A99F6E3A-072D-5076-7DED-A9FDCA880804}"/>
                </a:ext>
              </a:extLst>
            </p:cNvPr>
            <p:cNvSpPr>
              <a:spLocks/>
            </p:cNvSpPr>
            <p:nvPr/>
          </p:nvSpPr>
          <p:spPr>
            <a:xfrm>
              <a:off x="4545151" y="1244600"/>
              <a:ext cx="461818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9531C135-171B-0D4B-DB0D-0E2884F91770}"/>
                </a:ext>
              </a:extLst>
            </p:cNvPr>
            <p:cNvSpPr>
              <a:spLocks/>
            </p:cNvSpPr>
            <p:nvPr/>
          </p:nvSpPr>
          <p:spPr>
            <a:xfrm>
              <a:off x="4545151" y="2133600"/>
              <a:ext cx="461818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B63F6775-99F7-67EA-9B86-3466E9F3F9E9}"/>
                </a:ext>
              </a:extLst>
            </p:cNvPr>
            <p:cNvSpPr>
              <a:spLocks/>
            </p:cNvSpPr>
            <p:nvPr/>
          </p:nvSpPr>
          <p:spPr>
            <a:xfrm>
              <a:off x="4545151" y="3022600"/>
              <a:ext cx="461818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FAFE7D0B-60BD-BACA-A65F-565CFBC06459}"/>
                </a:ext>
              </a:extLst>
            </p:cNvPr>
            <p:cNvSpPr>
              <a:spLocks/>
            </p:cNvSpPr>
            <p:nvPr/>
          </p:nvSpPr>
          <p:spPr>
            <a:xfrm>
              <a:off x="4545151" y="3911600"/>
              <a:ext cx="461818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EFC959D2-EC31-067B-F947-62E51F0B3280}"/>
                </a:ext>
              </a:extLst>
            </p:cNvPr>
            <p:cNvSpPr>
              <a:spLocks/>
            </p:cNvSpPr>
            <p:nvPr/>
          </p:nvSpPr>
          <p:spPr>
            <a:xfrm>
              <a:off x="4545151" y="4800600"/>
              <a:ext cx="461818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9" name="þ&gt;21#6|T" title="þ\#1_6|6||&gt;21|">
              <a:extLst>
                <a:ext uri="{FF2B5EF4-FFF2-40B4-BE49-F238E27FC236}">
                  <a16:creationId xmlns:a16="http://schemas.microsoft.com/office/drawing/2014/main" id="{91913E4B-B0AD-DFBA-0820-2492D423C4E7}"/>
                </a:ext>
              </a:extLst>
            </p:cNvPr>
            <p:cNvSpPr>
              <a:spLocks/>
            </p:cNvSpPr>
            <p:nvPr/>
          </p:nvSpPr>
          <p:spPr>
            <a:xfrm>
              <a:off x="4545151" y="5689600"/>
              <a:ext cx="461818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30" name="þ&gt;20#1|L" title="þ\#1_1|1||&gt;20|">
              <a:extLst>
                <a:ext uri="{FF2B5EF4-FFF2-40B4-BE49-F238E27FC236}">
                  <a16:creationId xmlns:a16="http://schemas.microsoft.com/office/drawing/2014/main" id="{C3E79BE3-16EE-C58E-FAE1-8DCF429A0529}"/>
                </a:ext>
              </a:extLst>
            </p:cNvPr>
            <p:cNvSpPr>
              <a:spLocks/>
            </p:cNvSpPr>
            <p:nvPr/>
          </p:nvSpPr>
          <p:spPr>
            <a:xfrm>
              <a:off x="9163335" y="1244600"/>
              <a:ext cx="278236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a:solidFill>
                    <a:schemeClr val="tx2">
                      <a:lumMod val="100000"/>
                    </a:schemeClr>
                  </a:solidFill>
                  <a:latin typeface="Bierstadt" panose="020B0004020202020204" pitchFamily="34" charset="0"/>
                </a:rPr>
                <a:t>09:00-10:00</a:t>
              </a:r>
            </a:p>
          </p:txBody>
        </p:sp>
        <p:sp>
          <p:nvSpPr>
            <p:cNvPr id="431" name="þ&gt;20#2|L" title="þ\#1_2|2||&gt;20|">
              <a:extLst>
                <a:ext uri="{FF2B5EF4-FFF2-40B4-BE49-F238E27FC236}">
                  <a16:creationId xmlns:a16="http://schemas.microsoft.com/office/drawing/2014/main" id="{DA94A774-811A-464F-F62B-10CE3D48141D}"/>
                </a:ext>
              </a:extLst>
            </p:cNvPr>
            <p:cNvSpPr>
              <a:spLocks/>
            </p:cNvSpPr>
            <p:nvPr/>
          </p:nvSpPr>
          <p:spPr>
            <a:xfrm>
              <a:off x="9163335" y="2133600"/>
              <a:ext cx="278236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a:solidFill>
                    <a:schemeClr val="tx2">
                      <a:lumMod val="100000"/>
                    </a:schemeClr>
                  </a:solidFill>
                  <a:latin typeface="Bierstadt" panose="020B0004020202020204" pitchFamily="34" charset="0"/>
                </a:rPr>
                <a:t>10:00-11:00</a:t>
              </a:r>
            </a:p>
          </p:txBody>
        </p:sp>
        <p:sp>
          <p:nvSpPr>
            <p:cNvPr id="432" name="þ&gt;20#3|L" title="þ\#1_3|3||&gt;20|">
              <a:extLst>
                <a:ext uri="{FF2B5EF4-FFF2-40B4-BE49-F238E27FC236}">
                  <a16:creationId xmlns:a16="http://schemas.microsoft.com/office/drawing/2014/main" id="{C9B41BAC-6522-F0E6-1D4F-509535561842}"/>
                </a:ext>
              </a:extLst>
            </p:cNvPr>
            <p:cNvSpPr>
              <a:spLocks/>
            </p:cNvSpPr>
            <p:nvPr/>
          </p:nvSpPr>
          <p:spPr>
            <a:xfrm>
              <a:off x="9163335" y="3022600"/>
              <a:ext cx="278236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a:solidFill>
                    <a:schemeClr val="tx2">
                      <a:lumMod val="100000"/>
                    </a:schemeClr>
                  </a:solidFill>
                  <a:latin typeface="Bierstadt" panose="020B0004020202020204" pitchFamily="34" charset="0"/>
                </a:rPr>
                <a:t>11:00-12:00</a:t>
              </a:r>
            </a:p>
          </p:txBody>
        </p:sp>
        <p:sp>
          <p:nvSpPr>
            <p:cNvPr id="433" name="þ&gt;20#4|L" title="þ\#1_4|4||&gt;20|">
              <a:extLst>
                <a:ext uri="{FF2B5EF4-FFF2-40B4-BE49-F238E27FC236}">
                  <a16:creationId xmlns:a16="http://schemas.microsoft.com/office/drawing/2014/main" id="{09BFADCF-720A-36A6-072A-18DDDBB7394B}"/>
                </a:ext>
              </a:extLst>
            </p:cNvPr>
            <p:cNvSpPr>
              <a:spLocks/>
            </p:cNvSpPr>
            <p:nvPr/>
          </p:nvSpPr>
          <p:spPr>
            <a:xfrm>
              <a:off x="9163335" y="3911600"/>
              <a:ext cx="278236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a:solidFill>
                    <a:schemeClr val="tx2">
                      <a:lumMod val="100000"/>
                    </a:schemeClr>
                  </a:solidFill>
                  <a:latin typeface="Bierstadt" panose="020B0004020202020204" pitchFamily="34" charset="0"/>
                </a:rPr>
                <a:t>12:00-13:00</a:t>
              </a:r>
            </a:p>
          </p:txBody>
        </p:sp>
        <p:sp>
          <p:nvSpPr>
            <p:cNvPr id="434" name="þ&gt;20#5|L" title="þ\#1_5|5||&gt;20|">
              <a:extLst>
                <a:ext uri="{FF2B5EF4-FFF2-40B4-BE49-F238E27FC236}">
                  <a16:creationId xmlns:a16="http://schemas.microsoft.com/office/drawing/2014/main" id="{4FCEDD16-239F-67E6-E8A5-1230D2E94249}"/>
                </a:ext>
              </a:extLst>
            </p:cNvPr>
            <p:cNvSpPr>
              <a:spLocks/>
            </p:cNvSpPr>
            <p:nvPr/>
          </p:nvSpPr>
          <p:spPr>
            <a:xfrm>
              <a:off x="9163335" y="4800600"/>
              <a:ext cx="278236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a:solidFill>
                    <a:schemeClr val="tx2">
                      <a:lumMod val="100000"/>
                    </a:schemeClr>
                  </a:solidFill>
                  <a:latin typeface="Bierstadt" panose="020B0004020202020204" pitchFamily="34" charset="0"/>
                </a:rPr>
                <a:t>13:00-14:00</a:t>
              </a:r>
            </a:p>
          </p:txBody>
        </p:sp>
        <p:sp>
          <p:nvSpPr>
            <p:cNvPr id="435" name="þ&gt;20#6|L" title="þ\#1_6|6||&gt;20|">
              <a:extLst>
                <a:ext uri="{FF2B5EF4-FFF2-40B4-BE49-F238E27FC236}">
                  <a16:creationId xmlns:a16="http://schemas.microsoft.com/office/drawing/2014/main" id="{D694E917-B9E6-C9DC-E534-86044E287A0B}"/>
                </a:ext>
              </a:extLst>
            </p:cNvPr>
            <p:cNvSpPr>
              <a:spLocks/>
            </p:cNvSpPr>
            <p:nvPr/>
          </p:nvSpPr>
          <p:spPr>
            <a:xfrm>
              <a:off x="9163335" y="5689600"/>
              <a:ext cx="2782366"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a:solidFill>
                    <a:schemeClr val="tx2">
                      <a:lumMod val="100000"/>
                    </a:schemeClr>
                  </a:solidFill>
                  <a:latin typeface="Bierstadt" panose="020B0004020202020204" pitchFamily="34" charset="0"/>
                </a:rPr>
                <a:t>14:00-15:00</a:t>
              </a:r>
            </a:p>
          </p:txBody>
        </p:sp>
        <p:sp>
          <p:nvSpPr>
            <p:cNvPr id="436" name="þ&gt;25#1|TN" title="þ\#1_1|1|||0">
              <a:extLst>
                <a:ext uri="{FF2B5EF4-FFF2-40B4-BE49-F238E27FC236}">
                  <a16:creationId xmlns:a16="http://schemas.microsoft.com/office/drawing/2014/main" id="{EC9AC2BC-E90B-7B94-97EA-DF8EB9B4DDBA}"/>
                </a:ext>
              </a:extLst>
            </p:cNvPr>
            <p:cNvSpPr>
              <a:spLocks/>
            </p:cNvSpPr>
            <p:nvPr/>
          </p:nvSpPr>
          <p:spPr>
            <a:xfrm>
              <a:off x="3612426" y="1244600"/>
              <a:ext cx="812800" cy="812800"/>
            </a:xfrm>
            <a:prstGeom prst="rect">
              <a:avLst/>
            </a:prstGeom>
            <a:solidFill>
              <a:schemeClr val="tx2">
                <a:lumMod val="100000"/>
              </a:schemeClr>
            </a:solidFill>
            <a:ln w="12700" cap="flat" cmpd="sng" algn="ctr">
              <a:solidFill>
                <a:schemeClr val="tx2">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3200" b="1">
                  <a:solidFill>
                    <a:schemeClr val="bg1">
                      <a:lumMod val="100000"/>
                    </a:schemeClr>
                  </a:solidFill>
                  <a:latin typeface="Bierstadt" panose="020B0004020202020204" pitchFamily="34" charset="0"/>
                </a:rPr>
                <a:t>01</a:t>
              </a:r>
            </a:p>
          </p:txBody>
        </p:sp>
        <p:sp>
          <p:nvSpPr>
            <p:cNvPr id="437" name="þ&gt;25#2|TN" title="þ\#1_2|2|||0">
              <a:extLst>
                <a:ext uri="{FF2B5EF4-FFF2-40B4-BE49-F238E27FC236}">
                  <a16:creationId xmlns:a16="http://schemas.microsoft.com/office/drawing/2014/main" id="{CEC9CD79-4AE2-3DA0-BDA0-7468EBB4C3F7}"/>
                </a:ext>
              </a:extLst>
            </p:cNvPr>
            <p:cNvSpPr>
              <a:spLocks/>
            </p:cNvSpPr>
            <p:nvPr/>
          </p:nvSpPr>
          <p:spPr>
            <a:xfrm>
              <a:off x="3612426" y="2133600"/>
              <a:ext cx="812800" cy="812800"/>
            </a:xfrm>
            <a:prstGeom prst="rect">
              <a:avLst/>
            </a:prstGeom>
            <a:solidFill>
              <a:schemeClr val="tx2">
                <a:lumMod val="100000"/>
              </a:schemeClr>
            </a:solidFill>
            <a:ln w="12700" cap="flat" cmpd="sng" algn="ctr">
              <a:solidFill>
                <a:schemeClr val="tx2">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3200" b="1">
                  <a:solidFill>
                    <a:schemeClr val="bg1">
                      <a:lumMod val="100000"/>
                    </a:schemeClr>
                  </a:solidFill>
                  <a:latin typeface="Bierstadt" panose="020B0004020202020204" pitchFamily="34" charset="0"/>
                </a:rPr>
                <a:t>02</a:t>
              </a:r>
            </a:p>
          </p:txBody>
        </p:sp>
        <p:sp>
          <p:nvSpPr>
            <p:cNvPr id="438" name="þ&gt;25#3|TN" title="þ\#1_3|3|||0">
              <a:extLst>
                <a:ext uri="{FF2B5EF4-FFF2-40B4-BE49-F238E27FC236}">
                  <a16:creationId xmlns:a16="http://schemas.microsoft.com/office/drawing/2014/main" id="{F483C3FC-DA3A-212F-CA60-46CA7182BAA7}"/>
                </a:ext>
              </a:extLst>
            </p:cNvPr>
            <p:cNvSpPr>
              <a:spLocks/>
            </p:cNvSpPr>
            <p:nvPr/>
          </p:nvSpPr>
          <p:spPr>
            <a:xfrm>
              <a:off x="3612426" y="3022600"/>
              <a:ext cx="812800" cy="812800"/>
            </a:xfrm>
            <a:prstGeom prst="rect">
              <a:avLst/>
            </a:prstGeom>
            <a:solidFill>
              <a:schemeClr val="tx2">
                <a:lumMod val="100000"/>
              </a:schemeClr>
            </a:solidFill>
            <a:ln w="12700" cap="flat" cmpd="sng" algn="ctr">
              <a:solidFill>
                <a:schemeClr val="tx2">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3200" b="1">
                  <a:solidFill>
                    <a:schemeClr val="bg1">
                      <a:lumMod val="100000"/>
                    </a:schemeClr>
                  </a:solidFill>
                  <a:latin typeface="Bierstadt" panose="020B0004020202020204" pitchFamily="34" charset="0"/>
                </a:rPr>
                <a:t>03</a:t>
              </a:r>
            </a:p>
          </p:txBody>
        </p:sp>
        <p:sp>
          <p:nvSpPr>
            <p:cNvPr id="439" name="þ&gt;25#4|TN" title="þ\#1_4|4|||0">
              <a:extLst>
                <a:ext uri="{FF2B5EF4-FFF2-40B4-BE49-F238E27FC236}">
                  <a16:creationId xmlns:a16="http://schemas.microsoft.com/office/drawing/2014/main" id="{A821DC45-60B1-25C2-D3E4-A632D6435DD7}"/>
                </a:ext>
              </a:extLst>
            </p:cNvPr>
            <p:cNvSpPr>
              <a:spLocks/>
            </p:cNvSpPr>
            <p:nvPr/>
          </p:nvSpPr>
          <p:spPr>
            <a:xfrm>
              <a:off x="3612426" y="3911600"/>
              <a:ext cx="812800" cy="812800"/>
            </a:xfrm>
            <a:prstGeom prst="rect">
              <a:avLst/>
            </a:prstGeom>
            <a:solidFill>
              <a:schemeClr val="tx2">
                <a:lumMod val="100000"/>
              </a:schemeClr>
            </a:solidFill>
            <a:ln w="12700" cap="flat" cmpd="sng" algn="ctr">
              <a:solidFill>
                <a:schemeClr val="tx2">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3200" b="1">
                  <a:solidFill>
                    <a:schemeClr val="bg1">
                      <a:lumMod val="100000"/>
                    </a:schemeClr>
                  </a:solidFill>
                  <a:latin typeface="Bierstadt" panose="020B0004020202020204" pitchFamily="34" charset="0"/>
                </a:rPr>
                <a:t>04</a:t>
              </a:r>
            </a:p>
          </p:txBody>
        </p:sp>
        <p:sp>
          <p:nvSpPr>
            <p:cNvPr id="440" name="þ&gt;25#5|TN" title="þ\#1_5|5|||0">
              <a:extLst>
                <a:ext uri="{FF2B5EF4-FFF2-40B4-BE49-F238E27FC236}">
                  <a16:creationId xmlns:a16="http://schemas.microsoft.com/office/drawing/2014/main" id="{4FCD5BBC-1767-6022-86F9-C148E5D39616}"/>
                </a:ext>
              </a:extLst>
            </p:cNvPr>
            <p:cNvSpPr>
              <a:spLocks/>
            </p:cNvSpPr>
            <p:nvPr/>
          </p:nvSpPr>
          <p:spPr>
            <a:xfrm>
              <a:off x="3612426" y="4800600"/>
              <a:ext cx="812800" cy="812800"/>
            </a:xfrm>
            <a:prstGeom prst="rect">
              <a:avLst/>
            </a:prstGeom>
            <a:solidFill>
              <a:schemeClr val="tx2">
                <a:lumMod val="100000"/>
              </a:schemeClr>
            </a:solidFill>
            <a:ln w="12700" cap="flat" cmpd="sng" algn="ctr">
              <a:solidFill>
                <a:schemeClr val="tx2">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3200" b="1">
                  <a:solidFill>
                    <a:schemeClr val="bg1">
                      <a:lumMod val="100000"/>
                    </a:schemeClr>
                  </a:solidFill>
                  <a:latin typeface="Bierstadt" panose="020B0004020202020204" pitchFamily="34" charset="0"/>
                </a:rPr>
                <a:t>05</a:t>
              </a:r>
            </a:p>
          </p:txBody>
        </p:sp>
        <p:sp>
          <p:nvSpPr>
            <p:cNvPr id="441" name="þ&gt;25#6|TN" title="þ\#1_6|6|||0">
              <a:extLst>
                <a:ext uri="{FF2B5EF4-FFF2-40B4-BE49-F238E27FC236}">
                  <a16:creationId xmlns:a16="http://schemas.microsoft.com/office/drawing/2014/main" id="{11BB617E-AF69-637F-8486-862BACD141CC}"/>
                </a:ext>
              </a:extLst>
            </p:cNvPr>
            <p:cNvSpPr>
              <a:spLocks/>
            </p:cNvSpPr>
            <p:nvPr/>
          </p:nvSpPr>
          <p:spPr>
            <a:xfrm>
              <a:off x="3612426" y="5689600"/>
              <a:ext cx="812800" cy="812800"/>
            </a:xfrm>
            <a:prstGeom prst="rect">
              <a:avLst/>
            </a:prstGeom>
            <a:solidFill>
              <a:schemeClr val="tx2">
                <a:lumMod val="100000"/>
              </a:schemeClr>
            </a:solidFill>
            <a:ln w="12700" cap="flat" cmpd="sng" algn="ctr">
              <a:solidFill>
                <a:schemeClr val="tx2">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3200" b="1">
                  <a:solidFill>
                    <a:schemeClr val="bg1">
                      <a:lumMod val="100000"/>
                    </a:schemeClr>
                  </a:solidFill>
                  <a:latin typeface="Bierstadt" panose="020B0004020202020204" pitchFamily="34" charset="0"/>
                </a:rPr>
                <a:t>06</a:t>
              </a:r>
            </a:p>
          </p:txBody>
        </p:sp>
        <p:sp>
          <p:nvSpPr>
            <p:cNvPr id="413" name="þ\#1_1" descr="Section # 1@0@0" hidden="1" title="1">
              <a:extLst>
                <a:ext uri="{FF2B5EF4-FFF2-40B4-BE49-F238E27FC236}">
                  <a16:creationId xmlns:a16="http://schemas.microsoft.com/office/drawing/2014/main" id="{4CD6B251-EC83-3C58-25EA-8E5F01E62A82}"/>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C73C5168-47CA-D366-671C-17E5D1E28D2F}"/>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9722EBBF-ECB2-1D54-043D-224CE5C1211A}"/>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AA166B89-6C2B-5C6E-B3A8-080C7F941E37}"/>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AD610C10-C288-E10D-4C4D-C0B6359C1DC7}"/>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8F441225-C560-11E4-9019-01FE8DC60347}"/>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2692357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9" name="þK">
            <a:extLst>
              <a:ext uri="{FF2B5EF4-FFF2-40B4-BE49-F238E27FC236}">
                <a16:creationId xmlns:a16="http://schemas.microsoft.com/office/drawing/2014/main" id="{BF5C906A-CFEA-E7FB-8293-DB7A956657AE}"/>
              </a:ext>
            </a:extLst>
          </p:cNvPr>
          <p:cNvGrpSpPr/>
          <p:nvPr/>
        </p:nvGrpSpPr>
        <p:grpSpPr>
          <a:xfrm>
            <a:off x="3505200" y="1143000"/>
            <a:ext cx="8509000" cy="5461000"/>
            <a:chOff x="3505200" y="1143000"/>
            <a:chExt cx="8509000" cy="5461000"/>
          </a:xfrm>
        </p:grpSpPr>
        <p:pic>
          <p:nvPicPr>
            <p:cNvPr id="411" name="þ&gt;J#|+" title="XXX">
              <a:extLst>
                <a:ext uri="{FF2B5EF4-FFF2-40B4-BE49-F238E27FC236}">
                  <a16:creationId xmlns:a16="http://schemas.microsoft.com/office/drawing/2014/main" id="{C4937ABF-C127-4EAB-A9F5-B5EC2FB4D36C}"/>
                </a:ext>
              </a:extLst>
            </p:cNvPr>
            <p:cNvPicPr>
              <a:picLocks/>
            </p:cNvPicPr>
            <p:nvPr/>
          </p:nvPicPr>
          <p:blipFill rotWithShape="1">
            <a:blip r:embed="rId5">
              <a:extLst>
                <a:ext uri="{28A0092B-C50C-407E-A947-70E740481C1C}">
                  <a14:useLocalDpi xmlns:a14="http://schemas.microsoft.com/office/drawing/2010/main" val="0"/>
                </a:ext>
              </a:extLst>
            </a:blip>
            <a:srcRect t="2954" b="2954"/>
            <a:stretch/>
          </p:blipFill>
          <p:spPr>
            <a:xfrm>
              <a:off x="3568700" y="1206500"/>
              <a:ext cx="8382000" cy="5334000"/>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07" name="þC#1" title="xx">
              <a:extLst>
                <a:ext uri="{FF2B5EF4-FFF2-40B4-BE49-F238E27FC236}">
                  <a16:creationId xmlns:a16="http://schemas.microsoft.com/office/drawing/2014/main" id="{D612FCDD-236B-6928-2FB0-CF88265DE82D}"/>
                </a:ext>
              </a:extLst>
            </p:cNvPr>
            <p:cNvSpPr/>
            <p:nvPr/>
          </p:nvSpPr>
          <p:spPr>
            <a:xfrm>
              <a:off x="5567990" y="1206500"/>
              <a:ext cx="4383420" cy="5334000"/>
            </a:xfrm>
            <a:prstGeom prst="rect">
              <a:avLst/>
            </a:prstGeom>
            <a:solidFill>
              <a:schemeClr val="tx1">
                <a:lumMod val="75000"/>
                <a:alpha val="62000"/>
              </a:schemeClr>
            </a:solidFill>
            <a:ln w="12700" cap="flat" cmpd="sng" algn="ctr">
              <a:solidFill>
                <a:srgbClr val="000000">
                  <a:lumMod val="100000"/>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426" name="þH#6" descr="2 1" hidden="1" title="|6|">
              <a:extLst>
                <a:ext uri="{FF2B5EF4-FFF2-40B4-BE49-F238E27FC236}">
                  <a16:creationId xmlns:a16="http://schemas.microsoft.com/office/drawing/2014/main" id="{B8DF928A-8FC7-51CD-F6CD-5CDA0FFC8B08}"/>
                </a:ext>
              </a:extLst>
            </p:cNvPr>
            <p:cNvSpPr/>
            <p:nvPr/>
          </p:nvSpPr>
          <p:spPr>
            <a:xfrm>
              <a:off x="7797800" y="4800600"/>
              <a:ext cx="2115510" cy="1701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23" name="þH#5" descr="1 1" hidden="1" title="|5|">
              <a:extLst>
                <a:ext uri="{FF2B5EF4-FFF2-40B4-BE49-F238E27FC236}">
                  <a16:creationId xmlns:a16="http://schemas.microsoft.com/office/drawing/2014/main" id="{C66F6698-ABCC-BB54-D1C3-73566A46E020}"/>
                </a:ext>
              </a:extLst>
            </p:cNvPr>
            <p:cNvSpPr/>
            <p:nvPr/>
          </p:nvSpPr>
          <p:spPr>
            <a:xfrm>
              <a:off x="5606090" y="4800600"/>
              <a:ext cx="2115510" cy="1701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20" name="þH#4" descr="2 1" hidden="1" title="|4|">
              <a:extLst>
                <a:ext uri="{FF2B5EF4-FFF2-40B4-BE49-F238E27FC236}">
                  <a16:creationId xmlns:a16="http://schemas.microsoft.com/office/drawing/2014/main" id="{154C5BB0-D83F-5CB6-18CA-42BC1C80C890}"/>
                </a:ext>
              </a:extLst>
            </p:cNvPr>
            <p:cNvSpPr/>
            <p:nvPr/>
          </p:nvSpPr>
          <p:spPr>
            <a:xfrm>
              <a:off x="7797800" y="3022600"/>
              <a:ext cx="2115510" cy="1701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17" name="þH#3" descr="1 1" hidden="1" title="|3|">
              <a:extLst>
                <a:ext uri="{FF2B5EF4-FFF2-40B4-BE49-F238E27FC236}">
                  <a16:creationId xmlns:a16="http://schemas.microsoft.com/office/drawing/2014/main" id="{7214AA0D-6E91-E4D5-79CE-792BE5B78B70}"/>
                </a:ext>
              </a:extLst>
            </p:cNvPr>
            <p:cNvSpPr/>
            <p:nvPr/>
          </p:nvSpPr>
          <p:spPr>
            <a:xfrm>
              <a:off x="5606090" y="3022600"/>
              <a:ext cx="2115510" cy="1701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14" name="þH#2" descr="2 1" hidden="1" title="|2|">
              <a:extLst>
                <a:ext uri="{FF2B5EF4-FFF2-40B4-BE49-F238E27FC236}">
                  <a16:creationId xmlns:a16="http://schemas.microsoft.com/office/drawing/2014/main" id="{B0A5829F-8BD7-46DE-5558-AFDEEF4D6C2E}"/>
                </a:ext>
              </a:extLst>
            </p:cNvPr>
            <p:cNvSpPr/>
            <p:nvPr/>
          </p:nvSpPr>
          <p:spPr>
            <a:xfrm>
              <a:off x="7797800" y="1244600"/>
              <a:ext cx="2115510" cy="1701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410" name="þH#1" descr="1 1" hidden="1" title="|1|">
              <a:extLst>
                <a:ext uri="{FF2B5EF4-FFF2-40B4-BE49-F238E27FC236}">
                  <a16:creationId xmlns:a16="http://schemas.microsoft.com/office/drawing/2014/main" id="{FD97A7DA-DA9B-3992-1549-A887572A4BFB}"/>
                </a:ext>
              </a:extLst>
            </p:cNvPr>
            <p:cNvSpPr/>
            <p:nvPr/>
          </p:nvSpPr>
          <p:spPr>
            <a:xfrm>
              <a:off x="5606090" y="1244600"/>
              <a:ext cx="2115510" cy="1701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Calibri" panose="020F0502020204030204" pitchFamily="34" charset="0"/>
              </a:endParaRPr>
            </a:p>
          </p:txBody>
        </p:sp>
        <p:sp>
          <p:nvSpPr>
            <p:cNvPr id="359" name="þGY" hidden="1">
              <a:extLst>
                <a:ext uri="{FF2B5EF4-FFF2-40B4-BE49-F238E27FC236}">
                  <a16:creationId xmlns:a16="http://schemas.microsoft.com/office/drawing/2014/main" id="{4CF4B99D-1060-DF19-F4F7-678AECBE47A9}"/>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Arial" panose="020B0604020202020204" pitchFamily="34" charset="0"/>
              </a:endParaRPr>
            </a:p>
          </p:txBody>
        </p:sp>
        <p:sp>
          <p:nvSpPr>
            <p:cNvPr id="408" name="þO" descr="80#43.69228" hidden="1" title="1.830987">
              <a:extLst>
                <a:ext uri="{FF2B5EF4-FFF2-40B4-BE49-F238E27FC236}">
                  <a16:creationId xmlns:a16="http://schemas.microsoft.com/office/drawing/2014/main" id="{149536EE-C038-0230-9779-1774C5F68239}"/>
                </a:ext>
              </a:extLst>
            </p:cNvPr>
            <p:cNvSpPr>
              <a:spLocks/>
            </p:cNvSpPr>
            <p:nvPr/>
          </p:nvSpPr>
          <p:spPr>
            <a:xfrm>
              <a:off x="3505200" y="1143000"/>
              <a:ext cx="38100" cy="381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C7F8E1D6-713C-779F-9191-58225E9BCBB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29742C99-0C18-B420-19F2-B0B73149D1F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0E67D49E-D46B-5D19-D84F-36299C1C113A}"/>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1C44C0B4-9B85-EADF-1280-894872C981A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D960BB20-7066-B685-59EE-019FCEC297C2}"/>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52C955C4-F7A4-0B42-1118-2E8D10E8C75A}"/>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C992D216-1B29-DF16-92E7-A31724D0D0BA}"/>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ABA4A89D-6F96-277D-E5AD-7F29BB4841E2}"/>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BB0C9C09-6559-8828-04DB-A3A34A543F3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1CC393C3-5240-12F2-9688-194CD44A31D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8193C85A-6F2B-B78E-16FD-B10BFC09EF7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6DB54A1D-EF4A-04DF-826B-DF3BCBB3F95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EBD871E2-0063-6B5D-CEE1-C9DD0FB42F0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EF2E0F11-26D9-5AAC-08CC-1BB59114920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B77A0B17-6273-C7D7-DA83-4704F0A99665}"/>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94A17322-1A4B-AA5D-085A-D3B6A270213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AF2058A6-6718-7F7F-F088-23F6128DECE8}"/>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46735146-7DF0-2055-E3E5-43CF60EDFCE8}"/>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D7B99764-B219-80A3-E058-52F43DE70DB9}"/>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572ACBE7-1B79-2F77-B798-FEFD7AA16756}"/>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71AD6601-32DD-20EB-D582-F341951745D3}"/>
                </a:ext>
              </a:extLst>
            </p:cNvPr>
            <p:cNvPicPr>
              <a:picLocks/>
            </p:cNvPicPr>
            <p:nvPr/>
          </p:nvPicPr>
          <p:blipFill>
            <a:blip r:embed="rId7"/>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EDAA983F-9AD9-9DD0-A570-A74388312F21}"/>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A[þaþ]F123[þxþ]H[þaþ]G1[þxþ]1[þaþ]F113[þxþ]2[þaþ]F83[þxþ]N[þaþ]F142[þxþ]N[þaþ]KB[þxþ]Y[þaþ]F144[þxþ]N[þaþ]F82[þxþ]þPresentation[þaþ]F155[þxþ]N[þaþ]U1U75[þxþ]X[þaþ]U1U68[þxþ]Y[þaþ]U12[þxþ]0.805750064291465[þaþ]U11[þxþ]1[þaþ]U10[þxþ]V[þaþ]F141[þxþ]o1oþo2oþ[þaþ]F116[þxþ]2[þaþ]U15[þxþ]þ&gt;24þ&gt;23þ&gt;22þ&gt;20þ&gt;21[þaþ]þ&gt;24U3[þxþ]0.266018478923341[þaþ]MF52[þxþ]None[þaþ]D_I[þxþ]SubRowD[þaþ]þ&gt;22FT[þxþ]V[þaþ]þ&gt;21FT[þxþ]V[þaþ]þ&gt;21U12[þxþ]S[þaþ]þ&gt;21U19[þxþ]T[þaþ]þ&gt;21U21[þxþ]&gt;21[þaþ]þ&gt;21U22[þxþ]þNone[þaþ]þ&gt;21U68[þxþ]Y[þaþ]þ&gt;21U4[þxþ]0.310497672900629[þaþ]þ&gt;21U3[þxþ]1[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2[þaþ]F187[þxþ]3[þaþ]F167[þxþ]420[þaþ]F168[þxþ]345.151164672403[þaþ]F169[þxþ]5[þaþ]F170[þxþ]162.424417663799[þaþ]F156[þxþ]0[þaþ]F157[þxþ]0[þaþ]F158[þxþ]0[þaþ]U113[þxþ]NaN[þaþ]U1U80[þxþ]-1[þaþ]U19[þxþ]0[þaþ]F_1[þxþ]0.192307692307692[þaþ]F_2[þxþ]0.192307692307692[þaþ]F_3[þxþ]0.192307692307692[þaþ]F_4[þxþ]0.192307692307692[þaþ]F_5[þxþ]0.153846153846154[þaþ]F135[þxþ]129d211c486f45f6988062096d0434fd[þaþ]U1U81[þxþ]Y[þaþ]F192[þxþ]Y[þaþ]þ&gt;21U70[þxþ]TextStyle1[þaþ]þ&gt;21U62[þxþ]Y[þaþ]F190[þxþ]DoubleColorStyle1[þaþ]þ&gt;21U69[þxþ]N[þaþ]F_0[þxþ]0.177347930029178[þaþ]F166[þxþ]N[þaþ]F149[þxþ]InvertedTextStyle1[þaþ]þ&gt;21F148[þxþ]Topic[þaþ]F185[þxþ]346,075744628906[þaþ]F186[þxþ]706,483337402344[þaþ]U1U79[þxþ]0[þaþ]F184[þxþ]N[þaþ]U1U78[þxþ]50[þaþ]U110[þxþ]0[þaþ]U112[þxþ]NaN[þaþ]F84[þxþ]N[þaþ]F196[þxþ]L[þaþ]F195[þxþ]D[þaþ]F189[þxþ]N[þaþ]þ&gt;21F197[þxþ]Y[þaþ]þ&gt;21F198[þxþ]N[þaþ]F-3[þxþ]Template14[þaþ]F124[þxþ]6[þaþ]F_6[þxþ]0.0769230769230775[þaþ]F209[þxþ]64.18066[þaþ]F210[þxþ]203.9911[þaþ]þ&gt;24FT[þxþ]V[þaþ]OL[þxþ]1[þaþ]F222[þxþ]N[þaþ]F236[þxþ]AGENDA[þaþ]U114[þxþ]2[þaþ]þ&gt;21U84[þxþ]Y[þaþ]þ&gt;20F232[þxþ]Y[þaþ]þ&gt;20F233[þxþ]1[þaþ]þ&gt;20U12[þxþ]S[þaþ]þ&gt;20U19[þxþ]L[þaþ]þ&gt;20U10[þxþ]0[þaþ]þ&gt;20U9[þxþ]0[þaþ]þ&gt;20U3[þxþ]1[þaþ]þ&gt;20U4[þxþ]0.310498498625773[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379004202750159[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64475971746706[þaþ]þ&gt;23U4[þxþ]0.147152055759514[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54192800797381[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42.010162353516[þaþ]þ&gt;24U83[þxþ]36.2501564025879[þaþ]þ&gt;23VA[þxþ]N[þaþ]þ&gt;23U82[þxþ]142.010162353516[þaþ]þ&gt;23U83[þxþ]20.9851970672607[þaþ]þ&gt;22F193[þxþ]N[þaþ]þ&gt;22VA[þxþ]Y[þaþ]þ&gt;20VA[þxþ]Y[þaþ]þ&gt;20U82[þxþ]174.057952880859[þaþ]þ&gt;20U83[þxþ]58.569450378418[þaþ]þ&gt;22F194[þxþ]Y[þaþ]þ&gt;22U82[þxþ]142.010162353516[þaþ]þ&gt;22U83[þxþ]20.3724403381348[þaþ]þ&gt;25FT[þxþ]V[þaþ]þ&gt;25F263[þxþ]0[þaþ]þ&gt;21F263[þxþ]7[þaþ]þ&gt;20F263[þxþ]7[þaþ]þ&gt;23F263[þxþ]7[þaþ]þ&gt;24F263[þxþ]7[þaþ]IF263[þxþ]0[þaþ]I_2F269[þxþ]-1[þaþ]I_2F264[þxþ]16[þaþ]I_2F265[þxþ]0,75[þaþ]F279[þxþ]23.2552[þaþ]F282[þxþ]277.9658[þaþ]F286[þxþ]Classic Color Palette[þaþ]F211[þxþ]N[þaþ]þ&gt;24U5[þxþ]0[þaþ]þ&gt;24U2[þxþ]0[þaþ]þ&gt;23U5[þxþ]0[þaþ]þ&gt;23U2[þxþ]0[þaþ]þ&gt;21F268[þxþ]N[þaþ]þ&gt;20F268[þxþ]N[þaþ]þ&gt;22F268[þxþ]Y[þaþ]þ&gt;23F268[þxþ]Y[þaþ]þ&gt;24F268[þxþ]Y[þaþ]þ&gt;24U1[þxþ]0[þaþ]þ&gt;24U6[þxþ]6[þaþ]þ&gt;23U1[þxþ]0[þaþ]þ&gt;23U6[þxþ]6[þaþ]þ&gt;22U1[þxþ]0[þaþ]þ&gt;22U6[þxþ]6[þaþ]þ&gt;20U1[þxþ]0[þaþ]þ&gt;20U6[þxþ]6[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I_2F270[þxþ]-1[þaþ]I_2F266[þxþ]16[þaþ]I_2F267[þxþ]0[þaþ]F146[þxþ]0.0922970993538419[þaþ]F302[þxþ]0_Professional[þaþ]F300[þxþ]01_Agenda[þaþ]F301[þxþ]02_With Image[þaþ]þ&gt;24F303[þxþ]48[þaþ]þ&gt;23F303[þxþ]50[þaþ]þ&gt;22F303[þxþ]52[þaþ]þ&gt;20F303[þxþ]54[þaþ]þ&gt;21F303[þxþ]60[þaþ]U25[þxþ]þ&gt;25[þaþ]U21[þxþ]0.1[þaþ]U22[þxþ]0.194249935708535[þaþ]U214[þxþ]1[þaþ]U213[þxþ]NaN[þaþ]þ&gt;25U601[þxþ]Template_Xpeoplechat.png[þaþ]þ&gt;25U602[þxþ]Template_sign.png[þaþ]þ&gt;25U603[þxþ]Template_delivery.png[þaþ]þ&gt;25U604[þxþ]Template_balance.png[þaþ]þ&gt;25U605[þxþ]Template_Xpyramid.png[þaþ]þ&gt;25U606[þxþ]Template_Follup.png[þaþ]F293[þxþ]Background_Icebergs.png[þaþ]þ&gt;25F303[þxþ]37[þaþ]þ&gt;25F178[þxþ]T[þaþ]F295[þxþ]NBV[þaþ]F297[þxþ]P[þaþ]F296[þxþ]0.477043689890299[þaþ]þ&gt;25U19[þxþ]P[þaþ]þ&gt;25U12[þxþ]S[þaþ]þ&gt;25U10[þxþ]0[þaþ]þ&gt;25U9[þxþ]0[þaþ]þ&gt;25U4[þxþ]1[þaþ]þ&gt;25U3[þxþ]1[þaþ]þ&gt;25U22[þxþ]þNone[þaþ]þ&gt;25U68[þxþ]Y[þaþ]þ&gt;25F173[þxþ]N[þaþ]þ&gt;25F179[þxþ]C[þaþ]þ&gt;25F176[þxþ]0[þaþ]þ&gt;25U26[þxþ]Picture Shape 1[þaþ]þ&gt;25U47[þxþ]Picture Shape 1[þaþ]þ&gt;25U69[þxþ]N[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EABBCA36-5D16-7347-F23A-277ABB138034}"/>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816F4FD0-D36D-43E1-3ABF-CA1BD5E1EB1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D650C7F1-BA43-778D-7945-70B5FDAC1F6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403" name="þ&gt;25" hidden="1" title="S">
              <a:extLst>
                <a:ext uri="{FF2B5EF4-FFF2-40B4-BE49-F238E27FC236}">
                  <a16:creationId xmlns:a16="http://schemas.microsoft.com/office/drawing/2014/main" id="{544FE2F3-5D70-7297-EC53-4896F5D09DDF}"/>
                </a:ext>
              </a:extLst>
            </p:cNvPr>
            <p:cNvSpPr>
              <a:spLocks/>
            </p:cNvSpPr>
            <p:nvPr/>
          </p:nvSpPr>
          <p:spPr>
            <a:xfrm>
              <a:off x="3695700" y="1333500"/>
              <a:ext cx="12700" cy="12700"/>
            </a:xfrm>
            <a:prstGeom prst="rect">
              <a:avLst/>
            </a:pr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lt1">
                    <a:lumMod val="100000"/>
                  </a:schemeClr>
                </a:solidFill>
                <a:latin typeface="Aptos" panose="020B0004020202020204" pitchFamily="34" charset="0"/>
              </a:endParaRPr>
            </a:p>
          </p:txBody>
        </p:sp>
        <p:sp>
          <p:nvSpPr>
            <p:cNvPr id="405" name="þ-25" hidden="1">
              <a:extLst>
                <a:ext uri="{FF2B5EF4-FFF2-40B4-BE49-F238E27FC236}">
                  <a16:creationId xmlns:a16="http://schemas.microsoft.com/office/drawing/2014/main" id="{FB8515DC-5A12-2E07-396A-BB6BE79A74B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Aptos" panose="020B0004020202020204" pitchFamily="34" charset="0"/>
              </a:endParaRPr>
            </a:p>
          </p:txBody>
        </p:sp>
        <p:sp>
          <p:nvSpPr>
            <p:cNvPr id="292" name="þC" hidden="1">
              <a:extLst>
                <a:ext uri="{FF2B5EF4-FFF2-40B4-BE49-F238E27FC236}">
                  <a16:creationId xmlns:a16="http://schemas.microsoft.com/office/drawing/2014/main" id="{DF235D4A-2358-982C-DBC2-0B340ED37694}"/>
                </a:ext>
              </a:extLst>
            </p:cNvPr>
            <p:cNvSpPr/>
            <p:nvPr/>
          </p:nvSpPr>
          <p:spPr>
            <a:xfrm>
              <a:off x="3505200" y="1143000"/>
              <a:ext cx="8509000" cy="5461000"/>
            </a:xfrm>
            <a:prstGeom prst="rect">
              <a:avLst/>
            </a:prstGeom>
            <a:solidFill>
              <a:schemeClr val="tx1">
                <a:lumMod val="75000"/>
                <a:alpha val="62000"/>
              </a:schemeClr>
            </a:solidFill>
            <a:ln w="12700" cap="flat" cmpd="sng" algn="ctr">
              <a:solidFill>
                <a:srgbClr val="000000">
                  <a:lumMod val="100000"/>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367" name="þ&gt;24L" hidden="1" title="S">
              <a:extLst>
                <a:ext uri="{FF2B5EF4-FFF2-40B4-BE49-F238E27FC236}">
                  <a16:creationId xmlns:a16="http://schemas.microsoft.com/office/drawing/2014/main" id="{DD114C68-D629-403F-E1F1-29A1E2385D4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69" name="þ&gt;24à" hidden="1" title="S">
              <a:extLst>
                <a:ext uri="{FF2B5EF4-FFF2-40B4-BE49-F238E27FC236}">
                  <a16:creationId xmlns:a16="http://schemas.microsoft.com/office/drawing/2014/main" id="{B8E38859-495F-AD70-7D25-D76BA3FCDD6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5" name="þ&gt;23L" hidden="1" title="S">
              <a:extLst>
                <a:ext uri="{FF2B5EF4-FFF2-40B4-BE49-F238E27FC236}">
                  <a16:creationId xmlns:a16="http://schemas.microsoft.com/office/drawing/2014/main" id="{45EB91D5-2EF7-2EC0-5BB5-F521095A93D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7" name="þ&gt;23à" hidden="1" title="S">
              <a:extLst>
                <a:ext uri="{FF2B5EF4-FFF2-40B4-BE49-F238E27FC236}">
                  <a16:creationId xmlns:a16="http://schemas.microsoft.com/office/drawing/2014/main" id="{9B9AABAC-6806-C7EC-2659-0C8051A5A85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3" name="þ&gt;22L" hidden="1" title="S">
              <a:extLst>
                <a:ext uri="{FF2B5EF4-FFF2-40B4-BE49-F238E27FC236}">
                  <a16:creationId xmlns:a16="http://schemas.microsoft.com/office/drawing/2014/main" id="{C1BC6781-D6BE-5587-9367-C52CEC6F40C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5" name="þ&gt;22à" hidden="1" title="S">
              <a:extLst>
                <a:ext uri="{FF2B5EF4-FFF2-40B4-BE49-F238E27FC236}">
                  <a16:creationId xmlns:a16="http://schemas.microsoft.com/office/drawing/2014/main" id="{93BC6EAA-A21F-D037-A851-C3877B5750B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91" name="þ&gt;20L" hidden="1" title="S">
              <a:extLst>
                <a:ext uri="{FF2B5EF4-FFF2-40B4-BE49-F238E27FC236}">
                  <a16:creationId xmlns:a16="http://schemas.microsoft.com/office/drawing/2014/main" id="{F8A0DE2C-62FB-AB8E-A297-A9A27D05C13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93" name="þ&gt;20à" hidden="1" title="S">
              <a:extLst>
                <a:ext uri="{FF2B5EF4-FFF2-40B4-BE49-F238E27FC236}">
                  <a16:creationId xmlns:a16="http://schemas.microsoft.com/office/drawing/2014/main" id="{317DE880-9966-96E8-5481-EB6E5DC34DD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63" name="þ&gt;24" hidden="1" title="S">
              <a:extLst>
                <a:ext uri="{FF2B5EF4-FFF2-40B4-BE49-F238E27FC236}">
                  <a16:creationId xmlns:a16="http://schemas.microsoft.com/office/drawing/2014/main" id="{CCF9E57A-1E9C-CD51-22C9-02CCB35A0DE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100000"/>
                  </a:schemeClr>
                </a:solidFill>
                <a:latin typeface="Arial" panose="020B0604020202020204" pitchFamily="34" charset="0"/>
              </a:endParaRPr>
            </a:p>
          </p:txBody>
        </p:sp>
        <p:sp>
          <p:nvSpPr>
            <p:cNvPr id="365" name="þ-24" hidden="1">
              <a:extLst>
                <a:ext uri="{FF2B5EF4-FFF2-40B4-BE49-F238E27FC236}">
                  <a16:creationId xmlns:a16="http://schemas.microsoft.com/office/drawing/2014/main" id="{5978A2B5-AFFE-9927-0F52-7ECE8CEA775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1" name="þ&gt;23" hidden="1" title="S">
              <a:extLst>
                <a:ext uri="{FF2B5EF4-FFF2-40B4-BE49-F238E27FC236}">
                  <a16:creationId xmlns:a16="http://schemas.microsoft.com/office/drawing/2014/main" id="{9ACD8D79-114A-AA3D-640C-A9E74930FF2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Arial" panose="020B0604020202020204" pitchFamily="34" charset="0"/>
              </a:endParaRPr>
            </a:p>
          </p:txBody>
        </p:sp>
        <p:sp>
          <p:nvSpPr>
            <p:cNvPr id="373" name="þ-23" hidden="1">
              <a:extLst>
                <a:ext uri="{FF2B5EF4-FFF2-40B4-BE49-F238E27FC236}">
                  <a16:creationId xmlns:a16="http://schemas.microsoft.com/office/drawing/2014/main" id="{26E716DF-9E9D-1157-117E-8439FE2F7A1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79" name="þ&gt;22" hidden="1" title="S">
              <a:extLst>
                <a:ext uri="{FF2B5EF4-FFF2-40B4-BE49-F238E27FC236}">
                  <a16:creationId xmlns:a16="http://schemas.microsoft.com/office/drawing/2014/main" id="{D60109A9-5521-4CEC-76F6-969CD630A33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rgbClr val="FFFFFF">
                    <a:lumMod val="100000"/>
                  </a:srgbClr>
                </a:solidFill>
                <a:latin typeface="Arial" panose="020B0604020202020204" pitchFamily="34" charset="0"/>
              </a:endParaRPr>
            </a:p>
          </p:txBody>
        </p:sp>
        <p:sp>
          <p:nvSpPr>
            <p:cNvPr id="381" name="þ-22" hidden="1">
              <a:extLst>
                <a:ext uri="{FF2B5EF4-FFF2-40B4-BE49-F238E27FC236}">
                  <a16:creationId xmlns:a16="http://schemas.microsoft.com/office/drawing/2014/main" id="{E1D63339-FCD6-9247-E08A-1C59805BC36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387" name="þ&gt;20" hidden="1" title="S">
              <a:extLst>
                <a:ext uri="{FF2B5EF4-FFF2-40B4-BE49-F238E27FC236}">
                  <a16:creationId xmlns:a16="http://schemas.microsoft.com/office/drawing/2014/main" id="{67AE24EA-E128-B7EA-BB98-554E3698E4EB}"/>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rgbClr val="FFFFFF">
                    <a:lumMod val="100000"/>
                  </a:srgbClr>
                </a:solidFill>
                <a:latin typeface="Arial" panose="020B0604020202020204" pitchFamily="34" charset="0"/>
              </a:endParaRPr>
            </a:p>
          </p:txBody>
        </p:sp>
        <p:sp>
          <p:nvSpPr>
            <p:cNvPr id="389" name="þ-20" hidden="1">
              <a:extLst>
                <a:ext uri="{FF2B5EF4-FFF2-40B4-BE49-F238E27FC236}">
                  <a16:creationId xmlns:a16="http://schemas.microsoft.com/office/drawing/2014/main" id="{729CF3DE-995B-2DEF-4167-5A4EE7B3840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Calibri" panose="020F0502020204030204" pitchFamily="34" charset="0"/>
              </a:endParaRPr>
            </a:p>
          </p:txBody>
        </p:sp>
        <p:sp>
          <p:nvSpPr>
            <p:cNvPr id="296" name="þZ6" hidden="1">
              <a:extLst>
                <a:ext uri="{FF2B5EF4-FFF2-40B4-BE49-F238E27FC236}">
                  <a16:creationId xmlns:a16="http://schemas.microsoft.com/office/drawing/2014/main" id="{646D6588-3C22-3C2C-260E-03C637904931}"/>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Calibri" panose="020F0502020204030204" pitchFamily="34" charset="0"/>
              </a:endParaRPr>
            </a:p>
          </p:txBody>
        </p:sp>
        <p:sp>
          <p:nvSpPr>
            <p:cNvPr id="252" name="þU2" hidden="1">
              <a:extLst>
                <a:ext uri="{FF2B5EF4-FFF2-40B4-BE49-F238E27FC236}">
                  <a16:creationId xmlns:a16="http://schemas.microsoft.com/office/drawing/2014/main" id="{00D15F60-EA3C-9A15-B45D-55DF7D908CE1}"/>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Calibri" panose="020F0502020204030204" pitchFamily="34" charset="0"/>
              </a:endParaRPr>
            </a:p>
          </p:txBody>
        </p:sp>
        <p:sp>
          <p:nvSpPr>
            <p:cNvPr id="270" name="þF" descr="12632256" hidden="1">
              <a:extLst>
                <a:ext uri="{FF2B5EF4-FFF2-40B4-BE49-F238E27FC236}">
                  <a16:creationId xmlns:a16="http://schemas.microsoft.com/office/drawing/2014/main" id="{75F8AE19-1C8C-E994-226A-B96024C7D86F}"/>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268" name="þX" hidden="1">
              <a:extLst>
                <a:ext uri="{FF2B5EF4-FFF2-40B4-BE49-F238E27FC236}">
                  <a16:creationId xmlns:a16="http://schemas.microsoft.com/office/drawing/2014/main" id="{BB61448D-CE63-1BF8-B7C2-A2F93733113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Arial" panose="020B0604020202020204" pitchFamily="34" charset="0"/>
              </a:endParaRPr>
            </a:p>
          </p:txBody>
        </p:sp>
        <p:sp>
          <p:nvSpPr>
            <p:cNvPr id="395" name="þ&gt;21" hidden="1" title="S">
              <a:extLst>
                <a:ext uri="{FF2B5EF4-FFF2-40B4-BE49-F238E27FC236}">
                  <a16:creationId xmlns:a16="http://schemas.microsoft.com/office/drawing/2014/main" id="{A4EAD708-1CB7-CDFD-509C-6D3BAEB6C63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Arial" panose="020B0604020202020204" pitchFamily="34" charset="0"/>
              </a:endParaRPr>
            </a:p>
          </p:txBody>
        </p:sp>
        <p:sp>
          <p:nvSpPr>
            <p:cNvPr id="397" name="þ-21" hidden="1">
              <a:extLst>
                <a:ext uri="{FF2B5EF4-FFF2-40B4-BE49-F238E27FC236}">
                  <a16:creationId xmlns:a16="http://schemas.microsoft.com/office/drawing/2014/main" id="{5A14C8E8-F1E6-F4C3-C3F7-766F78850522}"/>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317" name="þZA" hidden="1">
              <a:extLst>
                <a:ext uri="{FF2B5EF4-FFF2-40B4-BE49-F238E27FC236}">
                  <a16:creationId xmlns:a16="http://schemas.microsoft.com/office/drawing/2014/main" id="{8F44D835-46C2-574E-51DF-F39A6D3412FF}"/>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cxnSp>
          <p:nvCxnSpPr>
            <p:cNvPr id="315" name="þZ5" hidden="1">
              <a:extLst>
                <a:ext uri="{FF2B5EF4-FFF2-40B4-BE49-F238E27FC236}">
                  <a16:creationId xmlns:a16="http://schemas.microsoft.com/office/drawing/2014/main" id="{BEFFAAB5-5728-46F2-A940-92673E42C030}"/>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65D7B947-8984-34AF-FC9F-F723291F2B8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45875336-36F1-CD63-3A13-C8F93AC87124}"/>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25EC3033-4971-E367-73AE-911F8994D9BA}"/>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Calibri" panose="020F0502020204030204" pitchFamily="34" charset="0"/>
              </a:endParaRPr>
            </a:p>
          </p:txBody>
        </p:sp>
        <p:sp>
          <p:nvSpPr>
            <p:cNvPr id="238" name="þà" hidden="1">
              <a:extLst>
                <a:ext uri="{FF2B5EF4-FFF2-40B4-BE49-F238E27FC236}">
                  <a16:creationId xmlns:a16="http://schemas.microsoft.com/office/drawing/2014/main" id="{AF8F6655-2BF9-830D-41E3-56B2989D1DFE}"/>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Arial" panose="020B0604020202020204" pitchFamily="34" charset="0"/>
              </a:endParaRPr>
            </a:p>
          </p:txBody>
        </p:sp>
        <p:sp>
          <p:nvSpPr>
            <p:cNvPr id="235" name="þ§" hidden="1">
              <a:extLst>
                <a:ext uri="{FF2B5EF4-FFF2-40B4-BE49-F238E27FC236}">
                  <a16:creationId xmlns:a16="http://schemas.microsoft.com/office/drawing/2014/main" id="{E754143A-74DF-2BF5-A2F3-A6682109BDD0}"/>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Arial" panose="020B0604020202020204" pitchFamily="34" charset="0"/>
              </a:endParaRPr>
            </a:p>
          </p:txBody>
        </p:sp>
        <p:sp>
          <p:nvSpPr>
            <p:cNvPr id="399" name="þ&gt;21L" hidden="1" title="S">
              <a:extLst>
                <a:ext uri="{FF2B5EF4-FFF2-40B4-BE49-F238E27FC236}">
                  <a16:creationId xmlns:a16="http://schemas.microsoft.com/office/drawing/2014/main" id="{922F33D7-975D-B9CE-F867-AE49B3C1A73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Calibri" panose="020F0502020204030204" pitchFamily="34" charset="0"/>
              </a:endParaRPr>
            </a:p>
          </p:txBody>
        </p:sp>
        <p:sp>
          <p:nvSpPr>
            <p:cNvPr id="401" name="þ&gt;21à" hidden="1" title="S">
              <a:extLst>
                <a:ext uri="{FF2B5EF4-FFF2-40B4-BE49-F238E27FC236}">
                  <a16:creationId xmlns:a16="http://schemas.microsoft.com/office/drawing/2014/main" id="{F83D1BC3-D47B-97F1-49D3-DA9F455F8EA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Calibri" panose="020F0502020204030204" pitchFamily="34" charset="0"/>
              </a:endParaRPr>
            </a:p>
          </p:txBody>
        </p:sp>
        <p:pic>
          <p:nvPicPr>
            <p:cNvPr id="361" name="þZ7" hidden="1">
              <a:extLst>
                <a:ext uri="{FF2B5EF4-FFF2-40B4-BE49-F238E27FC236}">
                  <a16:creationId xmlns:a16="http://schemas.microsoft.com/office/drawing/2014/main" id="{C9663AD0-072A-57C0-6179-336EDAC35865}"/>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3695700" y="1333500"/>
              <a:ext cx="35454" cy="40452"/>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9" name="þ&gt;21#1|T" title="þ\#1_1|1||&gt;21|">
              <a:extLst>
                <a:ext uri="{FF2B5EF4-FFF2-40B4-BE49-F238E27FC236}">
                  <a16:creationId xmlns:a16="http://schemas.microsoft.com/office/drawing/2014/main" id="{FDEBDC89-7621-3806-A395-5774F2DE59AA}"/>
                </a:ext>
              </a:extLst>
            </p:cNvPr>
            <p:cNvSpPr>
              <a:spLocks/>
            </p:cNvSpPr>
            <p:nvPr/>
          </p:nvSpPr>
          <p:spPr>
            <a:xfrm>
              <a:off x="6017028" y="1244600"/>
              <a:ext cx="1704572" cy="5284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Arial" panose="020B0604020202020204" pitchFamily="34" charset="0"/>
                </a:rPr>
                <a:t>Placeholder</a:t>
              </a:r>
            </a:p>
          </p:txBody>
        </p:sp>
        <p:sp>
          <p:nvSpPr>
            <p:cNvPr id="430" name="þ&gt;21#2|T" title="þ\#1_2|2||&gt;21|">
              <a:extLst>
                <a:ext uri="{FF2B5EF4-FFF2-40B4-BE49-F238E27FC236}">
                  <a16:creationId xmlns:a16="http://schemas.microsoft.com/office/drawing/2014/main" id="{C1C47946-4077-BDBA-3B14-4862B25E656B}"/>
                </a:ext>
              </a:extLst>
            </p:cNvPr>
            <p:cNvSpPr>
              <a:spLocks/>
            </p:cNvSpPr>
            <p:nvPr/>
          </p:nvSpPr>
          <p:spPr>
            <a:xfrm>
              <a:off x="8208738" y="1244600"/>
              <a:ext cx="1704572" cy="5284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Arial" panose="020B0604020202020204" pitchFamily="34" charset="0"/>
                </a:rPr>
                <a:t>Placeholder</a:t>
              </a:r>
            </a:p>
          </p:txBody>
        </p:sp>
        <p:sp>
          <p:nvSpPr>
            <p:cNvPr id="431" name="þ&gt;21#3|T" title="þ\#1_3|3||&gt;21|">
              <a:extLst>
                <a:ext uri="{FF2B5EF4-FFF2-40B4-BE49-F238E27FC236}">
                  <a16:creationId xmlns:a16="http://schemas.microsoft.com/office/drawing/2014/main" id="{C5D57ECC-4C93-6A70-91B2-1F32A9CFB834}"/>
                </a:ext>
              </a:extLst>
            </p:cNvPr>
            <p:cNvSpPr>
              <a:spLocks/>
            </p:cNvSpPr>
            <p:nvPr/>
          </p:nvSpPr>
          <p:spPr>
            <a:xfrm>
              <a:off x="6017028" y="3022600"/>
              <a:ext cx="1704572" cy="5284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Arial" panose="020B0604020202020204" pitchFamily="34" charset="0"/>
                </a:rPr>
                <a:t>Placeholder</a:t>
              </a:r>
            </a:p>
          </p:txBody>
        </p:sp>
        <p:sp>
          <p:nvSpPr>
            <p:cNvPr id="432" name="þ&gt;21#4|T" title="þ\#1_4|4||&gt;21|">
              <a:extLst>
                <a:ext uri="{FF2B5EF4-FFF2-40B4-BE49-F238E27FC236}">
                  <a16:creationId xmlns:a16="http://schemas.microsoft.com/office/drawing/2014/main" id="{6731EC78-D3A9-8E6F-1309-8D5E12D24538}"/>
                </a:ext>
              </a:extLst>
            </p:cNvPr>
            <p:cNvSpPr>
              <a:spLocks/>
            </p:cNvSpPr>
            <p:nvPr/>
          </p:nvSpPr>
          <p:spPr>
            <a:xfrm>
              <a:off x="8208738" y="3022600"/>
              <a:ext cx="1704572" cy="5284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Arial" panose="020B0604020202020204" pitchFamily="34" charset="0"/>
                </a:rPr>
                <a:t>Placeholder</a:t>
              </a:r>
            </a:p>
          </p:txBody>
        </p:sp>
        <p:sp>
          <p:nvSpPr>
            <p:cNvPr id="433" name="þ&gt;21#5|T" title="þ\#1_5|5||&gt;21|">
              <a:extLst>
                <a:ext uri="{FF2B5EF4-FFF2-40B4-BE49-F238E27FC236}">
                  <a16:creationId xmlns:a16="http://schemas.microsoft.com/office/drawing/2014/main" id="{A9FB0AB0-1769-9AC2-3920-234905EAAC50}"/>
                </a:ext>
              </a:extLst>
            </p:cNvPr>
            <p:cNvSpPr>
              <a:spLocks/>
            </p:cNvSpPr>
            <p:nvPr/>
          </p:nvSpPr>
          <p:spPr>
            <a:xfrm>
              <a:off x="6017028" y="4800600"/>
              <a:ext cx="1704572" cy="5284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Arial" panose="020B0604020202020204" pitchFamily="34" charset="0"/>
                </a:rPr>
                <a:t>Placeholder</a:t>
              </a:r>
            </a:p>
          </p:txBody>
        </p:sp>
        <p:sp>
          <p:nvSpPr>
            <p:cNvPr id="434" name="þ&gt;21#6|T" title="þ\#1_6|6||&gt;21|">
              <a:extLst>
                <a:ext uri="{FF2B5EF4-FFF2-40B4-BE49-F238E27FC236}">
                  <a16:creationId xmlns:a16="http://schemas.microsoft.com/office/drawing/2014/main" id="{8A6E7680-82F3-E535-1F70-FA7DBF633461}"/>
                </a:ext>
              </a:extLst>
            </p:cNvPr>
            <p:cNvSpPr>
              <a:spLocks/>
            </p:cNvSpPr>
            <p:nvPr/>
          </p:nvSpPr>
          <p:spPr>
            <a:xfrm>
              <a:off x="8208738" y="4800600"/>
              <a:ext cx="1704572" cy="5284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Arial" panose="020B0604020202020204" pitchFamily="34" charset="0"/>
                </a:rPr>
                <a:t>Placeholder</a:t>
              </a:r>
            </a:p>
          </p:txBody>
        </p:sp>
        <p:sp>
          <p:nvSpPr>
            <p:cNvPr id="435" name="þ&gt;20#1|L" title="þ\#1_1|1||&gt;20|">
              <a:extLst>
                <a:ext uri="{FF2B5EF4-FFF2-40B4-BE49-F238E27FC236}">
                  <a16:creationId xmlns:a16="http://schemas.microsoft.com/office/drawing/2014/main" id="{E1510B0B-6C7E-7CE1-999A-B173650D81C7}"/>
                </a:ext>
              </a:extLst>
            </p:cNvPr>
            <p:cNvSpPr>
              <a:spLocks/>
            </p:cNvSpPr>
            <p:nvPr/>
          </p:nvSpPr>
          <p:spPr>
            <a:xfrm>
              <a:off x="6017028" y="1773005"/>
              <a:ext cx="1704572" cy="52840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09:00-10:00</a:t>
              </a:r>
            </a:p>
          </p:txBody>
        </p:sp>
        <p:sp>
          <p:nvSpPr>
            <p:cNvPr id="436" name="þ&gt;20#2|L" title="þ\#1_2|2||&gt;20|">
              <a:extLst>
                <a:ext uri="{FF2B5EF4-FFF2-40B4-BE49-F238E27FC236}">
                  <a16:creationId xmlns:a16="http://schemas.microsoft.com/office/drawing/2014/main" id="{A62A5FB8-5839-CCD7-2E14-AC285DF0EBD9}"/>
                </a:ext>
              </a:extLst>
            </p:cNvPr>
            <p:cNvSpPr>
              <a:spLocks/>
            </p:cNvSpPr>
            <p:nvPr/>
          </p:nvSpPr>
          <p:spPr>
            <a:xfrm>
              <a:off x="8208738" y="1773005"/>
              <a:ext cx="1704572" cy="52840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10:00-11:00</a:t>
              </a:r>
            </a:p>
          </p:txBody>
        </p:sp>
        <p:sp>
          <p:nvSpPr>
            <p:cNvPr id="437" name="þ&gt;20#3|L" title="þ\#1_3|3||&gt;20|">
              <a:extLst>
                <a:ext uri="{FF2B5EF4-FFF2-40B4-BE49-F238E27FC236}">
                  <a16:creationId xmlns:a16="http://schemas.microsoft.com/office/drawing/2014/main" id="{928458F7-3A72-F0D8-8919-A36ECF6B1BD0}"/>
                </a:ext>
              </a:extLst>
            </p:cNvPr>
            <p:cNvSpPr>
              <a:spLocks/>
            </p:cNvSpPr>
            <p:nvPr/>
          </p:nvSpPr>
          <p:spPr>
            <a:xfrm>
              <a:off x="6017028" y="3551005"/>
              <a:ext cx="1704572" cy="52840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11:00-12:00</a:t>
              </a:r>
            </a:p>
          </p:txBody>
        </p:sp>
        <p:sp>
          <p:nvSpPr>
            <p:cNvPr id="438" name="þ&gt;20#4|L" title="þ\#1_4|4||&gt;20|">
              <a:extLst>
                <a:ext uri="{FF2B5EF4-FFF2-40B4-BE49-F238E27FC236}">
                  <a16:creationId xmlns:a16="http://schemas.microsoft.com/office/drawing/2014/main" id="{DD2218B1-A9A8-5B03-CE80-E97BFA5F2682}"/>
                </a:ext>
              </a:extLst>
            </p:cNvPr>
            <p:cNvSpPr>
              <a:spLocks/>
            </p:cNvSpPr>
            <p:nvPr/>
          </p:nvSpPr>
          <p:spPr>
            <a:xfrm>
              <a:off x="8208738" y="3551005"/>
              <a:ext cx="1704572" cy="52840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12:00-13:00</a:t>
              </a:r>
            </a:p>
          </p:txBody>
        </p:sp>
        <p:sp>
          <p:nvSpPr>
            <p:cNvPr id="439" name="þ&gt;20#5|L" title="þ\#1_5|5||&gt;20|">
              <a:extLst>
                <a:ext uri="{FF2B5EF4-FFF2-40B4-BE49-F238E27FC236}">
                  <a16:creationId xmlns:a16="http://schemas.microsoft.com/office/drawing/2014/main" id="{BDE3AD66-465E-B1BF-31B8-EAAEFC2AA7C9}"/>
                </a:ext>
              </a:extLst>
            </p:cNvPr>
            <p:cNvSpPr>
              <a:spLocks/>
            </p:cNvSpPr>
            <p:nvPr/>
          </p:nvSpPr>
          <p:spPr>
            <a:xfrm>
              <a:off x="6017028" y="5329005"/>
              <a:ext cx="1704572" cy="52840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13:00-14:00</a:t>
              </a:r>
            </a:p>
          </p:txBody>
        </p:sp>
        <p:sp>
          <p:nvSpPr>
            <p:cNvPr id="440" name="þ&gt;20#6|L" title="þ\#1_6|6||&gt;20|">
              <a:extLst>
                <a:ext uri="{FF2B5EF4-FFF2-40B4-BE49-F238E27FC236}">
                  <a16:creationId xmlns:a16="http://schemas.microsoft.com/office/drawing/2014/main" id="{06268768-28E4-747F-A52E-8424791B310A}"/>
                </a:ext>
              </a:extLst>
            </p:cNvPr>
            <p:cNvSpPr>
              <a:spLocks/>
            </p:cNvSpPr>
            <p:nvPr/>
          </p:nvSpPr>
          <p:spPr>
            <a:xfrm>
              <a:off x="8208738" y="5329005"/>
              <a:ext cx="1704572" cy="52840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14:00-15:00</a:t>
              </a:r>
            </a:p>
          </p:txBody>
        </p:sp>
        <p:sp>
          <p:nvSpPr>
            <p:cNvPr id="441" name="þ&gt;22#1|L" title="þ\#1_1|1||&gt;22|60">
              <a:extLst>
                <a:ext uri="{FF2B5EF4-FFF2-40B4-BE49-F238E27FC236}">
                  <a16:creationId xmlns:a16="http://schemas.microsoft.com/office/drawing/2014/main" id="{6C75506F-D0C3-47B2-AED6-A7A6E829B38B}"/>
                </a:ext>
              </a:extLst>
            </p:cNvPr>
            <p:cNvSpPr>
              <a:spLocks/>
            </p:cNvSpPr>
            <p:nvPr/>
          </p:nvSpPr>
          <p:spPr>
            <a:xfrm>
              <a:off x="6017028" y="2301411"/>
              <a:ext cx="1704572" cy="64498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60 min</a:t>
              </a:r>
            </a:p>
          </p:txBody>
        </p:sp>
        <p:sp>
          <p:nvSpPr>
            <p:cNvPr id="442" name="þ&gt;22#2|L" title="þ\#1_2|2||&gt;22|60">
              <a:extLst>
                <a:ext uri="{FF2B5EF4-FFF2-40B4-BE49-F238E27FC236}">
                  <a16:creationId xmlns:a16="http://schemas.microsoft.com/office/drawing/2014/main" id="{8C00C904-B75A-EFBD-834B-F7717D45E8F7}"/>
                </a:ext>
              </a:extLst>
            </p:cNvPr>
            <p:cNvSpPr>
              <a:spLocks/>
            </p:cNvSpPr>
            <p:nvPr/>
          </p:nvSpPr>
          <p:spPr>
            <a:xfrm>
              <a:off x="8208738" y="2301411"/>
              <a:ext cx="1704572" cy="64498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60 min</a:t>
              </a:r>
            </a:p>
          </p:txBody>
        </p:sp>
        <p:sp>
          <p:nvSpPr>
            <p:cNvPr id="443" name="þ&gt;22#3|L" title="þ\#1_3|3||&gt;22|60">
              <a:extLst>
                <a:ext uri="{FF2B5EF4-FFF2-40B4-BE49-F238E27FC236}">
                  <a16:creationId xmlns:a16="http://schemas.microsoft.com/office/drawing/2014/main" id="{7E122BAD-412A-2C7C-F4B9-A7D78EBFE962}"/>
                </a:ext>
              </a:extLst>
            </p:cNvPr>
            <p:cNvSpPr>
              <a:spLocks/>
            </p:cNvSpPr>
            <p:nvPr/>
          </p:nvSpPr>
          <p:spPr>
            <a:xfrm>
              <a:off x="6017028" y="4079411"/>
              <a:ext cx="1704572" cy="64498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60 min</a:t>
              </a:r>
            </a:p>
          </p:txBody>
        </p:sp>
        <p:sp>
          <p:nvSpPr>
            <p:cNvPr id="444" name="þ&gt;22#4|L" title="þ\#1_4|4||&gt;22|60">
              <a:extLst>
                <a:ext uri="{FF2B5EF4-FFF2-40B4-BE49-F238E27FC236}">
                  <a16:creationId xmlns:a16="http://schemas.microsoft.com/office/drawing/2014/main" id="{DBD885B2-B5A6-4CF1-14FA-7F588ACA43FA}"/>
                </a:ext>
              </a:extLst>
            </p:cNvPr>
            <p:cNvSpPr>
              <a:spLocks/>
            </p:cNvSpPr>
            <p:nvPr/>
          </p:nvSpPr>
          <p:spPr>
            <a:xfrm>
              <a:off x="8208738" y="4079411"/>
              <a:ext cx="1704572" cy="64498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60 min</a:t>
              </a:r>
            </a:p>
          </p:txBody>
        </p:sp>
        <p:sp>
          <p:nvSpPr>
            <p:cNvPr id="445" name="þ&gt;22#5|L" title="þ\#1_5|5||&gt;22|60">
              <a:extLst>
                <a:ext uri="{FF2B5EF4-FFF2-40B4-BE49-F238E27FC236}">
                  <a16:creationId xmlns:a16="http://schemas.microsoft.com/office/drawing/2014/main" id="{5B8691B1-5949-6BBB-63B8-98C309231C6E}"/>
                </a:ext>
              </a:extLst>
            </p:cNvPr>
            <p:cNvSpPr>
              <a:spLocks/>
            </p:cNvSpPr>
            <p:nvPr/>
          </p:nvSpPr>
          <p:spPr>
            <a:xfrm>
              <a:off x="6017028" y="5857411"/>
              <a:ext cx="1704572" cy="64498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60 min</a:t>
              </a:r>
            </a:p>
          </p:txBody>
        </p:sp>
        <p:sp>
          <p:nvSpPr>
            <p:cNvPr id="446" name="þ&gt;22#6|L" title="þ\#1_6|6||&gt;22|60">
              <a:extLst>
                <a:ext uri="{FF2B5EF4-FFF2-40B4-BE49-F238E27FC236}">
                  <a16:creationId xmlns:a16="http://schemas.microsoft.com/office/drawing/2014/main" id="{90543839-9A54-1810-8412-AAA374386F7E}"/>
                </a:ext>
              </a:extLst>
            </p:cNvPr>
            <p:cNvSpPr>
              <a:spLocks/>
            </p:cNvSpPr>
            <p:nvPr/>
          </p:nvSpPr>
          <p:spPr>
            <a:xfrm>
              <a:off x="8208738" y="5857411"/>
              <a:ext cx="1704572" cy="64498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FFFFFF">
                      <a:lumMod val="100000"/>
                    </a:srgbClr>
                  </a:solidFill>
                  <a:latin typeface="Arial" panose="020B0604020202020204" pitchFamily="34" charset="0"/>
                </a:rPr>
                <a:t>60 min</a:t>
              </a:r>
            </a:p>
          </p:txBody>
        </p:sp>
        <p:sp>
          <p:nvSpPr>
            <p:cNvPr id="412" name="þ\#2_1" descr="Section # 2@0@0" hidden="1" title="2">
              <a:extLst>
                <a:ext uri="{FF2B5EF4-FFF2-40B4-BE49-F238E27FC236}">
                  <a16:creationId xmlns:a16="http://schemas.microsoft.com/office/drawing/2014/main" id="{DA495C0B-9A10-7EF1-ABB7-BA4CB326E03D}"/>
                </a:ext>
              </a:extLst>
            </p:cNvPr>
            <p:cNvSpPr/>
            <p:nvPr/>
          </p:nvSpPr>
          <p:spPr>
            <a:xfrm>
              <a:off x="5606090" y="1244600"/>
              <a:ext cx="410938"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C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C00000"/>
                </a:solidFill>
                <a:latin typeface="Arial" panose="020B0604020202020204" pitchFamily="34" charset="0"/>
              </a:endParaRPr>
            </a:p>
          </p:txBody>
        </p:sp>
        <p:sp>
          <p:nvSpPr>
            <p:cNvPr id="413" name="þ\#1_1" descr="Section # 1@0@0" hidden="1" title="1">
              <a:extLst>
                <a:ext uri="{FF2B5EF4-FFF2-40B4-BE49-F238E27FC236}">
                  <a16:creationId xmlns:a16="http://schemas.microsoft.com/office/drawing/2014/main" id="{9080CD3B-B7A0-854F-E45A-A7AB867644E0}"/>
                </a:ext>
              </a:extLst>
            </p:cNvPr>
            <p:cNvSpPr/>
            <p:nvPr/>
          </p:nvSpPr>
          <p:spPr>
            <a:xfrm>
              <a:off x="6017028" y="1244600"/>
              <a:ext cx="1704572"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2_2" descr="Section # 2@0@0" hidden="1" title="2">
              <a:extLst>
                <a:ext uri="{FF2B5EF4-FFF2-40B4-BE49-F238E27FC236}">
                  <a16:creationId xmlns:a16="http://schemas.microsoft.com/office/drawing/2014/main" id="{3F7885BF-150E-0626-7D36-A5522A698348}"/>
                </a:ext>
              </a:extLst>
            </p:cNvPr>
            <p:cNvSpPr/>
            <p:nvPr/>
          </p:nvSpPr>
          <p:spPr>
            <a:xfrm>
              <a:off x="7797800" y="1244600"/>
              <a:ext cx="410938"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C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C00000"/>
                </a:solidFill>
                <a:latin typeface="Arial" panose="020B0604020202020204" pitchFamily="34" charset="0"/>
              </a:endParaRPr>
            </a:p>
          </p:txBody>
        </p:sp>
        <p:sp>
          <p:nvSpPr>
            <p:cNvPr id="416" name="þ\#1_2" descr="Section # 1@0@0" hidden="1" title="1">
              <a:extLst>
                <a:ext uri="{FF2B5EF4-FFF2-40B4-BE49-F238E27FC236}">
                  <a16:creationId xmlns:a16="http://schemas.microsoft.com/office/drawing/2014/main" id="{207ED2E6-940D-C446-B863-ED61BE08255D}"/>
                </a:ext>
              </a:extLst>
            </p:cNvPr>
            <p:cNvSpPr/>
            <p:nvPr/>
          </p:nvSpPr>
          <p:spPr>
            <a:xfrm>
              <a:off x="8208738" y="1244600"/>
              <a:ext cx="1704572"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8" name="þ\#2_3" descr="Section # 2@0@0" hidden="1" title="2">
              <a:extLst>
                <a:ext uri="{FF2B5EF4-FFF2-40B4-BE49-F238E27FC236}">
                  <a16:creationId xmlns:a16="http://schemas.microsoft.com/office/drawing/2014/main" id="{2D905965-0011-A477-B373-B36D2BD2A0EE}"/>
                </a:ext>
              </a:extLst>
            </p:cNvPr>
            <p:cNvSpPr/>
            <p:nvPr/>
          </p:nvSpPr>
          <p:spPr>
            <a:xfrm>
              <a:off x="5606090" y="3022600"/>
              <a:ext cx="410938"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C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C00000"/>
                </a:solidFill>
                <a:latin typeface="Arial" panose="020B0604020202020204" pitchFamily="34" charset="0"/>
              </a:endParaRPr>
            </a:p>
          </p:txBody>
        </p:sp>
        <p:sp>
          <p:nvSpPr>
            <p:cNvPr id="419" name="þ\#1_3" descr="Section # 1@0@0" hidden="1" title="1">
              <a:extLst>
                <a:ext uri="{FF2B5EF4-FFF2-40B4-BE49-F238E27FC236}">
                  <a16:creationId xmlns:a16="http://schemas.microsoft.com/office/drawing/2014/main" id="{A1FA8EAC-0944-178C-F59C-FBA51613E3A8}"/>
                </a:ext>
              </a:extLst>
            </p:cNvPr>
            <p:cNvSpPr/>
            <p:nvPr/>
          </p:nvSpPr>
          <p:spPr>
            <a:xfrm>
              <a:off x="6017028" y="3022600"/>
              <a:ext cx="1704572"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2_4" descr="Section # 2@0@0" hidden="1" title="2">
              <a:extLst>
                <a:ext uri="{FF2B5EF4-FFF2-40B4-BE49-F238E27FC236}">
                  <a16:creationId xmlns:a16="http://schemas.microsoft.com/office/drawing/2014/main" id="{437C6DFE-DD7D-F24F-9278-2C6732C3721B}"/>
                </a:ext>
              </a:extLst>
            </p:cNvPr>
            <p:cNvSpPr/>
            <p:nvPr/>
          </p:nvSpPr>
          <p:spPr>
            <a:xfrm>
              <a:off x="7797800" y="3022600"/>
              <a:ext cx="410938"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C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C00000"/>
                </a:solidFill>
                <a:latin typeface="Arial" panose="020B0604020202020204" pitchFamily="34" charset="0"/>
              </a:endParaRPr>
            </a:p>
          </p:txBody>
        </p:sp>
        <p:sp>
          <p:nvSpPr>
            <p:cNvPr id="422" name="þ\#1_4" descr="Section # 1@0@0" hidden="1" title="1">
              <a:extLst>
                <a:ext uri="{FF2B5EF4-FFF2-40B4-BE49-F238E27FC236}">
                  <a16:creationId xmlns:a16="http://schemas.microsoft.com/office/drawing/2014/main" id="{EE380E11-81C5-C01D-2244-8F42A497CF17}"/>
                </a:ext>
              </a:extLst>
            </p:cNvPr>
            <p:cNvSpPr/>
            <p:nvPr/>
          </p:nvSpPr>
          <p:spPr>
            <a:xfrm>
              <a:off x="8208738" y="3022600"/>
              <a:ext cx="1704572"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4" name="þ\#2_5" descr="Section # 2@0@0" hidden="1" title="2">
              <a:extLst>
                <a:ext uri="{FF2B5EF4-FFF2-40B4-BE49-F238E27FC236}">
                  <a16:creationId xmlns:a16="http://schemas.microsoft.com/office/drawing/2014/main" id="{C2851613-A10A-993E-84DC-46D07EB23A72}"/>
                </a:ext>
              </a:extLst>
            </p:cNvPr>
            <p:cNvSpPr/>
            <p:nvPr/>
          </p:nvSpPr>
          <p:spPr>
            <a:xfrm>
              <a:off x="5606090" y="4800600"/>
              <a:ext cx="410938"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C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C00000"/>
                </a:solidFill>
                <a:latin typeface="Arial" panose="020B0604020202020204" pitchFamily="34" charset="0"/>
              </a:endParaRPr>
            </a:p>
          </p:txBody>
        </p:sp>
        <p:sp>
          <p:nvSpPr>
            <p:cNvPr id="425" name="þ\#1_5" descr="Section # 1@0@0" hidden="1" title="1">
              <a:extLst>
                <a:ext uri="{FF2B5EF4-FFF2-40B4-BE49-F238E27FC236}">
                  <a16:creationId xmlns:a16="http://schemas.microsoft.com/office/drawing/2014/main" id="{9B25FEB5-0EE2-80C0-B46F-AA90D460593A}"/>
                </a:ext>
              </a:extLst>
            </p:cNvPr>
            <p:cNvSpPr/>
            <p:nvPr/>
          </p:nvSpPr>
          <p:spPr>
            <a:xfrm>
              <a:off x="6017028" y="4800600"/>
              <a:ext cx="1704572"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2_6" descr="Section # 2@0@0" hidden="1" title="2">
              <a:extLst>
                <a:ext uri="{FF2B5EF4-FFF2-40B4-BE49-F238E27FC236}">
                  <a16:creationId xmlns:a16="http://schemas.microsoft.com/office/drawing/2014/main" id="{82CEEBA1-CFF1-0D3B-293A-E2736EF37E2A}"/>
                </a:ext>
              </a:extLst>
            </p:cNvPr>
            <p:cNvSpPr/>
            <p:nvPr/>
          </p:nvSpPr>
          <p:spPr>
            <a:xfrm>
              <a:off x="7797800" y="4800600"/>
              <a:ext cx="410938"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C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C00000"/>
                </a:solidFill>
                <a:latin typeface="Arial" panose="020B0604020202020204" pitchFamily="34" charset="0"/>
              </a:endParaRPr>
            </a:p>
          </p:txBody>
        </p:sp>
        <p:sp>
          <p:nvSpPr>
            <p:cNvPr id="428" name="þ\#1_6" descr="Section # 1@0@0" hidden="1" title="1">
              <a:extLst>
                <a:ext uri="{FF2B5EF4-FFF2-40B4-BE49-F238E27FC236}">
                  <a16:creationId xmlns:a16="http://schemas.microsoft.com/office/drawing/2014/main" id="{05AB3CF9-A734-9731-5415-91B8C596EB4F}"/>
                </a:ext>
              </a:extLst>
            </p:cNvPr>
            <p:cNvSpPr/>
            <p:nvPr/>
          </p:nvSpPr>
          <p:spPr>
            <a:xfrm>
              <a:off x="8208738" y="4800600"/>
              <a:ext cx="1704572"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48" name="þ&gt;25#1|P" title="þ\#2_1|1|||1|">
              <a:extLst>
                <a:ext uri="{FF2B5EF4-FFF2-40B4-BE49-F238E27FC236}">
                  <a16:creationId xmlns:a16="http://schemas.microsoft.com/office/drawing/2014/main" id="{9941F524-08FC-1671-77CD-DD481DEEB1B2}"/>
                </a:ext>
              </a:extLst>
            </p:cNvPr>
            <p:cNvPicPr>
              <a:picLocks/>
            </p:cNvPicPr>
            <p:nvPr/>
          </p:nvPicPr>
          <p:blipFill>
            <a:blip r:embed="rId9">
              <a:extLst>
                <a:ext uri="{96DAC541-7B7A-43D3-8B79-37D633B846F1}">
                  <asvg:svgBlip xmlns:asvg="http://schemas.microsoft.com/office/drawing/2016/SVG/main" r:embed="rId10"/>
                </a:ext>
              </a:extLst>
            </a:blip>
            <a:srcRect t="-157065" b="-157065"/>
            <a:stretch/>
          </p:blipFill>
          <p:spPr>
            <a:xfrm>
              <a:off x="5606090" y="1244600"/>
              <a:ext cx="410938" cy="1701800"/>
            </a:xfrm>
            <a:prstGeom prst="rect">
              <a:avLst/>
            </a:prstGeom>
          </p:spPr>
        </p:pic>
        <p:pic>
          <p:nvPicPr>
            <p:cNvPr id="450" name="þ&gt;25#2|P" title="þ\#2_2|2|||1|">
              <a:extLst>
                <a:ext uri="{FF2B5EF4-FFF2-40B4-BE49-F238E27FC236}">
                  <a16:creationId xmlns:a16="http://schemas.microsoft.com/office/drawing/2014/main" id="{30E56414-912D-15C0-502F-556092DF387A}"/>
                </a:ext>
              </a:extLst>
            </p:cNvPr>
            <p:cNvPicPr>
              <a:picLocks/>
            </p:cNvPicPr>
            <p:nvPr/>
          </p:nvPicPr>
          <p:blipFill>
            <a:blip r:embed="rId11">
              <a:extLst>
                <a:ext uri="{96DAC541-7B7A-43D3-8B79-37D633B846F1}">
                  <asvg:svgBlip xmlns:asvg="http://schemas.microsoft.com/office/drawing/2016/SVG/main" r:embed="rId12"/>
                </a:ext>
              </a:extLst>
            </a:blip>
            <a:srcRect t="-157065" b="-157065"/>
            <a:stretch/>
          </p:blipFill>
          <p:spPr>
            <a:xfrm>
              <a:off x="7797800" y="1244600"/>
              <a:ext cx="410938" cy="1701800"/>
            </a:xfrm>
            <a:prstGeom prst="rect">
              <a:avLst/>
            </a:prstGeom>
          </p:spPr>
        </p:pic>
        <p:pic>
          <p:nvPicPr>
            <p:cNvPr id="452" name="þ&gt;25#3|P" title="þ\#2_3|3|||1|">
              <a:extLst>
                <a:ext uri="{FF2B5EF4-FFF2-40B4-BE49-F238E27FC236}">
                  <a16:creationId xmlns:a16="http://schemas.microsoft.com/office/drawing/2014/main" id="{C4D752E8-E2F3-1B03-E700-C15A827F878C}"/>
                </a:ext>
              </a:extLst>
            </p:cNvPr>
            <p:cNvPicPr>
              <a:picLocks/>
            </p:cNvPicPr>
            <p:nvPr/>
          </p:nvPicPr>
          <p:blipFill>
            <a:blip r:embed="rId13">
              <a:extLst>
                <a:ext uri="{96DAC541-7B7A-43D3-8B79-37D633B846F1}">
                  <asvg:svgBlip xmlns:asvg="http://schemas.microsoft.com/office/drawing/2016/SVG/main" r:embed="rId14"/>
                </a:ext>
              </a:extLst>
            </a:blip>
            <a:srcRect t="-157065" b="-157065"/>
            <a:stretch/>
          </p:blipFill>
          <p:spPr>
            <a:xfrm>
              <a:off x="5606090" y="3022600"/>
              <a:ext cx="410938" cy="1701800"/>
            </a:xfrm>
            <a:prstGeom prst="rect">
              <a:avLst/>
            </a:prstGeom>
          </p:spPr>
        </p:pic>
        <p:pic>
          <p:nvPicPr>
            <p:cNvPr id="454" name="þ&gt;25#4|P" title="þ\#2_4|4|||1|">
              <a:extLst>
                <a:ext uri="{FF2B5EF4-FFF2-40B4-BE49-F238E27FC236}">
                  <a16:creationId xmlns:a16="http://schemas.microsoft.com/office/drawing/2014/main" id="{B5A8DFEC-88C7-2AF6-E54E-9C23C6B932C9}"/>
                </a:ext>
              </a:extLst>
            </p:cNvPr>
            <p:cNvPicPr>
              <a:picLocks/>
            </p:cNvPicPr>
            <p:nvPr/>
          </p:nvPicPr>
          <p:blipFill>
            <a:blip r:embed="rId15">
              <a:extLst>
                <a:ext uri="{96DAC541-7B7A-43D3-8B79-37D633B846F1}">
                  <asvg:svgBlip xmlns:asvg="http://schemas.microsoft.com/office/drawing/2016/SVG/main" r:embed="rId16"/>
                </a:ext>
              </a:extLst>
            </a:blip>
            <a:srcRect t="-157065" b="-157065"/>
            <a:stretch/>
          </p:blipFill>
          <p:spPr>
            <a:xfrm>
              <a:off x="7797800" y="3022600"/>
              <a:ext cx="410938" cy="1701800"/>
            </a:xfrm>
            <a:prstGeom prst="rect">
              <a:avLst/>
            </a:prstGeom>
          </p:spPr>
        </p:pic>
        <p:pic>
          <p:nvPicPr>
            <p:cNvPr id="456" name="þ&gt;25#5|P" title="þ\#2_5|5|||1|">
              <a:extLst>
                <a:ext uri="{FF2B5EF4-FFF2-40B4-BE49-F238E27FC236}">
                  <a16:creationId xmlns:a16="http://schemas.microsoft.com/office/drawing/2014/main" id="{D4CDE76A-2E56-AE7C-4184-0617E2044C80}"/>
                </a:ext>
              </a:extLst>
            </p:cNvPr>
            <p:cNvPicPr>
              <a:picLocks/>
            </p:cNvPicPr>
            <p:nvPr/>
          </p:nvPicPr>
          <p:blipFill>
            <a:blip r:embed="rId17">
              <a:extLst>
                <a:ext uri="{96DAC541-7B7A-43D3-8B79-37D633B846F1}">
                  <asvg:svgBlip xmlns:asvg="http://schemas.microsoft.com/office/drawing/2016/SVG/main" r:embed="rId18"/>
                </a:ext>
              </a:extLst>
            </a:blip>
            <a:srcRect t="-157065" b="-157065"/>
            <a:stretch/>
          </p:blipFill>
          <p:spPr>
            <a:xfrm>
              <a:off x="5606090" y="4800600"/>
              <a:ext cx="410938" cy="1701800"/>
            </a:xfrm>
            <a:prstGeom prst="rect">
              <a:avLst/>
            </a:prstGeom>
          </p:spPr>
        </p:pic>
        <p:pic>
          <p:nvPicPr>
            <p:cNvPr id="458" name="þ&gt;25#6|P" title="þ\#2_6|6|||1|">
              <a:extLst>
                <a:ext uri="{FF2B5EF4-FFF2-40B4-BE49-F238E27FC236}">
                  <a16:creationId xmlns:a16="http://schemas.microsoft.com/office/drawing/2014/main" id="{5CB0E905-A7E6-8118-AF6C-C2EB664661DE}"/>
                </a:ext>
              </a:extLst>
            </p:cNvPr>
            <p:cNvPicPr>
              <a:picLocks/>
            </p:cNvPicPr>
            <p:nvPr/>
          </p:nvPicPr>
          <p:blipFill>
            <a:blip r:embed="rId19">
              <a:extLst>
                <a:ext uri="{96DAC541-7B7A-43D3-8B79-37D633B846F1}">
                  <asvg:svgBlip xmlns:asvg="http://schemas.microsoft.com/office/drawing/2016/SVG/main" r:embed="rId20"/>
                </a:ext>
              </a:extLst>
            </a:blip>
            <a:srcRect t="-157065" b="-157065"/>
            <a:stretch/>
          </p:blipFill>
          <p:spPr>
            <a:xfrm>
              <a:off x="7797800" y="4800600"/>
              <a:ext cx="410938" cy="1701800"/>
            </a:xfrm>
            <a:prstGeom prst="rect">
              <a:avLst/>
            </a:prstGeom>
          </p:spPr>
        </p:pic>
      </p:grpSp>
    </p:spTree>
    <p:extLst>
      <p:ext uri="{BB962C8B-B14F-4D97-AF65-F5344CB8AC3E}">
        <p14:creationId xmlns:p14="http://schemas.microsoft.com/office/powerpoint/2010/main" val="2606206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39" name="þK">
            <a:extLst>
              <a:ext uri="{FF2B5EF4-FFF2-40B4-BE49-F238E27FC236}">
                <a16:creationId xmlns:a16="http://schemas.microsoft.com/office/drawing/2014/main" id="{512BD1A8-2E38-CE85-6916-001FDCABA3F9}"/>
              </a:ext>
            </a:extLst>
          </p:cNvPr>
          <p:cNvGrpSpPr/>
          <p:nvPr/>
        </p:nvGrpSpPr>
        <p:grpSpPr>
          <a:xfrm>
            <a:off x="3505200" y="1143000"/>
            <a:ext cx="8509000" cy="5461000"/>
            <a:chOff x="3505200" y="1143000"/>
            <a:chExt cx="8509000" cy="5461000"/>
          </a:xfrm>
        </p:grpSpPr>
        <p:pic>
          <p:nvPicPr>
            <p:cNvPr id="414" name="þ&gt;J#|+" descr="0.40553" title="XXX">
              <a:extLst>
                <a:ext uri="{FF2B5EF4-FFF2-40B4-BE49-F238E27FC236}">
                  <a16:creationId xmlns:a16="http://schemas.microsoft.com/office/drawing/2014/main" id="{A92C6D33-4445-B200-A75E-8F0C82A28370}"/>
                </a:ext>
              </a:extLst>
            </p:cNvPr>
            <p:cNvPicPr>
              <a:picLocks/>
            </p:cNvPicPr>
            <p:nvPr/>
          </p:nvPicPr>
          <p:blipFill rotWithShape="1">
            <a:blip r:embed="rId5">
              <a:extLst>
                <a:ext uri="{28A0092B-C50C-407E-A947-70E740481C1C}">
                  <a14:useLocalDpi xmlns:a14="http://schemas.microsoft.com/office/drawing/2010/main" val="0"/>
                </a:ext>
              </a:extLst>
            </a:blip>
            <a:srcRect t="22523" b="22523"/>
            <a:stretch/>
          </p:blipFill>
          <p:spPr>
            <a:xfrm>
              <a:off x="3568700" y="1206500"/>
              <a:ext cx="8382000" cy="1867975"/>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2" name="þH#5" descr="5 1" hidden="1" title="|5|">
              <a:extLst>
                <a:ext uri="{FF2B5EF4-FFF2-40B4-BE49-F238E27FC236}">
                  <a16:creationId xmlns:a16="http://schemas.microsoft.com/office/drawing/2014/main" id="{2F519BE2-4593-40C4-B144-85EAFDCDAE42}"/>
                </a:ext>
              </a:extLst>
            </p:cNvPr>
            <p:cNvSpPr/>
            <p:nvPr/>
          </p:nvSpPr>
          <p:spPr>
            <a:xfrm>
              <a:off x="3568700" y="5891745"/>
              <a:ext cx="8382000" cy="629705"/>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2060">
                    <a:lumMod val="100000"/>
                  </a:srgbClr>
                </a:solidFill>
                <a:latin typeface="Bierstadt" panose="020B0004020202020204" pitchFamily="34" charset="0"/>
              </a:endParaRPr>
            </a:p>
          </p:txBody>
        </p:sp>
        <p:sp>
          <p:nvSpPr>
            <p:cNvPr id="420" name="þH#4" descr="4 1" hidden="1" title="|4|">
              <a:extLst>
                <a:ext uri="{FF2B5EF4-FFF2-40B4-BE49-F238E27FC236}">
                  <a16:creationId xmlns:a16="http://schemas.microsoft.com/office/drawing/2014/main" id="{284C5DDC-2EC6-9877-D307-1AE662CF980E}"/>
                </a:ext>
              </a:extLst>
            </p:cNvPr>
            <p:cNvSpPr/>
            <p:nvPr/>
          </p:nvSpPr>
          <p:spPr>
            <a:xfrm>
              <a:off x="3568700" y="5223940"/>
              <a:ext cx="8382000" cy="629705"/>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2060">
                    <a:lumMod val="100000"/>
                  </a:srgbClr>
                </a:solidFill>
                <a:latin typeface="Bierstadt" panose="020B0004020202020204" pitchFamily="34" charset="0"/>
              </a:endParaRPr>
            </a:p>
          </p:txBody>
        </p:sp>
        <p:sp>
          <p:nvSpPr>
            <p:cNvPr id="418" name="þH#3" descr="3 1" hidden="1" title="|3|">
              <a:extLst>
                <a:ext uri="{FF2B5EF4-FFF2-40B4-BE49-F238E27FC236}">
                  <a16:creationId xmlns:a16="http://schemas.microsoft.com/office/drawing/2014/main" id="{B0102E75-B098-0935-7EBD-7E29EA9EE78A}"/>
                </a:ext>
              </a:extLst>
            </p:cNvPr>
            <p:cNvSpPr/>
            <p:nvPr/>
          </p:nvSpPr>
          <p:spPr>
            <a:xfrm>
              <a:off x="3568700" y="4556135"/>
              <a:ext cx="8382000" cy="629705"/>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2060">
                    <a:lumMod val="100000"/>
                  </a:srgbClr>
                </a:solidFill>
                <a:latin typeface="Bierstadt" panose="020B0004020202020204" pitchFamily="34" charset="0"/>
              </a:endParaRPr>
            </a:p>
          </p:txBody>
        </p:sp>
        <p:sp>
          <p:nvSpPr>
            <p:cNvPr id="416" name="þH#2" descr="2 1" hidden="1" title="|2|">
              <a:extLst>
                <a:ext uri="{FF2B5EF4-FFF2-40B4-BE49-F238E27FC236}">
                  <a16:creationId xmlns:a16="http://schemas.microsoft.com/office/drawing/2014/main" id="{984D9F94-B34D-5123-AAC2-75FAA8A4988C}"/>
                </a:ext>
              </a:extLst>
            </p:cNvPr>
            <p:cNvSpPr/>
            <p:nvPr/>
          </p:nvSpPr>
          <p:spPr>
            <a:xfrm>
              <a:off x="3568700" y="3888330"/>
              <a:ext cx="8382000" cy="629705"/>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2060">
                    <a:lumMod val="100000"/>
                  </a:srgbClr>
                </a:solidFill>
                <a:latin typeface="Bierstadt" panose="020B0004020202020204" pitchFamily="34" charset="0"/>
              </a:endParaRPr>
            </a:p>
          </p:txBody>
        </p:sp>
        <p:sp>
          <p:nvSpPr>
            <p:cNvPr id="413" name="þH#1" descr="1 1" hidden="1" title="|1|">
              <a:extLst>
                <a:ext uri="{FF2B5EF4-FFF2-40B4-BE49-F238E27FC236}">
                  <a16:creationId xmlns:a16="http://schemas.microsoft.com/office/drawing/2014/main" id="{D652A58E-5B66-5BD8-F8FB-C288C923D91D}"/>
                </a:ext>
              </a:extLst>
            </p:cNvPr>
            <p:cNvSpPr/>
            <p:nvPr/>
          </p:nvSpPr>
          <p:spPr>
            <a:xfrm>
              <a:off x="3568700" y="3220525"/>
              <a:ext cx="8382000" cy="629705"/>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2060">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3E5E01E4-F6BC-9F09-25EC-6E605040E617}"/>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411" name="þO" descr="80#43.69228" hidden="1" title="1.830987">
              <a:extLst>
                <a:ext uri="{FF2B5EF4-FFF2-40B4-BE49-F238E27FC236}">
                  <a16:creationId xmlns:a16="http://schemas.microsoft.com/office/drawing/2014/main" id="{EE2FB7FC-843D-CC86-FCAB-720342881329}"/>
                </a:ext>
              </a:extLst>
            </p:cNvPr>
            <p:cNvSpPr>
              <a:spLocks/>
            </p:cNvSpPr>
            <p:nvPr/>
          </p:nvSpPr>
          <p:spPr>
            <a:xfrm>
              <a:off x="3505200" y="1143000"/>
              <a:ext cx="38100" cy="381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96A5F42A-960C-0759-9D0A-74C8D732094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00F9DDCC-0C78-F512-C578-0A27B7BAE80A}"/>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BE5FAF75-A0B5-F41D-985D-68B2D523D36F}"/>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7B576F75-6D44-215F-C145-F5AF6100D91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2926FC9C-DD9D-9618-97D3-F4E7B24A08AF}"/>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D3334F43-7CE3-D506-1419-252820A2807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03A3B9BB-9923-2D31-4D6F-E585517894BD}"/>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A97C4A61-760B-32AE-DDBB-12723088CD0E}"/>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040FA64B-EA22-FD07-82EF-1D000EC158C2}"/>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9D6B4897-C182-5392-9ED8-C9511CD15E6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1B0BE64F-1E00-16D5-5C59-2E16AC0AB98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0CDD856E-8742-91B2-EAAF-AC30EF69C14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F514A7B4-49BD-C174-7A10-0DC2E560410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724B29E9-464D-5E28-05F6-DFD0759EBDB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CA0CFA88-CE5F-D46C-A019-0288BE1769C6}"/>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888C8F53-F47D-2A82-51D6-512F740BE3F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992FA7EE-F41B-0683-3E5E-C5BCDB0EBC7B}"/>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490F565C-F4B6-8D4C-1A45-2B14179EA6D8}"/>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5201D17E-3C87-AF2F-FC48-511F30A7319E}"/>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2A4E7614-DCF2-750B-3058-CA61C933043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B0993729-9C6B-F1ED-6D9F-1CC86102735A}"/>
                </a:ext>
              </a:extLst>
            </p:cNvPr>
            <p:cNvPicPr>
              <a:picLocks/>
            </p:cNvPicPr>
            <p:nvPr/>
          </p:nvPicPr>
          <p:blipFill>
            <a:blip r:embed="rId7"/>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4D345BA4-3864-B765-6187-6618A1940E77}"/>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1[þaþ]F123[þxþ]H[þaþ]G1[þxþ]2[þaþ]F113[þxþ]2[þaþ]F83[þxþ]N[þaþ]F142[þxþ]N[þaþ]KB[þxþ]N[þaþ]F144[þxþ]N[þaþ]F82[þxþ]þPresentation[þaþ]F155[þxþ]N[þaþ]U1U75[þxþ]X[þaþ]U1U68[þxþ]Y[þaþ]U12[þxþ]1[þaþ]U11[þxþ]1[þaþ]U10[þxþ]H[þaþ]F141[þxþ]o1oþ[þaþ]F116[þxþ]1[þaþ]U15[þxþ]þ&gt;24þ&gt;23þ&gt;22þ&gt;20þ&gt;21þ&gt;25[þaþ]þ&gt;24U3[þxþ]0.265283187684368[þaþ]MF52[þxþ]None[þaþ]D_I[þxþ]SubRowD[þaþ]þ&gt;22FT[þxþ]V[þaþ]þ&gt;21FT[þxþ]V[þaþ]þ&gt;21U12[þxþ]S[þaþ]þ&gt;21U19[þxþ]T[þaþ]þ&gt;21U21[þxþ]&gt;21[þaþ]þ&gt;21U22[þxþ]þNone[þaþ]þ&gt;21U68[þxþ]Y[þaþ]þ&gt;21U4[þxþ]0.42505947388371[þaþ]þ&gt;21U3[þxþ]0.589480612264576[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5[þaþ]F167[þxþ]262.915365681636[þaþ]F168[þxþ]660[þaþ]F169[þxþ]162.084634318364[þaþ]F170[þxþ]5[þaþ]F156[þxþ]247.915363311769[þaþ]F157[þxþ]0[þaþ]F158[þxþ]0[þaþ]U113[þxþ]Infinity[þaþ]U1U80[þxþ]-1[þaþ]U19[þxþ]0[þaþ]F_1[þxþ]0.208333333333333[þaþ]F_2[þxþ]0.208333333333333[þaþ]F_3[þxþ]0.208333333333333[þaþ]F_4[þxþ]0.208333333333333[þaþ]F_5[þxþ]0.166666666666667[þaþ]F135[þxþ]2ec8bcb3e2134dc9a52964c156f9f78e[þaþ]U1U81[þxþ]Y[þaþ]F192[þxþ]Y[þaþ]þ&gt;21U70[þxþ]TextStyle1[þaþ]þ&gt;21U62[þxþ]Y[þaþ]F190[þxþ]DoubleColorStyle1[þaþ]þ&gt;21U69[þxþ]N[þaþ]F_0[þxþ]0.177347930029178[þaþ]F166[þxþ]N[þaþ]F149[þxþ]InvertedTextStyle1[þaþ]þ&gt;21F148[þxþ]Topic[þaþ]F185[þxþ]365,169769287109[þaþ]F186[þxþ]335,342681884766[þaþ]U1U79[þxþ]0[þaþ]F184[þxþ]N[þaþ]U1U78[þxþ]50[þaþ]U110[þxþ]0[þaþ]U112[þxþ]NaN[þaþ]F84[þxþ]N[þaþ]F196[þxþ]L[þaþ]F195[þxþ]D[þaþ]F189[þxþ]N[þaþ]þ&gt;21F197[þxþ]Y[þaþ]þ&gt;21F198[þxþ]N[þaþ]F-3[þxþ]Template15[þaþ]F124[þxþ]3[þaþ]F_6[þxþ]0.0769230769230775[þaþ]F209[þxþ]67.71662[þaþ]F210[þxþ]91.84314[þaþ]þ&gt;24FT[þxþ]V[þaþ]OL[þxþ]1[þaþ]F222[þxþ]N[þaþ]F236[þxþ]AGENDA[þaþ]U114[þxþ]1[þaþ]þ&gt;21U84[þxþ]Y[þaþ]þ&gt;20F232[þxþ]Y[þaþ]þ&gt;20F233[þxþ]1[þaþ]þ&gt;20U12[þxþ]S[þaþ]þ&gt;20U19[þxþ]L[þaþ]þ&gt;20U10[þxþ]0[þaþ]þ&gt;20U9[þxþ]0[þaþ]þ&gt;20U3[þxþ]0.307353766262749[þaþ]þ&gt;20U4[þxþ]0.415755152868733[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0896016431804287[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306234822764587[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3.2227554321289[þaþ]þ&gt;23VA[þxþ]N[þaþ]þ&gt;23U82[þxþ]143.830154418945[þaþ]þ&gt;23U83[þxþ]43.2227554321289[þaþ]þ&gt;22F193[þxþ]N[þaþ]þ&gt;22VA[þxþ]N[þaþ]þ&gt;20VA[þxþ]Y[þaþ]þ&gt;20U82[þxþ]174.057952880859[þaþ]þ&gt;20U83[þxþ]58.569450378418[þaþ]þ&gt;22F194[þxþ]N[þaþ]þ&gt;22U82[þxþ]62.9158248901367[þaþ]þ&gt;22U83[þxþ]43.2227554321289[þaþ]þ&gt;25U12[þxþ]S[þaþ]þ&gt;25U19[þxþ]TN[þaþ]þ&gt;25U10[þxþ]0[þaþ]þ&gt;25U9[þxþ]0[þaþ]þ&gt;25U3[þxþ]0.0755449611993091[þaþ]þ&gt;25U4[þxþ]0.11581927606964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3[þaþ]þ&gt;25U2[þxþ]6[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N[þaþ]F146[þxþ]0.0963497950572242[þaþ]F295[þxþ]MT[þaþ]F297[þxþ]P[þaþ]þ&gt;21U83[þxþ]100[þaþ]þ&gt;21U82[þxþ]100[þaþ]þ&gt;25U83[þxþ]100[þaþ]þ&gt;25U82[þxþ]100[þaþ]F287[þxþ]Y[þaþ]F296[þxþ]0.350201510281819[þaþ]F293[þxþ]Background_Stopwatch.png[þaþ]F302[þxþ]0_Professional[þaþ]F300[þxþ]01_Agenda[þaþ]F301[þxþ]02_With Image[þaþ]þ&gt;24F303[þxþ]66[þaþ]þ&gt;23F303[þxþ]67[þaþ]þ&gt;22F303[þxþ]68[þaþ]þ&gt;20F303[þxþ]69[þaþ]þ&gt;21F303[þxþ]70[þaþ]þ&gt;25F303[þxþ]65[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4B2A2BAB-1642-EE7F-541C-C63E2E172D0D}"/>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D8435497-90DD-C747-F21B-D356F193A45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D9222779-DE5C-1279-8121-9423D110DFD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2833C29A-F6FD-D996-2224-71FD64156DD1}"/>
                </a:ext>
              </a:extLst>
            </p:cNvPr>
            <p:cNvSpPr/>
            <p:nvPr/>
          </p:nvSpPr>
          <p:spPr>
            <a:xfrm>
              <a:off x="3505200" y="1143000"/>
              <a:ext cx="8509000" cy="5461000"/>
            </a:xfrm>
            <a:prstGeom prst="rect">
              <a:avLst/>
            </a:prstGeom>
            <a:solidFill>
              <a:srgbClr val="FFFFFF">
                <a:lumMod val="100000"/>
              </a:srgbClr>
            </a:solidFill>
            <a:ln w="12700" cap="flat" cmpd="sng" algn="ctr">
              <a:noFill/>
              <a:prstDash val="solid"/>
              <a:miter lim="800000"/>
            </a:ln>
            <a:effectLst>
              <a:outerShdw blurRad="63500" dist="17961" dir="2699912" rotWithShape="0">
                <a:srgbClr val="000000">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2060">
                    <a:lumMod val="100000"/>
                  </a:srgbClr>
                </a:solidFill>
                <a:latin typeface="Bierstadt" panose="020B0004020202020204" pitchFamily="34" charset="0"/>
              </a:endParaRPr>
            </a:p>
          </p:txBody>
        </p:sp>
        <p:sp>
          <p:nvSpPr>
            <p:cNvPr id="367" name="þ&gt;24L" hidden="1" title="S">
              <a:extLst>
                <a:ext uri="{FF2B5EF4-FFF2-40B4-BE49-F238E27FC236}">
                  <a16:creationId xmlns:a16="http://schemas.microsoft.com/office/drawing/2014/main" id="{650C6AE3-25ED-E7DA-C417-58FE41DA828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69" name="þ&gt;24à" hidden="1" title="S">
              <a:extLst>
                <a:ext uri="{FF2B5EF4-FFF2-40B4-BE49-F238E27FC236}">
                  <a16:creationId xmlns:a16="http://schemas.microsoft.com/office/drawing/2014/main" id="{A5236801-BC3B-C7CA-0A4F-E8BAFC3F7C1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75" name="þ&gt;23L" hidden="1" title="S">
              <a:extLst>
                <a:ext uri="{FF2B5EF4-FFF2-40B4-BE49-F238E27FC236}">
                  <a16:creationId xmlns:a16="http://schemas.microsoft.com/office/drawing/2014/main" id="{B67D2F62-E288-EC94-30A8-6689A3DCBD2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77" name="þ&gt;23à" hidden="1" title="S">
              <a:extLst>
                <a:ext uri="{FF2B5EF4-FFF2-40B4-BE49-F238E27FC236}">
                  <a16:creationId xmlns:a16="http://schemas.microsoft.com/office/drawing/2014/main" id="{BD65D0B8-51CC-4411-1BF1-ED4EA8097A6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83" name="þ&gt;22L" hidden="1" title="S">
              <a:extLst>
                <a:ext uri="{FF2B5EF4-FFF2-40B4-BE49-F238E27FC236}">
                  <a16:creationId xmlns:a16="http://schemas.microsoft.com/office/drawing/2014/main" id="{B8D91634-0901-1B80-9635-636F9728599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85" name="þ&gt;22à" hidden="1" title="S">
              <a:extLst>
                <a:ext uri="{FF2B5EF4-FFF2-40B4-BE49-F238E27FC236}">
                  <a16:creationId xmlns:a16="http://schemas.microsoft.com/office/drawing/2014/main" id="{6E956732-1FF7-9742-DF75-537CA166C83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91" name="þ&gt;20L" hidden="1" title="S">
              <a:extLst>
                <a:ext uri="{FF2B5EF4-FFF2-40B4-BE49-F238E27FC236}">
                  <a16:creationId xmlns:a16="http://schemas.microsoft.com/office/drawing/2014/main" id="{67E2FE1A-1575-7ADD-BD71-B3F62E408A2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93" name="þ&gt;20à" hidden="1" title="S">
              <a:extLst>
                <a:ext uri="{FF2B5EF4-FFF2-40B4-BE49-F238E27FC236}">
                  <a16:creationId xmlns:a16="http://schemas.microsoft.com/office/drawing/2014/main" id="{B6404BB9-5607-A393-CC52-4CF0F9E22C0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405" name="þ-25" hidden="1">
              <a:extLst>
                <a:ext uri="{FF2B5EF4-FFF2-40B4-BE49-F238E27FC236}">
                  <a16:creationId xmlns:a16="http://schemas.microsoft.com/office/drawing/2014/main" id="{0B30A877-C5AF-55B8-C72D-B4B81577D57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65" name="þ-24" hidden="1">
              <a:extLst>
                <a:ext uri="{FF2B5EF4-FFF2-40B4-BE49-F238E27FC236}">
                  <a16:creationId xmlns:a16="http://schemas.microsoft.com/office/drawing/2014/main" id="{0F23D6B4-904F-A211-1D62-4AC60F5DD1A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73" name="þ-23" hidden="1">
              <a:extLst>
                <a:ext uri="{FF2B5EF4-FFF2-40B4-BE49-F238E27FC236}">
                  <a16:creationId xmlns:a16="http://schemas.microsoft.com/office/drawing/2014/main" id="{B30BA676-B1AF-DA31-BBBF-F377087C49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81" name="þ-22" hidden="1">
              <a:extLst>
                <a:ext uri="{FF2B5EF4-FFF2-40B4-BE49-F238E27FC236}">
                  <a16:creationId xmlns:a16="http://schemas.microsoft.com/office/drawing/2014/main" id="{4B47A29C-5D86-F2FC-2A04-99E2178995A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389" name="þ-20" hidden="1">
              <a:extLst>
                <a:ext uri="{FF2B5EF4-FFF2-40B4-BE49-F238E27FC236}">
                  <a16:creationId xmlns:a16="http://schemas.microsoft.com/office/drawing/2014/main" id="{EF1F996E-C301-6B22-21AC-C49D3FC7C72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4DE30107-E92F-9981-0B6F-1F97E28423DB}"/>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2060">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9D3B0F55-3315-5B03-BECD-5DAB3EF09FBE}"/>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002060">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7C652DFD-8149-21D7-98B9-1B7328AE931D}"/>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2060">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DFAC7628-2ED1-BDA3-9D52-8C7C4FE14E6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rgbClr val="002060">
                    <a:lumMod val="100000"/>
                  </a:srgbClr>
                </a:solidFill>
                <a:latin typeface="Bierstadt" panose="020B0004020202020204" pitchFamily="34" charset="0"/>
              </a:endParaRPr>
            </a:p>
          </p:txBody>
        </p:sp>
        <p:sp>
          <p:nvSpPr>
            <p:cNvPr id="397" name="þ-21" hidden="1">
              <a:extLst>
                <a:ext uri="{FF2B5EF4-FFF2-40B4-BE49-F238E27FC236}">
                  <a16:creationId xmlns:a16="http://schemas.microsoft.com/office/drawing/2014/main" id="{A5D7F037-50F9-02C5-0FA7-D162594A451B}"/>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2060">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34BC8C1D-7D26-96EC-8359-F2EB61D4DE0E}"/>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2060">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014C0896-37EB-B274-8722-50A8CD19CA8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BAE8EC0F-8179-C435-E95F-B23AECFA29D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9BE52C0B-0D3E-4AFA-EB98-404B4FFD36A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FC57F27B-E9BF-1A0F-37EA-014C8857ACCA}"/>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002060">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AF1A33DA-6EB5-56F9-C6E7-C42CE8A87092}"/>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0463D28B-982B-EE48-C437-67300B2B160C}"/>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2060">
                    <a:lumMod val="100000"/>
                  </a:srgbClr>
                </a:solidFill>
                <a:latin typeface="Bierstadt" panose="020B0004020202020204" pitchFamily="34" charset="0"/>
              </a:endParaRPr>
            </a:p>
          </p:txBody>
        </p:sp>
        <p:sp>
          <p:nvSpPr>
            <p:cNvPr id="399" name="þ&gt;21L" hidden="1" title="S">
              <a:extLst>
                <a:ext uri="{FF2B5EF4-FFF2-40B4-BE49-F238E27FC236}">
                  <a16:creationId xmlns:a16="http://schemas.microsoft.com/office/drawing/2014/main" id="{EC8074BD-8655-BC17-FC0B-6308FEF6A4B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401" name="þ&gt;21à" hidden="1" title="S">
              <a:extLst>
                <a:ext uri="{FF2B5EF4-FFF2-40B4-BE49-F238E27FC236}">
                  <a16:creationId xmlns:a16="http://schemas.microsoft.com/office/drawing/2014/main" id="{710193C0-C1CE-0134-8CE5-1A49B4AA90C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407" name="þ&gt;25L" hidden="1" title="S">
              <a:extLst>
                <a:ext uri="{FF2B5EF4-FFF2-40B4-BE49-F238E27FC236}">
                  <a16:creationId xmlns:a16="http://schemas.microsoft.com/office/drawing/2014/main" id="{B1F4AC7F-53F2-ADEB-8174-C04C2581A01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409" name="þ&gt;25à" hidden="1" title="S">
              <a:extLst>
                <a:ext uri="{FF2B5EF4-FFF2-40B4-BE49-F238E27FC236}">
                  <a16:creationId xmlns:a16="http://schemas.microsoft.com/office/drawing/2014/main" id="{C6FCE349-8CF8-E1C1-15EB-E2B4EE85803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2060">
                    <a:lumMod val="100000"/>
                  </a:srgbClr>
                </a:solidFill>
                <a:latin typeface="Bierstadt" panose="020B0004020202020204" pitchFamily="34" charset="0"/>
              </a:endParaRPr>
            </a:p>
          </p:txBody>
        </p:sp>
        <p:sp>
          <p:nvSpPr>
            <p:cNvPr id="403" name="þ&gt;25" hidden="1" title="S">
              <a:extLst>
                <a:ext uri="{FF2B5EF4-FFF2-40B4-BE49-F238E27FC236}">
                  <a16:creationId xmlns:a16="http://schemas.microsoft.com/office/drawing/2014/main" id="{44B18448-18B0-3503-A5C2-E4954B5968CA}"/>
                </a:ext>
              </a:extLst>
            </p:cNvPr>
            <p:cNvSpPr>
              <a:spLocks/>
            </p:cNvSpPr>
            <p:nvPr/>
          </p:nvSpPr>
          <p:spPr>
            <a:xfrm>
              <a:off x="3695700" y="1333500"/>
              <a:ext cx="12700" cy="12700"/>
            </a:xfrm>
            <a:prstGeom prst="ellipse">
              <a:avLst/>
            </a:prstGeom>
            <a:solidFill>
              <a:srgbClr val="002060">
                <a:lumMod val="100000"/>
              </a:srgbClr>
            </a:solidFill>
            <a:ln w="25400" cap="flat" cmpd="sng" algn="ctr">
              <a:solidFill>
                <a:schemeClr val="tx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b="1">
                <a:solidFill>
                  <a:schemeClr val="bg1">
                    <a:lumMod val="100000"/>
                  </a:schemeClr>
                </a:solidFill>
                <a:latin typeface="Bierstadt" panose="020B0004020202020204" pitchFamily="34" charset="0"/>
              </a:endParaRPr>
            </a:p>
          </p:txBody>
        </p:sp>
        <p:sp>
          <p:nvSpPr>
            <p:cNvPr id="363" name="þ&gt;24" hidden="1" title="S">
              <a:extLst>
                <a:ext uri="{FF2B5EF4-FFF2-40B4-BE49-F238E27FC236}">
                  <a16:creationId xmlns:a16="http://schemas.microsoft.com/office/drawing/2014/main" id="{6ACAAAA1-42DE-E158-A23C-21F5A262DEE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rgbClr val="002060">
                    <a:lumMod val="100000"/>
                  </a:srgbClr>
                </a:solidFill>
                <a:latin typeface="Bierstadt" panose="020B0004020202020204" pitchFamily="34" charset="0"/>
              </a:endParaRPr>
            </a:p>
          </p:txBody>
        </p:sp>
        <p:sp>
          <p:nvSpPr>
            <p:cNvPr id="371" name="þ&gt;23" hidden="1" title="S">
              <a:extLst>
                <a:ext uri="{FF2B5EF4-FFF2-40B4-BE49-F238E27FC236}">
                  <a16:creationId xmlns:a16="http://schemas.microsoft.com/office/drawing/2014/main" id="{3AE8321B-7A30-40FA-5BDE-8E117089512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rgbClr val="002060">
                    <a:lumMod val="100000"/>
                  </a:srgbClr>
                </a:solidFill>
                <a:latin typeface="Bierstadt" panose="020B0004020202020204" pitchFamily="34" charset="0"/>
              </a:endParaRPr>
            </a:p>
          </p:txBody>
        </p:sp>
        <p:sp>
          <p:nvSpPr>
            <p:cNvPr id="379" name="þ&gt;22" hidden="1" title="S">
              <a:extLst>
                <a:ext uri="{FF2B5EF4-FFF2-40B4-BE49-F238E27FC236}">
                  <a16:creationId xmlns:a16="http://schemas.microsoft.com/office/drawing/2014/main" id="{BA43FEC5-AFE3-6C4D-5D78-A20B75F4C4A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rgbClr val="002060">
                    <a:lumMod val="100000"/>
                  </a:srgbClr>
                </a:solidFill>
                <a:latin typeface="Bierstadt" panose="020B0004020202020204" pitchFamily="34" charset="0"/>
              </a:endParaRPr>
            </a:p>
          </p:txBody>
        </p:sp>
        <p:sp>
          <p:nvSpPr>
            <p:cNvPr id="387" name="þ&gt;20" hidden="1" title="S">
              <a:extLst>
                <a:ext uri="{FF2B5EF4-FFF2-40B4-BE49-F238E27FC236}">
                  <a16:creationId xmlns:a16="http://schemas.microsoft.com/office/drawing/2014/main" id="{4A1F7835-5E16-7DD6-F45D-5D342BA4E7B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rgbClr val="002060">
                    <a:lumMod val="100000"/>
                  </a:srgbClr>
                </a:solidFill>
                <a:latin typeface="Bierstadt" panose="020B0004020202020204" pitchFamily="34" charset="0"/>
              </a:endParaRPr>
            </a:p>
          </p:txBody>
        </p:sp>
        <p:sp>
          <p:nvSpPr>
            <p:cNvPr id="395" name="þ&gt;21" hidden="1" title="S">
              <a:extLst>
                <a:ext uri="{FF2B5EF4-FFF2-40B4-BE49-F238E27FC236}">
                  <a16:creationId xmlns:a16="http://schemas.microsoft.com/office/drawing/2014/main" id="{65219E3E-F9F6-3FA1-C098-1B6D1A65040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rgbClr val="002060">
                    <a:lumMod val="100000"/>
                  </a:srgbClr>
                </a:solidFill>
                <a:latin typeface="Bierstadt" panose="020B0004020202020204" pitchFamily="34" charset="0"/>
              </a:endParaRPr>
            </a:p>
          </p:txBody>
        </p:sp>
        <p:pic>
          <p:nvPicPr>
            <p:cNvPr id="361" name="þZ7" descr="0.40553" hidden="1">
              <a:extLst>
                <a:ext uri="{FF2B5EF4-FFF2-40B4-BE49-F238E27FC236}">
                  <a16:creationId xmlns:a16="http://schemas.microsoft.com/office/drawing/2014/main" id="{E5AD47B9-C13B-DB78-6D50-AF91BE481AC4}"/>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3695700" y="1333500"/>
              <a:ext cx="35454" cy="40452"/>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4" name="þ&gt;21#1|T" title="þ\#1_1|1||&gt;21|">
              <a:extLst>
                <a:ext uri="{FF2B5EF4-FFF2-40B4-BE49-F238E27FC236}">
                  <a16:creationId xmlns:a16="http://schemas.microsoft.com/office/drawing/2014/main" id="{D32275F2-D6DC-B479-CD78-F3A84C52ABC3}"/>
                </a:ext>
              </a:extLst>
            </p:cNvPr>
            <p:cNvSpPr>
              <a:spLocks/>
            </p:cNvSpPr>
            <p:nvPr/>
          </p:nvSpPr>
          <p:spPr>
            <a:xfrm>
              <a:off x="4316218" y="3220525"/>
              <a:ext cx="4941026"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rgbClr val="002060">
                      <a:lumMod val="100000"/>
                    </a:srgb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D36F0144-DF9D-0DAB-9052-B33BF4F2779D}"/>
                </a:ext>
              </a:extLst>
            </p:cNvPr>
            <p:cNvSpPr>
              <a:spLocks/>
            </p:cNvSpPr>
            <p:nvPr/>
          </p:nvSpPr>
          <p:spPr>
            <a:xfrm>
              <a:off x="4316218" y="3888330"/>
              <a:ext cx="4941026"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rgbClr val="002060">
                      <a:lumMod val="100000"/>
                    </a:srgb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3D52D7B6-9BAC-C226-8926-497E5C84ED86}"/>
                </a:ext>
              </a:extLst>
            </p:cNvPr>
            <p:cNvSpPr>
              <a:spLocks/>
            </p:cNvSpPr>
            <p:nvPr/>
          </p:nvSpPr>
          <p:spPr>
            <a:xfrm>
              <a:off x="4316218" y="4556135"/>
              <a:ext cx="4941026"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rgbClr val="002060">
                      <a:lumMod val="100000"/>
                    </a:srgb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80DC5C08-D0DD-E50A-7522-1C5F5D366BFD}"/>
                </a:ext>
              </a:extLst>
            </p:cNvPr>
            <p:cNvSpPr>
              <a:spLocks/>
            </p:cNvSpPr>
            <p:nvPr/>
          </p:nvSpPr>
          <p:spPr>
            <a:xfrm>
              <a:off x="4316218" y="5223940"/>
              <a:ext cx="4941026"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rgbClr val="002060">
                      <a:lumMod val="100000"/>
                    </a:srgb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C22C6D2D-A2BB-9F96-66DD-81E7C9C6421B}"/>
                </a:ext>
              </a:extLst>
            </p:cNvPr>
            <p:cNvSpPr>
              <a:spLocks/>
            </p:cNvSpPr>
            <p:nvPr/>
          </p:nvSpPr>
          <p:spPr>
            <a:xfrm>
              <a:off x="4316218" y="5891745"/>
              <a:ext cx="4941026"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rgbClr val="002060">
                      <a:lumMod val="100000"/>
                    </a:srgbClr>
                  </a:solidFill>
                  <a:latin typeface="Bierstadt" panose="020B0004020202020204" pitchFamily="34" charset="0"/>
                </a:rPr>
                <a:t>Placeholder</a:t>
              </a:r>
            </a:p>
          </p:txBody>
        </p:sp>
        <p:sp>
          <p:nvSpPr>
            <p:cNvPr id="429" name="þ&gt;20#1|L" title="þ\#1_1|1||&gt;20|">
              <a:extLst>
                <a:ext uri="{FF2B5EF4-FFF2-40B4-BE49-F238E27FC236}">
                  <a16:creationId xmlns:a16="http://schemas.microsoft.com/office/drawing/2014/main" id="{5367EA60-EF34-0E65-DAA4-B0D9EE4D8495}"/>
                </a:ext>
              </a:extLst>
            </p:cNvPr>
            <p:cNvSpPr>
              <a:spLocks/>
            </p:cNvSpPr>
            <p:nvPr/>
          </p:nvSpPr>
          <p:spPr>
            <a:xfrm>
              <a:off x="9257244" y="3220525"/>
              <a:ext cx="2576239"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2060">
                      <a:lumMod val="100000"/>
                    </a:srgbClr>
                  </a:solidFill>
                  <a:latin typeface="Bierstadt" panose="020B0004020202020204" pitchFamily="34" charset="0"/>
                </a:rPr>
                <a:t>09:00-10:00</a:t>
              </a:r>
            </a:p>
          </p:txBody>
        </p:sp>
        <p:sp>
          <p:nvSpPr>
            <p:cNvPr id="430" name="þ&gt;20#2|L" title="þ\#1_2|2||&gt;20|">
              <a:extLst>
                <a:ext uri="{FF2B5EF4-FFF2-40B4-BE49-F238E27FC236}">
                  <a16:creationId xmlns:a16="http://schemas.microsoft.com/office/drawing/2014/main" id="{6C6CE9E8-4250-0559-EE86-000AF97C3AB0}"/>
                </a:ext>
              </a:extLst>
            </p:cNvPr>
            <p:cNvSpPr>
              <a:spLocks/>
            </p:cNvSpPr>
            <p:nvPr/>
          </p:nvSpPr>
          <p:spPr>
            <a:xfrm>
              <a:off x="9257244" y="3888330"/>
              <a:ext cx="2576239"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2060">
                      <a:lumMod val="100000"/>
                    </a:srgbClr>
                  </a:solidFill>
                  <a:latin typeface="Bierstadt" panose="020B0004020202020204" pitchFamily="34" charset="0"/>
                </a:rPr>
                <a:t>10:00-11:00</a:t>
              </a:r>
            </a:p>
          </p:txBody>
        </p:sp>
        <p:sp>
          <p:nvSpPr>
            <p:cNvPr id="431" name="þ&gt;20#3|L" title="þ\#1_3|3||&gt;20|">
              <a:extLst>
                <a:ext uri="{FF2B5EF4-FFF2-40B4-BE49-F238E27FC236}">
                  <a16:creationId xmlns:a16="http://schemas.microsoft.com/office/drawing/2014/main" id="{E462BD25-F84E-87C5-2D1A-891059A5C569}"/>
                </a:ext>
              </a:extLst>
            </p:cNvPr>
            <p:cNvSpPr>
              <a:spLocks/>
            </p:cNvSpPr>
            <p:nvPr/>
          </p:nvSpPr>
          <p:spPr>
            <a:xfrm>
              <a:off x="9257244" y="4556135"/>
              <a:ext cx="2576239"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2060">
                      <a:lumMod val="100000"/>
                    </a:srgbClr>
                  </a:solidFill>
                  <a:latin typeface="Bierstadt" panose="020B0004020202020204" pitchFamily="34" charset="0"/>
                </a:rPr>
                <a:t>11:00-12:00</a:t>
              </a:r>
            </a:p>
          </p:txBody>
        </p:sp>
        <p:sp>
          <p:nvSpPr>
            <p:cNvPr id="432" name="þ&gt;20#4|L" title="þ\#1_4|4||&gt;20|">
              <a:extLst>
                <a:ext uri="{FF2B5EF4-FFF2-40B4-BE49-F238E27FC236}">
                  <a16:creationId xmlns:a16="http://schemas.microsoft.com/office/drawing/2014/main" id="{F762A278-7B6E-43A9-860E-E420B3C0C12C}"/>
                </a:ext>
              </a:extLst>
            </p:cNvPr>
            <p:cNvSpPr>
              <a:spLocks/>
            </p:cNvSpPr>
            <p:nvPr/>
          </p:nvSpPr>
          <p:spPr>
            <a:xfrm>
              <a:off x="9257244" y="5223940"/>
              <a:ext cx="2576239"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2060">
                      <a:lumMod val="100000"/>
                    </a:srgbClr>
                  </a:solidFill>
                  <a:latin typeface="Bierstadt" panose="020B0004020202020204" pitchFamily="34" charset="0"/>
                </a:rPr>
                <a:t>12:00-13:00</a:t>
              </a:r>
            </a:p>
          </p:txBody>
        </p:sp>
        <p:sp>
          <p:nvSpPr>
            <p:cNvPr id="433" name="þ&gt;20#5|L" title="þ\#1_5|5||&gt;20|">
              <a:extLst>
                <a:ext uri="{FF2B5EF4-FFF2-40B4-BE49-F238E27FC236}">
                  <a16:creationId xmlns:a16="http://schemas.microsoft.com/office/drawing/2014/main" id="{B185F830-2A10-D520-9F34-78DFE384EABE}"/>
                </a:ext>
              </a:extLst>
            </p:cNvPr>
            <p:cNvSpPr>
              <a:spLocks/>
            </p:cNvSpPr>
            <p:nvPr/>
          </p:nvSpPr>
          <p:spPr>
            <a:xfrm>
              <a:off x="9257244" y="5891745"/>
              <a:ext cx="2576239" cy="62970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2060">
                      <a:lumMod val="100000"/>
                    </a:srgbClr>
                  </a:solidFill>
                  <a:latin typeface="Bierstadt" panose="020B0004020202020204" pitchFamily="34" charset="0"/>
                </a:rPr>
                <a:t>13:00-14:00</a:t>
              </a:r>
            </a:p>
          </p:txBody>
        </p:sp>
        <p:sp>
          <p:nvSpPr>
            <p:cNvPr id="434" name="þ&gt;25#1|TN" title="þ\#1_1|1|||0">
              <a:extLst>
                <a:ext uri="{FF2B5EF4-FFF2-40B4-BE49-F238E27FC236}">
                  <a16:creationId xmlns:a16="http://schemas.microsoft.com/office/drawing/2014/main" id="{867D82B5-71A0-F34E-1802-AEEADE38409D}"/>
                </a:ext>
              </a:extLst>
            </p:cNvPr>
            <p:cNvSpPr>
              <a:spLocks/>
            </p:cNvSpPr>
            <p:nvPr/>
          </p:nvSpPr>
          <p:spPr>
            <a:xfrm>
              <a:off x="3646658" y="3220525"/>
              <a:ext cx="629705" cy="629705"/>
            </a:xfrm>
            <a:prstGeom prst="ellipse">
              <a:avLst/>
            </a:prstGeom>
            <a:solidFill>
              <a:srgbClr val="002060">
                <a:lumMod val="100000"/>
              </a:srgbClr>
            </a:solidFill>
            <a:ln w="25400" cap="flat" cmpd="sng" algn="ctr">
              <a:solidFill>
                <a:schemeClr val="tx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chemeClr val="bg1">
                      <a:lumMod val="100000"/>
                    </a:schemeClr>
                  </a:solidFill>
                  <a:latin typeface="Bierstadt" panose="020B0004020202020204" pitchFamily="34" charset="0"/>
                </a:rPr>
                <a:t>01</a:t>
              </a:r>
            </a:p>
          </p:txBody>
        </p:sp>
        <p:sp>
          <p:nvSpPr>
            <p:cNvPr id="435" name="þ&gt;25#2|TN" title="þ\#1_2|2|||0">
              <a:extLst>
                <a:ext uri="{FF2B5EF4-FFF2-40B4-BE49-F238E27FC236}">
                  <a16:creationId xmlns:a16="http://schemas.microsoft.com/office/drawing/2014/main" id="{B9415F1F-6FE2-A033-5074-EF8AB7F7D7BD}"/>
                </a:ext>
              </a:extLst>
            </p:cNvPr>
            <p:cNvSpPr>
              <a:spLocks/>
            </p:cNvSpPr>
            <p:nvPr/>
          </p:nvSpPr>
          <p:spPr>
            <a:xfrm>
              <a:off x="3646658" y="3888330"/>
              <a:ext cx="629705" cy="629705"/>
            </a:xfrm>
            <a:prstGeom prst="ellipse">
              <a:avLst/>
            </a:prstGeom>
            <a:solidFill>
              <a:srgbClr val="002060">
                <a:lumMod val="100000"/>
              </a:srgbClr>
            </a:solidFill>
            <a:ln w="25400" cap="flat" cmpd="sng" algn="ctr">
              <a:solidFill>
                <a:schemeClr val="tx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chemeClr val="bg1">
                      <a:lumMod val="100000"/>
                    </a:schemeClr>
                  </a:solidFill>
                  <a:latin typeface="Bierstadt" panose="020B0004020202020204" pitchFamily="34" charset="0"/>
                </a:rPr>
                <a:t>02</a:t>
              </a:r>
            </a:p>
          </p:txBody>
        </p:sp>
        <p:sp>
          <p:nvSpPr>
            <p:cNvPr id="436" name="þ&gt;25#3|TN" title="þ\#1_3|3|||0">
              <a:extLst>
                <a:ext uri="{FF2B5EF4-FFF2-40B4-BE49-F238E27FC236}">
                  <a16:creationId xmlns:a16="http://schemas.microsoft.com/office/drawing/2014/main" id="{89CC67C7-8E55-498C-2935-13DF7FDEF839}"/>
                </a:ext>
              </a:extLst>
            </p:cNvPr>
            <p:cNvSpPr>
              <a:spLocks/>
            </p:cNvSpPr>
            <p:nvPr/>
          </p:nvSpPr>
          <p:spPr>
            <a:xfrm>
              <a:off x="3646658" y="4556135"/>
              <a:ext cx="629705" cy="629705"/>
            </a:xfrm>
            <a:prstGeom prst="ellipse">
              <a:avLst/>
            </a:prstGeom>
            <a:solidFill>
              <a:srgbClr val="002060">
                <a:lumMod val="100000"/>
              </a:srgbClr>
            </a:solidFill>
            <a:ln w="25400" cap="flat" cmpd="sng" algn="ctr">
              <a:solidFill>
                <a:schemeClr val="tx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chemeClr val="bg1">
                      <a:lumMod val="100000"/>
                    </a:schemeClr>
                  </a:solidFill>
                  <a:latin typeface="Bierstadt" panose="020B0004020202020204" pitchFamily="34" charset="0"/>
                </a:rPr>
                <a:t>03</a:t>
              </a:r>
            </a:p>
          </p:txBody>
        </p:sp>
        <p:sp>
          <p:nvSpPr>
            <p:cNvPr id="437" name="þ&gt;25#4|TN" title="þ\#1_4|4|||0">
              <a:extLst>
                <a:ext uri="{FF2B5EF4-FFF2-40B4-BE49-F238E27FC236}">
                  <a16:creationId xmlns:a16="http://schemas.microsoft.com/office/drawing/2014/main" id="{02866746-482A-2E92-45AA-6621382EBCD5}"/>
                </a:ext>
              </a:extLst>
            </p:cNvPr>
            <p:cNvSpPr>
              <a:spLocks/>
            </p:cNvSpPr>
            <p:nvPr/>
          </p:nvSpPr>
          <p:spPr>
            <a:xfrm>
              <a:off x="3646658" y="5223940"/>
              <a:ext cx="629705" cy="629705"/>
            </a:xfrm>
            <a:prstGeom prst="ellipse">
              <a:avLst/>
            </a:prstGeom>
            <a:solidFill>
              <a:srgbClr val="002060">
                <a:lumMod val="100000"/>
              </a:srgbClr>
            </a:solidFill>
            <a:ln w="25400" cap="flat" cmpd="sng" algn="ctr">
              <a:solidFill>
                <a:schemeClr val="tx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chemeClr val="bg1">
                      <a:lumMod val="100000"/>
                    </a:schemeClr>
                  </a:solidFill>
                  <a:latin typeface="Bierstadt" panose="020B0004020202020204" pitchFamily="34" charset="0"/>
                </a:rPr>
                <a:t>04</a:t>
              </a:r>
            </a:p>
          </p:txBody>
        </p:sp>
        <p:sp>
          <p:nvSpPr>
            <p:cNvPr id="438" name="þ&gt;25#5|TN" title="þ\#1_5|5|||0">
              <a:extLst>
                <a:ext uri="{FF2B5EF4-FFF2-40B4-BE49-F238E27FC236}">
                  <a16:creationId xmlns:a16="http://schemas.microsoft.com/office/drawing/2014/main" id="{6A656ACF-2B5D-C1FE-22DC-7053FB73BC2D}"/>
                </a:ext>
              </a:extLst>
            </p:cNvPr>
            <p:cNvSpPr>
              <a:spLocks/>
            </p:cNvSpPr>
            <p:nvPr/>
          </p:nvSpPr>
          <p:spPr>
            <a:xfrm>
              <a:off x="3646658" y="5891745"/>
              <a:ext cx="629705" cy="629705"/>
            </a:xfrm>
            <a:prstGeom prst="ellipse">
              <a:avLst/>
            </a:prstGeom>
            <a:solidFill>
              <a:srgbClr val="002060">
                <a:lumMod val="100000"/>
              </a:srgbClr>
            </a:solidFill>
            <a:ln w="25400" cap="flat" cmpd="sng" algn="ctr">
              <a:solidFill>
                <a:schemeClr val="tx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chemeClr val="bg1">
                      <a:lumMod val="100000"/>
                    </a:schemeClr>
                  </a:solidFill>
                  <a:latin typeface="Bierstadt" panose="020B0004020202020204" pitchFamily="34" charset="0"/>
                </a:rPr>
                <a:t>05</a:t>
              </a:r>
            </a:p>
          </p:txBody>
        </p:sp>
        <p:sp>
          <p:nvSpPr>
            <p:cNvPr id="415" name="þ\#1_1" descr="Section # 1@0@0" hidden="1" title="1">
              <a:extLst>
                <a:ext uri="{FF2B5EF4-FFF2-40B4-BE49-F238E27FC236}">
                  <a16:creationId xmlns:a16="http://schemas.microsoft.com/office/drawing/2014/main" id="{EBA774A8-C3DD-8993-2EB0-67455AEABEE5}"/>
                </a:ext>
              </a:extLst>
            </p:cNvPr>
            <p:cNvSpPr/>
            <p:nvPr/>
          </p:nvSpPr>
          <p:spPr>
            <a:xfrm>
              <a:off x="3568700" y="3220525"/>
              <a:ext cx="8382000" cy="629705"/>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2" descr="Section # 1@0@0" hidden="1" title="1">
              <a:extLst>
                <a:ext uri="{FF2B5EF4-FFF2-40B4-BE49-F238E27FC236}">
                  <a16:creationId xmlns:a16="http://schemas.microsoft.com/office/drawing/2014/main" id="{6EB9B9E9-E0B7-2FAB-5358-DB736D1A5961}"/>
                </a:ext>
              </a:extLst>
            </p:cNvPr>
            <p:cNvSpPr/>
            <p:nvPr/>
          </p:nvSpPr>
          <p:spPr>
            <a:xfrm>
              <a:off x="3568700" y="3888330"/>
              <a:ext cx="8382000" cy="629705"/>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3" descr="Section # 1@0@0" hidden="1" title="1">
              <a:extLst>
                <a:ext uri="{FF2B5EF4-FFF2-40B4-BE49-F238E27FC236}">
                  <a16:creationId xmlns:a16="http://schemas.microsoft.com/office/drawing/2014/main" id="{3FEB3EE1-A642-5FE9-0BC8-D593A8DF681E}"/>
                </a:ext>
              </a:extLst>
            </p:cNvPr>
            <p:cNvSpPr/>
            <p:nvPr/>
          </p:nvSpPr>
          <p:spPr>
            <a:xfrm>
              <a:off x="3568700" y="4556135"/>
              <a:ext cx="8382000" cy="629705"/>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4" descr="Section # 1@0@0" hidden="1" title="1">
              <a:extLst>
                <a:ext uri="{FF2B5EF4-FFF2-40B4-BE49-F238E27FC236}">
                  <a16:creationId xmlns:a16="http://schemas.microsoft.com/office/drawing/2014/main" id="{4EB43549-24E3-154E-EA13-1CE9164003A0}"/>
                </a:ext>
              </a:extLst>
            </p:cNvPr>
            <p:cNvSpPr/>
            <p:nvPr/>
          </p:nvSpPr>
          <p:spPr>
            <a:xfrm>
              <a:off x="3568700" y="5223940"/>
              <a:ext cx="8382000" cy="629705"/>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5" descr="Section # 1@0@0" hidden="1" title="1">
              <a:extLst>
                <a:ext uri="{FF2B5EF4-FFF2-40B4-BE49-F238E27FC236}">
                  <a16:creationId xmlns:a16="http://schemas.microsoft.com/office/drawing/2014/main" id="{DBA22A47-7981-EF85-B095-DF5E8379A29A}"/>
                </a:ext>
              </a:extLst>
            </p:cNvPr>
            <p:cNvSpPr/>
            <p:nvPr/>
          </p:nvSpPr>
          <p:spPr>
            <a:xfrm>
              <a:off x="3568700" y="5891745"/>
              <a:ext cx="8382000" cy="629705"/>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2163810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7" name="þK">
            <a:extLst>
              <a:ext uri="{FF2B5EF4-FFF2-40B4-BE49-F238E27FC236}">
                <a16:creationId xmlns:a16="http://schemas.microsoft.com/office/drawing/2014/main" id="{2D1F2287-D388-1D10-682F-0DDAE6609A8A}"/>
              </a:ext>
            </a:extLst>
          </p:cNvPr>
          <p:cNvGrpSpPr/>
          <p:nvPr/>
        </p:nvGrpSpPr>
        <p:grpSpPr>
          <a:xfrm>
            <a:off x="3505200" y="1143000"/>
            <a:ext cx="8509000" cy="5461000"/>
            <a:chOff x="3505200" y="1143000"/>
            <a:chExt cx="8509000" cy="5461000"/>
          </a:xfrm>
        </p:grpSpPr>
        <p:pic>
          <p:nvPicPr>
            <p:cNvPr id="419" name="þ&gt;J#|+" descr="0.7076023" title="XXX">
              <a:extLst>
                <a:ext uri="{FF2B5EF4-FFF2-40B4-BE49-F238E27FC236}">
                  <a16:creationId xmlns:a16="http://schemas.microsoft.com/office/drawing/2014/main" id="{961AFA10-AC24-EE77-16EC-17D81FB7D5AC}"/>
                </a:ext>
              </a:extLst>
            </p:cNvPr>
            <p:cNvPicPr>
              <a:picLocks/>
            </p:cNvPicPr>
            <p:nvPr/>
          </p:nvPicPr>
          <p:blipFill rotWithShape="1">
            <a:blip r:embed="rId5">
              <a:extLst>
                <a:ext uri="{28A0092B-C50C-407E-A947-70E740481C1C}">
                  <a14:useLocalDpi xmlns:a14="http://schemas.microsoft.com/office/drawing/2010/main" val="0"/>
                </a:ext>
              </a:extLst>
            </a:blip>
            <a:srcRect t="5034" b="5034"/>
            <a:stretch/>
          </p:blipFill>
          <p:spPr>
            <a:xfrm>
              <a:off x="3568700" y="1206500"/>
              <a:ext cx="8382000" cy="5334000"/>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15" name="þC#1" title="xx">
              <a:extLst>
                <a:ext uri="{FF2B5EF4-FFF2-40B4-BE49-F238E27FC236}">
                  <a16:creationId xmlns:a16="http://schemas.microsoft.com/office/drawing/2014/main" id="{943B379D-E0A6-C0C8-4BCF-A1BB4145FB0C}"/>
                </a:ext>
              </a:extLst>
            </p:cNvPr>
            <p:cNvSpPr/>
            <p:nvPr/>
          </p:nvSpPr>
          <p:spPr>
            <a:xfrm>
              <a:off x="3568700" y="2738784"/>
              <a:ext cx="8382000" cy="3801717"/>
            </a:xfrm>
            <a:prstGeom prst="rect">
              <a:avLst/>
            </a:prstGeom>
            <a:solidFill>
              <a:schemeClr val="bg1">
                <a:lumMod val="50000"/>
                <a:alpha val="61000"/>
              </a:schemeClr>
            </a:solidFill>
            <a:ln w="12700" cap="flat" cmpd="sng" algn="ctr">
              <a:noFill/>
              <a:prstDash val="solid"/>
              <a:miter lim="800000"/>
            </a:ln>
            <a:effectLst>
              <a:outerShdw blurRad="63500" dist="17961" dir="2699912" rotWithShape="0">
                <a:srgbClr val="000000">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425" name="þH#4" descr="2 1" hidden="1" title="|4|">
              <a:extLst>
                <a:ext uri="{FF2B5EF4-FFF2-40B4-BE49-F238E27FC236}">
                  <a16:creationId xmlns:a16="http://schemas.microsoft.com/office/drawing/2014/main" id="{CF9D92B0-1A31-EE9F-23B1-6F59FC7DF0AD}"/>
                </a:ext>
              </a:extLst>
            </p:cNvPr>
            <p:cNvSpPr/>
            <p:nvPr/>
          </p:nvSpPr>
          <p:spPr>
            <a:xfrm>
              <a:off x="7797800" y="4677741"/>
              <a:ext cx="4114800" cy="1824658"/>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3" name="þH#3" descr="1 1" hidden="1" title="|3|">
              <a:extLst>
                <a:ext uri="{FF2B5EF4-FFF2-40B4-BE49-F238E27FC236}">
                  <a16:creationId xmlns:a16="http://schemas.microsoft.com/office/drawing/2014/main" id="{41D461BD-4F6C-2F9B-D057-E6F1D6AE87C7}"/>
                </a:ext>
              </a:extLst>
            </p:cNvPr>
            <p:cNvSpPr/>
            <p:nvPr/>
          </p:nvSpPr>
          <p:spPr>
            <a:xfrm>
              <a:off x="3606800" y="4677741"/>
              <a:ext cx="4114800" cy="1824658"/>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1" name="þH#2" descr="2 1" hidden="1" title="|2|">
              <a:extLst>
                <a:ext uri="{FF2B5EF4-FFF2-40B4-BE49-F238E27FC236}">
                  <a16:creationId xmlns:a16="http://schemas.microsoft.com/office/drawing/2014/main" id="{CC47CF54-C839-C44F-3F7B-58E2761DA4A9}"/>
                </a:ext>
              </a:extLst>
            </p:cNvPr>
            <p:cNvSpPr/>
            <p:nvPr/>
          </p:nvSpPr>
          <p:spPr>
            <a:xfrm>
              <a:off x="7797800" y="2776883"/>
              <a:ext cx="4114800" cy="1824658"/>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8" name="þH#1" descr="1 1" hidden="1" title="|1|">
              <a:extLst>
                <a:ext uri="{FF2B5EF4-FFF2-40B4-BE49-F238E27FC236}">
                  <a16:creationId xmlns:a16="http://schemas.microsoft.com/office/drawing/2014/main" id="{269DE3BC-4547-028B-A15D-2F48C7A32A1A}"/>
                </a:ext>
              </a:extLst>
            </p:cNvPr>
            <p:cNvSpPr/>
            <p:nvPr/>
          </p:nvSpPr>
          <p:spPr>
            <a:xfrm>
              <a:off x="3606800" y="2776883"/>
              <a:ext cx="4114800" cy="1824658"/>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6D2E36E2-77FE-FC55-797D-A8CFB440500B}"/>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6" name="þO" descr="80#43.69228" hidden="1" title="1.830987">
              <a:extLst>
                <a:ext uri="{FF2B5EF4-FFF2-40B4-BE49-F238E27FC236}">
                  <a16:creationId xmlns:a16="http://schemas.microsoft.com/office/drawing/2014/main" id="{ECEFD79B-E6BE-2F33-DA25-686EC64D7ACC}"/>
                </a:ext>
              </a:extLst>
            </p:cNvPr>
            <p:cNvSpPr>
              <a:spLocks/>
            </p:cNvSpPr>
            <p:nvPr/>
          </p:nvSpPr>
          <p:spPr>
            <a:xfrm>
              <a:off x="3505200" y="1143000"/>
              <a:ext cx="38100" cy="381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B533661B-A2BF-442F-4411-A49C987F877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D97972A4-4C14-EC5F-CCF7-FF057F507F1F}"/>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4343D8BB-5556-BE8C-E5A6-585E840D174B}"/>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24A70C9A-A75E-88FC-6870-FEA4297DFD3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3FC70D8C-328C-E8D5-2421-2297DF9EDFDB}"/>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FA33715D-F436-03F0-9D6A-BE58BD3C611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23A77A98-0CA5-B13E-73B7-8E9CDCDD5A9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638FB2A8-8462-903D-1834-ADCAF4093E0D}"/>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01108819-B5C1-3559-E677-63B741703D6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D950D179-C574-8E78-D08B-15BDF2D750C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D4B4D44D-BDA1-60A4-BD29-105BC86E870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F25CE958-81DD-60F1-CE2D-EC357B753B7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9F3DBF21-ACCA-CF05-D403-F42EC99A9D7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2CD8FC3B-323E-F5F2-8CC8-B0541911CF2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5DC01D8E-8BE6-5AEC-F4B6-3167486A6369}"/>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4998B03C-E67C-B589-577F-C2DBB540A7E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62E1A918-E9ED-C676-85F0-E6A3F07D177D}"/>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137EA505-D048-83E8-5920-CC2060DC41BC}"/>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31D45B67-ACB0-A3C2-0BC1-BAA0A7CABF25}"/>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755BE381-DBBA-1E9D-58D4-0FDDB5E7DC0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F0EBE8A0-62C5-CA30-F8C1-E5A0E32DA2D6}"/>
                </a:ext>
              </a:extLst>
            </p:cNvPr>
            <p:cNvPicPr>
              <a:picLocks/>
            </p:cNvPicPr>
            <p:nvPr/>
          </p:nvPicPr>
          <p:blipFill>
            <a:blip r:embed="rId7"/>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C7A67231-5EB4-6D91-5181-2822C2A75893}"/>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A[þaþ]F123[þxþ]V[þaþ]G1[þxþ]1[þaþ]F113[þxþ]2[þaþ]F83[þxþ]N[þaþ]F142[þxþ]N[þaþ]KB[þxþ]Y[þaþ]F144[þxþ]N[þaþ]F82[þxþ]þPresentation[þaþ]F155[þxþ]N[þaþ]U1U75[þxþ]X[þaþ]U1U68[þxþ]Y[þaþ]U12[þxþ]1[þaþ]U11[þxþ]1[þaþ]U10[þxþ]V[þaþ]F141[þxþ]o1oþ[þaþ]F116[þxþ]1[þaþ]U15[þxþ]þ&gt;24þ&gt;23þ&gt;22þ&gt;20þ&gt;21þ&gt;25[þaþ]þ&gt;24U3[þxþ]0.304744217213808[þaþ]MF52[þxþ]None[þaþ]D_I[þxþ]SubRowD[þaþ]þ&gt;22FT[þxþ]V[þaþ]þ&gt;21FT[þxþ]V[þaþ]þ&gt;21U12[þxþ]S[þaþ]þ&gt;21U19[þxþ]T[þaþ]þ&gt;21U21[þxþ]&gt;21[þaþ]þ&gt;21U22[þxþ]þNone[þaþ]þ&gt;21U68[þxþ]Y[þaþ]þ&gt;21U4[þxþ]0.156125494475162[þaþ]þ&gt;21U3[þxþ]0.42505947388371[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2[þaþ]F187[þxþ]2[þaþ]F167[þxþ]299.347782335382[þaþ]F168[þxþ]660[þaþ]F169[þxþ]125.652217664618[þaþ]F170[þxþ]5[þaþ]F156[þxþ]0[þaþ]F157[þxþ]0[þaþ]F158[þxþ]0[þaþ]U113[þxþ]NaN[þaþ]U1U80[þxþ]-1[þaþ]U19[þxþ]0[þaþ]F_1[þxþ]0.25[þaþ]F_2[þxþ]0.25[þaþ]F_3[þxþ]0.25[þaþ]F_4[þxþ]0.25[þaþ]F_5[þxþ]0.153846153846154[þaþ]F135[þxþ]e120173488e84d879f1f87d49b4b96fa[þaþ]U1U81[þxþ]Y[þaþ]F192[þxþ]Y[þaþ]þ&gt;21U70[þxþ]TextStyle1[þaþ]þ&gt;21U62[þxþ]Y[þaþ]F190[þxþ]DoubleColorStyle1[þaþ]þ&gt;21U69[þxþ]N[þaþ]F_0[þxþ]0.177347930029178[þaþ]F166[þxþ]N[þaþ]F149[þxþ]InvertedTextStyle1[þaþ]þ&gt;21F148[þxþ]Topic[þaþ]F185[þxþ]425,476226806641[þaþ]F186[þxþ]522,664855957031[þaþ]U1U79[þxþ]0[þaþ]F184[þxþ]N[þaþ]U1U78[þxþ]50[þaþ]U110[þxþ]0[þaþ]U112[þxþ]Infinity[þaþ]F84[þxþ]N[þaþ]F196[þxþ]L[þaþ]F195[þxþ]D[þaþ]F189[þxþ]N[þaþ]þ&gt;21F197[þxþ]Y[þaþ]þ&gt;21F198[þxþ]N[þaþ]F-3[þxþ]Template7[þaþ]F124[þxþ]6[þaþ]F_6[þxþ]0.0769230769230775[þaþ]F209[þxþ]78.88448[þaþ]F210[þxþ]122.8155[þaþ]þ&gt;24FT[þxþ]V[þaþ]OL[þxþ]1[þaþ]F222[þxþ]N[þaþ]F236[þxþ]AGENDA[þaþ]U114[þxþ]1[þaþ]þ&gt;21U84[þxþ]Y[þaþ]þ&gt;20F232[þxþ]Y[þaþ]þ&gt;20F233[þxþ]1[þaþ]þ&gt;20U12[þxþ]S[þaþ]þ&gt;20U19[þxþ]L[þaþ]þ&gt;20U10[þxþ]0[þaþ]þ&gt;20U9[þxþ]0[þaþ]þ&gt;20U3[þxþ]0.415755152868733[þaþ]þ&gt;20U4[þxþ]0.214793855935336[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49960731534022[þaþ]þ&gt;20FT[þxþ]V[þaþ]þ&gt;22U4[þxþ]0.13642816252870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17641623957549[þaþ]þ&gt;23U4[þxþ]0.13489942323318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35311793413956[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Y[þaþ]þ&gt;24U82[þxþ]250.582443237305[þaþ]þ&gt;24U83[þxþ]43.6478729248047[þaþ]þ&gt;23VA[þxþ]Y[þaþ]þ&gt;23U82[þxþ]250.582443237305[þaþ]þ&gt;23U83[þxþ]19.0097637176514[þaþ]þ&gt;22F193[þxþ]N[þaþ]þ&gt;22VA[þxþ]N[þaþ]þ&gt;20VA[þxþ]Y[þaþ]þ&gt;20U82[þxþ]58.569450378418[þaþ]þ&gt;20U83[þxþ]174.057952880859[þaþ]þ&gt;22F194[þxþ]Y[þaþ]þ&gt;22U82[þxþ]250.582443237305[þaþ]þ&gt;22U83[þxþ]21.4737796783447[þaþ]þ&gt;25U12[þxþ]S[þaþ]þ&gt;25U19[þxþ]TN[þaþ]þ&gt;25U10[þxþ]0[þaþ]þ&gt;25U9[þxþ]0[þaþ]þ&gt;25U3[þxþ]0.115819276069647[þaþ]þ&gt;25U4[þxþ]0.214793855935336[þaþ]þ&gt;25U22[þxþ]þNone[þaþ]þ&gt;25U68[þxþ]Y[þaþ]þ&gt;25U70[þxþ]TextStyle1[þaþ]þ&gt;25U73[þxþ]DataLabel[þaþ]þ&gt;25U71[þxþ]InvertedTextStyle1[þaþ]þ&gt;25U62[þxþ]Y[þaþ]þ&gt;25F198[þxþ]Y[þaþ]þ&gt;25F173[þxþ]Y[þaþ]þ&gt;25F179[þxþ]L[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2[þaþ]þ&gt;25U2[þxþ]4[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N[þaþ]F146[þxþ]0.0963497950572242[þaþ]F295[þxþ]NBH[þaþ]F297[þxþ]P[þaþ]þ&gt;21U83[þxþ]100[þaþ]þ&gt;21U82[þxþ]100[þaþ]þ&gt;25U83[þxþ]100[þaþ]þ&gt;25U82[þxþ]100[þaþ]F287[þxþ]N[þaþ]F296[þxþ]0.287267184915757[þaþ]F293[þxþ]Background_Blue glass building.png[þaþ]F302[þxþ]0_Professional[þaþ]F300[þxþ]01_Agenda[þaþ]F301[þxþ]02_With Image[þaþ]F298[þxþ]B[þaþ]þ&gt;24F303[þxþ]46[þaþ]þ&gt;23F303[þxþ]48[þaþ]þ&gt;22F303[þxþ]50[þaþ]þ&gt;20F303[þxþ]52[þaþ]þ&gt;21F303[þxþ]58[þaþ]þ&gt;25F303[þxþ]44[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8A707DED-C953-C2C5-57F0-DE0467CEA186}"/>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B8AE175E-FD6C-02FF-1F9B-A91AC19375C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3ED90CD7-15A3-EFC4-FAE9-76DDD25B237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CE2B66D0-74F8-D3CA-07D9-4BDF3579E4F7}"/>
                </a:ext>
              </a:extLst>
            </p:cNvPr>
            <p:cNvSpPr/>
            <p:nvPr/>
          </p:nvSpPr>
          <p:spPr>
            <a:xfrm>
              <a:off x="3505200" y="1143000"/>
              <a:ext cx="8509000" cy="5461000"/>
            </a:xfrm>
            <a:prstGeom prst="rect">
              <a:avLst/>
            </a:prstGeom>
            <a:solidFill>
              <a:schemeClr val="bg1">
                <a:lumMod val="50000"/>
                <a:alpha val="61000"/>
              </a:schemeClr>
            </a:solidFill>
            <a:ln w="12700" cap="flat" cmpd="sng" algn="ctr">
              <a:noFill/>
              <a:prstDash val="solid"/>
              <a:miter lim="800000"/>
            </a:ln>
            <a:effectLst>
              <a:outerShdw blurRad="63500" dist="17961" dir="2699912" rotWithShape="0">
                <a:srgbClr val="000000">
                  <a:alpha val="4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71" name="þ&gt;24L" hidden="1" title="S">
              <a:extLst>
                <a:ext uri="{FF2B5EF4-FFF2-40B4-BE49-F238E27FC236}">
                  <a16:creationId xmlns:a16="http://schemas.microsoft.com/office/drawing/2014/main" id="{EF24F241-C52B-4F49-E771-6B879FDA6E3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3" name="þ&gt;24à" hidden="1" title="S">
              <a:extLst>
                <a:ext uri="{FF2B5EF4-FFF2-40B4-BE49-F238E27FC236}">
                  <a16:creationId xmlns:a16="http://schemas.microsoft.com/office/drawing/2014/main" id="{B25F7051-BE2D-6C36-9E52-6472C005175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9" name="þ&gt;23L" hidden="1" title="S">
              <a:extLst>
                <a:ext uri="{FF2B5EF4-FFF2-40B4-BE49-F238E27FC236}">
                  <a16:creationId xmlns:a16="http://schemas.microsoft.com/office/drawing/2014/main" id="{4912FC9A-14ED-64DB-64CD-73587893BF3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1" name="þ&gt;23à" hidden="1" title="S">
              <a:extLst>
                <a:ext uri="{FF2B5EF4-FFF2-40B4-BE49-F238E27FC236}">
                  <a16:creationId xmlns:a16="http://schemas.microsoft.com/office/drawing/2014/main" id="{1093DAF8-1E1D-F6D8-82C6-AE0ABCE92E5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7" name="þ&gt;22L" hidden="1" title="S">
              <a:extLst>
                <a:ext uri="{FF2B5EF4-FFF2-40B4-BE49-F238E27FC236}">
                  <a16:creationId xmlns:a16="http://schemas.microsoft.com/office/drawing/2014/main" id="{19C52D2B-6254-EA76-458B-FDF81BE75FA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9" name="þ&gt;22à" hidden="1" title="S">
              <a:extLst>
                <a:ext uri="{FF2B5EF4-FFF2-40B4-BE49-F238E27FC236}">
                  <a16:creationId xmlns:a16="http://schemas.microsoft.com/office/drawing/2014/main" id="{02782372-A4B8-5E05-2757-73B2B88ED58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5" name="þ&gt;20L" hidden="1" title="S">
              <a:extLst>
                <a:ext uri="{FF2B5EF4-FFF2-40B4-BE49-F238E27FC236}">
                  <a16:creationId xmlns:a16="http://schemas.microsoft.com/office/drawing/2014/main" id="{F1A81948-4FD8-292C-2544-CC7D59D55E7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7" name="þ&gt;20à" hidden="1" title="S">
              <a:extLst>
                <a:ext uri="{FF2B5EF4-FFF2-40B4-BE49-F238E27FC236}">
                  <a16:creationId xmlns:a16="http://schemas.microsoft.com/office/drawing/2014/main" id="{3041819A-424B-807E-A833-3B1F9C70362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7" name="þ&gt;25" hidden="1" title="S">
              <a:extLst>
                <a:ext uri="{FF2B5EF4-FFF2-40B4-BE49-F238E27FC236}">
                  <a16:creationId xmlns:a16="http://schemas.microsoft.com/office/drawing/2014/main" id="{C37BC3FD-11FE-2BC5-E708-B052621FCEED}"/>
                </a:ext>
              </a:extLst>
            </p:cNvPr>
            <p:cNvSpPr>
              <a:spLocks/>
            </p:cNvSpPr>
            <p:nvPr/>
          </p:nvSpPr>
          <p:spPr>
            <a:xfrm>
              <a:off x="3695700" y="1333500"/>
              <a:ext cx="12700" cy="12700"/>
            </a:xfrm>
            <a:prstGeom prst="ellipse">
              <a:avLst/>
            </a:prstGeom>
            <a:solidFill>
              <a:schemeClr val="tx1">
                <a:lumMod val="100000"/>
              </a:schemeClr>
            </a:solidFill>
            <a:ln w="25400" cap="flat" cmpd="sng" algn="ctr">
              <a:solidFill>
                <a:schemeClr val="bg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b="1">
                <a:solidFill>
                  <a:schemeClr val="bg1">
                    <a:lumMod val="100000"/>
                  </a:schemeClr>
                </a:solidFill>
                <a:latin typeface="Bierstadt" panose="020B0004020202020204" pitchFamily="34" charset="0"/>
              </a:endParaRPr>
            </a:p>
          </p:txBody>
        </p:sp>
        <p:sp>
          <p:nvSpPr>
            <p:cNvPr id="409" name="þ-25" hidden="1">
              <a:extLst>
                <a:ext uri="{FF2B5EF4-FFF2-40B4-BE49-F238E27FC236}">
                  <a16:creationId xmlns:a16="http://schemas.microsoft.com/office/drawing/2014/main" id="{9256B83D-47FE-B528-82BD-215AAED4851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7" name="þ&gt;24" hidden="1" title="S">
              <a:extLst>
                <a:ext uri="{FF2B5EF4-FFF2-40B4-BE49-F238E27FC236}">
                  <a16:creationId xmlns:a16="http://schemas.microsoft.com/office/drawing/2014/main" id="{4549F6B8-642B-522D-ABB9-0B61388045E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rgbClr val="FFFFFF">
                    <a:lumMod val="100000"/>
                  </a:srgbClr>
                </a:solidFill>
                <a:latin typeface="Bierstadt" panose="020B0004020202020204" pitchFamily="34" charset="0"/>
              </a:endParaRPr>
            </a:p>
          </p:txBody>
        </p:sp>
        <p:sp>
          <p:nvSpPr>
            <p:cNvPr id="369" name="þ-24" hidden="1">
              <a:extLst>
                <a:ext uri="{FF2B5EF4-FFF2-40B4-BE49-F238E27FC236}">
                  <a16:creationId xmlns:a16="http://schemas.microsoft.com/office/drawing/2014/main" id="{14C2FC43-F2E4-4CC3-E0DD-EB85068BBA3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5" name="þ&gt;23" hidden="1" title="S">
              <a:extLst>
                <a:ext uri="{FF2B5EF4-FFF2-40B4-BE49-F238E27FC236}">
                  <a16:creationId xmlns:a16="http://schemas.microsoft.com/office/drawing/2014/main" id="{1A387E32-3D1E-245A-EB79-05CD2F0D18C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77" name="þ-23" hidden="1">
              <a:extLst>
                <a:ext uri="{FF2B5EF4-FFF2-40B4-BE49-F238E27FC236}">
                  <a16:creationId xmlns:a16="http://schemas.microsoft.com/office/drawing/2014/main" id="{B9B4CC7B-E78E-0CD2-CEAC-3EE986695DA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3" name="þ&gt;22" hidden="1" title="S">
              <a:extLst>
                <a:ext uri="{FF2B5EF4-FFF2-40B4-BE49-F238E27FC236}">
                  <a16:creationId xmlns:a16="http://schemas.microsoft.com/office/drawing/2014/main" id="{39282772-E306-5FA8-5B39-AFEB01C4C6B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85" name="þ-22" hidden="1">
              <a:extLst>
                <a:ext uri="{FF2B5EF4-FFF2-40B4-BE49-F238E27FC236}">
                  <a16:creationId xmlns:a16="http://schemas.microsoft.com/office/drawing/2014/main" id="{600EDA7E-320D-BBB4-B124-CA423F941CD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1" name="þ&gt;20" hidden="1" title="S">
              <a:extLst>
                <a:ext uri="{FF2B5EF4-FFF2-40B4-BE49-F238E27FC236}">
                  <a16:creationId xmlns:a16="http://schemas.microsoft.com/office/drawing/2014/main" id="{415655DF-D4BA-2965-243D-ADC2A888E19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93" name="þ-20" hidden="1">
              <a:extLst>
                <a:ext uri="{FF2B5EF4-FFF2-40B4-BE49-F238E27FC236}">
                  <a16:creationId xmlns:a16="http://schemas.microsoft.com/office/drawing/2014/main" id="{A0FD2BA2-D943-F94C-8CB8-CD3F075B9C3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9C28FEF2-E63F-AEAE-764C-D31CDD3D8DF1}"/>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1A8684D4-5E35-04B7-868B-FEE97F205F57}"/>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8B879E9B-A7DB-42CE-EA62-AFFD0B5E640D}"/>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525F16D7-16E0-3A50-5A15-15DE5248D43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Bierstadt" panose="020B0004020202020204" pitchFamily="34" charset="0"/>
              </a:endParaRPr>
            </a:p>
          </p:txBody>
        </p:sp>
        <p:sp>
          <p:nvSpPr>
            <p:cNvPr id="399" name="þ&gt;21" hidden="1" title="S">
              <a:extLst>
                <a:ext uri="{FF2B5EF4-FFF2-40B4-BE49-F238E27FC236}">
                  <a16:creationId xmlns:a16="http://schemas.microsoft.com/office/drawing/2014/main" id="{0826EF1A-A23D-3393-4560-EC2E5FE3C17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401" name="þ-21" hidden="1">
              <a:extLst>
                <a:ext uri="{FF2B5EF4-FFF2-40B4-BE49-F238E27FC236}">
                  <a16:creationId xmlns:a16="http://schemas.microsoft.com/office/drawing/2014/main" id="{05A83F2D-26CE-BB87-A45C-9AEB8FD152A3}"/>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F204B8FD-E134-8A6C-BCA7-C66FF5EB78DE}"/>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BB2502A0-7BF2-5473-2A4F-8694117A01C0}"/>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0D7C4C14-1DAF-AE86-F6ED-CCD2716E39F7}"/>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5247E559-666F-23F3-759F-D552389EBB4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119FE4FE-BCC2-E8AC-6F33-9C38722C06C3}"/>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73D5B302-2F52-2A7B-C06A-67054F4B1A26}"/>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0C1D387B-F055-0A93-8D34-4490F291CBBE}"/>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403" name="þ&gt;21L" hidden="1" title="S">
              <a:extLst>
                <a:ext uri="{FF2B5EF4-FFF2-40B4-BE49-F238E27FC236}">
                  <a16:creationId xmlns:a16="http://schemas.microsoft.com/office/drawing/2014/main" id="{2E3FF132-8378-FDF3-DA84-EE3C0B986C9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5" name="þ&gt;21à" hidden="1" title="S">
              <a:extLst>
                <a:ext uri="{FF2B5EF4-FFF2-40B4-BE49-F238E27FC236}">
                  <a16:creationId xmlns:a16="http://schemas.microsoft.com/office/drawing/2014/main" id="{9B620CD4-09FE-2D67-B556-DFD51CAC645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1" name="þ&gt;25L" hidden="1" title="S">
              <a:extLst>
                <a:ext uri="{FF2B5EF4-FFF2-40B4-BE49-F238E27FC236}">
                  <a16:creationId xmlns:a16="http://schemas.microsoft.com/office/drawing/2014/main" id="{3E7B1A32-DA0D-2BB1-BA0D-529FF7997EF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13" name="þ&gt;25à" hidden="1" title="S">
              <a:extLst>
                <a:ext uri="{FF2B5EF4-FFF2-40B4-BE49-F238E27FC236}">
                  <a16:creationId xmlns:a16="http://schemas.microsoft.com/office/drawing/2014/main" id="{E17A358C-4078-7BC6-2790-2235FD273F2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3" name="þ&gt;_SShape 1">
              <a:extLst>
                <a:ext uri="{FF2B5EF4-FFF2-40B4-BE49-F238E27FC236}">
                  <a16:creationId xmlns:a16="http://schemas.microsoft.com/office/drawing/2014/main" id="{6528E8E6-2DC4-F2CD-BAA4-ADD415ED9F64}"/>
                </a:ext>
              </a:extLst>
            </p:cNvPr>
            <p:cNvSpPr>
              <a:spLocks/>
            </p:cNvSpPr>
            <p:nvPr/>
          </p:nvSpPr>
          <p:spPr>
            <a:xfrm>
              <a:off x="3649680" y="1243905"/>
              <a:ext cx="4651983" cy="1000484"/>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chemeClr val="accent1">
                      <a:shade val="15000"/>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3200">
                  <a:solidFill>
                    <a:schemeClr val="bg1">
                      <a:lumMod val="95000"/>
                    </a:schemeClr>
                  </a:solidFill>
                  <a:latin typeface="Bierstadt" panose="020B0004020202020204" pitchFamily="34" charset="0"/>
                </a:rPr>
                <a:t>About </a:t>
              </a:r>
            </a:p>
            <a:p>
              <a:pPr>
                <a:buSzPct val="100000"/>
              </a:pPr>
              <a:r>
                <a:rPr lang="it-IT" sz="4400">
                  <a:solidFill>
                    <a:schemeClr val="bg1">
                      <a:lumMod val="95000"/>
                    </a:schemeClr>
                  </a:solidFill>
                  <a:latin typeface="Bierstadt" panose="020B0004020202020204" pitchFamily="34" charset="0"/>
                </a:rPr>
                <a:t>Your Agenda</a:t>
              </a:r>
            </a:p>
          </p:txBody>
        </p:sp>
        <p:cxnSp>
          <p:nvCxnSpPr>
            <p:cNvPr id="365" name="þ&gt;_CLine 1">
              <a:extLst>
                <a:ext uri="{FF2B5EF4-FFF2-40B4-BE49-F238E27FC236}">
                  <a16:creationId xmlns:a16="http://schemas.microsoft.com/office/drawing/2014/main" id="{05510A83-43D1-4F1C-2810-7EA91DB781E1}"/>
                </a:ext>
              </a:extLst>
            </p:cNvPr>
            <p:cNvCxnSpPr>
              <a:cxnSpLocks/>
            </p:cNvCxnSpPr>
            <p:nvPr/>
          </p:nvCxnSpPr>
          <p:spPr>
            <a:xfrm>
              <a:off x="6164441" y="2244388"/>
              <a:ext cx="3595377"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361" name="þZ7" descr="0.7076023" hidden="1">
              <a:extLst>
                <a:ext uri="{FF2B5EF4-FFF2-40B4-BE49-F238E27FC236}">
                  <a16:creationId xmlns:a16="http://schemas.microsoft.com/office/drawing/2014/main" id="{F91C85A8-4FF4-5CBE-184E-9F84102D34C3}"/>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3695700" y="1333500"/>
              <a:ext cx="35454" cy="40452"/>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7" name="þ&gt;21#1|T" title="þ\#1_1|1||&gt;21|">
              <a:extLst>
                <a:ext uri="{FF2B5EF4-FFF2-40B4-BE49-F238E27FC236}">
                  <a16:creationId xmlns:a16="http://schemas.microsoft.com/office/drawing/2014/main" id="{E17A7644-6EC8-2DDC-4CB3-63DA61B6AB49}"/>
                </a:ext>
              </a:extLst>
            </p:cNvPr>
            <p:cNvSpPr>
              <a:spLocks/>
            </p:cNvSpPr>
            <p:nvPr/>
          </p:nvSpPr>
          <p:spPr>
            <a:xfrm>
              <a:off x="3606800" y="3245008"/>
              <a:ext cx="4114800" cy="28487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28" name="þ&gt;21#2|T" title="þ\#1_2|2||&gt;21|">
              <a:extLst>
                <a:ext uri="{FF2B5EF4-FFF2-40B4-BE49-F238E27FC236}">
                  <a16:creationId xmlns:a16="http://schemas.microsoft.com/office/drawing/2014/main" id="{28082F69-1561-1040-FFED-B193BA3DF5AF}"/>
                </a:ext>
              </a:extLst>
            </p:cNvPr>
            <p:cNvSpPr>
              <a:spLocks/>
            </p:cNvSpPr>
            <p:nvPr/>
          </p:nvSpPr>
          <p:spPr>
            <a:xfrm>
              <a:off x="7797800" y="3245008"/>
              <a:ext cx="4114800" cy="28487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29" name="þ&gt;21#3|T" title="þ\#1_3|3||&gt;21|">
              <a:extLst>
                <a:ext uri="{FF2B5EF4-FFF2-40B4-BE49-F238E27FC236}">
                  <a16:creationId xmlns:a16="http://schemas.microsoft.com/office/drawing/2014/main" id="{C66DD767-4FEE-2AB9-8C79-73ADA90CE6A0}"/>
                </a:ext>
              </a:extLst>
            </p:cNvPr>
            <p:cNvSpPr>
              <a:spLocks/>
            </p:cNvSpPr>
            <p:nvPr/>
          </p:nvSpPr>
          <p:spPr>
            <a:xfrm>
              <a:off x="3606800" y="5145866"/>
              <a:ext cx="4114800" cy="28487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30" name="þ&gt;21#4|T" title="þ\#1_4|4||&gt;21|">
              <a:extLst>
                <a:ext uri="{FF2B5EF4-FFF2-40B4-BE49-F238E27FC236}">
                  <a16:creationId xmlns:a16="http://schemas.microsoft.com/office/drawing/2014/main" id="{49A16146-449A-8429-90CF-1C01C8758B30}"/>
                </a:ext>
              </a:extLst>
            </p:cNvPr>
            <p:cNvSpPr>
              <a:spLocks/>
            </p:cNvSpPr>
            <p:nvPr/>
          </p:nvSpPr>
          <p:spPr>
            <a:xfrm>
              <a:off x="7797800" y="5145866"/>
              <a:ext cx="4114800" cy="28487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31" name="þ&gt;20#1|L" title="þ\#1_1|1||&gt;20|">
              <a:extLst>
                <a:ext uri="{FF2B5EF4-FFF2-40B4-BE49-F238E27FC236}">
                  <a16:creationId xmlns:a16="http://schemas.microsoft.com/office/drawing/2014/main" id="{83B1317C-4456-6EBD-2F68-17C65AAE81E1}"/>
                </a:ext>
              </a:extLst>
            </p:cNvPr>
            <p:cNvSpPr>
              <a:spLocks/>
            </p:cNvSpPr>
            <p:nvPr/>
          </p:nvSpPr>
          <p:spPr>
            <a:xfrm>
              <a:off x="3606800" y="3529884"/>
              <a:ext cx="4114800" cy="39192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09:00-10:00</a:t>
              </a:r>
            </a:p>
          </p:txBody>
        </p:sp>
        <p:sp>
          <p:nvSpPr>
            <p:cNvPr id="432" name="þ&gt;20#2|L" title="þ\#1_2|2||&gt;20|">
              <a:extLst>
                <a:ext uri="{FF2B5EF4-FFF2-40B4-BE49-F238E27FC236}">
                  <a16:creationId xmlns:a16="http://schemas.microsoft.com/office/drawing/2014/main" id="{20BD1B3D-2EA1-C782-45A0-68621AB56EAE}"/>
                </a:ext>
              </a:extLst>
            </p:cNvPr>
            <p:cNvSpPr>
              <a:spLocks/>
            </p:cNvSpPr>
            <p:nvPr/>
          </p:nvSpPr>
          <p:spPr>
            <a:xfrm>
              <a:off x="7797800" y="3529884"/>
              <a:ext cx="4114800" cy="39192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10:00-11:00</a:t>
              </a:r>
            </a:p>
          </p:txBody>
        </p:sp>
        <p:sp>
          <p:nvSpPr>
            <p:cNvPr id="433" name="þ&gt;20#3|L" title="þ\#1_3|3||&gt;20|">
              <a:extLst>
                <a:ext uri="{FF2B5EF4-FFF2-40B4-BE49-F238E27FC236}">
                  <a16:creationId xmlns:a16="http://schemas.microsoft.com/office/drawing/2014/main" id="{94DB01CA-F1B8-D226-D05D-F5AA63A9C8CC}"/>
                </a:ext>
              </a:extLst>
            </p:cNvPr>
            <p:cNvSpPr>
              <a:spLocks/>
            </p:cNvSpPr>
            <p:nvPr/>
          </p:nvSpPr>
          <p:spPr>
            <a:xfrm>
              <a:off x="3606800" y="5430742"/>
              <a:ext cx="4114800" cy="39192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11:00-12:00</a:t>
              </a:r>
            </a:p>
          </p:txBody>
        </p:sp>
        <p:sp>
          <p:nvSpPr>
            <p:cNvPr id="434" name="þ&gt;20#4|L" title="þ\#1_4|4||&gt;20|">
              <a:extLst>
                <a:ext uri="{FF2B5EF4-FFF2-40B4-BE49-F238E27FC236}">
                  <a16:creationId xmlns:a16="http://schemas.microsoft.com/office/drawing/2014/main" id="{5E6E997E-0284-83C8-CF21-30621CFA829C}"/>
                </a:ext>
              </a:extLst>
            </p:cNvPr>
            <p:cNvSpPr>
              <a:spLocks/>
            </p:cNvSpPr>
            <p:nvPr/>
          </p:nvSpPr>
          <p:spPr>
            <a:xfrm>
              <a:off x="7797800" y="5430742"/>
              <a:ext cx="4114800" cy="39192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12:00-13:00</a:t>
              </a:r>
            </a:p>
          </p:txBody>
        </p:sp>
        <p:sp>
          <p:nvSpPr>
            <p:cNvPr id="435" name="þ&gt;23#1|T" title="þ\#1_1|1||&gt;23|">
              <a:extLst>
                <a:ext uri="{FF2B5EF4-FFF2-40B4-BE49-F238E27FC236}">
                  <a16:creationId xmlns:a16="http://schemas.microsoft.com/office/drawing/2014/main" id="{D6926C34-3720-9FA7-3A23-734C59542F20}"/>
                </a:ext>
              </a:extLst>
            </p:cNvPr>
            <p:cNvSpPr>
              <a:spLocks/>
            </p:cNvSpPr>
            <p:nvPr/>
          </p:nvSpPr>
          <p:spPr>
            <a:xfrm>
              <a:off x="3606800" y="3921809"/>
              <a:ext cx="4114800" cy="24614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Add Speaker</a:t>
              </a:r>
            </a:p>
          </p:txBody>
        </p:sp>
        <p:sp>
          <p:nvSpPr>
            <p:cNvPr id="436" name="þ&gt;23#2|T" title="þ\#1_2|2||&gt;23|">
              <a:extLst>
                <a:ext uri="{FF2B5EF4-FFF2-40B4-BE49-F238E27FC236}">
                  <a16:creationId xmlns:a16="http://schemas.microsoft.com/office/drawing/2014/main" id="{94F22C59-64DE-485E-6015-81A89350557E}"/>
                </a:ext>
              </a:extLst>
            </p:cNvPr>
            <p:cNvSpPr>
              <a:spLocks/>
            </p:cNvSpPr>
            <p:nvPr/>
          </p:nvSpPr>
          <p:spPr>
            <a:xfrm>
              <a:off x="7797800" y="3921809"/>
              <a:ext cx="4114800" cy="24614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Add Speaker</a:t>
              </a:r>
            </a:p>
          </p:txBody>
        </p:sp>
        <p:sp>
          <p:nvSpPr>
            <p:cNvPr id="437" name="þ&gt;23#3|T" title="þ\#1_3|3||&gt;23|">
              <a:extLst>
                <a:ext uri="{FF2B5EF4-FFF2-40B4-BE49-F238E27FC236}">
                  <a16:creationId xmlns:a16="http://schemas.microsoft.com/office/drawing/2014/main" id="{66CB2747-B139-FB54-2CBA-18EF575C8503}"/>
                </a:ext>
              </a:extLst>
            </p:cNvPr>
            <p:cNvSpPr>
              <a:spLocks/>
            </p:cNvSpPr>
            <p:nvPr/>
          </p:nvSpPr>
          <p:spPr>
            <a:xfrm>
              <a:off x="3606800" y="5822667"/>
              <a:ext cx="4114800" cy="24614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Add Speaker</a:t>
              </a:r>
            </a:p>
          </p:txBody>
        </p:sp>
        <p:sp>
          <p:nvSpPr>
            <p:cNvPr id="438" name="þ&gt;23#4|T" title="þ\#1_4|4||&gt;23|">
              <a:extLst>
                <a:ext uri="{FF2B5EF4-FFF2-40B4-BE49-F238E27FC236}">
                  <a16:creationId xmlns:a16="http://schemas.microsoft.com/office/drawing/2014/main" id="{FBA00C0A-CF63-EC3F-8E55-50A6F0287560}"/>
                </a:ext>
              </a:extLst>
            </p:cNvPr>
            <p:cNvSpPr>
              <a:spLocks/>
            </p:cNvSpPr>
            <p:nvPr/>
          </p:nvSpPr>
          <p:spPr>
            <a:xfrm>
              <a:off x="7797800" y="5822667"/>
              <a:ext cx="4114800" cy="24614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Add Speaker</a:t>
              </a:r>
            </a:p>
          </p:txBody>
        </p:sp>
        <p:sp>
          <p:nvSpPr>
            <p:cNvPr id="439" name="þ&gt;24#1|T" title="þ\#1_1|1||&gt;24|">
              <a:extLst>
                <a:ext uri="{FF2B5EF4-FFF2-40B4-BE49-F238E27FC236}">
                  <a16:creationId xmlns:a16="http://schemas.microsoft.com/office/drawing/2014/main" id="{F18090DB-4E12-CFD0-1962-D6B540476752}"/>
                </a:ext>
              </a:extLst>
            </p:cNvPr>
            <p:cNvSpPr>
              <a:spLocks/>
            </p:cNvSpPr>
            <p:nvPr/>
          </p:nvSpPr>
          <p:spPr>
            <a:xfrm>
              <a:off x="3606800" y="4167955"/>
              <a:ext cx="4114800" cy="429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rgbClr val="FFFFFF">
                      <a:lumMod val="100000"/>
                    </a:srgbClr>
                  </a:solidFill>
                  <a:latin typeface="Bierstadt" panose="020B0004020202020204" pitchFamily="34" charset="0"/>
                </a:rPr>
                <a:t>Lorem ipsum dolor sit amet, consectetur adipisci elit....</a:t>
              </a:r>
            </a:p>
          </p:txBody>
        </p:sp>
        <p:sp>
          <p:nvSpPr>
            <p:cNvPr id="440" name="þ&gt;24#2|T" title="þ\#1_2|2||&gt;24|">
              <a:extLst>
                <a:ext uri="{FF2B5EF4-FFF2-40B4-BE49-F238E27FC236}">
                  <a16:creationId xmlns:a16="http://schemas.microsoft.com/office/drawing/2014/main" id="{288B1F89-24FB-BAAD-A0DD-B915656BF62B}"/>
                </a:ext>
              </a:extLst>
            </p:cNvPr>
            <p:cNvSpPr>
              <a:spLocks/>
            </p:cNvSpPr>
            <p:nvPr/>
          </p:nvSpPr>
          <p:spPr>
            <a:xfrm>
              <a:off x="7797800" y="4167955"/>
              <a:ext cx="4114800" cy="429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rgbClr val="FFFFFF">
                      <a:lumMod val="100000"/>
                    </a:srgbClr>
                  </a:solidFill>
                  <a:latin typeface="Bierstadt" panose="020B0004020202020204" pitchFamily="34" charset="0"/>
                </a:rPr>
                <a:t>Lorem ipsum dolor sit amet, consectetur adipisci elit....</a:t>
              </a:r>
            </a:p>
          </p:txBody>
        </p:sp>
        <p:sp>
          <p:nvSpPr>
            <p:cNvPr id="441" name="þ&gt;24#3|T" title="þ\#1_3|3||&gt;24|">
              <a:extLst>
                <a:ext uri="{FF2B5EF4-FFF2-40B4-BE49-F238E27FC236}">
                  <a16:creationId xmlns:a16="http://schemas.microsoft.com/office/drawing/2014/main" id="{6149FC93-52AB-4D46-9D16-C866DF3FBF94}"/>
                </a:ext>
              </a:extLst>
            </p:cNvPr>
            <p:cNvSpPr>
              <a:spLocks/>
            </p:cNvSpPr>
            <p:nvPr/>
          </p:nvSpPr>
          <p:spPr>
            <a:xfrm>
              <a:off x="3606800" y="6068813"/>
              <a:ext cx="4114800" cy="429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rgbClr val="FFFFFF">
                      <a:lumMod val="100000"/>
                    </a:srgbClr>
                  </a:solidFill>
                  <a:latin typeface="Bierstadt" panose="020B0004020202020204" pitchFamily="34" charset="0"/>
                </a:rPr>
                <a:t>Lorem ipsum dolor sit amet, consectetur adipisci elit....</a:t>
              </a:r>
            </a:p>
          </p:txBody>
        </p:sp>
        <p:sp>
          <p:nvSpPr>
            <p:cNvPr id="442" name="þ&gt;24#4|T" title="þ\#1_4|4||&gt;24|">
              <a:extLst>
                <a:ext uri="{FF2B5EF4-FFF2-40B4-BE49-F238E27FC236}">
                  <a16:creationId xmlns:a16="http://schemas.microsoft.com/office/drawing/2014/main" id="{26A2598A-933A-E9B1-8D0B-E02C45593139}"/>
                </a:ext>
              </a:extLst>
            </p:cNvPr>
            <p:cNvSpPr>
              <a:spLocks/>
            </p:cNvSpPr>
            <p:nvPr/>
          </p:nvSpPr>
          <p:spPr>
            <a:xfrm>
              <a:off x="7797800" y="6068813"/>
              <a:ext cx="4114800" cy="429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rgbClr val="FFFFFF">
                      <a:lumMod val="100000"/>
                    </a:srgbClr>
                  </a:solidFill>
                  <a:latin typeface="Bierstadt" panose="020B0004020202020204" pitchFamily="34" charset="0"/>
                </a:rPr>
                <a:t>Lorem ipsum dolor sit amet, consectetur adipisci elit....</a:t>
              </a:r>
            </a:p>
          </p:txBody>
        </p:sp>
        <p:sp>
          <p:nvSpPr>
            <p:cNvPr id="443" name="þ&gt;25#1|TN" title="þ\#1_1|1|||0">
              <a:extLst>
                <a:ext uri="{FF2B5EF4-FFF2-40B4-BE49-F238E27FC236}">
                  <a16:creationId xmlns:a16="http://schemas.microsoft.com/office/drawing/2014/main" id="{2AFAEEF4-1C9F-30E2-2A45-EFDC3DD7ECBD}"/>
                </a:ext>
              </a:extLst>
            </p:cNvPr>
            <p:cNvSpPr>
              <a:spLocks/>
            </p:cNvSpPr>
            <p:nvPr/>
          </p:nvSpPr>
          <p:spPr>
            <a:xfrm>
              <a:off x="3606801" y="2827683"/>
              <a:ext cx="391925" cy="391925"/>
            </a:xfrm>
            <a:prstGeom prst="ellipse">
              <a:avLst/>
            </a:prstGeom>
            <a:solidFill>
              <a:schemeClr val="tx1">
                <a:lumMod val="100000"/>
              </a:schemeClr>
            </a:solidFill>
            <a:ln w="25400" cap="flat" cmpd="sng" algn="ctr">
              <a:solidFill>
                <a:schemeClr val="bg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chemeClr val="bg1">
                      <a:lumMod val="100000"/>
                    </a:schemeClr>
                  </a:solidFill>
                  <a:latin typeface="Bierstadt" panose="020B0004020202020204" pitchFamily="34" charset="0"/>
                </a:rPr>
                <a:t>01</a:t>
              </a:r>
            </a:p>
          </p:txBody>
        </p:sp>
        <p:sp>
          <p:nvSpPr>
            <p:cNvPr id="444" name="þ&gt;25#2|TN" title="þ\#1_2|2|||0">
              <a:extLst>
                <a:ext uri="{FF2B5EF4-FFF2-40B4-BE49-F238E27FC236}">
                  <a16:creationId xmlns:a16="http://schemas.microsoft.com/office/drawing/2014/main" id="{1604E773-7DD7-3F1E-C460-48CE805BC259}"/>
                </a:ext>
              </a:extLst>
            </p:cNvPr>
            <p:cNvSpPr>
              <a:spLocks/>
            </p:cNvSpPr>
            <p:nvPr/>
          </p:nvSpPr>
          <p:spPr>
            <a:xfrm>
              <a:off x="7797801" y="2827683"/>
              <a:ext cx="391925" cy="391925"/>
            </a:xfrm>
            <a:prstGeom prst="ellipse">
              <a:avLst/>
            </a:prstGeom>
            <a:solidFill>
              <a:schemeClr val="tx1">
                <a:lumMod val="100000"/>
              </a:schemeClr>
            </a:solidFill>
            <a:ln w="25400" cap="flat" cmpd="sng" algn="ctr">
              <a:solidFill>
                <a:schemeClr val="bg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chemeClr val="bg1">
                      <a:lumMod val="100000"/>
                    </a:schemeClr>
                  </a:solidFill>
                  <a:latin typeface="Bierstadt" panose="020B0004020202020204" pitchFamily="34" charset="0"/>
                </a:rPr>
                <a:t>02</a:t>
              </a:r>
            </a:p>
          </p:txBody>
        </p:sp>
        <p:sp>
          <p:nvSpPr>
            <p:cNvPr id="445" name="þ&gt;25#3|TN" title="þ\#1_3|3|||0">
              <a:extLst>
                <a:ext uri="{FF2B5EF4-FFF2-40B4-BE49-F238E27FC236}">
                  <a16:creationId xmlns:a16="http://schemas.microsoft.com/office/drawing/2014/main" id="{86F4143D-7282-76B8-5FDD-F286507991E4}"/>
                </a:ext>
              </a:extLst>
            </p:cNvPr>
            <p:cNvSpPr>
              <a:spLocks/>
            </p:cNvSpPr>
            <p:nvPr/>
          </p:nvSpPr>
          <p:spPr>
            <a:xfrm>
              <a:off x="3606801" y="4728541"/>
              <a:ext cx="391925" cy="391925"/>
            </a:xfrm>
            <a:prstGeom prst="ellipse">
              <a:avLst/>
            </a:prstGeom>
            <a:solidFill>
              <a:schemeClr val="tx1">
                <a:lumMod val="100000"/>
              </a:schemeClr>
            </a:solidFill>
            <a:ln w="25400" cap="flat" cmpd="sng" algn="ctr">
              <a:solidFill>
                <a:schemeClr val="bg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chemeClr val="bg1">
                      <a:lumMod val="100000"/>
                    </a:schemeClr>
                  </a:solidFill>
                  <a:latin typeface="Bierstadt" panose="020B0004020202020204" pitchFamily="34" charset="0"/>
                </a:rPr>
                <a:t>03</a:t>
              </a:r>
            </a:p>
          </p:txBody>
        </p:sp>
        <p:sp>
          <p:nvSpPr>
            <p:cNvPr id="446" name="þ&gt;25#4|TN" title="þ\#1_4|4|||0">
              <a:extLst>
                <a:ext uri="{FF2B5EF4-FFF2-40B4-BE49-F238E27FC236}">
                  <a16:creationId xmlns:a16="http://schemas.microsoft.com/office/drawing/2014/main" id="{E92278F5-A805-7062-1076-886383CDDCC1}"/>
                </a:ext>
              </a:extLst>
            </p:cNvPr>
            <p:cNvSpPr>
              <a:spLocks/>
            </p:cNvSpPr>
            <p:nvPr/>
          </p:nvSpPr>
          <p:spPr>
            <a:xfrm>
              <a:off x="7797801" y="4728541"/>
              <a:ext cx="391925" cy="391925"/>
            </a:xfrm>
            <a:prstGeom prst="ellipse">
              <a:avLst/>
            </a:prstGeom>
            <a:solidFill>
              <a:schemeClr val="tx1">
                <a:lumMod val="100000"/>
              </a:schemeClr>
            </a:solidFill>
            <a:ln w="25400" cap="flat" cmpd="sng" algn="ctr">
              <a:solidFill>
                <a:schemeClr val="bg1">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b="1">
                  <a:solidFill>
                    <a:schemeClr val="bg1">
                      <a:lumMod val="100000"/>
                    </a:schemeClr>
                  </a:solidFill>
                  <a:latin typeface="Bierstadt" panose="020B0004020202020204" pitchFamily="34" charset="0"/>
                </a:rPr>
                <a:t>04</a:t>
              </a:r>
            </a:p>
          </p:txBody>
        </p:sp>
        <p:sp>
          <p:nvSpPr>
            <p:cNvPr id="420" name="þ\#1_1" descr="Section # 1@0@0" hidden="1" title="1">
              <a:extLst>
                <a:ext uri="{FF2B5EF4-FFF2-40B4-BE49-F238E27FC236}">
                  <a16:creationId xmlns:a16="http://schemas.microsoft.com/office/drawing/2014/main" id="{E65C4203-5475-6A01-B6EA-049E7B9365AE}"/>
                </a:ext>
              </a:extLst>
            </p:cNvPr>
            <p:cNvSpPr/>
            <p:nvPr/>
          </p:nvSpPr>
          <p:spPr>
            <a:xfrm>
              <a:off x="3606800" y="2776883"/>
              <a:ext cx="4114800" cy="1824658"/>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2" descr="Section # 1@0@0" hidden="1" title="1">
              <a:extLst>
                <a:ext uri="{FF2B5EF4-FFF2-40B4-BE49-F238E27FC236}">
                  <a16:creationId xmlns:a16="http://schemas.microsoft.com/office/drawing/2014/main" id="{F3AE696E-9750-026F-2FB6-9BED8A0DEA3C}"/>
                </a:ext>
              </a:extLst>
            </p:cNvPr>
            <p:cNvSpPr/>
            <p:nvPr/>
          </p:nvSpPr>
          <p:spPr>
            <a:xfrm>
              <a:off x="7797800" y="2776883"/>
              <a:ext cx="4114800" cy="1824658"/>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4" name="þ\#1_3" descr="Section # 1@0@0" hidden="1" title="1">
              <a:extLst>
                <a:ext uri="{FF2B5EF4-FFF2-40B4-BE49-F238E27FC236}">
                  <a16:creationId xmlns:a16="http://schemas.microsoft.com/office/drawing/2014/main" id="{0223E530-6D01-617E-1008-35B2D1C5AF6D}"/>
                </a:ext>
              </a:extLst>
            </p:cNvPr>
            <p:cNvSpPr/>
            <p:nvPr/>
          </p:nvSpPr>
          <p:spPr>
            <a:xfrm>
              <a:off x="3606800" y="4677741"/>
              <a:ext cx="4114800" cy="1824658"/>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6" name="þ\#1_4" descr="Section # 1@0@0" hidden="1" title="1">
              <a:extLst>
                <a:ext uri="{FF2B5EF4-FFF2-40B4-BE49-F238E27FC236}">
                  <a16:creationId xmlns:a16="http://schemas.microsoft.com/office/drawing/2014/main" id="{325C8E69-E20D-D1E4-D2C7-38D633817388}"/>
                </a:ext>
              </a:extLst>
            </p:cNvPr>
            <p:cNvSpPr/>
            <p:nvPr/>
          </p:nvSpPr>
          <p:spPr>
            <a:xfrm>
              <a:off x="7797800" y="4677741"/>
              <a:ext cx="4114800" cy="1824658"/>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2357263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4" name="þK">
            <a:extLst>
              <a:ext uri="{FF2B5EF4-FFF2-40B4-BE49-F238E27FC236}">
                <a16:creationId xmlns:a16="http://schemas.microsoft.com/office/drawing/2014/main" id="{D2BC5352-8143-6B92-C04C-566D31BCA04D}"/>
              </a:ext>
            </a:extLst>
          </p:cNvPr>
          <p:cNvGrpSpPr/>
          <p:nvPr/>
        </p:nvGrpSpPr>
        <p:grpSpPr>
          <a:xfrm>
            <a:off x="3505200" y="1143000"/>
            <a:ext cx="8509000" cy="5461000"/>
            <a:chOff x="3505200" y="1143000"/>
            <a:chExt cx="8509000" cy="5461000"/>
          </a:xfrm>
        </p:grpSpPr>
        <p:pic>
          <p:nvPicPr>
            <p:cNvPr id="414" name="þ&gt;J#|+" title="XXX">
              <a:extLst>
                <a:ext uri="{FF2B5EF4-FFF2-40B4-BE49-F238E27FC236}">
                  <a16:creationId xmlns:a16="http://schemas.microsoft.com/office/drawing/2014/main" id="{F4571E30-A555-6100-5F23-90EA4F49A183}"/>
                </a:ext>
              </a:extLst>
            </p:cNvPr>
            <p:cNvPicPr>
              <a:picLocks/>
            </p:cNvPicPr>
            <p:nvPr/>
          </p:nvPicPr>
          <p:blipFill rotWithShape="1">
            <a:blip r:embed="rId5">
              <a:extLst>
                <a:ext uri="{28A0092B-C50C-407E-A947-70E740481C1C}">
                  <a14:useLocalDpi xmlns:a14="http://schemas.microsoft.com/office/drawing/2010/main" val="0"/>
                </a:ext>
              </a:extLst>
            </a:blip>
            <a:srcRect l="23766" r="23766"/>
            <a:stretch/>
          </p:blipFill>
          <p:spPr>
            <a:xfrm>
              <a:off x="5653384" y="1206500"/>
              <a:ext cx="4212631" cy="5334000"/>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4" name="þH#6" descr="2 1" title="|6|">
              <a:extLst>
                <a:ext uri="{FF2B5EF4-FFF2-40B4-BE49-F238E27FC236}">
                  <a16:creationId xmlns:a16="http://schemas.microsoft.com/office/drawing/2014/main" id="{DE5E9E2A-7426-7275-F51D-071490D7218A}"/>
                </a:ext>
              </a:extLst>
            </p:cNvPr>
            <p:cNvSpPr/>
            <p:nvPr/>
          </p:nvSpPr>
          <p:spPr>
            <a:xfrm>
              <a:off x="9904116" y="4800600"/>
              <a:ext cx="2008485" cy="1701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50800" dist="38100" dir="5400000" rotWithShape="0">
                <a:srgbClr val="D9D9D9">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2" name="þH#5" descr="1 1" title="|5|">
              <a:extLst>
                <a:ext uri="{FF2B5EF4-FFF2-40B4-BE49-F238E27FC236}">
                  <a16:creationId xmlns:a16="http://schemas.microsoft.com/office/drawing/2014/main" id="{5EA62EF6-8982-8088-5CA3-364BCEFBC2DE}"/>
                </a:ext>
              </a:extLst>
            </p:cNvPr>
            <p:cNvSpPr/>
            <p:nvPr/>
          </p:nvSpPr>
          <p:spPr>
            <a:xfrm>
              <a:off x="3606800" y="4800600"/>
              <a:ext cx="2008485" cy="1701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50800" dist="38100" dir="5400000" rotWithShape="0">
                <a:srgbClr val="D9D9D9">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0" name="þH#4" descr="2 1" title="|4|">
              <a:extLst>
                <a:ext uri="{FF2B5EF4-FFF2-40B4-BE49-F238E27FC236}">
                  <a16:creationId xmlns:a16="http://schemas.microsoft.com/office/drawing/2014/main" id="{702EE6F6-58A9-3069-FCD8-974FD16BDED8}"/>
                </a:ext>
              </a:extLst>
            </p:cNvPr>
            <p:cNvSpPr/>
            <p:nvPr/>
          </p:nvSpPr>
          <p:spPr>
            <a:xfrm>
              <a:off x="9904116" y="3022600"/>
              <a:ext cx="2008485" cy="1701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50800" dist="38100" dir="5400000" rotWithShape="0">
                <a:srgbClr val="D9D9D9">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8" name="þH#3" descr="1 1" title="|3|">
              <a:extLst>
                <a:ext uri="{FF2B5EF4-FFF2-40B4-BE49-F238E27FC236}">
                  <a16:creationId xmlns:a16="http://schemas.microsoft.com/office/drawing/2014/main" id="{41D0CCA0-2031-104D-6E21-FEEF78D27184}"/>
                </a:ext>
              </a:extLst>
            </p:cNvPr>
            <p:cNvSpPr/>
            <p:nvPr/>
          </p:nvSpPr>
          <p:spPr>
            <a:xfrm>
              <a:off x="3606800" y="3022600"/>
              <a:ext cx="2008485" cy="1701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50800" dist="38100" dir="5400000" rotWithShape="0">
                <a:srgbClr val="D9D9D9">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6" name="þH#2" descr="2 1" title="|2|">
              <a:extLst>
                <a:ext uri="{FF2B5EF4-FFF2-40B4-BE49-F238E27FC236}">
                  <a16:creationId xmlns:a16="http://schemas.microsoft.com/office/drawing/2014/main" id="{D15A69A7-CAD6-A11F-84BE-9C692955D131}"/>
                </a:ext>
              </a:extLst>
            </p:cNvPr>
            <p:cNvSpPr/>
            <p:nvPr/>
          </p:nvSpPr>
          <p:spPr>
            <a:xfrm>
              <a:off x="9904116" y="1244600"/>
              <a:ext cx="2008485" cy="1701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50800" dist="38100" dir="5400000" rotWithShape="0">
                <a:srgbClr val="D9D9D9">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3" name="þH#1" descr="1 1" title="|1|">
              <a:extLst>
                <a:ext uri="{FF2B5EF4-FFF2-40B4-BE49-F238E27FC236}">
                  <a16:creationId xmlns:a16="http://schemas.microsoft.com/office/drawing/2014/main" id="{403AA717-88F8-0D6D-16A4-5A12037350E8}"/>
                </a:ext>
              </a:extLst>
            </p:cNvPr>
            <p:cNvSpPr/>
            <p:nvPr/>
          </p:nvSpPr>
          <p:spPr>
            <a:xfrm>
              <a:off x="3606800" y="1244600"/>
              <a:ext cx="2008485" cy="1701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50800" dist="38100" dir="5400000" rotWithShape="0">
                <a:srgbClr val="D9D9D9">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EE7851EF-AD48-D8AA-3756-327E813F241A}"/>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1" name="þO" descr="80#43.69228" hidden="1" title="1.830987">
              <a:extLst>
                <a:ext uri="{FF2B5EF4-FFF2-40B4-BE49-F238E27FC236}">
                  <a16:creationId xmlns:a16="http://schemas.microsoft.com/office/drawing/2014/main" id="{60EEA200-5DA4-31A4-9748-4212D1D10670}"/>
                </a:ext>
              </a:extLst>
            </p:cNvPr>
            <p:cNvSpPr>
              <a:spLocks/>
            </p:cNvSpPr>
            <p:nvPr/>
          </p:nvSpPr>
          <p:spPr>
            <a:xfrm>
              <a:off x="3505200" y="1143000"/>
              <a:ext cx="38100" cy="381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612569DC-FB3F-20D4-7943-0ECEC7C99B4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E4B5789A-D594-871A-8FBD-BBC48F24CAF4}"/>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75F5E0ED-424E-7061-0959-1E80F47CC6D9}"/>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94ACD0D5-7A78-0DC2-3701-83009EEF25F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42BD2201-8DCD-B5A6-8ACD-8468837C7AD1}"/>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34B95ACA-7515-D38A-8476-AD380518B5E7}"/>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6BF83311-BA89-7140-8D9C-C92D7B4B6E30}"/>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9FBDB0A8-FAEF-5237-27AD-54739158E6FD}"/>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ABD43C29-145E-36B4-4507-0F1C1349CB9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DE815D23-BD5A-ECF6-6590-B7343C122E0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41084005-CB25-AB82-9951-99C2F379A93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E49431C9-7567-4422-6EF6-DDDA9E95D43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C27EFE3B-547A-ABBE-A9B8-E9728575432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2C112530-DDEE-A586-95BA-A3D4DB070B4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33ECF689-1351-06D2-C446-53537507EA01}"/>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EDD95620-BCA3-81D0-343D-544352E762A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7C40AD5C-9EED-342A-581F-0E2787F6CCF3}"/>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26B047C3-96C0-B2F6-7134-7047615252AA}"/>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B2C9559F-C039-5B16-CAFA-F8E831509424}"/>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B27AD5F9-F341-2362-95B7-C98ED4DAB8F0}"/>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5FE7C4FB-FDBE-5FCE-4E83-09906D4504EF}"/>
                </a:ext>
              </a:extLst>
            </p:cNvPr>
            <p:cNvPicPr>
              <a:picLocks/>
            </p:cNvPicPr>
            <p:nvPr/>
          </p:nvPicPr>
          <p:blipFill>
            <a:blip r:embed="rId7"/>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6A8667C1-F2F5-A1F8-0C00-00137E3C6D5C}"/>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2[þaþ]F123[þxþ]H[þaþ]G1[þxþ]1[þaþ]F113[þxþ]2[þaþ]F83[þxþ]N[þaþ]F142[þxþ]Y[þaþ]KB[þxþ]N[þaþ]F144[þxþ]N[þaþ]F82[þxþ]þPresentation[þaþ]F155[þxþ]N[þaþ]U1U75[þxþ]X[þaþ]U1U68[þxþ]Y[þaþ]U12[þxþ]1[þaþ]U11[þxþ]1[þaþ]U10[þxþ]V[þaþ]F141[þxþ]o1oþ[þaþ]F116[þxþ]1[þaþ]U15[þxþ]þ&gt;24þ&gt;23þ&gt;22þ&gt;20þ&gt;21þ&gt;25[þaþ]þ&gt;24U3[þxþ]0.227118017077099[þaþ]MF52[þxþ]None[þaþ]D_I[þxþ]SubRowD[þaþ]þ&gt;22FT[þxþ]V[þaþ]þ&gt;21FT[þxþ]V[þaþ]þ&gt;21U12[þxþ]S[þaþ]þ&gt;21U19[þxþ]T[þaþ]þ&gt;21U21[þxþ]&gt;21[þaþ]þ&gt;21U22[þxþ]þNone[þaþ]þ&gt;21U68[þxþ]Y[þaþ]þ&gt;21U4[þxþ]0.200409929192716[þaþ]þ&gt;21U3[þxþ]0.504991589964248[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2[þaþ]F187[þxþ]3[þaþ]F167[þxþ]420[þaþ]F168[þxþ]328.296782031981[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e57b738341804d2dbac781d91505b9aa[þaþ]U1U81[þxþ]Y[þaþ]F192[þxþ]Y[þaþ]þ&gt;21U70[þxþ]TextStyle1[þaþ]þ&gt;21U62[þxþ]Y[þaþ]F190[þxþ]DoubleColorStyle1[þaþ]þ&gt;21U69[þxþ]N[þaþ]F_0[þxþ]0.177347930029178[þaþ]F166[þxþ]N[þaþ]F149[þxþ]InvertedTextStyle1[þaþ]þ&gt;21F148[þxþ]Topic[þaþ]F185[þxþ]419,371032714844[þaþ]F186[þxþ]636,096374511719[þaþ]U1U79[þxþ]0[þaþ]F184[þxþ]N[þaþ]U1U78[þxþ]50[þaþ]U110[þxþ]0[þaþ]U112[þxþ]Infinity[þaþ]F84[þxþ]N[þaþ]F196[þxþ]L[þaþ]F195[þxþ]D[þaþ]F189[þxþ]N[þaþ]þ&gt;21F197[þxþ]Y[þaþ]þ&gt;21F198[þxþ]N[þaþ]F-3[þxþ]Template8[þaþ]F124[þxþ]6[þaþ]F_6[þxþ]0.0769230769230775[þaþ]F209[þxþ]77.75388[þaþ]F210[þxþ]151.6172[þaþ]þ&gt;24FT[þxþ]V[þaþ]OL[þxþ]1[þaþ]F222[þxþ]N[þaþ]F236[þxþ]AGENDA[þaþ]U114[þxþ]1[þaþ]þ&gt;21U84[þxþ]Y[þaþ]þ&gt;20F232[þxþ]Y[þaþ]þ&gt;20F233[þxþ]1[þaþ]þ&gt;20U12[þxþ]S[þaþ]þ&gt;20U19[þxþ]L[þaþ]þ&gt;20U10[þxþ]0[þaþ]þ&gt;20U9[þxþ]0[þaþ]þ&gt;20U3[þxþ]0.362525924796201[þaþ]þ&gt;20U4[þxþ]0.381368025597887[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9316694248406[þaþ]þ&gt;20FT[þxþ]V[þaþ]þ&gt;22U4[þxþ]0.120923601962548[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49231685381589[þaþ]þ&gt;23U4[þxþ]0.2353246869149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190496219579001[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49.840637207031[þaþ]þ&gt;24U83[þxþ]45.7283477783203[þaþ]þ&gt;23VA[þxþ]N[þaþ]þ&gt;23U82[þxþ]149.840637207031[þaþ]þ&gt;23U83[þxþ]45.7283477783203[þaþ]þ&gt;22F193[þxþ]N[þaþ]þ&gt;22VA[þxþ]N[þaþ]þ&gt;20VA[þxþ]Y[þaþ]þ&gt;20U82[þxþ]174.057952880859[þaþ]þ&gt;20U83[þxþ]58.569450378418[þaþ]þ&gt;22F194[þxþ]N[þaþ]þ&gt;22U82[þxþ]149.840637207031[þaþ]þ&gt;22U83[þxþ]17.9682674407959[þaþ]þ&gt;25U12[þxþ]S[þaþ]þ&gt;25U19[þxþ]TN[þaþ]þ&gt;25U10[þxþ]0[þaþ]þ&gt;25U9[þxþ]0[þaþ]þ&gt;25U3[þxþ]0.121039891077662[þaþ]þ&gt;25U4[þxþ]0.295732715184062[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6[þaþ]þ&gt;25U2[þxþ]1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N[þaþ]F146[þxþ]0.0963497950572242[þaþ]F295[þxþ]C[þaþ]F297[þxþ]P[þaþ]þ&gt;21U83[þxþ]100[þaþ]þ&gt;21U82[þxþ]100[þaþ]þ&gt;25U83[þxþ]100[þaþ]þ&gt;25U82[þxþ]100[þaþ]F287[þxþ]Y[þaþ]F296[þxþ]0.502580633284877[þaþ]F293[þxþ]Agenda_Pic3.png[þaþ]F294[þxþ]L[þaþ]F302[þxþ]0_Professional[þaþ]F300[þxþ]01_Agenda[þaþ]F301[þxþ]02_With Image[þaþ]þ&gt;24F303[þxþ]47[þaþ]þ&gt;23F303[þxþ]49[þaþ]þ&gt;22F303[þxþ]51[þaþ]þ&gt;20F303[þxþ]53[þaþ]þ&gt;21F303[þxþ]59[þaþ]þ&gt;25F303[þxþ]45[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E2937988-21DD-B408-9023-076B18007746}"/>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A3C97347-AE9C-66EC-A655-63B842D7B59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87F2EB22-634B-E627-482B-446CFC53B33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9C377292-56B1-B9A7-A91E-D65E90E2D302}"/>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7" name="þ&gt;24L" hidden="1" title="S">
              <a:extLst>
                <a:ext uri="{FF2B5EF4-FFF2-40B4-BE49-F238E27FC236}">
                  <a16:creationId xmlns:a16="http://schemas.microsoft.com/office/drawing/2014/main" id="{EA0AE037-3288-12C3-0011-E516589624C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9" name="þ&gt;24à" hidden="1" title="S">
              <a:extLst>
                <a:ext uri="{FF2B5EF4-FFF2-40B4-BE49-F238E27FC236}">
                  <a16:creationId xmlns:a16="http://schemas.microsoft.com/office/drawing/2014/main" id="{1AF0B23E-409B-392E-B245-37A330B6D76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5" name="þ&gt;23L" hidden="1" title="S">
              <a:extLst>
                <a:ext uri="{FF2B5EF4-FFF2-40B4-BE49-F238E27FC236}">
                  <a16:creationId xmlns:a16="http://schemas.microsoft.com/office/drawing/2014/main" id="{0A3BBA94-ACB3-33E3-420E-4541B4F65EE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7" name="þ&gt;23à" hidden="1" title="S">
              <a:extLst>
                <a:ext uri="{FF2B5EF4-FFF2-40B4-BE49-F238E27FC236}">
                  <a16:creationId xmlns:a16="http://schemas.microsoft.com/office/drawing/2014/main" id="{09D8D91E-50C0-9414-46FC-72590AD91E4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3" name="þ&gt;22L" hidden="1" title="S">
              <a:extLst>
                <a:ext uri="{FF2B5EF4-FFF2-40B4-BE49-F238E27FC236}">
                  <a16:creationId xmlns:a16="http://schemas.microsoft.com/office/drawing/2014/main" id="{4AD7DFEE-6A05-8C2C-7FA5-136365EEB5D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5" name="þ&gt;22à" hidden="1" title="S">
              <a:extLst>
                <a:ext uri="{FF2B5EF4-FFF2-40B4-BE49-F238E27FC236}">
                  <a16:creationId xmlns:a16="http://schemas.microsoft.com/office/drawing/2014/main" id="{93F031BF-CFAC-F36A-C744-68046520499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1" name="þ&gt;20L" hidden="1" title="S">
              <a:extLst>
                <a:ext uri="{FF2B5EF4-FFF2-40B4-BE49-F238E27FC236}">
                  <a16:creationId xmlns:a16="http://schemas.microsoft.com/office/drawing/2014/main" id="{11E99204-5B45-D4E9-2F66-31A0C3BEF9F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3" name="þ&gt;20à" hidden="1" title="S">
              <a:extLst>
                <a:ext uri="{FF2B5EF4-FFF2-40B4-BE49-F238E27FC236}">
                  <a16:creationId xmlns:a16="http://schemas.microsoft.com/office/drawing/2014/main" id="{157279DC-906B-4358-6975-57CED6A3433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3" name="þ&gt;25" hidden="1" title="S">
              <a:extLst>
                <a:ext uri="{FF2B5EF4-FFF2-40B4-BE49-F238E27FC236}">
                  <a16:creationId xmlns:a16="http://schemas.microsoft.com/office/drawing/2014/main" id="{17B5A38F-9208-8DB9-9C50-A9F7667A4E93}"/>
                </a:ext>
              </a:extLst>
            </p:cNvPr>
            <p:cNvSpPr>
              <a:spLocks/>
            </p:cNvSpPr>
            <p:nvPr/>
          </p:nvSpPr>
          <p:spPr>
            <a:xfrm>
              <a:off x="3695700" y="1333500"/>
              <a:ext cx="12700" cy="12700"/>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000" b="1">
                <a:solidFill>
                  <a:schemeClr val="tx2">
                    <a:lumMod val="100000"/>
                  </a:schemeClr>
                </a:solidFill>
                <a:latin typeface="Bierstadt" panose="020B0004020202020204" pitchFamily="34" charset="0"/>
              </a:endParaRPr>
            </a:p>
          </p:txBody>
        </p:sp>
        <p:sp>
          <p:nvSpPr>
            <p:cNvPr id="405" name="þ-25" hidden="1">
              <a:extLst>
                <a:ext uri="{FF2B5EF4-FFF2-40B4-BE49-F238E27FC236}">
                  <a16:creationId xmlns:a16="http://schemas.microsoft.com/office/drawing/2014/main" id="{CD12BCF8-6944-3966-712B-30F80DA5B48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3" name="þ&gt;24" hidden="1" title="S">
              <a:extLst>
                <a:ext uri="{FF2B5EF4-FFF2-40B4-BE49-F238E27FC236}">
                  <a16:creationId xmlns:a16="http://schemas.microsoft.com/office/drawing/2014/main" id="{525DDDCB-E369-C9B7-096C-72C345A926FB}"/>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65" name="þ-24" hidden="1">
              <a:extLst>
                <a:ext uri="{FF2B5EF4-FFF2-40B4-BE49-F238E27FC236}">
                  <a16:creationId xmlns:a16="http://schemas.microsoft.com/office/drawing/2014/main" id="{2EA1E3A6-7112-3BDA-BDC8-AB93FD879DF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1" name="þ&gt;23" hidden="1" title="S">
              <a:extLst>
                <a:ext uri="{FF2B5EF4-FFF2-40B4-BE49-F238E27FC236}">
                  <a16:creationId xmlns:a16="http://schemas.microsoft.com/office/drawing/2014/main" id="{23635367-4BFD-4F46-F4C1-C4A703489B7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600">
                <a:solidFill>
                  <a:schemeClr val="tx2">
                    <a:lumMod val="100000"/>
                  </a:schemeClr>
                </a:solidFill>
                <a:latin typeface="Bierstadt" panose="020B0004020202020204" pitchFamily="34" charset="0"/>
              </a:endParaRPr>
            </a:p>
          </p:txBody>
        </p:sp>
        <p:sp>
          <p:nvSpPr>
            <p:cNvPr id="373" name="þ-23" hidden="1">
              <a:extLst>
                <a:ext uri="{FF2B5EF4-FFF2-40B4-BE49-F238E27FC236}">
                  <a16:creationId xmlns:a16="http://schemas.microsoft.com/office/drawing/2014/main" id="{A4A59E06-40BA-2B39-159F-14CC8BB9D47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9" name="þ&gt;22" hidden="1" title="S">
              <a:extLst>
                <a:ext uri="{FF2B5EF4-FFF2-40B4-BE49-F238E27FC236}">
                  <a16:creationId xmlns:a16="http://schemas.microsoft.com/office/drawing/2014/main" id="{C5EB3C9D-AA12-B263-EBC8-6F85095A88C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600">
                <a:solidFill>
                  <a:schemeClr val="tx2">
                    <a:lumMod val="100000"/>
                  </a:schemeClr>
                </a:solidFill>
                <a:latin typeface="Bierstadt" panose="020B0004020202020204" pitchFamily="34" charset="0"/>
              </a:endParaRPr>
            </a:p>
          </p:txBody>
        </p:sp>
        <p:sp>
          <p:nvSpPr>
            <p:cNvPr id="381" name="þ-22" hidden="1">
              <a:extLst>
                <a:ext uri="{FF2B5EF4-FFF2-40B4-BE49-F238E27FC236}">
                  <a16:creationId xmlns:a16="http://schemas.microsoft.com/office/drawing/2014/main" id="{1D683D60-C2FC-AF1D-AC6F-5BF3DF0A623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7" name="þ&gt;20" hidden="1" title="S">
              <a:extLst>
                <a:ext uri="{FF2B5EF4-FFF2-40B4-BE49-F238E27FC236}">
                  <a16:creationId xmlns:a16="http://schemas.microsoft.com/office/drawing/2014/main" id="{0B64BEE1-8BF1-CCCA-BF0A-DA726CAC85A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600">
                <a:solidFill>
                  <a:schemeClr val="tx2">
                    <a:lumMod val="100000"/>
                  </a:schemeClr>
                </a:solidFill>
                <a:latin typeface="Bierstadt" panose="020B0004020202020204" pitchFamily="34" charset="0"/>
              </a:endParaRPr>
            </a:p>
          </p:txBody>
        </p:sp>
        <p:sp>
          <p:nvSpPr>
            <p:cNvPr id="389" name="þ-20" hidden="1">
              <a:extLst>
                <a:ext uri="{FF2B5EF4-FFF2-40B4-BE49-F238E27FC236}">
                  <a16:creationId xmlns:a16="http://schemas.microsoft.com/office/drawing/2014/main" id="{26572E81-8294-2D27-F0C5-48E7E475ECE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4F853258-E6AB-375B-1926-F832018CE490}"/>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844A5C7F-71A1-7CE7-453B-FCD136D35907}"/>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12954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D8EA12B9-CFE9-36CD-104D-62A4C4DBD133}"/>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269F54F6-9D1C-5686-09FB-E5B4ABAF92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2">
                    <a:lumMod val="100000"/>
                  </a:schemeClr>
                </a:solidFill>
                <a:latin typeface="Bierstadt" panose="020B0004020202020204" pitchFamily="34" charset="0"/>
              </a:endParaRPr>
            </a:p>
          </p:txBody>
        </p:sp>
        <p:sp>
          <p:nvSpPr>
            <p:cNvPr id="395" name="þ&gt;21" hidden="1" title="S">
              <a:extLst>
                <a:ext uri="{FF2B5EF4-FFF2-40B4-BE49-F238E27FC236}">
                  <a16:creationId xmlns:a16="http://schemas.microsoft.com/office/drawing/2014/main" id="{A5D31BC3-7A4F-DCB7-6CB4-D79E67405C2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600">
                <a:solidFill>
                  <a:schemeClr val="tx2">
                    <a:lumMod val="100000"/>
                  </a:schemeClr>
                </a:solidFill>
                <a:latin typeface="Bierstadt" panose="020B0004020202020204" pitchFamily="34" charset="0"/>
              </a:endParaRPr>
            </a:p>
          </p:txBody>
        </p:sp>
        <p:sp>
          <p:nvSpPr>
            <p:cNvPr id="397" name="þ-21" hidden="1">
              <a:extLst>
                <a:ext uri="{FF2B5EF4-FFF2-40B4-BE49-F238E27FC236}">
                  <a16:creationId xmlns:a16="http://schemas.microsoft.com/office/drawing/2014/main" id="{FCF17913-F59E-1FC5-367A-6C813019D311}"/>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56BA95B6-1E61-AFB8-B62A-085E33D04CCE}"/>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EA6A25A3-CDA3-E12F-707D-8D08FF3832C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D184EA14-4031-FEE2-A686-346A101531B9}"/>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0BE9B576-25CA-77F1-111C-2696DA931FC0}"/>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A8F8E0A9-5973-FD0F-EABB-61F6C11F0510}"/>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50800" dist="38100" dir="5400000" rotWithShape="0">
                <a:srgbClr val="D9D9D9">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847A02F8-14C2-B6F4-2AD4-40ED216A480E}"/>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CBDBA5BF-C6D4-010A-A356-83C7C49697E9}"/>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9" name="þ&gt;21L" hidden="1" title="S">
              <a:extLst>
                <a:ext uri="{FF2B5EF4-FFF2-40B4-BE49-F238E27FC236}">
                  <a16:creationId xmlns:a16="http://schemas.microsoft.com/office/drawing/2014/main" id="{F9FC5204-EF7D-4047-5B40-29282ACA8BD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1" name="þ&gt;21à" hidden="1" title="S">
              <a:extLst>
                <a:ext uri="{FF2B5EF4-FFF2-40B4-BE49-F238E27FC236}">
                  <a16:creationId xmlns:a16="http://schemas.microsoft.com/office/drawing/2014/main" id="{BDAFBF4A-8910-D575-B417-C3353D78409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7" name="þ&gt;25L" hidden="1" title="S">
              <a:extLst>
                <a:ext uri="{FF2B5EF4-FFF2-40B4-BE49-F238E27FC236}">
                  <a16:creationId xmlns:a16="http://schemas.microsoft.com/office/drawing/2014/main" id="{BE7FFAB6-4075-1487-FA0A-76C34DC3290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9" name="þ&gt;25à" hidden="1" title="S">
              <a:extLst>
                <a:ext uri="{FF2B5EF4-FFF2-40B4-BE49-F238E27FC236}">
                  <a16:creationId xmlns:a16="http://schemas.microsoft.com/office/drawing/2014/main" id="{1569914E-3AAD-DFFA-50F9-D97C76A89DD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pic>
          <p:nvPicPr>
            <p:cNvPr id="361" name="þZ7" hidden="1">
              <a:extLst>
                <a:ext uri="{FF2B5EF4-FFF2-40B4-BE49-F238E27FC236}">
                  <a16:creationId xmlns:a16="http://schemas.microsoft.com/office/drawing/2014/main" id="{B132CBD7-01E2-D4A0-20AD-E6CC3FFAE4C1}"/>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3695700" y="1333500"/>
              <a:ext cx="35454" cy="40452"/>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6" name="þ&gt;21#1|T" title="þ\#1_1|1||&gt;21|">
              <a:extLst>
                <a:ext uri="{FF2B5EF4-FFF2-40B4-BE49-F238E27FC236}">
                  <a16:creationId xmlns:a16="http://schemas.microsoft.com/office/drawing/2014/main" id="{E05801DE-7CC1-DFC0-D266-405B96BD0CA8}"/>
                </a:ext>
              </a:extLst>
            </p:cNvPr>
            <p:cNvSpPr>
              <a:spLocks/>
            </p:cNvSpPr>
            <p:nvPr/>
          </p:nvSpPr>
          <p:spPr>
            <a:xfrm>
              <a:off x="3606800" y="1951078"/>
              <a:ext cx="2008485" cy="3410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27" name="þ&gt;21#2|T" title="þ\#1_2|2||&gt;21|">
              <a:extLst>
                <a:ext uri="{FF2B5EF4-FFF2-40B4-BE49-F238E27FC236}">
                  <a16:creationId xmlns:a16="http://schemas.microsoft.com/office/drawing/2014/main" id="{FFE65145-FC79-C594-DB79-6B36D12BC1BE}"/>
                </a:ext>
              </a:extLst>
            </p:cNvPr>
            <p:cNvSpPr>
              <a:spLocks/>
            </p:cNvSpPr>
            <p:nvPr/>
          </p:nvSpPr>
          <p:spPr>
            <a:xfrm>
              <a:off x="9904116" y="1951078"/>
              <a:ext cx="2008485" cy="3410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28" name="þ&gt;21#3|T" title="þ\#1_3|3||&gt;21|">
              <a:extLst>
                <a:ext uri="{FF2B5EF4-FFF2-40B4-BE49-F238E27FC236}">
                  <a16:creationId xmlns:a16="http://schemas.microsoft.com/office/drawing/2014/main" id="{943E0790-EA34-2882-C5B4-A0F7E62CCEC4}"/>
                </a:ext>
              </a:extLst>
            </p:cNvPr>
            <p:cNvSpPr>
              <a:spLocks/>
            </p:cNvSpPr>
            <p:nvPr/>
          </p:nvSpPr>
          <p:spPr>
            <a:xfrm>
              <a:off x="3606800" y="3729078"/>
              <a:ext cx="2008485" cy="3410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29" name="þ&gt;21#4|T" title="þ\#1_4|4||&gt;21|">
              <a:extLst>
                <a:ext uri="{FF2B5EF4-FFF2-40B4-BE49-F238E27FC236}">
                  <a16:creationId xmlns:a16="http://schemas.microsoft.com/office/drawing/2014/main" id="{65BBC1A5-E5B0-3DA8-C086-847FA2B52AAE}"/>
                </a:ext>
              </a:extLst>
            </p:cNvPr>
            <p:cNvSpPr>
              <a:spLocks/>
            </p:cNvSpPr>
            <p:nvPr/>
          </p:nvSpPr>
          <p:spPr>
            <a:xfrm>
              <a:off x="9904116" y="3729078"/>
              <a:ext cx="2008485" cy="3410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30" name="þ&gt;21#5|T" title="þ\#1_5|5||&gt;21|">
              <a:extLst>
                <a:ext uri="{FF2B5EF4-FFF2-40B4-BE49-F238E27FC236}">
                  <a16:creationId xmlns:a16="http://schemas.microsoft.com/office/drawing/2014/main" id="{4CD99089-5C8B-2921-6CA9-AE0C0590AA02}"/>
                </a:ext>
              </a:extLst>
            </p:cNvPr>
            <p:cNvSpPr>
              <a:spLocks/>
            </p:cNvSpPr>
            <p:nvPr/>
          </p:nvSpPr>
          <p:spPr>
            <a:xfrm>
              <a:off x="3606800" y="5507078"/>
              <a:ext cx="2008485" cy="3410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31" name="þ&gt;21#6|T" title="þ\#1_6|6||&gt;21|">
              <a:extLst>
                <a:ext uri="{FF2B5EF4-FFF2-40B4-BE49-F238E27FC236}">
                  <a16:creationId xmlns:a16="http://schemas.microsoft.com/office/drawing/2014/main" id="{7ED4476D-DFB1-A7AC-C282-759A16B38FAB}"/>
                </a:ext>
              </a:extLst>
            </p:cNvPr>
            <p:cNvSpPr>
              <a:spLocks/>
            </p:cNvSpPr>
            <p:nvPr/>
          </p:nvSpPr>
          <p:spPr>
            <a:xfrm>
              <a:off x="9904116" y="5507078"/>
              <a:ext cx="2008485" cy="3410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32" name="þ&gt;20#1|L" title="þ\#1_1|1||&gt;20|">
              <a:extLst>
                <a:ext uri="{FF2B5EF4-FFF2-40B4-BE49-F238E27FC236}">
                  <a16:creationId xmlns:a16="http://schemas.microsoft.com/office/drawing/2014/main" id="{B8652432-0763-86B4-D27B-250CBC5AA5E1}"/>
                </a:ext>
              </a:extLst>
            </p:cNvPr>
            <p:cNvSpPr>
              <a:spLocks/>
            </p:cNvSpPr>
            <p:nvPr/>
          </p:nvSpPr>
          <p:spPr>
            <a:xfrm>
              <a:off x="3606800" y="2292135"/>
              <a:ext cx="2008485" cy="64901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09:00-10:00</a:t>
              </a:r>
            </a:p>
          </p:txBody>
        </p:sp>
        <p:sp>
          <p:nvSpPr>
            <p:cNvPr id="433" name="þ&gt;20#2|L" title="þ\#1_2|2||&gt;20|">
              <a:extLst>
                <a:ext uri="{FF2B5EF4-FFF2-40B4-BE49-F238E27FC236}">
                  <a16:creationId xmlns:a16="http://schemas.microsoft.com/office/drawing/2014/main" id="{D9EF3130-352D-4045-D73F-371A7DD26292}"/>
                </a:ext>
              </a:extLst>
            </p:cNvPr>
            <p:cNvSpPr>
              <a:spLocks/>
            </p:cNvSpPr>
            <p:nvPr/>
          </p:nvSpPr>
          <p:spPr>
            <a:xfrm>
              <a:off x="9904116" y="2292135"/>
              <a:ext cx="2008485" cy="64901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10:00-11:00</a:t>
              </a:r>
            </a:p>
          </p:txBody>
        </p:sp>
        <p:sp>
          <p:nvSpPr>
            <p:cNvPr id="434" name="þ&gt;20#3|L" title="þ\#1_3|3||&gt;20|">
              <a:extLst>
                <a:ext uri="{FF2B5EF4-FFF2-40B4-BE49-F238E27FC236}">
                  <a16:creationId xmlns:a16="http://schemas.microsoft.com/office/drawing/2014/main" id="{AF5FA6E2-CFC3-E720-5176-CFADBE6681B3}"/>
                </a:ext>
              </a:extLst>
            </p:cNvPr>
            <p:cNvSpPr>
              <a:spLocks/>
            </p:cNvSpPr>
            <p:nvPr/>
          </p:nvSpPr>
          <p:spPr>
            <a:xfrm>
              <a:off x="3606800" y="4070136"/>
              <a:ext cx="2008485" cy="64901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11:00-12:00</a:t>
              </a:r>
            </a:p>
          </p:txBody>
        </p:sp>
        <p:sp>
          <p:nvSpPr>
            <p:cNvPr id="435" name="þ&gt;20#4|L" title="þ\#1_4|4||&gt;20|">
              <a:extLst>
                <a:ext uri="{FF2B5EF4-FFF2-40B4-BE49-F238E27FC236}">
                  <a16:creationId xmlns:a16="http://schemas.microsoft.com/office/drawing/2014/main" id="{627B95D3-286D-6EF8-C023-9BB98ACCCAA2}"/>
                </a:ext>
              </a:extLst>
            </p:cNvPr>
            <p:cNvSpPr>
              <a:spLocks/>
            </p:cNvSpPr>
            <p:nvPr/>
          </p:nvSpPr>
          <p:spPr>
            <a:xfrm>
              <a:off x="9904116" y="4070136"/>
              <a:ext cx="2008485" cy="64901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12:00-13:00</a:t>
              </a:r>
            </a:p>
          </p:txBody>
        </p:sp>
        <p:sp>
          <p:nvSpPr>
            <p:cNvPr id="436" name="þ&gt;20#5|L" title="þ\#1_5|5||&gt;20|">
              <a:extLst>
                <a:ext uri="{FF2B5EF4-FFF2-40B4-BE49-F238E27FC236}">
                  <a16:creationId xmlns:a16="http://schemas.microsoft.com/office/drawing/2014/main" id="{3DFAD336-7389-4B4D-A5B7-0DBEC99AB288}"/>
                </a:ext>
              </a:extLst>
            </p:cNvPr>
            <p:cNvSpPr>
              <a:spLocks/>
            </p:cNvSpPr>
            <p:nvPr/>
          </p:nvSpPr>
          <p:spPr>
            <a:xfrm>
              <a:off x="3606800" y="5848136"/>
              <a:ext cx="2008485" cy="64901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13:00-14:00</a:t>
              </a:r>
            </a:p>
          </p:txBody>
        </p:sp>
        <p:sp>
          <p:nvSpPr>
            <p:cNvPr id="437" name="þ&gt;20#6|L" title="þ\#1_6|6||&gt;20|">
              <a:extLst>
                <a:ext uri="{FF2B5EF4-FFF2-40B4-BE49-F238E27FC236}">
                  <a16:creationId xmlns:a16="http://schemas.microsoft.com/office/drawing/2014/main" id="{12D9F9E7-79BE-3058-2D6F-AF1840594D04}"/>
                </a:ext>
              </a:extLst>
            </p:cNvPr>
            <p:cNvSpPr>
              <a:spLocks/>
            </p:cNvSpPr>
            <p:nvPr/>
          </p:nvSpPr>
          <p:spPr>
            <a:xfrm>
              <a:off x="9904116" y="5848136"/>
              <a:ext cx="2008485" cy="64901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14:00-15:00</a:t>
              </a:r>
            </a:p>
          </p:txBody>
        </p:sp>
        <p:sp>
          <p:nvSpPr>
            <p:cNvPr id="438" name="þ&gt;25#1|TN" title="þ\#1_1|1|||0">
              <a:extLst>
                <a:ext uri="{FF2B5EF4-FFF2-40B4-BE49-F238E27FC236}">
                  <a16:creationId xmlns:a16="http://schemas.microsoft.com/office/drawing/2014/main" id="{CF3D865B-A23F-912E-0940-D8BA4D05B139}"/>
                </a:ext>
              </a:extLst>
            </p:cNvPr>
            <p:cNvSpPr>
              <a:spLocks/>
            </p:cNvSpPr>
            <p:nvPr/>
          </p:nvSpPr>
          <p:spPr>
            <a:xfrm>
              <a:off x="4359404" y="1371600"/>
              <a:ext cx="503278" cy="503278"/>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01</a:t>
              </a:r>
            </a:p>
          </p:txBody>
        </p:sp>
        <p:sp>
          <p:nvSpPr>
            <p:cNvPr id="439" name="þ&gt;25#2|TN" title="þ\#1_2|2|||0">
              <a:extLst>
                <a:ext uri="{FF2B5EF4-FFF2-40B4-BE49-F238E27FC236}">
                  <a16:creationId xmlns:a16="http://schemas.microsoft.com/office/drawing/2014/main" id="{725886E2-D765-76A3-2869-347DDC0B10EF}"/>
                </a:ext>
              </a:extLst>
            </p:cNvPr>
            <p:cNvSpPr>
              <a:spLocks/>
            </p:cNvSpPr>
            <p:nvPr/>
          </p:nvSpPr>
          <p:spPr>
            <a:xfrm>
              <a:off x="10656719" y="1371600"/>
              <a:ext cx="503278" cy="503278"/>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02</a:t>
              </a:r>
            </a:p>
          </p:txBody>
        </p:sp>
        <p:sp>
          <p:nvSpPr>
            <p:cNvPr id="440" name="þ&gt;25#3|TN" title="þ\#1_3|3|||0">
              <a:extLst>
                <a:ext uri="{FF2B5EF4-FFF2-40B4-BE49-F238E27FC236}">
                  <a16:creationId xmlns:a16="http://schemas.microsoft.com/office/drawing/2014/main" id="{5EE193E2-3E05-7E81-C552-092E6E809158}"/>
                </a:ext>
              </a:extLst>
            </p:cNvPr>
            <p:cNvSpPr>
              <a:spLocks/>
            </p:cNvSpPr>
            <p:nvPr/>
          </p:nvSpPr>
          <p:spPr>
            <a:xfrm>
              <a:off x="4359404" y="3149600"/>
              <a:ext cx="503278" cy="503278"/>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03</a:t>
              </a:r>
            </a:p>
          </p:txBody>
        </p:sp>
        <p:sp>
          <p:nvSpPr>
            <p:cNvPr id="441" name="þ&gt;25#4|TN" title="þ\#1_4|4|||0">
              <a:extLst>
                <a:ext uri="{FF2B5EF4-FFF2-40B4-BE49-F238E27FC236}">
                  <a16:creationId xmlns:a16="http://schemas.microsoft.com/office/drawing/2014/main" id="{2F40AE47-549D-A099-B85E-B9E289D149A5}"/>
                </a:ext>
              </a:extLst>
            </p:cNvPr>
            <p:cNvSpPr>
              <a:spLocks/>
            </p:cNvSpPr>
            <p:nvPr/>
          </p:nvSpPr>
          <p:spPr>
            <a:xfrm>
              <a:off x="10656719" y="3149600"/>
              <a:ext cx="503278" cy="503278"/>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04</a:t>
              </a:r>
            </a:p>
          </p:txBody>
        </p:sp>
        <p:sp>
          <p:nvSpPr>
            <p:cNvPr id="442" name="þ&gt;25#5|TN" title="þ\#1_5|5|||0">
              <a:extLst>
                <a:ext uri="{FF2B5EF4-FFF2-40B4-BE49-F238E27FC236}">
                  <a16:creationId xmlns:a16="http://schemas.microsoft.com/office/drawing/2014/main" id="{28221873-4D3D-4BF2-1B5F-7368835E3FCF}"/>
                </a:ext>
              </a:extLst>
            </p:cNvPr>
            <p:cNvSpPr>
              <a:spLocks/>
            </p:cNvSpPr>
            <p:nvPr/>
          </p:nvSpPr>
          <p:spPr>
            <a:xfrm>
              <a:off x="4359404" y="4927600"/>
              <a:ext cx="503278" cy="503278"/>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05</a:t>
              </a:r>
            </a:p>
          </p:txBody>
        </p:sp>
        <p:sp>
          <p:nvSpPr>
            <p:cNvPr id="443" name="þ&gt;25#6|TN" title="þ\#1_6|6|||0">
              <a:extLst>
                <a:ext uri="{FF2B5EF4-FFF2-40B4-BE49-F238E27FC236}">
                  <a16:creationId xmlns:a16="http://schemas.microsoft.com/office/drawing/2014/main" id="{819C3C3E-F9F4-BEF1-462B-3B6B126BEACC}"/>
                </a:ext>
              </a:extLst>
            </p:cNvPr>
            <p:cNvSpPr>
              <a:spLocks/>
            </p:cNvSpPr>
            <p:nvPr/>
          </p:nvSpPr>
          <p:spPr>
            <a:xfrm>
              <a:off x="10656719" y="4927600"/>
              <a:ext cx="503278" cy="503278"/>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06</a:t>
              </a:r>
            </a:p>
          </p:txBody>
        </p:sp>
        <p:sp>
          <p:nvSpPr>
            <p:cNvPr id="415" name="þ\#1_1" descr="Section # 1@0@0" hidden="1" title="1">
              <a:extLst>
                <a:ext uri="{FF2B5EF4-FFF2-40B4-BE49-F238E27FC236}">
                  <a16:creationId xmlns:a16="http://schemas.microsoft.com/office/drawing/2014/main" id="{DC57950C-7742-5661-82D8-3C85AC1875F3}"/>
                </a:ext>
              </a:extLst>
            </p:cNvPr>
            <p:cNvSpPr/>
            <p:nvPr/>
          </p:nvSpPr>
          <p:spPr>
            <a:xfrm>
              <a:off x="3606800" y="1244600"/>
              <a:ext cx="2008485"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2" descr="Section # 1@0@0" hidden="1" title="1">
              <a:extLst>
                <a:ext uri="{FF2B5EF4-FFF2-40B4-BE49-F238E27FC236}">
                  <a16:creationId xmlns:a16="http://schemas.microsoft.com/office/drawing/2014/main" id="{EE158F9D-B351-1017-D02D-7F1E643275FB}"/>
                </a:ext>
              </a:extLst>
            </p:cNvPr>
            <p:cNvSpPr/>
            <p:nvPr/>
          </p:nvSpPr>
          <p:spPr>
            <a:xfrm>
              <a:off x="9904116" y="1244600"/>
              <a:ext cx="2008485"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3" descr="Section # 1@0@0" hidden="1" title="1">
              <a:extLst>
                <a:ext uri="{FF2B5EF4-FFF2-40B4-BE49-F238E27FC236}">
                  <a16:creationId xmlns:a16="http://schemas.microsoft.com/office/drawing/2014/main" id="{D43D121B-0FB1-9B17-05C4-309950598E9B}"/>
                </a:ext>
              </a:extLst>
            </p:cNvPr>
            <p:cNvSpPr/>
            <p:nvPr/>
          </p:nvSpPr>
          <p:spPr>
            <a:xfrm>
              <a:off x="3606800" y="3022600"/>
              <a:ext cx="2008485"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4" descr="Section # 1@0@0" hidden="1" title="1">
              <a:extLst>
                <a:ext uri="{FF2B5EF4-FFF2-40B4-BE49-F238E27FC236}">
                  <a16:creationId xmlns:a16="http://schemas.microsoft.com/office/drawing/2014/main" id="{3C5B3537-7BC5-C889-AC60-34018AF426C7}"/>
                </a:ext>
              </a:extLst>
            </p:cNvPr>
            <p:cNvSpPr/>
            <p:nvPr/>
          </p:nvSpPr>
          <p:spPr>
            <a:xfrm>
              <a:off x="9904116" y="3022600"/>
              <a:ext cx="2008485"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5" descr="Section # 1@0@0" hidden="1" title="1">
              <a:extLst>
                <a:ext uri="{FF2B5EF4-FFF2-40B4-BE49-F238E27FC236}">
                  <a16:creationId xmlns:a16="http://schemas.microsoft.com/office/drawing/2014/main" id="{1ACAD906-809E-A260-0C43-57D69A449B83}"/>
                </a:ext>
              </a:extLst>
            </p:cNvPr>
            <p:cNvSpPr/>
            <p:nvPr/>
          </p:nvSpPr>
          <p:spPr>
            <a:xfrm>
              <a:off x="3606800" y="4800600"/>
              <a:ext cx="2008485"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6" descr="Section # 1@0@0" hidden="1" title="1">
              <a:extLst>
                <a:ext uri="{FF2B5EF4-FFF2-40B4-BE49-F238E27FC236}">
                  <a16:creationId xmlns:a16="http://schemas.microsoft.com/office/drawing/2014/main" id="{8AC240DC-5493-A285-1727-BCAE8AF2004A}"/>
                </a:ext>
              </a:extLst>
            </p:cNvPr>
            <p:cNvSpPr/>
            <p:nvPr/>
          </p:nvSpPr>
          <p:spPr>
            <a:xfrm>
              <a:off x="9904116" y="4800600"/>
              <a:ext cx="2008485" cy="1701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18869238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4" name="þK">
            <a:extLst>
              <a:ext uri="{FF2B5EF4-FFF2-40B4-BE49-F238E27FC236}">
                <a16:creationId xmlns:a16="http://schemas.microsoft.com/office/drawing/2014/main" id="{9D96D6EA-B938-EE00-D974-94F5C7E5DFFC}"/>
              </a:ext>
            </a:extLst>
          </p:cNvPr>
          <p:cNvGrpSpPr/>
          <p:nvPr/>
        </p:nvGrpSpPr>
        <p:grpSpPr>
          <a:xfrm>
            <a:off x="3505200" y="1143000"/>
            <a:ext cx="8509000" cy="5461000"/>
            <a:chOff x="3505200" y="1143000"/>
            <a:chExt cx="8509000" cy="5461000"/>
          </a:xfrm>
        </p:grpSpPr>
        <p:pic>
          <p:nvPicPr>
            <p:cNvPr id="414" name="þ&gt;J#|+" title="XXX">
              <a:extLst>
                <a:ext uri="{FF2B5EF4-FFF2-40B4-BE49-F238E27FC236}">
                  <a16:creationId xmlns:a16="http://schemas.microsoft.com/office/drawing/2014/main" id="{AF7B0282-C643-A608-3B22-6FB0505CF4E5}"/>
                </a:ext>
              </a:extLst>
            </p:cNvPr>
            <p:cNvPicPr>
              <a:picLocks/>
            </p:cNvPicPr>
            <p:nvPr/>
          </p:nvPicPr>
          <p:blipFill rotWithShape="1">
            <a:blip r:embed="rId5">
              <a:extLst>
                <a:ext uri="{28A0092B-C50C-407E-A947-70E740481C1C}">
                  <a14:useLocalDpi xmlns:a14="http://schemas.microsoft.com/office/drawing/2010/main" val="0"/>
                </a:ext>
              </a:extLst>
            </a:blip>
            <a:srcRect t="28547" b="28547"/>
            <a:stretch/>
          </p:blipFill>
          <p:spPr>
            <a:xfrm>
              <a:off x="3568700" y="2678860"/>
              <a:ext cx="8382000" cy="2389281"/>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4" name="þH#6" descr="1 1" hidden="1" title="|6|">
              <a:extLst>
                <a:ext uri="{FF2B5EF4-FFF2-40B4-BE49-F238E27FC236}">
                  <a16:creationId xmlns:a16="http://schemas.microsoft.com/office/drawing/2014/main" id="{32289D35-77D0-6409-6ED1-C2F9CB55E5F6}"/>
                </a:ext>
              </a:extLst>
            </p:cNvPr>
            <p:cNvSpPr/>
            <p:nvPr/>
          </p:nvSpPr>
          <p:spPr>
            <a:xfrm>
              <a:off x="10591800" y="5106241"/>
              <a:ext cx="1320800" cy="139616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2" name="þH#5" descr="1 1" hidden="1" title="|5|">
              <a:extLst>
                <a:ext uri="{FF2B5EF4-FFF2-40B4-BE49-F238E27FC236}">
                  <a16:creationId xmlns:a16="http://schemas.microsoft.com/office/drawing/2014/main" id="{A56F306D-AC74-81E0-39DC-7B8DAEFE0D5C}"/>
                </a:ext>
              </a:extLst>
            </p:cNvPr>
            <p:cNvSpPr/>
            <p:nvPr/>
          </p:nvSpPr>
          <p:spPr>
            <a:xfrm>
              <a:off x="9194800" y="1244600"/>
              <a:ext cx="1320800" cy="139616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0" name="þH#4" descr="1 1" hidden="1" title="|4|">
              <a:extLst>
                <a:ext uri="{FF2B5EF4-FFF2-40B4-BE49-F238E27FC236}">
                  <a16:creationId xmlns:a16="http://schemas.microsoft.com/office/drawing/2014/main" id="{F3E2DCCE-9374-3ADB-404E-61CDEB4C330C}"/>
                </a:ext>
              </a:extLst>
            </p:cNvPr>
            <p:cNvSpPr/>
            <p:nvPr/>
          </p:nvSpPr>
          <p:spPr>
            <a:xfrm>
              <a:off x="7797800" y="5106241"/>
              <a:ext cx="1320800" cy="139616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8" name="þH#3" descr="1 1" hidden="1" title="|3|">
              <a:extLst>
                <a:ext uri="{FF2B5EF4-FFF2-40B4-BE49-F238E27FC236}">
                  <a16:creationId xmlns:a16="http://schemas.microsoft.com/office/drawing/2014/main" id="{F8901446-4201-3C9D-4569-1D97D39D5417}"/>
                </a:ext>
              </a:extLst>
            </p:cNvPr>
            <p:cNvSpPr/>
            <p:nvPr/>
          </p:nvSpPr>
          <p:spPr>
            <a:xfrm>
              <a:off x="6400800" y="1244600"/>
              <a:ext cx="1320800" cy="139616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6" name="þH#2" descr="1 1" hidden="1" title="|2|">
              <a:extLst>
                <a:ext uri="{FF2B5EF4-FFF2-40B4-BE49-F238E27FC236}">
                  <a16:creationId xmlns:a16="http://schemas.microsoft.com/office/drawing/2014/main" id="{69A4AFB9-E923-1365-9B61-439FA3D7D0A6}"/>
                </a:ext>
              </a:extLst>
            </p:cNvPr>
            <p:cNvSpPr/>
            <p:nvPr/>
          </p:nvSpPr>
          <p:spPr>
            <a:xfrm>
              <a:off x="5003800" y="5106241"/>
              <a:ext cx="1320800" cy="139616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3" name="þH#1" descr="1 1" hidden="1" title="|1|">
              <a:extLst>
                <a:ext uri="{FF2B5EF4-FFF2-40B4-BE49-F238E27FC236}">
                  <a16:creationId xmlns:a16="http://schemas.microsoft.com/office/drawing/2014/main" id="{7B35CB8C-8FE8-40EC-B59F-8E5298C8FFD0}"/>
                </a:ext>
              </a:extLst>
            </p:cNvPr>
            <p:cNvSpPr/>
            <p:nvPr/>
          </p:nvSpPr>
          <p:spPr>
            <a:xfrm>
              <a:off x="3606800" y="1244600"/>
              <a:ext cx="1320800" cy="139616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DA24968B-EE54-6128-5B4F-F47EBA46F72E}"/>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1" name="þO" descr="80#43.69228" hidden="1" title="1.830987">
              <a:extLst>
                <a:ext uri="{FF2B5EF4-FFF2-40B4-BE49-F238E27FC236}">
                  <a16:creationId xmlns:a16="http://schemas.microsoft.com/office/drawing/2014/main" id="{F8C3D4E5-B6C1-BC38-3970-7B34A2AA00A8}"/>
                </a:ext>
              </a:extLst>
            </p:cNvPr>
            <p:cNvSpPr>
              <a:spLocks/>
            </p:cNvSpPr>
            <p:nvPr/>
          </p:nvSpPr>
          <p:spPr>
            <a:xfrm>
              <a:off x="3505200" y="1143000"/>
              <a:ext cx="38100" cy="38100"/>
            </a:xfrm>
            <a:prstGeom prst="rect">
              <a:avLst/>
            </a:prstGeom>
            <a:blipFill>
              <a:blip r:embed="rId6"/>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E8218AF9-AAA9-D2CB-A4BB-F703EA7C761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FD18C18A-7D75-62A8-33B3-E3A856F28FCC}"/>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DAB226AF-171D-DB82-CE34-C9D8181FB4E5}"/>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F47B0F30-F0DA-1BC8-5C51-AE1F3768AF7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C614AE3A-696E-166B-8367-49CCD8257F0D}"/>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0DDDFDBF-7BBE-6855-CA85-B5CF98ED198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9E5E329A-B753-25E9-B1F1-21376315F25C}"/>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EF3DE47B-A499-9D44-F8F5-E8FDD9F575B3}"/>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8CB2B82A-5743-017A-1B81-02FCF2B212D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E7D83E64-0451-D561-8CAE-D9B1E1ADC47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1DF67AD9-6FE0-1E31-EAB3-CDA52E9D066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C9AAC874-CC55-320B-D193-222750476B9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11D6B9E0-FE65-A543-D577-86DD153AB18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66E079F8-E902-CA25-CBA9-80B20363988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D3AEDF11-D4BC-2774-6319-65DF89C85A9A}"/>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AB26BBE8-6A39-CEE5-2246-AC1A44DD965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264F3F35-CC79-865A-9903-6C39956C356A}"/>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620EC5C9-5035-2481-AA35-185ADD404FD2}"/>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1A17A88F-E13F-92D6-A8FF-E604185A2DF2}"/>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992B5AC9-D0C3-CE49-83A4-62140B081D1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8C29E189-01BE-901D-E20A-CF34291E14EF}"/>
                </a:ext>
              </a:extLst>
            </p:cNvPr>
            <p:cNvPicPr>
              <a:picLocks/>
            </p:cNvPicPr>
            <p:nvPr/>
          </p:nvPicPr>
          <p:blipFill>
            <a:blip r:embed="rId7"/>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79E522E8-8AD4-615F-CD36-9C53FB86D2C9}"/>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1[þaþ]F123[þxþ]H[þaþ]G1[þxþ]1[þaþ]F113[þxþ]2[þaþ]F83[þxþ]N[þaþ]F142[þxþ]N[þaþ]KB[þxþ]N[þaþ]F144[þxþ]N[þaþ]F82[þxþ]þPresentation[þaþ]F155[þxþ]N[þaþ]U1U75[þxþ]X[þaþ]U1U68[þxþ]Y[þaþ]U12[þxþ]1[þaþ]U11[þxþ]1[þaþ]U10[þxþ]V[þaþ]F141[þxþ]o1oþ[þaþ]F116[þxþ]1[þaþ]U15[þxþ]þ&gt;24þ&gt;23þ&gt;22þ&gt;20þ&gt;21þ&gt;25[þaþ]þ&gt;24U3[þxþ]0.227118017077099[þaþ]MF52[þxþ]None[þaþ]D_I[þxþ]SubRowD[þaþ]þ&gt;22FT[þxþ]V[þaþ]þ&gt;21FT[þxþ]V[þaþ]þ&gt;21U12[þxþ]S[þaþ]þ&gt;21U19[þxþ]T[þaþ]þ&gt;21U21[þxþ]&gt;21[þaþ]þ&gt;21U22[þxþ]þNone[þaþ]þ&gt;21U68[þxþ]Y[þaþ]þ&gt;21U4[þxþ]0.190615239541206[þaþ]þ&gt;21U3[þxþ]0.504991589964248[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6[þaþ]F187[þxþ]1[þaþ]F167[þxþ]115.933832755306[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68c0af5096ef4224985d2c2727390742[þaþ]U1U81[þxþ]Y[þaþ]F192[þxþ]Y[þaþ]þ&gt;21U70[þxþ]TextStyle1[þaþ]þ&gt;21U62[þxþ]Y[þaþ]F190[þxþ]DoubleColorStyle1[þaþ]þ&gt;21U69[þxþ]N[þaþ]F_0[þxþ]0.177347930029178[þaþ]F166[þxþ]N[þaþ]F149[þxþ]InvertedTextStyle1[þaþ]þ&gt;21F148[þxþ]Topic[þaþ]F185[þxþ]426,678253173828[þaþ]F186[þxþ]722,488403320313[þaþ]U1U79[þxþ]0[þaþ]F184[þxþ]N[þaþ]U1U78[þxþ]50[þaþ]U110[þxþ]0[þaþ]U112[þxþ]Infinity[þaþ]F84[þxþ]N[þaþ]F196[þxþ]L[þaþ]F195[þxþ]D[þaþ]F189[þxþ]N[þaþ]þ&gt;21F197[þxþ]Y[þaþ]þ&gt;21F198[þxþ]N[þaþ]F-3[þxþ]Template9[þaþ]F124[þxþ]6[þaþ]F_6[þxþ]0.0769230769230775[þaþ]F209[þxþ]79.10709[þaþ]F210[þxþ]169.2475[þaþ]þ&gt;24FT[þxþ]V[þaþ]OL[þxþ]1[þaþ]F222[þxþ]N[þaþ]F236[þxþ]AGENDA[þaþ]U114[þxþ]1[þaþ]þ&gt;21U84[þxþ]Y[þaþ]þ&gt;20F232[þxþ]Y[þaþ]þ&gt;20F233[þxþ]1[þaþ]þ&gt;20U12[þxþ]S[þaþ]þ&gt;20U19[þxþ]L[þaþ]þ&gt;20U10[þxþ]0[þaþ]þ&gt;20U9[þxþ]0[þaþ]þ&gt;20U3[þxþ]0.362525924796201[þaþ]þ&gt;20U4[þxþ]0.362729321074676[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9316694248406[þaþ]þ&gt;20FT[þxþ]V[þaþ]þ&gt;22U4[þxþ]0.111148344075758[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49231685381589[þaþ]þ&gt;23U4[þxþ]0.248424707380317[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70644007389414[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12.831420898438[þaþ]þ&gt;24U83[þxþ]35.8077964782715[þaþ]þ&gt;23VA[þxþ]N[þaþ]þ&gt;23U82[þxþ]112.831420898438[þaþ]þ&gt;23U83[þxþ]30.6506290435791[þaþ]þ&gt;22F193[þxþ]N[þaþ]þ&gt;22VA[þxþ]N[þaþ]þ&gt;20VA[þxþ]Y[þaþ]þ&gt;20U82[þxþ]174.057952880859[þaþ]þ&gt;20U83[þxþ]58.569450378418[þaþ]þ&gt;22F194[þxþ]N[þaþ]þ&gt;22U82[þxþ]112.831420898438[þaþ]þ&gt;22U83[þxþ]12.6581106185913[þaþ]þ&gt;25U12[þxþ]S[þaþ]þ&gt;25U19[þxþ]TN[þaþ]þ&gt;25U10[þxþ]0[þaþ]þ&gt;25U9[þxþ]0[þaþ]þ&gt;25U3[þxþ]0.121039891077662[þaþ]þ&gt;25U4[þxþ]0.281279288766048[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6[þaþ]þ&gt;25U2[þxþ]1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N[þaþ]F146[þxþ]0.0963497950572242[þaþ]F295[þxþ]MX[þaþ]F297[þxþ]P[þaþ]þ&gt;21U83[þxþ]100[þaþ]þ&gt;21U82[þxþ]100[þaþ]þ&gt;25U83[þxþ]100[þaþ]þ&gt;25U82[þxþ]100[þaþ]F287[þxþ]Y[þaþ]F296[þxþ]0.447934129736639[þaþ]F293[þxþ]Agenda_Pic3.png[þaþ]F294[þxþ]L[þaþ]F302[þxþ]0_Professional[þaþ]F300[þxþ]01_Agenda[þaþ]F301[þxþ]02_With Image[þaþ]þ&gt;24F303[þxþ]47[þaþ]þ&gt;23F303[þxþ]49[þaþ]þ&gt;22F303[þxþ]51[þaþ]þ&gt;20F303[þxþ]53[þaþ]þ&gt;21F303[þxþ]59[þaþ]þ&gt;25F303[þxþ]45[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2CDBAD84-76E3-C060-6D15-A15E97CE0F9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38989143-3689-2BD6-D88D-4B1B20AC0DD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900F5A54-0A03-6A5C-E883-1B3947A373C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CC5A9BC5-ED10-FBE7-AE63-AB186AF74760}"/>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7" name="þ&gt;24L" hidden="1" title="S">
              <a:extLst>
                <a:ext uri="{FF2B5EF4-FFF2-40B4-BE49-F238E27FC236}">
                  <a16:creationId xmlns:a16="http://schemas.microsoft.com/office/drawing/2014/main" id="{2379345C-59C1-B233-24C9-A75D38BBA4A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9" name="þ&gt;24à" hidden="1" title="S">
              <a:extLst>
                <a:ext uri="{FF2B5EF4-FFF2-40B4-BE49-F238E27FC236}">
                  <a16:creationId xmlns:a16="http://schemas.microsoft.com/office/drawing/2014/main" id="{7BA07389-0774-A3ED-29A0-C5DE0DE11A9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5" name="þ&gt;23L" hidden="1" title="S">
              <a:extLst>
                <a:ext uri="{FF2B5EF4-FFF2-40B4-BE49-F238E27FC236}">
                  <a16:creationId xmlns:a16="http://schemas.microsoft.com/office/drawing/2014/main" id="{06F12BBD-774F-7FF3-BD40-C8E806BD093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7" name="þ&gt;23à" hidden="1" title="S">
              <a:extLst>
                <a:ext uri="{FF2B5EF4-FFF2-40B4-BE49-F238E27FC236}">
                  <a16:creationId xmlns:a16="http://schemas.microsoft.com/office/drawing/2014/main" id="{9EC8A18E-3AC8-6633-70A3-EE1E0D6C58E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3" name="þ&gt;22L" hidden="1" title="S">
              <a:extLst>
                <a:ext uri="{FF2B5EF4-FFF2-40B4-BE49-F238E27FC236}">
                  <a16:creationId xmlns:a16="http://schemas.microsoft.com/office/drawing/2014/main" id="{DD4E2A44-B024-094B-6DB9-D583D7CB4C4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5" name="þ&gt;22à" hidden="1" title="S">
              <a:extLst>
                <a:ext uri="{FF2B5EF4-FFF2-40B4-BE49-F238E27FC236}">
                  <a16:creationId xmlns:a16="http://schemas.microsoft.com/office/drawing/2014/main" id="{3B2ECCA1-56F4-C858-60DE-B08FD4FDB9E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1" name="þ&gt;20L" hidden="1" title="S">
              <a:extLst>
                <a:ext uri="{FF2B5EF4-FFF2-40B4-BE49-F238E27FC236}">
                  <a16:creationId xmlns:a16="http://schemas.microsoft.com/office/drawing/2014/main" id="{09D1DAD9-45B1-0A48-DB81-2442A1C5BC0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3" name="þ&gt;20à" hidden="1" title="S">
              <a:extLst>
                <a:ext uri="{FF2B5EF4-FFF2-40B4-BE49-F238E27FC236}">
                  <a16:creationId xmlns:a16="http://schemas.microsoft.com/office/drawing/2014/main" id="{24C97415-9433-34C7-4480-1AF401B5905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3" name="þ&gt;25" hidden="1" title="S">
              <a:extLst>
                <a:ext uri="{FF2B5EF4-FFF2-40B4-BE49-F238E27FC236}">
                  <a16:creationId xmlns:a16="http://schemas.microsoft.com/office/drawing/2014/main" id="{DBD5B1D9-F6FB-7810-FF1C-C405D6782138}"/>
                </a:ext>
              </a:extLst>
            </p:cNvPr>
            <p:cNvSpPr>
              <a:spLocks/>
            </p:cNvSpPr>
            <p:nvPr/>
          </p:nvSpPr>
          <p:spPr>
            <a:xfrm>
              <a:off x="3695700" y="1333500"/>
              <a:ext cx="12700" cy="12700"/>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000" b="1">
                <a:solidFill>
                  <a:schemeClr val="tx2">
                    <a:lumMod val="100000"/>
                  </a:schemeClr>
                </a:solidFill>
                <a:latin typeface="Bierstadt" panose="020B0004020202020204" pitchFamily="34" charset="0"/>
              </a:endParaRPr>
            </a:p>
          </p:txBody>
        </p:sp>
        <p:sp>
          <p:nvSpPr>
            <p:cNvPr id="405" name="þ-25" hidden="1">
              <a:extLst>
                <a:ext uri="{FF2B5EF4-FFF2-40B4-BE49-F238E27FC236}">
                  <a16:creationId xmlns:a16="http://schemas.microsoft.com/office/drawing/2014/main" id="{72F5AA56-D305-595E-1544-4FB8B43E7BC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3" name="þ&gt;24" hidden="1" title="S">
              <a:extLst>
                <a:ext uri="{FF2B5EF4-FFF2-40B4-BE49-F238E27FC236}">
                  <a16:creationId xmlns:a16="http://schemas.microsoft.com/office/drawing/2014/main" id="{EA05F2BD-9F3B-1086-B106-EB70F30B967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65" name="þ-24" hidden="1">
              <a:extLst>
                <a:ext uri="{FF2B5EF4-FFF2-40B4-BE49-F238E27FC236}">
                  <a16:creationId xmlns:a16="http://schemas.microsoft.com/office/drawing/2014/main" id="{5D10762A-1F5B-2D1F-B695-6DFC1ACF1C5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1" name="þ&gt;23" hidden="1" title="S">
              <a:extLst>
                <a:ext uri="{FF2B5EF4-FFF2-40B4-BE49-F238E27FC236}">
                  <a16:creationId xmlns:a16="http://schemas.microsoft.com/office/drawing/2014/main" id="{4C5870C7-8616-0411-D5F5-8A49AD7DADE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600">
                <a:solidFill>
                  <a:schemeClr val="tx2">
                    <a:lumMod val="100000"/>
                  </a:schemeClr>
                </a:solidFill>
                <a:latin typeface="Bierstadt" panose="020B0004020202020204" pitchFamily="34" charset="0"/>
              </a:endParaRPr>
            </a:p>
          </p:txBody>
        </p:sp>
        <p:sp>
          <p:nvSpPr>
            <p:cNvPr id="373" name="þ-23" hidden="1">
              <a:extLst>
                <a:ext uri="{FF2B5EF4-FFF2-40B4-BE49-F238E27FC236}">
                  <a16:creationId xmlns:a16="http://schemas.microsoft.com/office/drawing/2014/main" id="{A711E4EC-3C17-452F-1385-003E4729DB0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9" name="þ&gt;22" hidden="1" title="S">
              <a:extLst>
                <a:ext uri="{FF2B5EF4-FFF2-40B4-BE49-F238E27FC236}">
                  <a16:creationId xmlns:a16="http://schemas.microsoft.com/office/drawing/2014/main" id="{47270477-B9DB-1B02-5D07-8151C7068E4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600">
                <a:solidFill>
                  <a:schemeClr val="tx2">
                    <a:lumMod val="100000"/>
                  </a:schemeClr>
                </a:solidFill>
                <a:latin typeface="Bierstadt" panose="020B0004020202020204" pitchFamily="34" charset="0"/>
              </a:endParaRPr>
            </a:p>
          </p:txBody>
        </p:sp>
        <p:sp>
          <p:nvSpPr>
            <p:cNvPr id="381" name="þ-22" hidden="1">
              <a:extLst>
                <a:ext uri="{FF2B5EF4-FFF2-40B4-BE49-F238E27FC236}">
                  <a16:creationId xmlns:a16="http://schemas.microsoft.com/office/drawing/2014/main" id="{35CD769E-C293-97E3-F783-554E72651A0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7" name="þ&gt;20" hidden="1" title="S">
              <a:extLst>
                <a:ext uri="{FF2B5EF4-FFF2-40B4-BE49-F238E27FC236}">
                  <a16:creationId xmlns:a16="http://schemas.microsoft.com/office/drawing/2014/main" id="{F8624B4D-BFFD-23F8-20B2-6F2DBC67566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600">
                <a:solidFill>
                  <a:schemeClr val="tx2">
                    <a:lumMod val="100000"/>
                  </a:schemeClr>
                </a:solidFill>
                <a:latin typeface="Bierstadt" panose="020B0004020202020204" pitchFamily="34" charset="0"/>
              </a:endParaRPr>
            </a:p>
          </p:txBody>
        </p:sp>
        <p:sp>
          <p:nvSpPr>
            <p:cNvPr id="389" name="þ-20" hidden="1">
              <a:extLst>
                <a:ext uri="{FF2B5EF4-FFF2-40B4-BE49-F238E27FC236}">
                  <a16:creationId xmlns:a16="http://schemas.microsoft.com/office/drawing/2014/main" id="{C82FEC24-EC29-BFF1-6243-32AD1771952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DBEF7F51-5052-8DD4-F17D-02F57AADFE91}"/>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FCE54AF1-7302-BBFC-96B1-14469433FEA1}"/>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12954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56D68676-F42F-7D97-678B-4EC8A097141C}"/>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F3927869-7DC4-4BF9-421C-71B18652346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2">
                    <a:lumMod val="100000"/>
                  </a:schemeClr>
                </a:solidFill>
                <a:latin typeface="Bierstadt" panose="020B0004020202020204" pitchFamily="34" charset="0"/>
              </a:endParaRPr>
            </a:p>
          </p:txBody>
        </p:sp>
        <p:sp>
          <p:nvSpPr>
            <p:cNvPr id="395" name="þ&gt;21" hidden="1" title="S">
              <a:extLst>
                <a:ext uri="{FF2B5EF4-FFF2-40B4-BE49-F238E27FC236}">
                  <a16:creationId xmlns:a16="http://schemas.microsoft.com/office/drawing/2014/main" id="{90AB6A6E-9E20-6C0B-6305-832548372CE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600">
                <a:solidFill>
                  <a:schemeClr val="tx2">
                    <a:lumMod val="100000"/>
                  </a:schemeClr>
                </a:solidFill>
                <a:latin typeface="Bierstadt" panose="020B0004020202020204" pitchFamily="34" charset="0"/>
              </a:endParaRPr>
            </a:p>
          </p:txBody>
        </p:sp>
        <p:sp>
          <p:nvSpPr>
            <p:cNvPr id="397" name="þ-21" hidden="1">
              <a:extLst>
                <a:ext uri="{FF2B5EF4-FFF2-40B4-BE49-F238E27FC236}">
                  <a16:creationId xmlns:a16="http://schemas.microsoft.com/office/drawing/2014/main" id="{6D4CE09B-136C-BDB4-2405-D8D003F3F9F3}"/>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832B0E1F-757F-3301-E530-ACEBFC5C0B28}"/>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35AEB13C-E8DA-3881-E72D-5F6E2E568E1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0705998C-40A5-9767-7838-242F888746F0}"/>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449D86B9-B853-82B3-4E90-109F0A26125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1D4F5AAE-51C4-B990-262D-3E53F8196C73}"/>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618C0A20-F24A-311C-7744-9C2BC3F39F2D}"/>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4E5265E8-C9E3-EFC2-3CD3-996980982301}"/>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9" name="þ&gt;21L" hidden="1" title="S">
              <a:extLst>
                <a:ext uri="{FF2B5EF4-FFF2-40B4-BE49-F238E27FC236}">
                  <a16:creationId xmlns:a16="http://schemas.microsoft.com/office/drawing/2014/main" id="{ABEA2F5B-5854-53F6-C7AD-B02775F17F4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1" name="þ&gt;21à" hidden="1" title="S">
              <a:extLst>
                <a:ext uri="{FF2B5EF4-FFF2-40B4-BE49-F238E27FC236}">
                  <a16:creationId xmlns:a16="http://schemas.microsoft.com/office/drawing/2014/main" id="{D045BE26-8F14-74D2-111D-9F49CF737B2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7" name="þ&gt;25L" hidden="1" title="S">
              <a:extLst>
                <a:ext uri="{FF2B5EF4-FFF2-40B4-BE49-F238E27FC236}">
                  <a16:creationId xmlns:a16="http://schemas.microsoft.com/office/drawing/2014/main" id="{C4A72E88-B9A3-2411-DD6A-4C50229AE7D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9" name="þ&gt;25à" hidden="1" title="S">
              <a:extLst>
                <a:ext uri="{FF2B5EF4-FFF2-40B4-BE49-F238E27FC236}">
                  <a16:creationId xmlns:a16="http://schemas.microsoft.com/office/drawing/2014/main" id="{F6D169AC-98A6-846E-8895-BD7338438DE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pic>
          <p:nvPicPr>
            <p:cNvPr id="361" name="þZ7" hidden="1">
              <a:extLst>
                <a:ext uri="{FF2B5EF4-FFF2-40B4-BE49-F238E27FC236}">
                  <a16:creationId xmlns:a16="http://schemas.microsoft.com/office/drawing/2014/main" id="{C57D8317-FCD8-B711-69C5-E37EE6B67EFC}"/>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3695700" y="1333500"/>
              <a:ext cx="35454" cy="40452"/>
            </a:xfrm>
            <a:prstGeom prst="rect">
              <a:avLst/>
            </a:prstGeom>
            <a:solidFill>
              <a:srgbClr val="FFFFFF">
                <a:lumMod val="100000"/>
              </a:srgbClr>
            </a:solidFill>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pic>
        <p:sp>
          <p:nvSpPr>
            <p:cNvPr id="426" name="þ&gt;21#1|T" title="þ\#1_1|1||&gt;21|">
              <a:extLst>
                <a:ext uri="{FF2B5EF4-FFF2-40B4-BE49-F238E27FC236}">
                  <a16:creationId xmlns:a16="http://schemas.microsoft.com/office/drawing/2014/main" id="{C9FD6C20-8C52-91C9-7B0C-3DC60B113B96}"/>
                </a:ext>
              </a:extLst>
            </p:cNvPr>
            <p:cNvSpPr>
              <a:spLocks/>
            </p:cNvSpPr>
            <p:nvPr/>
          </p:nvSpPr>
          <p:spPr>
            <a:xfrm>
              <a:off x="3606800" y="1840511"/>
              <a:ext cx="1320800" cy="26612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27" name="þ&gt;21#2|T" title="þ\#1_2|2||&gt;21|">
              <a:extLst>
                <a:ext uri="{FF2B5EF4-FFF2-40B4-BE49-F238E27FC236}">
                  <a16:creationId xmlns:a16="http://schemas.microsoft.com/office/drawing/2014/main" id="{DC4676A4-0785-E3F1-FE79-C8282F235D2F}"/>
                </a:ext>
              </a:extLst>
            </p:cNvPr>
            <p:cNvSpPr>
              <a:spLocks/>
            </p:cNvSpPr>
            <p:nvPr/>
          </p:nvSpPr>
          <p:spPr>
            <a:xfrm>
              <a:off x="5003800" y="5702152"/>
              <a:ext cx="1320800" cy="26612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28" name="þ&gt;21#3|T" title="þ\#1_3|3||&gt;21|">
              <a:extLst>
                <a:ext uri="{FF2B5EF4-FFF2-40B4-BE49-F238E27FC236}">
                  <a16:creationId xmlns:a16="http://schemas.microsoft.com/office/drawing/2014/main" id="{40FB2838-2B1D-B65A-B437-1ADA991163F0}"/>
                </a:ext>
              </a:extLst>
            </p:cNvPr>
            <p:cNvSpPr>
              <a:spLocks/>
            </p:cNvSpPr>
            <p:nvPr/>
          </p:nvSpPr>
          <p:spPr>
            <a:xfrm>
              <a:off x="6400800" y="1840511"/>
              <a:ext cx="1320800" cy="26612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29" name="þ&gt;21#4|T" title="þ\#1_4|4||&gt;21|">
              <a:extLst>
                <a:ext uri="{FF2B5EF4-FFF2-40B4-BE49-F238E27FC236}">
                  <a16:creationId xmlns:a16="http://schemas.microsoft.com/office/drawing/2014/main" id="{BEB319C7-71AF-4B74-70AE-BAED3139CDD9}"/>
                </a:ext>
              </a:extLst>
            </p:cNvPr>
            <p:cNvSpPr>
              <a:spLocks/>
            </p:cNvSpPr>
            <p:nvPr/>
          </p:nvSpPr>
          <p:spPr>
            <a:xfrm>
              <a:off x="7797800" y="5702152"/>
              <a:ext cx="1320800" cy="26612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30" name="þ&gt;21#5|T" title="þ\#1_5|5||&gt;21|">
              <a:extLst>
                <a:ext uri="{FF2B5EF4-FFF2-40B4-BE49-F238E27FC236}">
                  <a16:creationId xmlns:a16="http://schemas.microsoft.com/office/drawing/2014/main" id="{B3F941A7-C0A0-5804-8762-F1F8F422F666}"/>
                </a:ext>
              </a:extLst>
            </p:cNvPr>
            <p:cNvSpPr>
              <a:spLocks/>
            </p:cNvSpPr>
            <p:nvPr/>
          </p:nvSpPr>
          <p:spPr>
            <a:xfrm>
              <a:off x="9194800" y="1840511"/>
              <a:ext cx="1320800" cy="26612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31" name="þ&gt;21#6|T" title="þ\#1_6|6||&gt;21|">
              <a:extLst>
                <a:ext uri="{FF2B5EF4-FFF2-40B4-BE49-F238E27FC236}">
                  <a16:creationId xmlns:a16="http://schemas.microsoft.com/office/drawing/2014/main" id="{81987B3A-E36D-A779-EE19-0D7DF11D69A1}"/>
                </a:ext>
              </a:extLst>
            </p:cNvPr>
            <p:cNvSpPr>
              <a:spLocks/>
            </p:cNvSpPr>
            <p:nvPr/>
          </p:nvSpPr>
          <p:spPr>
            <a:xfrm>
              <a:off x="10591800" y="5702152"/>
              <a:ext cx="1320800" cy="26612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2">
                      <a:lumMod val="100000"/>
                    </a:schemeClr>
                  </a:solidFill>
                  <a:latin typeface="Bierstadt" panose="020B0004020202020204" pitchFamily="34" charset="0"/>
                </a:rPr>
                <a:t>Placeholder</a:t>
              </a:r>
            </a:p>
          </p:txBody>
        </p:sp>
        <p:sp>
          <p:nvSpPr>
            <p:cNvPr id="432" name="þ&gt;20#1|L" title="þ\#1_1|1||&gt;20|">
              <a:extLst>
                <a:ext uri="{FF2B5EF4-FFF2-40B4-BE49-F238E27FC236}">
                  <a16:creationId xmlns:a16="http://schemas.microsoft.com/office/drawing/2014/main" id="{0BC03683-D12B-3FAD-3BB9-255F7708BD7A}"/>
                </a:ext>
              </a:extLst>
            </p:cNvPr>
            <p:cNvSpPr>
              <a:spLocks/>
            </p:cNvSpPr>
            <p:nvPr/>
          </p:nvSpPr>
          <p:spPr>
            <a:xfrm>
              <a:off x="3606800" y="2106640"/>
              <a:ext cx="1320800" cy="50642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09:00-10:00</a:t>
              </a:r>
            </a:p>
          </p:txBody>
        </p:sp>
        <p:sp>
          <p:nvSpPr>
            <p:cNvPr id="433" name="þ&gt;20#2|L" title="þ\#1_2|2||&gt;20|">
              <a:extLst>
                <a:ext uri="{FF2B5EF4-FFF2-40B4-BE49-F238E27FC236}">
                  <a16:creationId xmlns:a16="http://schemas.microsoft.com/office/drawing/2014/main" id="{45BFFF75-4D67-D905-441B-E4744DD19599}"/>
                </a:ext>
              </a:extLst>
            </p:cNvPr>
            <p:cNvSpPr>
              <a:spLocks/>
            </p:cNvSpPr>
            <p:nvPr/>
          </p:nvSpPr>
          <p:spPr>
            <a:xfrm>
              <a:off x="5003800" y="5968281"/>
              <a:ext cx="1320800" cy="50642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10:00-11:00</a:t>
              </a:r>
            </a:p>
          </p:txBody>
        </p:sp>
        <p:sp>
          <p:nvSpPr>
            <p:cNvPr id="434" name="þ&gt;20#3|L" title="þ\#1_3|3||&gt;20|">
              <a:extLst>
                <a:ext uri="{FF2B5EF4-FFF2-40B4-BE49-F238E27FC236}">
                  <a16:creationId xmlns:a16="http://schemas.microsoft.com/office/drawing/2014/main" id="{E947EEB7-CEA1-877D-3CA4-B0FDBC079B54}"/>
                </a:ext>
              </a:extLst>
            </p:cNvPr>
            <p:cNvSpPr>
              <a:spLocks/>
            </p:cNvSpPr>
            <p:nvPr/>
          </p:nvSpPr>
          <p:spPr>
            <a:xfrm>
              <a:off x="6400800" y="2106640"/>
              <a:ext cx="1320800" cy="50642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11:00-12:00</a:t>
              </a:r>
            </a:p>
          </p:txBody>
        </p:sp>
        <p:sp>
          <p:nvSpPr>
            <p:cNvPr id="435" name="þ&gt;20#4|L" title="þ\#1_4|4||&gt;20|">
              <a:extLst>
                <a:ext uri="{FF2B5EF4-FFF2-40B4-BE49-F238E27FC236}">
                  <a16:creationId xmlns:a16="http://schemas.microsoft.com/office/drawing/2014/main" id="{6020F9CF-FAE6-86C5-395C-C1E6D409D0CD}"/>
                </a:ext>
              </a:extLst>
            </p:cNvPr>
            <p:cNvSpPr>
              <a:spLocks/>
            </p:cNvSpPr>
            <p:nvPr/>
          </p:nvSpPr>
          <p:spPr>
            <a:xfrm>
              <a:off x="7797800" y="5968281"/>
              <a:ext cx="1320800" cy="50642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12:00-13:00</a:t>
              </a:r>
            </a:p>
          </p:txBody>
        </p:sp>
        <p:sp>
          <p:nvSpPr>
            <p:cNvPr id="436" name="þ&gt;20#5|L" title="þ\#1_5|5||&gt;20|">
              <a:extLst>
                <a:ext uri="{FF2B5EF4-FFF2-40B4-BE49-F238E27FC236}">
                  <a16:creationId xmlns:a16="http://schemas.microsoft.com/office/drawing/2014/main" id="{A3F81D66-B15A-1372-B4DA-A0ADB4DBDB9F}"/>
                </a:ext>
              </a:extLst>
            </p:cNvPr>
            <p:cNvSpPr>
              <a:spLocks/>
            </p:cNvSpPr>
            <p:nvPr/>
          </p:nvSpPr>
          <p:spPr>
            <a:xfrm>
              <a:off x="9194800" y="2106640"/>
              <a:ext cx="1320800" cy="50642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13:00-14:00</a:t>
              </a:r>
            </a:p>
          </p:txBody>
        </p:sp>
        <p:sp>
          <p:nvSpPr>
            <p:cNvPr id="437" name="þ&gt;20#6|L" title="þ\#1_6|6||&gt;20|">
              <a:extLst>
                <a:ext uri="{FF2B5EF4-FFF2-40B4-BE49-F238E27FC236}">
                  <a16:creationId xmlns:a16="http://schemas.microsoft.com/office/drawing/2014/main" id="{5410CACA-F3E9-2881-4181-D19699FDB07B}"/>
                </a:ext>
              </a:extLst>
            </p:cNvPr>
            <p:cNvSpPr>
              <a:spLocks/>
            </p:cNvSpPr>
            <p:nvPr/>
          </p:nvSpPr>
          <p:spPr>
            <a:xfrm>
              <a:off x="10591800" y="5968281"/>
              <a:ext cx="1320800" cy="50642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600">
                  <a:solidFill>
                    <a:schemeClr val="tx2">
                      <a:lumMod val="100000"/>
                    </a:schemeClr>
                  </a:solidFill>
                  <a:latin typeface="Bierstadt" panose="020B0004020202020204" pitchFamily="34" charset="0"/>
                </a:rPr>
                <a:t>14:00-15:00</a:t>
              </a:r>
            </a:p>
          </p:txBody>
        </p:sp>
        <p:sp>
          <p:nvSpPr>
            <p:cNvPr id="438" name="þ&gt;25#1|TN" title="þ\#1_1|1|||0">
              <a:extLst>
                <a:ext uri="{FF2B5EF4-FFF2-40B4-BE49-F238E27FC236}">
                  <a16:creationId xmlns:a16="http://schemas.microsoft.com/office/drawing/2014/main" id="{EDAFC1CF-0D09-DA1F-DFF0-E1086A21F7C2}"/>
                </a:ext>
              </a:extLst>
            </p:cNvPr>
            <p:cNvSpPr>
              <a:spLocks/>
            </p:cNvSpPr>
            <p:nvPr/>
          </p:nvSpPr>
          <p:spPr>
            <a:xfrm>
              <a:off x="4070846" y="1371600"/>
              <a:ext cx="392711" cy="392711"/>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01</a:t>
              </a:r>
            </a:p>
          </p:txBody>
        </p:sp>
        <p:sp>
          <p:nvSpPr>
            <p:cNvPr id="439" name="þ&gt;25#2|TN" title="þ\#1_2|2|||0">
              <a:extLst>
                <a:ext uri="{FF2B5EF4-FFF2-40B4-BE49-F238E27FC236}">
                  <a16:creationId xmlns:a16="http://schemas.microsoft.com/office/drawing/2014/main" id="{01B8AE38-6916-E9BF-195F-A19EEFAC43CE}"/>
                </a:ext>
              </a:extLst>
            </p:cNvPr>
            <p:cNvSpPr>
              <a:spLocks/>
            </p:cNvSpPr>
            <p:nvPr/>
          </p:nvSpPr>
          <p:spPr>
            <a:xfrm>
              <a:off x="5467846" y="5233241"/>
              <a:ext cx="392711" cy="392711"/>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02</a:t>
              </a:r>
            </a:p>
          </p:txBody>
        </p:sp>
        <p:sp>
          <p:nvSpPr>
            <p:cNvPr id="440" name="þ&gt;25#3|TN" title="þ\#1_3|3|||0">
              <a:extLst>
                <a:ext uri="{FF2B5EF4-FFF2-40B4-BE49-F238E27FC236}">
                  <a16:creationId xmlns:a16="http://schemas.microsoft.com/office/drawing/2014/main" id="{03F2E5BB-FC4F-327B-877B-93E8A2BF7D47}"/>
                </a:ext>
              </a:extLst>
            </p:cNvPr>
            <p:cNvSpPr>
              <a:spLocks/>
            </p:cNvSpPr>
            <p:nvPr/>
          </p:nvSpPr>
          <p:spPr>
            <a:xfrm>
              <a:off x="6864845" y="1371600"/>
              <a:ext cx="392711" cy="392711"/>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03</a:t>
              </a:r>
            </a:p>
          </p:txBody>
        </p:sp>
        <p:sp>
          <p:nvSpPr>
            <p:cNvPr id="441" name="þ&gt;25#4|TN" title="þ\#1_4|4|||0">
              <a:extLst>
                <a:ext uri="{FF2B5EF4-FFF2-40B4-BE49-F238E27FC236}">
                  <a16:creationId xmlns:a16="http://schemas.microsoft.com/office/drawing/2014/main" id="{22554EE8-F7AF-949D-EE52-A6CC06CFB6F3}"/>
                </a:ext>
              </a:extLst>
            </p:cNvPr>
            <p:cNvSpPr>
              <a:spLocks/>
            </p:cNvSpPr>
            <p:nvPr/>
          </p:nvSpPr>
          <p:spPr>
            <a:xfrm>
              <a:off x="8261845" y="5233241"/>
              <a:ext cx="392711" cy="392711"/>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04</a:t>
              </a:r>
            </a:p>
          </p:txBody>
        </p:sp>
        <p:sp>
          <p:nvSpPr>
            <p:cNvPr id="442" name="þ&gt;25#5|TN" title="þ\#1_5|5|||0">
              <a:extLst>
                <a:ext uri="{FF2B5EF4-FFF2-40B4-BE49-F238E27FC236}">
                  <a16:creationId xmlns:a16="http://schemas.microsoft.com/office/drawing/2014/main" id="{FF920DE2-25DD-9ECA-562B-5F7053DCDD1D}"/>
                </a:ext>
              </a:extLst>
            </p:cNvPr>
            <p:cNvSpPr>
              <a:spLocks/>
            </p:cNvSpPr>
            <p:nvPr/>
          </p:nvSpPr>
          <p:spPr>
            <a:xfrm>
              <a:off x="9658845" y="1371600"/>
              <a:ext cx="392711" cy="392711"/>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05</a:t>
              </a:r>
            </a:p>
          </p:txBody>
        </p:sp>
        <p:sp>
          <p:nvSpPr>
            <p:cNvPr id="443" name="þ&gt;25#6|TN" title="þ\#1_6|6|||0">
              <a:extLst>
                <a:ext uri="{FF2B5EF4-FFF2-40B4-BE49-F238E27FC236}">
                  <a16:creationId xmlns:a16="http://schemas.microsoft.com/office/drawing/2014/main" id="{EE9897A4-2866-22B6-C97A-5C78F0EF3493}"/>
                </a:ext>
              </a:extLst>
            </p:cNvPr>
            <p:cNvSpPr>
              <a:spLocks/>
            </p:cNvSpPr>
            <p:nvPr/>
          </p:nvSpPr>
          <p:spPr>
            <a:xfrm>
              <a:off x="11055845" y="5233241"/>
              <a:ext cx="392711" cy="392711"/>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bg1">
                      <a:lumMod val="100000"/>
                    </a:schemeClr>
                  </a:solidFill>
                </a14:hiddenFill>
              </a:ex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tx2">
                      <a:lumMod val="100000"/>
                    </a:schemeClr>
                  </a:solidFill>
                  <a:latin typeface="Bierstadt" panose="020B0004020202020204" pitchFamily="34" charset="0"/>
                </a:rPr>
                <a:t>06</a:t>
              </a:r>
            </a:p>
          </p:txBody>
        </p:sp>
        <p:sp>
          <p:nvSpPr>
            <p:cNvPr id="415" name="þ\#1_1" descr="Section # 1@0@0" hidden="1" title="1">
              <a:extLst>
                <a:ext uri="{FF2B5EF4-FFF2-40B4-BE49-F238E27FC236}">
                  <a16:creationId xmlns:a16="http://schemas.microsoft.com/office/drawing/2014/main" id="{796BCDAA-063D-68E5-B6CA-AAE36D1C9AEA}"/>
                </a:ext>
              </a:extLst>
            </p:cNvPr>
            <p:cNvSpPr/>
            <p:nvPr/>
          </p:nvSpPr>
          <p:spPr>
            <a:xfrm>
              <a:off x="3606800" y="1244600"/>
              <a:ext cx="1320800" cy="139616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2" descr="Section # 1@0@0" hidden="1" title="1">
              <a:extLst>
                <a:ext uri="{FF2B5EF4-FFF2-40B4-BE49-F238E27FC236}">
                  <a16:creationId xmlns:a16="http://schemas.microsoft.com/office/drawing/2014/main" id="{9ACF59A5-3943-BDC1-377A-348B9BDB3FC2}"/>
                </a:ext>
              </a:extLst>
            </p:cNvPr>
            <p:cNvSpPr/>
            <p:nvPr/>
          </p:nvSpPr>
          <p:spPr>
            <a:xfrm>
              <a:off x="5003800" y="5106241"/>
              <a:ext cx="1320800" cy="139616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3" descr="Section # 1@0@0" hidden="1" title="1">
              <a:extLst>
                <a:ext uri="{FF2B5EF4-FFF2-40B4-BE49-F238E27FC236}">
                  <a16:creationId xmlns:a16="http://schemas.microsoft.com/office/drawing/2014/main" id="{CB710068-3EE0-6290-5248-4F9B70502791}"/>
                </a:ext>
              </a:extLst>
            </p:cNvPr>
            <p:cNvSpPr/>
            <p:nvPr/>
          </p:nvSpPr>
          <p:spPr>
            <a:xfrm>
              <a:off x="6400800" y="1244600"/>
              <a:ext cx="1320800" cy="139616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4" descr="Section # 1@0@0" hidden="1" title="1">
              <a:extLst>
                <a:ext uri="{FF2B5EF4-FFF2-40B4-BE49-F238E27FC236}">
                  <a16:creationId xmlns:a16="http://schemas.microsoft.com/office/drawing/2014/main" id="{BF1414DD-6B95-16E4-CFEF-E5F94D3D99F1}"/>
                </a:ext>
              </a:extLst>
            </p:cNvPr>
            <p:cNvSpPr/>
            <p:nvPr/>
          </p:nvSpPr>
          <p:spPr>
            <a:xfrm>
              <a:off x="7797800" y="5106241"/>
              <a:ext cx="1320800" cy="139616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5" descr="Section # 1@0@0" hidden="1" title="1">
              <a:extLst>
                <a:ext uri="{FF2B5EF4-FFF2-40B4-BE49-F238E27FC236}">
                  <a16:creationId xmlns:a16="http://schemas.microsoft.com/office/drawing/2014/main" id="{E189065B-545B-2E7A-FBA6-235A480F0B75}"/>
                </a:ext>
              </a:extLst>
            </p:cNvPr>
            <p:cNvSpPr/>
            <p:nvPr/>
          </p:nvSpPr>
          <p:spPr>
            <a:xfrm>
              <a:off x="9194800" y="1244600"/>
              <a:ext cx="1320800" cy="139616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6" descr="Section # 1@0@0" hidden="1" title="1">
              <a:extLst>
                <a:ext uri="{FF2B5EF4-FFF2-40B4-BE49-F238E27FC236}">
                  <a16:creationId xmlns:a16="http://schemas.microsoft.com/office/drawing/2014/main" id="{09E4F07D-D3C6-0279-B728-B7A8CA76A5EA}"/>
                </a:ext>
              </a:extLst>
            </p:cNvPr>
            <p:cNvSpPr/>
            <p:nvPr/>
          </p:nvSpPr>
          <p:spPr>
            <a:xfrm>
              <a:off x="10591800" y="5106241"/>
              <a:ext cx="1320800" cy="139616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3545793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357" name="þK">
            <a:extLst>
              <a:ext uri="{FF2B5EF4-FFF2-40B4-BE49-F238E27FC236}">
                <a16:creationId xmlns:a16="http://schemas.microsoft.com/office/drawing/2014/main" id="{03026E76-F971-B5AE-BA13-DDE26472B913}"/>
              </a:ext>
            </a:extLst>
          </p:cNvPr>
          <p:cNvGrpSpPr/>
          <p:nvPr/>
        </p:nvGrpSpPr>
        <p:grpSpPr>
          <a:xfrm>
            <a:off x="3505200" y="1143000"/>
            <a:ext cx="8509000" cy="5461000"/>
            <a:chOff x="3505200" y="1143000"/>
            <a:chExt cx="8509000" cy="5461000"/>
          </a:xfrm>
        </p:grpSpPr>
        <p:sp>
          <p:nvSpPr>
            <p:cNvPr id="307" name="þH#6" descr="3 1" title="|6|">
              <a:extLst>
                <a:ext uri="{FF2B5EF4-FFF2-40B4-BE49-F238E27FC236}">
                  <a16:creationId xmlns:a16="http://schemas.microsoft.com/office/drawing/2014/main" id="{E0178082-70E8-00DA-770E-8AE09F4365A3}"/>
                </a:ext>
              </a:extLst>
            </p:cNvPr>
            <p:cNvSpPr/>
            <p:nvPr/>
          </p:nvSpPr>
          <p:spPr>
            <a:xfrm>
              <a:off x="9220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5" name="þH#5" descr="2 1" title="|5|">
              <a:extLst>
                <a:ext uri="{FF2B5EF4-FFF2-40B4-BE49-F238E27FC236}">
                  <a16:creationId xmlns:a16="http://schemas.microsoft.com/office/drawing/2014/main" id="{44AB381F-3018-FBDC-405A-6CA347DE2975}"/>
                </a:ext>
              </a:extLst>
            </p:cNvPr>
            <p:cNvSpPr/>
            <p:nvPr/>
          </p:nvSpPr>
          <p:spPr>
            <a:xfrm>
              <a:off x="6426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3" name="þH#4" descr="1 1" title="|4|">
              <a:extLst>
                <a:ext uri="{FF2B5EF4-FFF2-40B4-BE49-F238E27FC236}">
                  <a16:creationId xmlns:a16="http://schemas.microsoft.com/office/drawing/2014/main" id="{06257C66-288A-BBD5-87CA-4016D8E3854B}"/>
                </a:ext>
              </a:extLst>
            </p:cNvPr>
            <p:cNvSpPr/>
            <p:nvPr/>
          </p:nvSpPr>
          <p:spPr>
            <a:xfrm>
              <a:off x="3632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1" name="þH#3" descr="3 1" title="|3|">
              <a:extLst>
                <a:ext uri="{FF2B5EF4-FFF2-40B4-BE49-F238E27FC236}">
                  <a16:creationId xmlns:a16="http://schemas.microsoft.com/office/drawing/2014/main" id="{DB7B3536-7E5A-2134-4B22-7263B598E7A8}"/>
                </a:ext>
              </a:extLst>
            </p:cNvPr>
            <p:cNvSpPr/>
            <p:nvPr/>
          </p:nvSpPr>
          <p:spPr>
            <a:xfrm>
              <a:off x="9220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9" name="þH#2" descr="2 1" title="|2|">
              <a:extLst>
                <a:ext uri="{FF2B5EF4-FFF2-40B4-BE49-F238E27FC236}">
                  <a16:creationId xmlns:a16="http://schemas.microsoft.com/office/drawing/2014/main" id="{AB774B41-4DDF-1F8E-18E4-09A97A18E1FE}"/>
                </a:ext>
              </a:extLst>
            </p:cNvPr>
            <p:cNvSpPr/>
            <p:nvPr/>
          </p:nvSpPr>
          <p:spPr>
            <a:xfrm>
              <a:off x="6426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7" name="þH#1" descr="1 1" title="|1|">
              <a:extLst>
                <a:ext uri="{FF2B5EF4-FFF2-40B4-BE49-F238E27FC236}">
                  <a16:creationId xmlns:a16="http://schemas.microsoft.com/office/drawing/2014/main" id="{8D81BACC-18F6-4EA4-0BC5-C9F5499DEC0A}"/>
                </a:ext>
              </a:extLst>
            </p:cNvPr>
            <p:cNvSpPr/>
            <p:nvPr/>
          </p:nvSpPr>
          <p:spPr>
            <a:xfrm>
              <a:off x="3632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26" name="þ&gt;27#6|S" title="þ\#1_6|6|||">
              <a:extLst>
                <a:ext uri="{FF2B5EF4-FFF2-40B4-BE49-F238E27FC236}">
                  <a16:creationId xmlns:a16="http://schemas.microsoft.com/office/drawing/2014/main" id="{74F34136-B47C-33FC-BA60-4A1E734F249A}"/>
                </a:ext>
              </a:extLst>
            </p:cNvPr>
            <p:cNvSpPr>
              <a:spLocks/>
            </p:cNvSpPr>
            <p:nvPr/>
          </p:nvSpPr>
          <p:spPr>
            <a:xfrm>
              <a:off x="9220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5" name="þ&gt;27#5|S" title="þ\#1_5|5|||">
              <a:extLst>
                <a:ext uri="{FF2B5EF4-FFF2-40B4-BE49-F238E27FC236}">
                  <a16:creationId xmlns:a16="http://schemas.microsoft.com/office/drawing/2014/main" id="{A04F1FE8-7D4B-A304-7BC7-416EC8D532F6}"/>
                </a:ext>
              </a:extLst>
            </p:cNvPr>
            <p:cNvSpPr>
              <a:spLocks/>
            </p:cNvSpPr>
            <p:nvPr/>
          </p:nvSpPr>
          <p:spPr>
            <a:xfrm>
              <a:off x="6426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4" name="þ&gt;27#4|S" title="þ\#1_4|4|||">
              <a:extLst>
                <a:ext uri="{FF2B5EF4-FFF2-40B4-BE49-F238E27FC236}">
                  <a16:creationId xmlns:a16="http://schemas.microsoft.com/office/drawing/2014/main" id="{81456DB1-BEB7-A805-2B39-DC28CCF57E35}"/>
                </a:ext>
              </a:extLst>
            </p:cNvPr>
            <p:cNvSpPr>
              <a:spLocks/>
            </p:cNvSpPr>
            <p:nvPr/>
          </p:nvSpPr>
          <p:spPr>
            <a:xfrm>
              <a:off x="3632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3" name="þ&gt;27#3|S" title="þ\#1_3|3|||">
              <a:extLst>
                <a:ext uri="{FF2B5EF4-FFF2-40B4-BE49-F238E27FC236}">
                  <a16:creationId xmlns:a16="http://schemas.microsoft.com/office/drawing/2014/main" id="{200C6AAF-3775-2D87-11F9-A856010E36AD}"/>
                </a:ext>
              </a:extLst>
            </p:cNvPr>
            <p:cNvSpPr>
              <a:spLocks/>
            </p:cNvSpPr>
            <p:nvPr/>
          </p:nvSpPr>
          <p:spPr>
            <a:xfrm>
              <a:off x="9220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2" name="þ&gt;27#2|S" title="þ\#1_2|2|||">
              <a:extLst>
                <a:ext uri="{FF2B5EF4-FFF2-40B4-BE49-F238E27FC236}">
                  <a16:creationId xmlns:a16="http://schemas.microsoft.com/office/drawing/2014/main" id="{18DC9557-BD78-157E-4E02-C85960AFE28A}"/>
                </a:ext>
              </a:extLst>
            </p:cNvPr>
            <p:cNvSpPr>
              <a:spLocks/>
            </p:cNvSpPr>
            <p:nvPr/>
          </p:nvSpPr>
          <p:spPr>
            <a:xfrm>
              <a:off x="6426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1" name="þ&gt;27#1|S" title="þ\#1_1|1|||">
              <a:extLst>
                <a:ext uri="{FF2B5EF4-FFF2-40B4-BE49-F238E27FC236}">
                  <a16:creationId xmlns:a16="http://schemas.microsoft.com/office/drawing/2014/main" id="{5A0A0285-FC57-E357-08DD-8CE173D5ED39}"/>
                </a:ext>
              </a:extLst>
            </p:cNvPr>
            <p:cNvSpPr>
              <a:spLocks/>
            </p:cNvSpPr>
            <p:nvPr/>
          </p:nvSpPr>
          <p:spPr>
            <a:xfrm>
              <a:off x="3632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36" name="þGY" hidden="1">
              <a:extLst>
                <a:ext uri="{FF2B5EF4-FFF2-40B4-BE49-F238E27FC236}">
                  <a16:creationId xmlns:a16="http://schemas.microsoft.com/office/drawing/2014/main" id="{A89DEB85-C7CE-8BC7-ED30-135DFAD616DE}"/>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95" name="þO" descr="80#43.69228" hidden="1" title="1.830987">
              <a:extLst>
                <a:ext uri="{FF2B5EF4-FFF2-40B4-BE49-F238E27FC236}">
                  <a16:creationId xmlns:a16="http://schemas.microsoft.com/office/drawing/2014/main" id="{0D2543FC-2570-3E88-E34A-BF8C6FE1CA1B}"/>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4" name="þ@" hidden="1">
              <a:extLst>
                <a:ext uri="{FF2B5EF4-FFF2-40B4-BE49-F238E27FC236}">
                  <a16:creationId xmlns:a16="http://schemas.microsoft.com/office/drawing/2014/main" id="{2809D43A-1BD5-CABA-C31E-653E8F79D79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31" name="þZ4" hidden="1">
              <a:extLst>
                <a:ext uri="{FF2B5EF4-FFF2-40B4-BE49-F238E27FC236}">
                  <a16:creationId xmlns:a16="http://schemas.microsoft.com/office/drawing/2014/main" id="{FC2AA32A-40F3-1E0B-3D41-ADF2FE4F655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7" name="þZ3" hidden="1">
              <a:extLst>
                <a:ext uri="{FF2B5EF4-FFF2-40B4-BE49-F238E27FC236}">
                  <a16:creationId xmlns:a16="http://schemas.microsoft.com/office/drawing/2014/main" id="{2ABF0999-6E47-8EF7-B4CD-5B3FF630ABAF}"/>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4" name="þE" hidden="1">
              <a:extLst>
                <a:ext uri="{FF2B5EF4-FFF2-40B4-BE49-F238E27FC236}">
                  <a16:creationId xmlns:a16="http://schemas.microsoft.com/office/drawing/2014/main" id="{926C33A7-C6F9-609A-2DFB-01A1FC3435D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31" name="þP" hidden="1">
              <a:extLst>
                <a:ext uri="{FF2B5EF4-FFF2-40B4-BE49-F238E27FC236}">
                  <a16:creationId xmlns:a16="http://schemas.microsoft.com/office/drawing/2014/main" id="{205ACD5C-D7A4-0404-9B08-1C294387CA20}"/>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þA" hidden="1">
              <a:extLst>
                <a:ext uri="{FF2B5EF4-FFF2-40B4-BE49-F238E27FC236}">
                  <a16:creationId xmlns:a16="http://schemas.microsoft.com/office/drawing/2014/main" id="{13E51B59-88CC-3FAF-4F16-2C58710A918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9" name="þVZ" hidden="1">
              <a:extLst>
                <a:ext uri="{FF2B5EF4-FFF2-40B4-BE49-F238E27FC236}">
                  <a16:creationId xmlns:a16="http://schemas.microsoft.com/office/drawing/2014/main" id="{8C777825-0693-E15B-7EC8-5579D34964A8}"/>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 name="þVT" hidden="1">
              <a:extLst>
                <a:ext uri="{FF2B5EF4-FFF2-40B4-BE49-F238E27FC236}">
                  <a16:creationId xmlns:a16="http://schemas.microsoft.com/office/drawing/2014/main" id="{19E41593-3C51-88B1-4F04-0C8FF4CCBC5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7" name="þV2" hidden="1">
              <a:extLst>
                <a:ext uri="{FF2B5EF4-FFF2-40B4-BE49-F238E27FC236}">
                  <a16:creationId xmlns:a16="http://schemas.microsoft.com/office/drawing/2014/main" id="{ACF4B9EC-B856-6195-E206-BCE06442D78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6" name="þV" hidden="1">
              <a:extLst>
                <a:ext uri="{FF2B5EF4-FFF2-40B4-BE49-F238E27FC236}">
                  <a16:creationId xmlns:a16="http://schemas.microsoft.com/office/drawing/2014/main" id="{A00D77DB-6BB1-6EF3-E8F4-F2F710102FA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5" name="þL" hidden="1">
              <a:extLst>
                <a:ext uri="{FF2B5EF4-FFF2-40B4-BE49-F238E27FC236}">
                  <a16:creationId xmlns:a16="http://schemas.microsoft.com/office/drawing/2014/main" id="{F7F54A6A-0DC2-36CD-FA44-9FAE63C5AAE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4" name="þY" hidden="1">
              <a:extLst>
                <a:ext uri="{FF2B5EF4-FFF2-40B4-BE49-F238E27FC236}">
                  <a16:creationId xmlns:a16="http://schemas.microsoft.com/office/drawing/2014/main" id="{EEAFDD3B-9868-1AEB-0D82-60FED6A1E0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þS" hidden="1">
              <a:extLst>
                <a:ext uri="{FF2B5EF4-FFF2-40B4-BE49-F238E27FC236}">
                  <a16:creationId xmlns:a16="http://schemas.microsoft.com/office/drawing/2014/main" id="{864494D3-0107-3F17-AF6F-FADE0812C8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þç" hidden="1">
              <a:extLst>
                <a:ext uri="{FF2B5EF4-FFF2-40B4-BE49-F238E27FC236}">
                  <a16:creationId xmlns:a16="http://schemas.microsoft.com/office/drawing/2014/main" id="{EF9EA113-E30B-9B30-B41B-B004D34635C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19" name="þW" hidden="1">
              <a:extLst>
                <a:ext uri="{FF2B5EF4-FFF2-40B4-BE49-F238E27FC236}">
                  <a16:creationId xmlns:a16="http://schemas.microsoft.com/office/drawing/2014/main" id="{79F8D43D-FA75-E298-24F9-6EE91796844C}"/>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þT" descr="124#30" hidden="1" title="AGENDA">
              <a:extLst>
                <a:ext uri="{FF2B5EF4-FFF2-40B4-BE49-F238E27FC236}">
                  <a16:creationId xmlns:a16="http://schemas.microsoft.com/office/drawing/2014/main" id="{98E52B78-24B9-AC25-84D1-2BBDCFFE9B9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17" name="þI#" hidden="1">
              <a:extLst>
                <a:ext uri="{FF2B5EF4-FFF2-40B4-BE49-F238E27FC236}">
                  <a16:creationId xmlns:a16="http://schemas.microsoft.com/office/drawing/2014/main" id="{F0D2E6DC-997B-1AEB-D4C5-00B86597BFC2}"/>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þI" hidden="1">
              <a:extLst>
                <a:ext uri="{FF2B5EF4-FFF2-40B4-BE49-F238E27FC236}">
                  <a16:creationId xmlns:a16="http://schemas.microsoft.com/office/drawing/2014/main" id="{E0300B05-7917-1643-F740-E12EE65FE22D}"/>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þB" hidden="1">
              <a:extLst>
                <a:ext uri="{FF2B5EF4-FFF2-40B4-BE49-F238E27FC236}">
                  <a16:creationId xmlns:a16="http://schemas.microsoft.com/office/drawing/2014/main" id="{F442E388-88B4-9B09-1C24-F4328DB62641}"/>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14" name="þD" hidden="1">
              <a:extLst>
                <a:ext uri="{FF2B5EF4-FFF2-40B4-BE49-F238E27FC236}">
                  <a16:creationId xmlns:a16="http://schemas.microsoft.com/office/drawing/2014/main" id="{782CBCF2-E8B5-F405-32D2-58B3362619C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þSIcon" hidden="1">
              <a:extLst>
                <a:ext uri="{FF2B5EF4-FFF2-40B4-BE49-F238E27FC236}">
                  <a16:creationId xmlns:a16="http://schemas.microsoft.com/office/drawing/2014/main" id="{79593B50-EBDB-F43E-36C3-48236B5CCCE5}"/>
                </a:ext>
              </a:extLst>
            </p:cNvPr>
            <p:cNvPicPr>
              <a:picLocks/>
            </p:cNvPicPr>
            <p:nvPr/>
          </p:nvPicPr>
          <p:blipFill>
            <a:blip r:embed="rId6"/>
            <a:stretch>
              <a:fillRect/>
            </a:stretch>
          </p:blipFill>
          <p:spPr>
            <a:xfrm>
              <a:off x="3695700" y="1333500"/>
              <a:ext cx="12700" cy="12700"/>
            </a:xfrm>
            <a:prstGeom prst="rect">
              <a:avLst/>
            </a:prstGeom>
          </p:spPr>
        </p:pic>
        <p:pic>
          <p:nvPicPr>
            <p:cNvPr id="9" name="þDIcon" hidden="1">
              <a:extLst>
                <a:ext uri="{FF2B5EF4-FFF2-40B4-BE49-F238E27FC236}">
                  <a16:creationId xmlns:a16="http://schemas.microsoft.com/office/drawing/2014/main" id="{ADFC7FE9-D5D7-B538-F9BE-C43A8809BDF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7"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7þ&gt;24þ&gt;23þ&gt;22þ&gt;20þ&gt;21þ&gt;26þ&gt;25[þaþ]þ&gt;24U3[þxþ]1[þaþ]MF52[þxþ]None[þaþ]D_I[þxþ]SubRowD[þaþ]þ&gt;22FT[þxþ]V[þaþ]þ&gt;21FT[þxþ]V[þaþ]þ&gt;21U12[þxþ]S[þaþ]þ&gt;21U19[þxþ]T[þaþ]þ&gt;21U21[þxþ]&gt;21[þaþ]þ&gt;21U22[þxþ]þNone[þaþ]þ&gt;21U68[þxþ]Y[þaþ]þ&gt;21U4[þxþ]0.181794625176723[þaþ]þ&gt;21U3[þxþ]0.934028440513082[þaþ]þ&gt;21U26[þxþ]þ&gt;21#1|T[þaþ]þ&gt;21U47[þxþ]Topic[þaþ]þ&gt;21U9[þxþ]66.8690712489558[þaþ]þ&gt;21U10[þxþ]33.5765893311043[þaþ]þ&gt;21F173[þxþ]N[þaþ]þ&gt;21F176[þxþ]0[þaþ]þ&gt;21U5[þxþ]0[þaþ]þ&gt;21U2[þxþ]5[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9fd96fe4f25d47a8ad76bce18b94bcbb[þaþ]U1U81[þxþ]Y[þaþ]F192[þxþ]Y[þaþ]þ&gt;21U70[þxþ]TextStyle1[þaþ]þ&gt;21U62[þxþ]Y[þaþ]F190[þxþ]DoubleColorStyle1[þaþ]þ&gt;21U69[þxþ]N[þaþ]F_0[þxþ]0.177347930029178[þaþ]F166[þxþ]N[þaþ]F149[þxþ]InvertedTextStyle1[þaþ]þ&gt;21F148[þxþ]Topic[þaþ]F185[þxþ]499,522430419922[þaþ]F186[þxþ]540,002258300781[þaþ]U1U79[þxþ]0[þaþ]F184[þxþ]N[þaþ]U1U78[þxþ]50[þaþ]U110[þxþ]0[þaþ]U112[þxþ]Infinity[þaþ]F84[þxþ]N[þaþ]F196[þxþ]L[þaþ]F195[þxþ]D[þaþ]F189[þxþ]N[þaþ]þ&gt;21F197[þxþ]Y[þaþ]þ&gt;21F198[þxþ]N[þaþ]F-3[þxþ]Template6[þaþ]F124[þxþ]10[þaþ]F_6[þxþ]0.0769230769230775[þaþ]F209[þxþ]92.59675[þaþ]F210[þxþ]108.0956[þaþ]þ&gt;24FT[þxþ]V[þaþ]OL[þxþ]1[þaþ]F222[þxþ]N[þaþ]F236[þxþ]AGENDA[þaþ]U114[þxþ]1[þaþ]þ&gt;21U84[þxþ]Y[þaþ]þ&gt;20F232[þxþ]Y[þaþ]þ&gt;20F233[þxþ]1[þaþ]þ&gt;20U12[þxþ]S[þaþ]þ&gt;20U19[þxþ]L[þaþ]þ&gt;20U10[þxþ]0[þaþ]þ&gt;20U9[þxþ]0[þaþ]þ&gt;20U3[þxþ]1[þaþ]þ&gt;20U4[þxþ]0.140448379525176[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25331900750753[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2533190075075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46141169903809[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54.0804710388184[þaþ]þ&gt;23VA[þxþ]Y[þaþ]þ&gt;23U82[þxþ]168.834091186523[þaþ]þ&gt;23U83[þxþ]29.0674800872803[þaþ]þ&gt;22F193[þxþ]N[þaþ]þ&gt;22VA[þxþ]Y[þaþ]þ&gt;20VA[þxþ]Y[þaþ]þ&gt;20U82[þxþ]174.057952880859[þaþ]þ&gt;20U83[þxþ]58.569450378418[þaþ]þ&gt;22F194[þxþ]Y[þaþ]þ&gt;22U82[þxþ]168.834091186523[þaþ]þ&gt;22U83[þxþ]29.0674800872803[þaþ]þ&gt;25U12[þxþ]S[þaþ]þ&gt;25U19[þxþ]TN[þaþ]þ&gt;25U10[þxþ]0[þaþ]þ&gt;25U9[þxþ]0[þaþ]þ&gt;25U3[þxþ]1[þaþ]þ&gt;25U4[þxþ]0.181794625176723[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þaþ]þ&gt;25F148[þxþ]#[þaþ]F279[þxþ]23.2552[þaþ]F282[þxþ]277.9658[þaþ]F286[þxþ]Classic Color Palette[þaþ]F211[þxþ]N[þaþ]þ&gt;24U5[þxþ]0[þaþ]þ&gt;24U2[þxþ]0[þaþ]þ&gt;23U5[þxþ]1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9[þxþ]P[þaþ]þ&gt;26U12[þxþ]S[þaþ]þ&gt;26U10[þxþ]0[þaþ]þ&gt;26U9[þxþ]0[þaþ]þ&gt;26U3[þxþ]1[þaþ]þ&gt;26U4[þxþ]0.211516820800531[þaþ]þ&gt;26U22[þxþ]þNone[þaþ]þ&gt;26U68[þxþ]Y[þaþ]þ&gt;26F173[þxþ]Y[þaþ]þ&gt;26F179[þxþ]C[þaþ]þ&gt;26F176[þxþ]1[þaþ]þ&gt;26U26[þxþ]Picture Shape 1[þaþ]þ&gt;26U47[þxþ]Image[þaþ]þ&gt;26U69[þxþ]N[þaþ]þ&gt;26F193[þxþ]þ&gt;27[þaþ]þ&gt;26VA[þxþ]Y[þaþ]þ&gt;26F206[þxþ]1[þaþ]þ&gt;26F207[þxþ]0[þaþ]þ&gt;26F263[þxþ]0[þaþ]þ&gt;26FT[þxþ]V[þaþ]þ&gt;26U601[þxþ]Template_balance.png[þaþ]þ&gt;26U602[þxþ]Template_delivery.png[þaþ]þ&gt;26U603[þxþ]Template_Xpeoplechat.png[þaþ]þ&gt;26U604[þxþ]Template_Xpyramid.png[þaþ]þ&gt;26U605[þxþ]Template_Tel.png[þaþ]þ&gt;26U606[þxþ]Template_Xpeople.png[þaþ]þ&gt;27U19[þxþ]S[þaþ]þ&gt;27U12[þxþ]S[þaþ]þ&gt;27U10[þxþ]0[þaþ]þ&gt;27U9[þxþ]0[þaþ]þ&gt;27U3[þxþ]1[þaþ]þ&gt;27U4[þxþ]0.133534767954474[þaþ]þ&gt;27U22[þxþ]þNone[þaþ]þ&gt;27U68[þxþ]Y[þaþ]þ&gt;27F173[þxþ]N[þaþ]þ&gt;27F179[þxþ]C[þaþ]þ&gt;27F176[þxþ]1[þaþ]þ&gt;27U26[þxþ]Shape 1[þaþ]þ&gt;27U47[þxþ]ImageBackground[þaþ]þ&gt;27U69[þxþ]N[þaþ]þ&gt;25F193[þxþ]N[þaþ]þ&gt;25VA[þxþ]Y[þaþ]þ&gt;25F206[þxþ]1[þaþ]þ&gt;27FT[þxþ]V[þaþ]F302[þxþ]0_Professional[þaþ]F300[þxþ]01_Agenda[þaþ]F301[þxþ]01_Standard[þaþ]þ&gt;26U891[þxþ]N[þaþ]þ&gt;26U892[þxþ]N[þaþ]þ&gt;26U893[þxþ]N[þaþ]þ&gt;26U896[þxþ]N[þaþ]þ&gt;26U895[þxþ]N[þaþ]þ&gt;26U894[þxþ]N[þaþ]þ&gt;27F303[þxþ]79[þaþ]þ&gt;24F303[þxþ]54[þaþ]þ&gt;23F303[þxþ]56[þaþ]þ&gt;22F303[þxþ]58[þaþ]þ&gt;20F303[þxþ]60[þaþ]þ&gt;21F303[þxþ]66[þaþ]þ&gt;26F303[þxþ]80[þaþ]þ&gt;25F303[þxþ]42[þaþ]þ&gt;27F263[þxþ]0[þaþ]þ&gt;26U5[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2C116702-4C75-F5E5-E9D4-CFD193B9971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2F5B1C2B-EA36-A163-CBB2-4A0C46DD2F1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4" name="þ~" hidden="1">
              <a:extLst>
                <a:ext uri="{FF2B5EF4-FFF2-40B4-BE49-F238E27FC236}">
                  <a16:creationId xmlns:a16="http://schemas.microsoft.com/office/drawing/2014/main" id="{42C8094B-EA23-BB8C-612F-6C41F63FC6E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41" name="þ-27" hidden="1">
              <a:extLst>
                <a:ext uri="{FF2B5EF4-FFF2-40B4-BE49-F238E27FC236}">
                  <a16:creationId xmlns:a16="http://schemas.microsoft.com/office/drawing/2014/main" id="{B97575DE-4B6C-7F9E-D7D9-4F01C817195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87" name="þ&gt;25" hidden="1" title="S">
              <a:extLst>
                <a:ext uri="{FF2B5EF4-FFF2-40B4-BE49-F238E27FC236}">
                  <a16:creationId xmlns:a16="http://schemas.microsoft.com/office/drawing/2014/main" id="{A65035DC-0D6C-43BD-FA96-5F6E473F7758}"/>
                </a:ext>
              </a:extLst>
            </p:cNvPr>
            <p:cNvSpPr>
              <a:spLocks/>
            </p:cNvSpPr>
            <p:nvPr/>
          </p:nvSpPr>
          <p:spPr>
            <a:xfrm>
              <a:off x="3695700" y="1333500"/>
              <a:ext cx="12700" cy="12700"/>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2400" b="1">
                <a:solidFill>
                  <a:schemeClr val="bg1">
                    <a:lumMod val="100000"/>
                  </a:schemeClr>
                </a:solidFill>
                <a:latin typeface="Arial Black" panose="020B0A04020102020204" pitchFamily="34" charset="0"/>
              </a:endParaRPr>
            </a:p>
          </p:txBody>
        </p:sp>
        <p:sp>
          <p:nvSpPr>
            <p:cNvPr id="285" name="þ-26" hidden="1">
              <a:extLst>
                <a:ext uri="{FF2B5EF4-FFF2-40B4-BE49-F238E27FC236}">
                  <a16:creationId xmlns:a16="http://schemas.microsoft.com/office/drawing/2014/main" id="{C7E2CD5E-692B-22D2-EF48-D2406BAD127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Aptos" panose="020B0004020202020204" pitchFamily="34" charset="0"/>
              </a:endParaRPr>
            </a:p>
          </p:txBody>
        </p:sp>
        <p:sp>
          <p:nvSpPr>
            <p:cNvPr id="226" name="þC" hidden="1">
              <a:extLst>
                <a:ext uri="{FF2B5EF4-FFF2-40B4-BE49-F238E27FC236}">
                  <a16:creationId xmlns:a16="http://schemas.microsoft.com/office/drawing/2014/main" id="{33DEDD91-961C-56DB-5861-F53F0A42720E}"/>
                </a:ext>
              </a:extLst>
            </p:cNvPr>
            <p:cNvSpPr/>
            <p:nvPr/>
          </p:nvSpPr>
          <p:spPr>
            <a:xfrm>
              <a:off x="3505200" y="1143000"/>
              <a:ext cx="8509000" cy="5461000"/>
            </a:xfrm>
            <a:prstGeom prst="rect">
              <a:avLst/>
            </a:prstGeom>
            <a:solidFill>
              <a:schemeClr val="bg1">
                <a:lumMod val="100000"/>
              </a:schemeClr>
            </a:solidFill>
            <a:ln w="12700" cap="flat" cmpd="sng" algn="ctr">
              <a:solidFill>
                <a:srgbClr val="000000">
                  <a:lumMod val="100000"/>
                  <a:alpha val="0"/>
                </a:srgbClr>
              </a:solidFill>
              <a:prstDash val="solid"/>
              <a:miter lim="800000"/>
              <a:headEnd type="none" w="med" len="med"/>
              <a:tailEnd type="none" w="med" len="med"/>
            </a:ln>
            <a:effectLst>
              <a:outerShdw blurRad="12954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47" name="þ&gt;24L" hidden="1" title="S">
              <a:extLst>
                <a:ext uri="{FF2B5EF4-FFF2-40B4-BE49-F238E27FC236}">
                  <a16:creationId xmlns:a16="http://schemas.microsoft.com/office/drawing/2014/main" id="{E7897E83-E47E-7AE5-8CF7-41A0A047459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9" name="þ&gt;24à" hidden="1" title="S">
              <a:extLst>
                <a:ext uri="{FF2B5EF4-FFF2-40B4-BE49-F238E27FC236}">
                  <a16:creationId xmlns:a16="http://schemas.microsoft.com/office/drawing/2014/main" id="{16045845-41AC-F6E6-2185-D6F44B35E3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5" name="þ&gt;23L" hidden="1" title="S">
              <a:extLst>
                <a:ext uri="{FF2B5EF4-FFF2-40B4-BE49-F238E27FC236}">
                  <a16:creationId xmlns:a16="http://schemas.microsoft.com/office/drawing/2014/main" id="{76DA4B1A-34D7-32D3-0FA4-26EBDD9EF1C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7" name="þ&gt;23à" hidden="1" title="S">
              <a:extLst>
                <a:ext uri="{FF2B5EF4-FFF2-40B4-BE49-F238E27FC236}">
                  <a16:creationId xmlns:a16="http://schemas.microsoft.com/office/drawing/2014/main" id="{5D900766-A476-425C-8DFC-CEBC250C3C7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3" name="þ&gt;22L" hidden="1" title="S">
              <a:extLst>
                <a:ext uri="{FF2B5EF4-FFF2-40B4-BE49-F238E27FC236}">
                  <a16:creationId xmlns:a16="http://schemas.microsoft.com/office/drawing/2014/main" id="{42F3A1F5-A9EC-B877-AB12-A5B4C49E97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5" name="þ&gt;22à" hidden="1" title="S">
              <a:extLst>
                <a:ext uri="{FF2B5EF4-FFF2-40B4-BE49-F238E27FC236}">
                  <a16:creationId xmlns:a16="http://schemas.microsoft.com/office/drawing/2014/main" id="{A1D86507-201C-EF6E-A40D-898BFA9658A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1" name="þ&gt;20L" hidden="1" title="S">
              <a:extLst>
                <a:ext uri="{FF2B5EF4-FFF2-40B4-BE49-F238E27FC236}">
                  <a16:creationId xmlns:a16="http://schemas.microsoft.com/office/drawing/2014/main" id="{F6EE630A-E82E-E0D5-C448-BC8A531A9C4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3" name="þ&gt;20à" hidden="1" title="S">
              <a:extLst>
                <a:ext uri="{FF2B5EF4-FFF2-40B4-BE49-F238E27FC236}">
                  <a16:creationId xmlns:a16="http://schemas.microsoft.com/office/drawing/2014/main" id="{FEFDDF1D-2229-6983-4CC2-93D2192A4B5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9" name="þ-25" hidden="1">
              <a:extLst>
                <a:ext uri="{FF2B5EF4-FFF2-40B4-BE49-F238E27FC236}">
                  <a16:creationId xmlns:a16="http://schemas.microsoft.com/office/drawing/2014/main" id="{74D57671-76C8-9C58-48A1-1EBEE6AE4F3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3" name="þ&gt;24" hidden="1" title="S">
              <a:extLst>
                <a:ext uri="{FF2B5EF4-FFF2-40B4-BE49-F238E27FC236}">
                  <a16:creationId xmlns:a16="http://schemas.microsoft.com/office/drawing/2014/main" id="{43A6221B-E982-FC62-4B67-E45A3E0A729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45" name="þ-24" hidden="1">
              <a:extLst>
                <a:ext uri="{FF2B5EF4-FFF2-40B4-BE49-F238E27FC236}">
                  <a16:creationId xmlns:a16="http://schemas.microsoft.com/office/drawing/2014/main" id="{B7761F4D-348F-9D20-C2FA-964B2F1AD5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1" name="þ&gt;23" hidden="1" title="S">
              <a:extLst>
                <a:ext uri="{FF2B5EF4-FFF2-40B4-BE49-F238E27FC236}">
                  <a16:creationId xmlns:a16="http://schemas.microsoft.com/office/drawing/2014/main" id="{97D531E7-30C1-F708-3C02-82455049D2E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200">
                <a:solidFill>
                  <a:schemeClr val="tx2">
                    <a:lumMod val="100000"/>
                  </a:schemeClr>
                </a:solidFill>
                <a:latin typeface="Arial" panose="020B0604020202020204" pitchFamily="34" charset="0"/>
              </a:endParaRPr>
            </a:p>
          </p:txBody>
        </p:sp>
        <p:sp>
          <p:nvSpPr>
            <p:cNvPr id="253" name="þ-23" hidden="1">
              <a:extLst>
                <a:ext uri="{FF2B5EF4-FFF2-40B4-BE49-F238E27FC236}">
                  <a16:creationId xmlns:a16="http://schemas.microsoft.com/office/drawing/2014/main" id="{7C2C1DCB-3F0D-2188-818A-92B07F1F60C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9" name="þ&gt;22" hidden="1" title="S">
              <a:extLst>
                <a:ext uri="{FF2B5EF4-FFF2-40B4-BE49-F238E27FC236}">
                  <a16:creationId xmlns:a16="http://schemas.microsoft.com/office/drawing/2014/main" id="{C101004A-EF6F-CD67-6783-1BB7B9BF5D1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1" name="þ-22" hidden="1">
              <a:extLst>
                <a:ext uri="{FF2B5EF4-FFF2-40B4-BE49-F238E27FC236}">
                  <a16:creationId xmlns:a16="http://schemas.microsoft.com/office/drawing/2014/main" id="{BA89D7D3-68BF-1337-F5AF-77C79034457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7" name="þ&gt;20" hidden="1" title="S">
              <a:extLst>
                <a:ext uri="{FF2B5EF4-FFF2-40B4-BE49-F238E27FC236}">
                  <a16:creationId xmlns:a16="http://schemas.microsoft.com/office/drawing/2014/main" id="{5E60D38A-C94E-040B-B1CA-BA854D5CBCD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9" name="þ-20" hidden="1">
              <a:extLst>
                <a:ext uri="{FF2B5EF4-FFF2-40B4-BE49-F238E27FC236}">
                  <a16:creationId xmlns:a16="http://schemas.microsoft.com/office/drawing/2014/main" id="{2BE1320C-D713-06F4-9451-AD28FC49F30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28" name="þZ6" hidden="1">
              <a:extLst>
                <a:ext uri="{FF2B5EF4-FFF2-40B4-BE49-F238E27FC236}">
                  <a16:creationId xmlns:a16="http://schemas.microsoft.com/office/drawing/2014/main" id="{63494840-BCF9-5DCE-C856-4958942CCEF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13" name="þU2" hidden="1">
              <a:extLst>
                <a:ext uri="{FF2B5EF4-FFF2-40B4-BE49-F238E27FC236}">
                  <a16:creationId xmlns:a16="http://schemas.microsoft.com/office/drawing/2014/main" id="{19BD76F6-71E5-289A-1403-DE4A9033A586}"/>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2" name="þF" descr="12632256" hidden="1">
              <a:extLst>
                <a:ext uri="{FF2B5EF4-FFF2-40B4-BE49-F238E27FC236}">
                  <a16:creationId xmlns:a16="http://schemas.microsoft.com/office/drawing/2014/main" id="{256DF1D5-EC21-5A7B-28A7-D53E466F04FF}"/>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1" name="þX" hidden="1">
              <a:extLst>
                <a:ext uri="{FF2B5EF4-FFF2-40B4-BE49-F238E27FC236}">
                  <a16:creationId xmlns:a16="http://schemas.microsoft.com/office/drawing/2014/main" id="{44FB4D75-5DDE-6623-B732-67622E33820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Verdana" panose="020B0604030504040204" pitchFamily="34" charset="0"/>
              </a:endParaRPr>
            </a:p>
          </p:txBody>
        </p:sp>
        <p:sp>
          <p:nvSpPr>
            <p:cNvPr id="275" name="þ&gt;21" hidden="1" title="S">
              <a:extLst>
                <a:ext uri="{FF2B5EF4-FFF2-40B4-BE49-F238E27FC236}">
                  <a16:creationId xmlns:a16="http://schemas.microsoft.com/office/drawing/2014/main" id="{DC1E8F7C-6E60-E053-0649-3CCA9E0033D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Arial" panose="020B0604020202020204" pitchFamily="34" charset="0"/>
              </a:endParaRPr>
            </a:p>
          </p:txBody>
        </p:sp>
        <p:sp>
          <p:nvSpPr>
            <p:cNvPr id="277" name="þ-21" hidden="1">
              <a:extLst>
                <a:ext uri="{FF2B5EF4-FFF2-40B4-BE49-F238E27FC236}">
                  <a16:creationId xmlns:a16="http://schemas.microsoft.com/office/drawing/2014/main" id="{4DEEFBF3-62D1-F72F-13B4-AA22627399E7}"/>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33" name="þZA" hidden="1">
              <a:extLst>
                <a:ext uri="{FF2B5EF4-FFF2-40B4-BE49-F238E27FC236}">
                  <a16:creationId xmlns:a16="http://schemas.microsoft.com/office/drawing/2014/main" id="{D80A7168-F153-7E57-6299-0838E5F71FB2}"/>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cxnSp>
          <p:nvCxnSpPr>
            <p:cNvPr id="232" name="þZ5" hidden="1">
              <a:extLst>
                <a:ext uri="{FF2B5EF4-FFF2-40B4-BE49-F238E27FC236}">
                  <a16:creationId xmlns:a16="http://schemas.microsoft.com/office/drawing/2014/main" id="{CF9A1718-8FFB-65A6-8FE2-A6346E862A8C}"/>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30" name="þZ2" hidden="1">
              <a:extLst>
                <a:ext uri="{FF2B5EF4-FFF2-40B4-BE49-F238E27FC236}">
                  <a16:creationId xmlns:a16="http://schemas.microsoft.com/office/drawing/2014/main" id="{9754304E-E93A-1336-CF13-72F40E5C3C6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29" name="þZ" hidden="1">
              <a:extLst>
                <a:ext uri="{FF2B5EF4-FFF2-40B4-BE49-F238E27FC236}">
                  <a16:creationId xmlns:a16="http://schemas.microsoft.com/office/drawing/2014/main" id="{6B1BE205-73DE-0408-697F-F332ADA8831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2" name="þU" hidden="1">
              <a:extLst>
                <a:ext uri="{FF2B5EF4-FFF2-40B4-BE49-F238E27FC236}">
                  <a16:creationId xmlns:a16="http://schemas.microsoft.com/office/drawing/2014/main" id="{B203814D-973C-32D8-167E-A00C8EA99ED3}"/>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6" name="þà" hidden="1">
              <a:extLst>
                <a:ext uri="{FF2B5EF4-FFF2-40B4-BE49-F238E27FC236}">
                  <a16:creationId xmlns:a16="http://schemas.microsoft.com/office/drawing/2014/main" id="{3CE9A744-3213-C279-71D7-A8B59821FD45}"/>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5" name="þ§" hidden="1">
              <a:extLst>
                <a:ext uri="{FF2B5EF4-FFF2-40B4-BE49-F238E27FC236}">
                  <a16:creationId xmlns:a16="http://schemas.microsoft.com/office/drawing/2014/main" id="{10A420AD-6C8F-9F79-1EFA-6C37286EEAE2}"/>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Arial" panose="020B0604020202020204" pitchFamily="34" charset="0"/>
              </a:endParaRPr>
            </a:p>
          </p:txBody>
        </p:sp>
        <p:sp>
          <p:nvSpPr>
            <p:cNvPr id="279" name="þ&gt;21L" hidden="1" title="S">
              <a:extLst>
                <a:ext uri="{FF2B5EF4-FFF2-40B4-BE49-F238E27FC236}">
                  <a16:creationId xmlns:a16="http://schemas.microsoft.com/office/drawing/2014/main" id="{A9CA1BA9-9502-24A5-410C-AEEE25891C7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1" name="þ&gt;21à" hidden="1" title="S">
              <a:extLst>
                <a:ext uri="{FF2B5EF4-FFF2-40B4-BE49-F238E27FC236}">
                  <a16:creationId xmlns:a16="http://schemas.microsoft.com/office/drawing/2014/main" id="{F2556E6D-11CC-5B12-D111-0B642A30939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1" name="þ&gt;25L" hidden="1" title="S">
              <a:extLst>
                <a:ext uri="{FF2B5EF4-FFF2-40B4-BE49-F238E27FC236}">
                  <a16:creationId xmlns:a16="http://schemas.microsoft.com/office/drawing/2014/main" id="{4B17C73D-DC26-DB10-B66E-5C5BCDA2AD3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3" name="þ&gt;25à" hidden="1" title="S">
              <a:extLst>
                <a:ext uri="{FF2B5EF4-FFF2-40B4-BE49-F238E27FC236}">
                  <a16:creationId xmlns:a16="http://schemas.microsoft.com/office/drawing/2014/main" id="{2D40C656-C307-71D5-CA91-704CC7BBEDC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39" name="þ&gt;27" hidden="1" title="S">
              <a:extLst>
                <a:ext uri="{FF2B5EF4-FFF2-40B4-BE49-F238E27FC236}">
                  <a16:creationId xmlns:a16="http://schemas.microsoft.com/office/drawing/2014/main" id="{83868187-6EFD-3EE2-7411-47880FBF283A}"/>
                </a:ext>
              </a:extLst>
            </p:cNvPr>
            <p:cNvSpPr>
              <a:spLocks/>
            </p:cNvSpPr>
            <p:nvPr/>
          </p:nvSpPr>
          <p:spPr>
            <a:xfrm>
              <a:off x="3695700" y="1333500"/>
              <a:ext cx="12700" cy="12700"/>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83" name="þ&gt;26" hidden="1" title="S">
              <a:extLst>
                <a:ext uri="{FF2B5EF4-FFF2-40B4-BE49-F238E27FC236}">
                  <a16:creationId xmlns:a16="http://schemas.microsoft.com/office/drawing/2014/main" id="{78A89EED-A93C-2CC2-A7E4-9BDEE36BADF5}"/>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ptos" panose="020B0004020202020204" pitchFamily="34" charset="0"/>
              </a:endParaRPr>
            </a:p>
          </p:txBody>
        </p:sp>
        <p:sp>
          <p:nvSpPr>
            <p:cNvPr id="237" name="þZ7" hidden="1">
              <a:extLst>
                <a:ext uri="{FF2B5EF4-FFF2-40B4-BE49-F238E27FC236}">
                  <a16:creationId xmlns:a16="http://schemas.microsoft.com/office/drawing/2014/main" id="{D290624F-5B2A-E677-9961-E43BD02970D8}"/>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27" name="þ&gt;21#1|T" title="þ\#1_1|1||&gt;21|">
              <a:extLst>
                <a:ext uri="{FF2B5EF4-FFF2-40B4-BE49-F238E27FC236}">
                  <a16:creationId xmlns:a16="http://schemas.microsoft.com/office/drawing/2014/main" id="{DA5F766B-7DCC-2C00-E857-71D17156B6DB}"/>
                </a:ext>
              </a:extLst>
            </p:cNvPr>
            <p:cNvSpPr>
              <a:spLocks/>
            </p:cNvSpPr>
            <p:nvPr/>
          </p:nvSpPr>
          <p:spPr>
            <a:xfrm>
              <a:off x="3632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8" name="þ&gt;21#2|T" title="þ\#1_2|2||&gt;21|">
              <a:extLst>
                <a:ext uri="{FF2B5EF4-FFF2-40B4-BE49-F238E27FC236}">
                  <a16:creationId xmlns:a16="http://schemas.microsoft.com/office/drawing/2014/main" id="{A5EEF4FC-BB29-752F-A77E-B180D6451D8C}"/>
                </a:ext>
              </a:extLst>
            </p:cNvPr>
            <p:cNvSpPr>
              <a:spLocks/>
            </p:cNvSpPr>
            <p:nvPr/>
          </p:nvSpPr>
          <p:spPr>
            <a:xfrm>
              <a:off x="6426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9" name="þ&gt;21#3|T" title="þ\#1_3|3||&gt;21|">
              <a:extLst>
                <a:ext uri="{FF2B5EF4-FFF2-40B4-BE49-F238E27FC236}">
                  <a16:creationId xmlns:a16="http://schemas.microsoft.com/office/drawing/2014/main" id="{1F16E1E6-060E-E329-6123-0F2353791C46}"/>
                </a:ext>
              </a:extLst>
            </p:cNvPr>
            <p:cNvSpPr>
              <a:spLocks/>
            </p:cNvSpPr>
            <p:nvPr/>
          </p:nvSpPr>
          <p:spPr>
            <a:xfrm>
              <a:off x="9220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0" name="þ&gt;21#4|T" title="þ\#1_4|4||&gt;21|">
              <a:extLst>
                <a:ext uri="{FF2B5EF4-FFF2-40B4-BE49-F238E27FC236}">
                  <a16:creationId xmlns:a16="http://schemas.microsoft.com/office/drawing/2014/main" id="{87EDBD62-AB81-BFD4-A802-DDEA31CC52F2}"/>
                </a:ext>
              </a:extLst>
            </p:cNvPr>
            <p:cNvSpPr>
              <a:spLocks/>
            </p:cNvSpPr>
            <p:nvPr/>
          </p:nvSpPr>
          <p:spPr>
            <a:xfrm>
              <a:off x="3632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1" name="þ&gt;21#5|T" title="þ\#1_5|5||&gt;21|">
              <a:extLst>
                <a:ext uri="{FF2B5EF4-FFF2-40B4-BE49-F238E27FC236}">
                  <a16:creationId xmlns:a16="http://schemas.microsoft.com/office/drawing/2014/main" id="{7CEA945D-58C9-66D8-91AA-8BF6ADA52D0D}"/>
                </a:ext>
              </a:extLst>
            </p:cNvPr>
            <p:cNvSpPr>
              <a:spLocks/>
            </p:cNvSpPr>
            <p:nvPr/>
          </p:nvSpPr>
          <p:spPr>
            <a:xfrm>
              <a:off x="6426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2" name="þ&gt;21#6|T" title="þ\#1_6|6||&gt;21|">
              <a:extLst>
                <a:ext uri="{FF2B5EF4-FFF2-40B4-BE49-F238E27FC236}">
                  <a16:creationId xmlns:a16="http://schemas.microsoft.com/office/drawing/2014/main" id="{9407CFF9-0429-AC79-ED0F-2F29AB67D3DD}"/>
                </a:ext>
              </a:extLst>
            </p:cNvPr>
            <p:cNvSpPr>
              <a:spLocks/>
            </p:cNvSpPr>
            <p:nvPr/>
          </p:nvSpPr>
          <p:spPr>
            <a:xfrm>
              <a:off x="9220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3" name="þ&gt;20#1|L" title="þ\#1_1|1||&gt;20|">
              <a:extLst>
                <a:ext uri="{FF2B5EF4-FFF2-40B4-BE49-F238E27FC236}">
                  <a16:creationId xmlns:a16="http://schemas.microsoft.com/office/drawing/2014/main" id="{4E890964-A836-FEB8-2563-3944DE3F5C45}"/>
                </a:ext>
              </a:extLst>
            </p:cNvPr>
            <p:cNvSpPr>
              <a:spLocks/>
            </p:cNvSpPr>
            <p:nvPr/>
          </p:nvSpPr>
          <p:spPr>
            <a:xfrm>
              <a:off x="3632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09:00-10:00</a:t>
              </a:r>
            </a:p>
          </p:txBody>
        </p:sp>
        <p:sp>
          <p:nvSpPr>
            <p:cNvPr id="334" name="þ&gt;20#2|L" title="þ\#1_2|2||&gt;20|">
              <a:extLst>
                <a:ext uri="{FF2B5EF4-FFF2-40B4-BE49-F238E27FC236}">
                  <a16:creationId xmlns:a16="http://schemas.microsoft.com/office/drawing/2014/main" id="{888F48FD-E854-1643-9ABA-CB4630F11A5E}"/>
                </a:ext>
              </a:extLst>
            </p:cNvPr>
            <p:cNvSpPr>
              <a:spLocks/>
            </p:cNvSpPr>
            <p:nvPr/>
          </p:nvSpPr>
          <p:spPr>
            <a:xfrm>
              <a:off x="6426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10:00-11:00</a:t>
              </a:r>
            </a:p>
          </p:txBody>
        </p:sp>
        <p:sp>
          <p:nvSpPr>
            <p:cNvPr id="335" name="þ&gt;20#3|L" title="þ\#1_3|3||&gt;20|">
              <a:extLst>
                <a:ext uri="{FF2B5EF4-FFF2-40B4-BE49-F238E27FC236}">
                  <a16:creationId xmlns:a16="http://schemas.microsoft.com/office/drawing/2014/main" id="{5F4C6AC1-4211-7852-D219-2455910F050D}"/>
                </a:ext>
              </a:extLst>
            </p:cNvPr>
            <p:cNvSpPr>
              <a:spLocks/>
            </p:cNvSpPr>
            <p:nvPr/>
          </p:nvSpPr>
          <p:spPr>
            <a:xfrm>
              <a:off x="9220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11:00-12:00</a:t>
              </a:r>
            </a:p>
          </p:txBody>
        </p:sp>
        <p:sp>
          <p:nvSpPr>
            <p:cNvPr id="336" name="þ&gt;20#4|L" title="þ\#1_4|4||&gt;20|">
              <a:extLst>
                <a:ext uri="{FF2B5EF4-FFF2-40B4-BE49-F238E27FC236}">
                  <a16:creationId xmlns:a16="http://schemas.microsoft.com/office/drawing/2014/main" id="{B20F323E-1382-1E0B-715E-8434B42DFE6D}"/>
                </a:ext>
              </a:extLst>
            </p:cNvPr>
            <p:cNvSpPr>
              <a:spLocks/>
            </p:cNvSpPr>
            <p:nvPr/>
          </p:nvSpPr>
          <p:spPr>
            <a:xfrm>
              <a:off x="3632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12:00-13:00</a:t>
              </a:r>
            </a:p>
          </p:txBody>
        </p:sp>
        <p:sp>
          <p:nvSpPr>
            <p:cNvPr id="337" name="þ&gt;20#5|L" title="þ\#1_5|5||&gt;20|">
              <a:extLst>
                <a:ext uri="{FF2B5EF4-FFF2-40B4-BE49-F238E27FC236}">
                  <a16:creationId xmlns:a16="http://schemas.microsoft.com/office/drawing/2014/main" id="{27F13795-B73C-97B5-CF2F-E4520E51F07E}"/>
                </a:ext>
              </a:extLst>
            </p:cNvPr>
            <p:cNvSpPr>
              <a:spLocks/>
            </p:cNvSpPr>
            <p:nvPr/>
          </p:nvSpPr>
          <p:spPr>
            <a:xfrm>
              <a:off x="6426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13:00-14:00</a:t>
              </a:r>
            </a:p>
          </p:txBody>
        </p:sp>
        <p:sp>
          <p:nvSpPr>
            <p:cNvPr id="338" name="þ&gt;20#6|L" title="þ\#1_6|6||&gt;20|">
              <a:extLst>
                <a:ext uri="{FF2B5EF4-FFF2-40B4-BE49-F238E27FC236}">
                  <a16:creationId xmlns:a16="http://schemas.microsoft.com/office/drawing/2014/main" id="{BB320B02-E389-8ABB-54A8-68A53D71A642}"/>
                </a:ext>
              </a:extLst>
            </p:cNvPr>
            <p:cNvSpPr>
              <a:spLocks/>
            </p:cNvSpPr>
            <p:nvPr/>
          </p:nvSpPr>
          <p:spPr>
            <a:xfrm>
              <a:off x="9220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14:00-15:00</a:t>
              </a:r>
            </a:p>
          </p:txBody>
        </p:sp>
        <p:sp>
          <p:nvSpPr>
            <p:cNvPr id="339" name="þ&gt;22#1|L" title="þ\#1_1|1||&gt;22|60">
              <a:extLst>
                <a:ext uri="{FF2B5EF4-FFF2-40B4-BE49-F238E27FC236}">
                  <a16:creationId xmlns:a16="http://schemas.microsoft.com/office/drawing/2014/main" id="{9E63D81F-F1FB-4701-5A48-EBD3929FFE9D}"/>
                </a:ext>
              </a:extLst>
            </p:cNvPr>
            <p:cNvSpPr>
              <a:spLocks/>
            </p:cNvSpPr>
            <p:nvPr/>
          </p:nvSpPr>
          <p:spPr>
            <a:xfrm>
              <a:off x="3632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0" name="þ&gt;22#2|L" title="þ\#1_2|2||&gt;22|60">
              <a:extLst>
                <a:ext uri="{FF2B5EF4-FFF2-40B4-BE49-F238E27FC236}">
                  <a16:creationId xmlns:a16="http://schemas.microsoft.com/office/drawing/2014/main" id="{EA775FF2-104F-CFB6-0B88-22E1B2659156}"/>
                </a:ext>
              </a:extLst>
            </p:cNvPr>
            <p:cNvSpPr>
              <a:spLocks/>
            </p:cNvSpPr>
            <p:nvPr/>
          </p:nvSpPr>
          <p:spPr>
            <a:xfrm>
              <a:off x="6426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1" name="þ&gt;22#3|L" title="þ\#1_3|3||&gt;22|60">
              <a:extLst>
                <a:ext uri="{FF2B5EF4-FFF2-40B4-BE49-F238E27FC236}">
                  <a16:creationId xmlns:a16="http://schemas.microsoft.com/office/drawing/2014/main" id="{A3D576A4-A6BE-ADC6-4DE5-C36FDE85D2C4}"/>
                </a:ext>
              </a:extLst>
            </p:cNvPr>
            <p:cNvSpPr>
              <a:spLocks/>
            </p:cNvSpPr>
            <p:nvPr/>
          </p:nvSpPr>
          <p:spPr>
            <a:xfrm>
              <a:off x="9220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2" name="þ&gt;22#4|L" title="þ\#1_4|4||&gt;22|60">
              <a:extLst>
                <a:ext uri="{FF2B5EF4-FFF2-40B4-BE49-F238E27FC236}">
                  <a16:creationId xmlns:a16="http://schemas.microsoft.com/office/drawing/2014/main" id="{95465810-C165-8AAD-C0B2-103417ED9447}"/>
                </a:ext>
              </a:extLst>
            </p:cNvPr>
            <p:cNvSpPr>
              <a:spLocks/>
            </p:cNvSpPr>
            <p:nvPr/>
          </p:nvSpPr>
          <p:spPr>
            <a:xfrm>
              <a:off x="3632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3" name="þ&gt;22#5|L" title="þ\#1_5|5||&gt;22|60">
              <a:extLst>
                <a:ext uri="{FF2B5EF4-FFF2-40B4-BE49-F238E27FC236}">
                  <a16:creationId xmlns:a16="http://schemas.microsoft.com/office/drawing/2014/main" id="{BEFFF5A0-81B7-2961-4D8F-9A1EA1B91770}"/>
                </a:ext>
              </a:extLst>
            </p:cNvPr>
            <p:cNvSpPr>
              <a:spLocks/>
            </p:cNvSpPr>
            <p:nvPr/>
          </p:nvSpPr>
          <p:spPr>
            <a:xfrm>
              <a:off x="6426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4" name="þ&gt;22#6|L" title="þ\#1_6|6||&gt;22|60">
              <a:extLst>
                <a:ext uri="{FF2B5EF4-FFF2-40B4-BE49-F238E27FC236}">
                  <a16:creationId xmlns:a16="http://schemas.microsoft.com/office/drawing/2014/main" id="{D23CD5FB-07B0-6056-AB58-720D8D9821AF}"/>
                </a:ext>
              </a:extLst>
            </p:cNvPr>
            <p:cNvSpPr>
              <a:spLocks/>
            </p:cNvSpPr>
            <p:nvPr/>
          </p:nvSpPr>
          <p:spPr>
            <a:xfrm>
              <a:off x="9220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5" name="þ&gt;23#1|T" title="þ\#1_1|1||&gt;23|">
              <a:extLst>
                <a:ext uri="{FF2B5EF4-FFF2-40B4-BE49-F238E27FC236}">
                  <a16:creationId xmlns:a16="http://schemas.microsoft.com/office/drawing/2014/main" id="{9EDF5546-7CAD-87DD-B5F8-A9A4A40E2D4B}"/>
                </a:ext>
              </a:extLst>
            </p:cNvPr>
            <p:cNvSpPr>
              <a:spLocks/>
            </p:cNvSpPr>
            <p:nvPr/>
          </p:nvSpPr>
          <p:spPr>
            <a:xfrm>
              <a:off x="3632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6" name="þ&gt;23#2|T" title="þ\#1_2|2||&gt;23|">
              <a:extLst>
                <a:ext uri="{FF2B5EF4-FFF2-40B4-BE49-F238E27FC236}">
                  <a16:creationId xmlns:a16="http://schemas.microsoft.com/office/drawing/2014/main" id="{07980D09-C7CD-4C89-8FD6-5393A4EBDD34}"/>
                </a:ext>
              </a:extLst>
            </p:cNvPr>
            <p:cNvSpPr>
              <a:spLocks/>
            </p:cNvSpPr>
            <p:nvPr/>
          </p:nvSpPr>
          <p:spPr>
            <a:xfrm>
              <a:off x="6426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7" name="þ&gt;23#3|T" title="þ\#1_3|3||&gt;23|">
              <a:extLst>
                <a:ext uri="{FF2B5EF4-FFF2-40B4-BE49-F238E27FC236}">
                  <a16:creationId xmlns:a16="http://schemas.microsoft.com/office/drawing/2014/main" id="{66695571-4D19-4BB9-CC85-FFE095E1E5B0}"/>
                </a:ext>
              </a:extLst>
            </p:cNvPr>
            <p:cNvSpPr>
              <a:spLocks/>
            </p:cNvSpPr>
            <p:nvPr/>
          </p:nvSpPr>
          <p:spPr>
            <a:xfrm>
              <a:off x="9220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8" name="þ&gt;23#4|T" title="þ\#1_4|4||&gt;23|">
              <a:extLst>
                <a:ext uri="{FF2B5EF4-FFF2-40B4-BE49-F238E27FC236}">
                  <a16:creationId xmlns:a16="http://schemas.microsoft.com/office/drawing/2014/main" id="{62D878EC-9A8E-417B-7541-08F4FD7541FB}"/>
                </a:ext>
              </a:extLst>
            </p:cNvPr>
            <p:cNvSpPr>
              <a:spLocks/>
            </p:cNvSpPr>
            <p:nvPr/>
          </p:nvSpPr>
          <p:spPr>
            <a:xfrm>
              <a:off x="3632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9" name="þ&gt;23#5|T" title="þ\#1_5|5||&gt;23|">
              <a:extLst>
                <a:ext uri="{FF2B5EF4-FFF2-40B4-BE49-F238E27FC236}">
                  <a16:creationId xmlns:a16="http://schemas.microsoft.com/office/drawing/2014/main" id="{A0B58920-2AD3-9CB5-DB18-71E6200688A9}"/>
                </a:ext>
              </a:extLst>
            </p:cNvPr>
            <p:cNvSpPr>
              <a:spLocks/>
            </p:cNvSpPr>
            <p:nvPr/>
          </p:nvSpPr>
          <p:spPr>
            <a:xfrm>
              <a:off x="6426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0" name="þ&gt;23#6|T" title="þ\#1_6|6||&gt;23|">
              <a:extLst>
                <a:ext uri="{FF2B5EF4-FFF2-40B4-BE49-F238E27FC236}">
                  <a16:creationId xmlns:a16="http://schemas.microsoft.com/office/drawing/2014/main" id="{E2777C14-BCE1-514B-653C-28B841E9A5B5}"/>
                </a:ext>
              </a:extLst>
            </p:cNvPr>
            <p:cNvSpPr>
              <a:spLocks/>
            </p:cNvSpPr>
            <p:nvPr/>
          </p:nvSpPr>
          <p:spPr>
            <a:xfrm>
              <a:off x="9220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1" name="þ&gt;25#1|TN" title="þ\#1_1|1|||0">
              <a:extLst>
                <a:ext uri="{FF2B5EF4-FFF2-40B4-BE49-F238E27FC236}">
                  <a16:creationId xmlns:a16="http://schemas.microsoft.com/office/drawing/2014/main" id="{91CE3C6B-0AF3-D841-78E1-057D6AB0B92B}"/>
                </a:ext>
              </a:extLst>
            </p:cNvPr>
            <p:cNvSpPr>
              <a:spLocks/>
            </p:cNvSpPr>
            <p:nvPr/>
          </p:nvSpPr>
          <p:spPr>
            <a:xfrm>
              <a:off x="3632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01</a:t>
              </a:r>
            </a:p>
          </p:txBody>
        </p:sp>
        <p:sp>
          <p:nvSpPr>
            <p:cNvPr id="352" name="þ&gt;25#2|TN" title="þ\#1_2|2|||0">
              <a:extLst>
                <a:ext uri="{FF2B5EF4-FFF2-40B4-BE49-F238E27FC236}">
                  <a16:creationId xmlns:a16="http://schemas.microsoft.com/office/drawing/2014/main" id="{4D022904-F8D3-2E31-BD50-A361B0A7687E}"/>
                </a:ext>
              </a:extLst>
            </p:cNvPr>
            <p:cNvSpPr>
              <a:spLocks/>
            </p:cNvSpPr>
            <p:nvPr/>
          </p:nvSpPr>
          <p:spPr>
            <a:xfrm>
              <a:off x="6426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02</a:t>
              </a:r>
            </a:p>
          </p:txBody>
        </p:sp>
        <p:sp>
          <p:nvSpPr>
            <p:cNvPr id="353" name="þ&gt;25#3|TN" title="þ\#1_3|3|||0">
              <a:extLst>
                <a:ext uri="{FF2B5EF4-FFF2-40B4-BE49-F238E27FC236}">
                  <a16:creationId xmlns:a16="http://schemas.microsoft.com/office/drawing/2014/main" id="{66E98B86-D326-4735-3091-29468F1B7B97}"/>
                </a:ext>
              </a:extLst>
            </p:cNvPr>
            <p:cNvSpPr>
              <a:spLocks/>
            </p:cNvSpPr>
            <p:nvPr/>
          </p:nvSpPr>
          <p:spPr>
            <a:xfrm>
              <a:off x="9220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03</a:t>
              </a:r>
            </a:p>
          </p:txBody>
        </p:sp>
        <p:sp>
          <p:nvSpPr>
            <p:cNvPr id="354" name="þ&gt;25#4|TN" title="þ\#1_4|4|||0">
              <a:extLst>
                <a:ext uri="{FF2B5EF4-FFF2-40B4-BE49-F238E27FC236}">
                  <a16:creationId xmlns:a16="http://schemas.microsoft.com/office/drawing/2014/main" id="{E372B0FC-7975-C9B0-8958-6CA287B728E5}"/>
                </a:ext>
              </a:extLst>
            </p:cNvPr>
            <p:cNvSpPr>
              <a:spLocks/>
            </p:cNvSpPr>
            <p:nvPr/>
          </p:nvSpPr>
          <p:spPr>
            <a:xfrm>
              <a:off x="3632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04</a:t>
              </a:r>
            </a:p>
          </p:txBody>
        </p:sp>
        <p:sp>
          <p:nvSpPr>
            <p:cNvPr id="355" name="þ&gt;25#5|TN" title="þ\#1_5|5|||0">
              <a:extLst>
                <a:ext uri="{FF2B5EF4-FFF2-40B4-BE49-F238E27FC236}">
                  <a16:creationId xmlns:a16="http://schemas.microsoft.com/office/drawing/2014/main" id="{1C1C1F3E-B62F-1C0F-B48B-79FE60300109}"/>
                </a:ext>
              </a:extLst>
            </p:cNvPr>
            <p:cNvSpPr>
              <a:spLocks/>
            </p:cNvSpPr>
            <p:nvPr/>
          </p:nvSpPr>
          <p:spPr>
            <a:xfrm>
              <a:off x="6426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05</a:t>
              </a:r>
            </a:p>
          </p:txBody>
        </p:sp>
        <p:sp>
          <p:nvSpPr>
            <p:cNvPr id="356" name="þ&gt;25#6|TN" title="þ\#1_6|6|||0">
              <a:extLst>
                <a:ext uri="{FF2B5EF4-FFF2-40B4-BE49-F238E27FC236}">
                  <a16:creationId xmlns:a16="http://schemas.microsoft.com/office/drawing/2014/main" id="{6E604D74-1159-5FDB-6BE4-192AC282FB57}"/>
                </a:ext>
              </a:extLst>
            </p:cNvPr>
            <p:cNvSpPr>
              <a:spLocks/>
            </p:cNvSpPr>
            <p:nvPr/>
          </p:nvSpPr>
          <p:spPr>
            <a:xfrm>
              <a:off x="9220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06</a:t>
              </a:r>
            </a:p>
          </p:txBody>
        </p:sp>
        <p:sp>
          <p:nvSpPr>
            <p:cNvPr id="298" name="þ\#1_1" descr="Section # 1@0@0" hidden="1" title="1">
              <a:extLst>
                <a:ext uri="{FF2B5EF4-FFF2-40B4-BE49-F238E27FC236}">
                  <a16:creationId xmlns:a16="http://schemas.microsoft.com/office/drawing/2014/main" id="{036B7049-B351-4C72-873A-74EA9664B67F}"/>
                </a:ext>
              </a:extLst>
            </p:cNvPr>
            <p:cNvSpPr/>
            <p:nvPr/>
          </p:nvSpPr>
          <p:spPr>
            <a:xfrm>
              <a:off x="3632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0" name="þ\#1_2" descr="Section # 1@0@0" hidden="1" title="1">
              <a:extLst>
                <a:ext uri="{FF2B5EF4-FFF2-40B4-BE49-F238E27FC236}">
                  <a16:creationId xmlns:a16="http://schemas.microsoft.com/office/drawing/2014/main" id="{FF95A0C1-EC90-731B-CAA0-7390F417ACA5}"/>
                </a:ext>
              </a:extLst>
            </p:cNvPr>
            <p:cNvSpPr/>
            <p:nvPr/>
          </p:nvSpPr>
          <p:spPr>
            <a:xfrm>
              <a:off x="6426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2" name="þ\#1_3" descr="Section # 1@0@0" hidden="1" title="1">
              <a:extLst>
                <a:ext uri="{FF2B5EF4-FFF2-40B4-BE49-F238E27FC236}">
                  <a16:creationId xmlns:a16="http://schemas.microsoft.com/office/drawing/2014/main" id="{46054DD5-BF61-586D-4DD4-72A8CC6FF941}"/>
                </a:ext>
              </a:extLst>
            </p:cNvPr>
            <p:cNvSpPr/>
            <p:nvPr/>
          </p:nvSpPr>
          <p:spPr>
            <a:xfrm>
              <a:off x="9220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4" name="þ\#1_4" descr="Section # 1@0@0" hidden="1" title="1">
              <a:extLst>
                <a:ext uri="{FF2B5EF4-FFF2-40B4-BE49-F238E27FC236}">
                  <a16:creationId xmlns:a16="http://schemas.microsoft.com/office/drawing/2014/main" id="{4E7420A1-D41C-1DEB-71D2-D62AA64AA72D}"/>
                </a:ext>
              </a:extLst>
            </p:cNvPr>
            <p:cNvSpPr/>
            <p:nvPr/>
          </p:nvSpPr>
          <p:spPr>
            <a:xfrm>
              <a:off x="3632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6" name="þ\#1_5" descr="Section # 1@0@0" hidden="1" title="1">
              <a:extLst>
                <a:ext uri="{FF2B5EF4-FFF2-40B4-BE49-F238E27FC236}">
                  <a16:creationId xmlns:a16="http://schemas.microsoft.com/office/drawing/2014/main" id="{C7029FBC-7946-D146-F1CB-91388DDB529E}"/>
                </a:ext>
              </a:extLst>
            </p:cNvPr>
            <p:cNvSpPr/>
            <p:nvPr/>
          </p:nvSpPr>
          <p:spPr>
            <a:xfrm>
              <a:off x="6426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8" name="þ\#1_6" descr="Section # 1@0@0" hidden="1" title="1">
              <a:extLst>
                <a:ext uri="{FF2B5EF4-FFF2-40B4-BE49-F238E27FC236}">
                  <a16:creationId xmlns:a16="http://schemas.microsoft.com/office/drawing/2014/main" id="{41F213EB-8CB3-46F2-5096-2BA7895992D3}"/>
                </a:ext>
              </a:extLst>
            </p:cNvPr>
            <p:cNvSpPr/>
            <p:nvPr/>
          </p:nvSpPr>
          <p:spPr>
            <a:xfrm>
              <a:off x="9220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310" name="þ&gt;26#1|P" title="þ\#1_1|1|||1|">
              <a:extLst>
                <a:ext uri="{FF2B5EF4-FFF2-40B4-BE49-F238E27FC236}">
                  <a16:creationId xmlns:a16="http://schemas.microsoft.com/office/drawing/2014/main" id="{8CF48C45-5EE1-29C9-1167-78C250B18BAD}"/>
                </a:ext>
              </a:extLst>
            </p:cNvPr>
            <p:cNvPicPr>
              <a:picLocks/>
            </p:cNvPicPr>
            <p:nvPr/>
          </p:nvPicPr>
          <p:blipFill>
            <a:blip r:embed="rId8">
              <a:extLst>
                <a:ext uri="{96DAC541-7B7A-43D3-8B79-37D633B846F1}">
                  <asvg:svgBlip xmlns:asvg="http://schemas.microsoft.com/office/drawing/2016/SVG/main" r:embed="rId9"/>
                </a:ext>
              </a:extLst>
            </a:blip>
            <a:srcRect l="-343144" r="-343144"/>
            <a:stretch/>
          </p:blipFill>
          <p:spPr>
            <a:xfrm>
              <a:off x="3632200" y="3377442"/>
              <a:ext cx="2667000" cy="339178"/>
            </a:xfrm>
            <a:prstGeom prst="rect">
              <a:avLst/>
            </a:prstGeom>
          </p:spPr>
        </p:pic>
        <p:pic>
          <p:nvPicPr>
            <p:cNvPr id="312" name="þ&gt;26#2|P" title="þ\#1_2|2|||1|">
              <a:extLst>
                <a:ext uri="{FF2B5EF4-FFF2-40B4-BE49-F238E27FC236}">
                  <a16:creationId xmlns:a16="http://schemas.microsoft.com/office/drawing/2014/main" id="{49E4EDDB-9FE9-0D07-FBB8-B0EB4D9B3DD7}"/>
                </a:ext>
              </a:extLst>
            </p:cNvPr>
            <p:cNvPicPr>
              <a:picLocks/>
            </p:cNvPicPr>
            <p:nvPr/>
          </p:nvPicPr>
          <p:blipFill>
            <a:blip r:embed="rId10">
              <a:extLst>
                <a:ext uri="{96DAC541-7B7A-43D3-8B79-37D633B846F1}">
                  <asvg:svgBlip xmlns:asvg="http://schemas.microsoft.com/office/drawing/2016/SVG/main" r:embed="rId11"/>
                </a:ext>
              </a:extLst>
            </a:blip>
            <a:srcRect l="-343144" r="-343144"/>
            <a:stretch/>
          </p:blipFill>
          <p:spPr>
            <a:xfrm>
              <a:off x="6426200" y="3377442"/>
              <a:ext cx="2667000" cy="339178"/>
            </a:xfrm>
            <a:prstGeom prst="rect">
              <a:avLst/>
            </a:prstGeom>
          </p:spPr>
        </p:pic>
        <p:pic>
          <p:nvPicPr>
            <p:cNvPr id="314" name="þ&gt;26#3|P" title="þ\#1_3|3|||1|">
              <a:extLst>
                <a:ext uri="{FF2B5EF4-FFF2-40B4-BE49-F238E27FC236}">
                  <a16:creationId xmlns:a16="http://schemas.microsoft.com/office/drawing/2014/main" id="{5EE1E5D9-DEC9-E2F8-6A2C-04256A0B3621}"/>
                </a:ext>
              </a:extLst>
            </p:cNvPr>
            <p:cNvPicPr>
              <a:picLocks/>
            </p:cNvPicPr>
            <p:nvPr/>
          </p:nvPicPr>
          <p:blipFill>
            <a:blip r:embed="rId12">
              <a:extLst>
                <a:ext uri="{96DAC541-7B7A-43D3-8B79-37D633B846F1}">
                  <asvg:svgBlip xmlns:asvg="http://schemas.microsoft.com/office/drawing/2016/SVG/main" r:embed="rId13"/>
                </a:ext>
              </a:extLst>
            </a:blip>
            <a:srcRect l="-343144" r="-343144"/>
            <a:stretch/>
          </p:blipFill>
          <p:spPr>
            <a:xfrm>
              <a:off x="9220200" y="3377442"/>
              <a:ext cx="2667000" cy="339178"/>
            </a:xfrm>
            <a:prstGeom prst="rect">
              <a:avLst/>
            </a:prstGeom>
          </p:spPr>
        </p:pic>
        <p:pic>
          <p:nvPicPr>
            <p:cNvPr id="316" name="þ&gt;26#4|P" title="þ\#1_4|4|||1|">
              <a:extLst>
                <a:ext uri="{FF2B5EF4-FFF2-40B4-BE49-F238E27FC236}">
                  <a16:creationId xmlns:a16="http://schemas.microsoft.com/office/drawing/2014/main" id="{DA269248-C2BC-A155-E75F-5CF114EA4CC3}"/>
                </a:ext>
              </a:extLst>
            </p:cNvPr>
            <p:cNvPicPr>
              <a:picLocks/>
            </p:cNvPicPr>
            <p:nvPr/>
          </p:nvPicPr>
          <p:blipFill>
            <a:blip r:embed="rId14">
              <a:extLst>
                <a:ext uri="{96DAC541-7B7A-43D3-8B79-37D633B846F1}">
                  <asvg:svgBlip xmlns:asvg="http://schemas.microsoft.com/office/drawing/2016/SVG/main" r:embed="rId15"/>
                </a:ext>
              </a:extLst>
            </a:blip>
            <a:srcRect l="-343144" r="-343144"/>
            <a:stretch/>
          </p:blipFill>
          <p:spPr>
            <a:xfrm>
              <a:off x="3632200" y="6044442"/>
              <a:ext cx="2667000" cy="339178"/>
            </a:xfrm>
            <a:prstGeom prst="rect">
              <a:avLst/>
            </a:prstGeom>
          </p:spPr>
        </p:pic>
        <p:pic>
          <p:nvPicPr>
            <p:cNvPr id="318" name="þ&gt;26#5|P" title="þ\#1_5|5|||1|">
              <a:extLst>
                <a:ext uri="{FF2B5EF4-FFF2-40B4-BE49-F238E27FC236}">
                  <a16:creationId xmlns:a16="http://schemas.microsoft.com/office/drawing/2014/main" id="{DDDB6CF3-24CC-A6E3-8A59-2301C2A3B099}"/>
                </a:ext>
              </a:extLst>
            </p:cNvPr>
            <p:cNvPicPr>
              <a:picLocks/>
            </p:cNvPicPr>
            <p:nvPr/>
          </p:nvPicPr>
          <p:blipFill>
            <a:blip r:embed="rId16">
              <a:extLst>
                <a:ext uri="{96DAC541-7B7A-43D3-8B79-37D633B846F1}">
                  <asvg:svgBlip xmlns:asvg="http://schemas.microsoft.com/office/drawing/2016/SVG/main" r:embed="rId17"/>
                </a:ext>
              </a:extLst>
            </a:blip>
            <a:srcRect l="-343144" r="-343144"/>
            <a:stretch/>
          </p:blipFill>
          <p:spPr>
            <a:xfrm>
              <a:off x="6426200" y="6044442"/>
              <a:ext cx="2667000" cy="339178"/>
            </a:xfrm>
            <a:prstGeom prst="rect">
              <a:avLst/>
            </a:prstGeom>
          </p:spPr>
        </p:pic>
        <p:pic>
          <p:nvPicPr>
            <p:cNvPr id="320" name="þ&gt;26#6|P" title="þ\#1_6|6|||1|">
              <a:extLst>
                <a:ext uri="{FF2B5EF4-FFF2-40B4-BE49-F238E27FC236}">
                  <a16:creationId xmlns:a16="http://schemas.microsoft.com/office/drawing/2014/main" id="{A86C7958-7AA9-3E35-684E-CD052637BDE0}"/>
                </a:ext>
              </a:extLst>
            </p:cNvPr>
            <p:cNvPicPr>
              <a:picLocks/>
            </p:cNvPicPr>
            <p:nvPr/>
          </p:nvPicPr>
          <p:blipFill>
            <a:blip r:embed="rId18">
              <a:extLst>
                <a:ext uri="{96DAC541-7B7A-43D3-8B79-37D633B846F1}">
                  <asvg:svgBlip xmlns:asvg="http://schemas.microsoft.com/office/drawing/2016/SVG/main" r:embed="rId19"/>
                </a:ext>
              </a:extLst>
            </a:blip>
            <a:srcRect l="-343144" r="-343144"/>
            <a:stretch/>
          </p:blipFill>
          <p:spPr>
            <a:xfrm>
              <a:off x="9220200" y="6044442"/>
              <a:ext cx="2667000" cy="339178"/>
            </a:xfrm>
            <a:prstGeom prst="rect">
              <a:avLst/>
            </a:prstGeom>
          </p:spPr>
        </p:pic>
      </p:grpSp>
      <p:grpSp>
        <p:nvGrpSpPr>
          <p:cNvPr id="500" name="þK">
            <a:extLst>
              <a:ext uri="{FF2B5EF4-FFF2-40B4-BE49-F238E27FC236}">
                <a16:creationId xmlns:a16="http://schemas.microsoft.com/office/drawing/2014/main" id="{F91CDA17-7704-DD85-048E-EA0304873520}"/>
              </a:ext>
            </a:extLst>
          </p:cNvPr>
          <p:cNvGrpSpPr/>
          <p:nvPr/>
        </p:nvGrpSpPr>
        <p:grpSpPr>
          <a:xfrm>
            <a:off x="3505200" y="1143000"/>
            <a:ext cx="8509000" cy="5461000"/>
            <a:chOff x="3505200" y="1143000"/>
            <a:chExt cx="8509000" cy="5461000"/>
          </a:xfrm>
        </p:grpSpPr>
        <p:sp>
          <p:nvSpPr>
            <p:cNvPr id="430" name="þH#6" descr="6 1" title="|6|">
              <a:extLst>
                <a:ext uri="{FF2B5EF4-FFF2-40B4-BE49-F238E27FC236}">
                  <a16:creationId xmlns:a16="http://schemas.microsoft.com/office/drawing/2014/main" id="{BAEB1A6E-85E0-D8BF-7BDA-6EC2BE9929CE}"/>
                </a:ext>
              </a:extLst>
            </p:cNvPr>
            <p:cNvSpPr/>
            <p:nvPr/>
          </p:nvSpPr>
          <p:spPr>
            <a:xfrm>
              <a:off x="10604500" y="1206500"/>
              <a:ext cx="1295400" cy="5334000"/>
            </a:xfrm>
            <a:prstGeom prst="rect">
              <a:avLst/>
            </a:prstGeom>
            <a:solidFill>
              <a:schemeClr val="bg2">
                <a:lumMod val="100000"/>
              </a:schemeClr>
            </a:solidFill>
            <a:ln w="12700" cap="flat" cmpd="sng" algn="ctr">
              <a:solidFill>
                <a:schemeClr val="bg1">
                  <a:lumMod val="100000"/>
                </a:schemeClr>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8" name="þH#5" descr="5 1" title="|5|">
              <a:extLst>
                <a:ext uri="{FF2B5EF4-FFF2-40B4-BE49-F238E27FC236}">
                  <a16:creationId xmlns:a16="http://schemas.microsoft.com/office/drawing/2014/main" id="{D18DB0F7-1048-4CFD-74AA-0A0BC7C40F56}"/>
                </a:ext>
              </a:extLst>
            </p:cNvPr>
            <p:cNvSpPr/>
            <p:nvPr/>
          </p:nvSpPr>
          <p:spPr>
            <a:xfrm>
              <a:off x="9207500" y="1206500"/>
              <a:ext cx="1295400" cy="5334000"/>
            </a:xfrm>
            <a:prstGeom prst="rect">
              <a:avLst/>
            </a:prstGeom>
            <a:solidFill>
              <a:schemeClr val="bg1">
                <a:lumMod val="100000"/>
              </a:schemeClr>
            </a:solidFill>
            <a:ln w="12700" cap="flat" cmpd="sng" algn="ctr">
              <a:solidFill>
                <a:schemeClr val="bg1">
                  <a:lumMod val="100000"/>
                </a:schemeClr>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6" name="þH#4" descr="4 1" title="|4|">
              <a:extLst>
                <a:ext uri="{FF2B5EF4-FFF2-40B4-BE49-F238E27FC236}">
                  <a16:creationId xmlns:a16="http://schemas.microsoft.com/office/drawing/2014/main" id="{3741547F-6449-C434-1E82-EA8EFFCD11EC}"/>
                </a:ext>
              </a:extLst>
            </p:cNvPr>
            <p:cNvSpPr/>
            <p:nvPr/>
          </p:nvSpPr>
          <p:spPr>
            <a:xfrm>
              <a:off x="7810500" y="1206500"/>
              <a:ext cx="1295400" cy="5334000"/>
            </a:xfrm>
            <a:prstGeom prst="rect">
              <a:avLst/>
            </a:prstGeom>
            <a:solidFill>
              <a:schemeClr val="bg2">
                <a:lumMod val="100000"/>
              </a:schemeClr>
            </a:solidFill>
            <a:ln w="12700" cap="flat" cmpd="sng" algn="ctr">
              <a:solidFill>
                <a:schemeClr val="bg1">
                  <a:lumMod val="100000"/>
                </a:schemeClr>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4" name="þH#3" descr="3 1" title="|3|">
              <a:extLst>
                <a:ext uri="{FF2B5EF4-FFF2-40B4-BE49-F238E27FC236}">
                  <a16:creationId xmlns:a16="http://schemas.microsoft.com/office/drawing/2014/main" id="{8180DDD9-3030-E990-CD25-22EEE4B4C8B3}"/>
                </a:ext>
              </a:extLst>
            </p:cNvPr>
            <p:cNvSpPr/>
            <p:nvPr/>
          </p:nvSpPr>
          <p:spPr>
            <a:xfrm>
              <a:off x="6413500" y="1206500"/>
              <a:ext cx="1295400" cy="5334000"/>
            </a:xfrm>
            <a:prstGeom prst="rect">
              <a:avLst/>
            </a:prstGeom>
            <a:solidFill>
              <a:schemeClr val="bg1">
                <a:lumMod val="100000"/>
              </a:schemeClr>
            </a:solidFill>
            <a:ln w="12700" cap="flat" cmpd="sng" algn="ctr">
              <a:solidFill>
                <a:schemeClr val="bg1">
                  <a:lumMod val="100000"/>
                </a:schemeClr>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2" name="þH#2" descr="2 1" title="|2|">
              <a:extLst>
                <a:ext uri="{FF2B5EF4-FFF2-40B4-BE49-F238E27FC236}">
                  <a16:creationId xmlns:a16="http://schemas.microsoft.com/office/drawing/2014/main" id="{BB16E2E1-F423-2357-E97A-6432646003FF}"/>
                </a:ext>
              </a:extLst>
            </p:cNvPr>
            <p:cNvSpPr/>
            <p:nvPr/>
          </p:nvSpPr>
          <p:spPr>
            <a:xfrm>
              <a:off x="5016500" y="1206500"/>
              <a:ext cx="1295400" cy="5334000"/>
            </a:xfrm>
            <a:prstGeom prst="rect">
              <a:avLst/>
            </a:prstGeom>
            <a:solidFill>
              <a:schemeClr val="bg2">
                <a:lumMod val="100000"/>
              </a:schemeClr>
            </a:solidFill>
            <a:ln w="12700" cap="flat" cmpd="sng" algn="ctr">
              <a:solidFill>
                <a:schemeClr val="bg1">
                  <a:lumMod val="100000"/>
                </a:schemeClr>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0" name="þH#1" descr="1 1" title="|1|">
              <a:extLst>
                <a:ext uri="{FF2B5EF4-FFF2-40B4-BE49-F238E27FC236}">
                  <a16:creationId xmlns:a16="http://schemas.microsoft.com/office/drawing/2014/main" id="{90070235-15BB-2392-D17F-095C1CFAB114}"/>
                </a:ext>
              </a:extLst>
            </p:cNvPr>
            <p:cNvSpPr/>
            <p:nvPr/>
          </p:nvSpPr>
          <p:spPr>
            <a:xfrm>
              <a:off x="3619500" y="1206500"/>
              <a:ext cx="1295400" cy="5334000"/>
            </a:xfrm>
            <a:prstGeom prst="rect">
              <a:avLst/>
            </a:prstGeom>
            <a:solidFill>
              <a:schemeClr val="bg1">
                <a:lumMod val="100000"/>
              </a:schemeClr>
            </a:solidFill>
            <a:ln w="12700" cap="flat" cmpd="sng" algn="ctr">
              <a:solidFill>
                <a:schemeClr val="bg1">
                  <a:lumMod val="100000"/>
                </a:schemeClr>
              </a:solidFill>
              <a:prstDash val="solid"/>
              <a:miter lim="800000"/>
              <a:headEnd type="none" w="med" len="med"/>
              <a:tailEnd type="none" w="med" len="me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AAAC5ACF-CA52-F690-95DB-25520FD9D17A}"/>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8" name="þO" descr="80#43.69228" hidden="1" title="1.830987">
              <a:extLst>
                <a:ext uri="{FF2B5EF4-FFF2-40B4-BE49-F238E27FC236}">
                  <a16:creationId xmlns:a16="http://schemas.microsoft.com/office/drawing/2014/main" id="{0D3FA409-85E4-7311-7E1A-B4D8CA1A9B01}"/>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BE368FB0-CDDB-5035-D16F-261ADF56FD9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54F2480F-D20D-DADB-B4A2-7862956A4D6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195B329F-001E-C485-1AA9-3426E0B74BF3}"/>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35B6D791-578B-87BD-9829-E07740FF40B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87F7652B-6595-27E7-D551-DDC4AD8084A9}"/>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6ECC53BF-83C2-DD6D-BD71-FC1105E1517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6AEAF17E-1A13-22DA-1743-2833AEC63524}"/>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BD4CEBB7-57DB-6536-0F6C-8FA707D84D8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64F861CE-02F3-1A8D-8992-4C39C9D24DD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13126D7F-75D8-26DE-168A-B378227AEF0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09EC5011-A786-5613-07CE-B79371418E4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9CB4D479-5EF6-6216-1828-71023864788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837453B0-C39B-9539-2E05-A83665D133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F12D7138-97B4-8B9E-C2C2-BEC45D3BF55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66DD0011-1CC2-F2E6-394B-BEE0F35DBCA6}"/>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37A89B0A-8613-24D7-0A92-CF96DA68A7A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2AA67EB5-071A-7BB3-4FC3-D98A08C6BDA3}"/>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351216FF-023F-E5A2-0712-0DBDDE68E397}"/>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CEAC16AE-237E-490E-8172-E760D02615A3}"/>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D3FA802C-2294-A19D-55ED-6D05DA384B4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11FBB156-E0E7-A536-5C3F-2EB664325A0F}"/>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11ABC97B-95A6-2E39-6D89-0E27D2F2E9C2}"/>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V[þaþ]G1[þxþ]2[þaþ]F113[þxþ]1[þaþ]F83[þxþ]N[þaþ]F142[þxþ]Y[þaþ]KB[þxþ]N[þaþ]F144[þxþ]N[þaþ]F82[þxþ]þPresentation[þaþ]F155[þxþ]N[þaþ]U1U75[þxþ]X[þaþ]U1U68[þxþ]Y[þaþ]U12[þxþ]1[þaþ]U11[þxþ]1[þaþ]U10[þxþ]V[þaþ]F141[þxþ]o1oþ[þaþ]F116[þxþ]1[þaþ]U15[þxþ]þ&gt;27þ&gt;26þ&gt;24þ&gt;22þ&gt;20þ&gt;23þ&gt;21þ&gt;25[þaþ]þ&gt;24U3[þxþ]0.304744217213808[þaþ]MF52[þxþ]None[þaþ]D_I[þxþ]SubRowD[þaþ]þ&gt;22FT[þxþ]V[þaþ]þ&gt;21FT[þxþ]V[þaþ]þ&gt;21U12[þxþ]S[þaþ]þ&gt;21U19[þxþ]T[þaþ]þ&gt;21U21[þxþ]&gt;21[þaþ]þ&gt;21U22[þxþ]þNone[þaþ]þ&gt;21U68[þxþ]Y[þaþ]þ&gt;21U4[þxþ]0.153260269758631[þaþ]þ&gt;21U3[þxþ]0.236996080738787[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6[þaþ]F187[þxþ]1[þaþ]F167[þxþ]420[þaþ]F168[þxþ]660[þaþ]F169[þxþ]5[þaþ]F170[þxþ]5[þaþ]F156[þxþ]0[þaþ]F157[þxþ]612[þaþ]F158[þxþ]0[þaþ]U113[þxþ]NaN[þaþ]U1U80[þxþ]-1[þaþ]U19[þxþ]0[þaþ]F_1[þxþ]0.192307692307692[þaþ]F_2[þxþ]0.192307692307692[þaþ]F_3[þxþ]0.192307692307692[þaþ]F_4[þxþ]0.192307692307692[þaþ]F_5[þxþ]0.153846153846154[þaþ]F135[þxþ]8078654ee65844608e293b7839a9fc66[þaþ]U1U81[þxþ]Y[þaþ]F192[þxþ]Y[þaþ]þ&gt;21U70[þxþ]TextStyle1[þaþ]þ&gt;21U62[þxþ]Y[þaþ]F190[þxþ]DoubleColorStyle1[þaþ]þ&gt;21U69[þxþ]N[þaþ]F_0[þxþ]0.177347930029178[þaþ]F166[þxþ]N[þaþ]F149[þxþ]InvertedTextStyle1[þaþ]þ&gt;21F148[þxþ]Topic[þaþ]F185[þxþ]360,786529541016[þaþ]F186[þxþ]836,108825683594[þaþ]U1U79[þxþ]0[þaþ]F184[þxþ]N[þaþ]U1U78[þxþ]50[þaþ]U110[þxþ]0[þaþ]U112[þxþ]Infinity[þaþ]F84[þxþ]N[þaþ]F196[þxþ]L[þaþ]F195[þxþ]D[þaþ]F189[þxþ]N[þaþ]þ&gt;21F197[þxþ]Y[þaþ]þ&gt;21F198[þxþ]N[þaþ]F-3[þxþ]Template1[þaþ]F124[þxþ]8[þaþ]F_6[þxþ]0.0769230769230775[þaþ]F209[þxþ]66.90491[þaþ]F210[þxþ]231.5638[þaþ]þ&gt;24FT[þxþ]V[þaþ]OL[þxþ]1[þaþ]F222[þxþ]Y[þaþ]F236[þxþ]AGENDA[þaþ]U114[þxþ]1[þaþ]þ&gt;21U84[þxþ]Y[þaþ]þ&gt;20F232[þxþ]Y[þaþ]þ&gt;20F233[þxþ]1[þaþ]þ&gt;20U12[þxþ]S[þaþ]þ&gt;20U19[þxþ]L[þaþ]þ&gt;20U10[þxþ]0[þaþ]þ&gt;20U9[þxþ]0[þaþ]þ&gt;20U3[þxþ]0.184417361665938[þaþ]þ&gt;20U4[þxþ]0.153260269758631[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49960731534022[þaþ]þ&gt;20FT[þxþ]V[þaþ]þ&gt;22U4[þxþ]0.117144375923808[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3[þaþ]þ&gt;20U2[þxþ]0[þaþ]þ&gt;22U5[þxþ]0[þaþ]þ&gt;22U2[þxþ]0[þaþ]þ&gt;23U12[þxþ]S[þaþ]þ&gt;23U19[þxþ]T[þaþ]þ&gt;23U10[þxþ]0[þaþ]þ&gt;23U9[þxþ]0[þaþ]þ&gt;23U3[þxþ]0.17641623957549[þaþ]þ&gt;23U4[þxþ]0.098263241600151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0615190625708691[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29.768188476563[þaþ]þ&gt;24U83[þxþ]28.9251976013184[þaþ]þ&gt;23VA[þxþ]N[þaþ]þ&gt;23U82[þxþ]129.768188476563[þaþ]þ&gt;23U83[þxþ]38.2800788879395[þaþ]þ&gt;22F193[þxþ]N[þaþ]þ&gt;22VA[þxþ]N[þaþ]þ&gt;20VA[þxþ]Y[þaþ]þ&gt;20U82[þxþ]207.624176025391[þaþ]þ&gt;20U83[þxþ]38.2800788879395[þaþ]þ&gt;22F194[þxþ]N[þaþ]þ&gt;22U82[þxþ]129.768188476563[þaþ]þ&gt;22U83[þxþ]51.6908645629883[þaþ]þ&gt;25U12[þxþ]S[þaþ]þ&gt;25U19[þxþ]TN[þaþ]þ&gt;25U10[þxþ]0[þaþ]þ&gt;25U9[þxþ]0[þaþ]þ&gt;25U3[þxþ]0.236996080738787[þaþ]þ&gt;25U4[þxþ]0.153260269758631[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1[þaþ]I_2F269[þxþ]-1[þaþ]I_2F264[þxþ]16[þaþ]I_2F265[þxþ]0[þaþ]þ&gt;25F148[þxþ]#[þaþ]F279[þxþ]23.2552[þaþ]F282[þxþ]277.9658[þaþ]F286[þxþ]Classic Color Palette[þaþ]F211[þxþ]N[þaþ]þ&gt;24U5[þxþ]0[þaþ]þ&gt;24U2[þxþ]0[þaþ]þ&gt;23U5[þxþ]0[þaþ]þ&gt;23U2[þxþ]0[þaþ]þ&gt;25U5[þxþ]7[þaþ]þ&gt;25U2[þxþ]0[þaþ]þ&gt;21F268[þxþ]N[þaþ]þ&gt;20F268[þxþ]N[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13[þaþ]þ&gt;20F291[þxþ]7.44[þaþ]þ&gt;22F291[þxþ]5[þaþ]þ&gt;23F291[þxþ]5[þaþ]þ&gt;24F291[þxþ]5[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1U83[þxþ]100[þaþ]þ&gt;21U82[þxþ]100[þaþ]þ&gt;25U83[þxþ]100[þaþ]þ&gt;25U82[þxþ]100[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7U12[þxþ]S[þaþ]þ&gt;27U19[þxþ]T[þaþ]þ&gt;27U10[þxþ]0[þaþ]þ&gt;27U9[þxþ]0[þaþ]þ&gt;27U3[þxþ]1[þaþ]þ&gt;27U4[þxþ]0.480438941783906[þaþ]þ&gt;27U21[þxþ]&gt;27[þaþ]þ&gt;27U22[þxþ]þNone[þaþ]þ&gt;27U68[þxþ]Y[þaþ]þ&gt;27F173[þxþ]N[þaþ]þ&gt;27F179[þxþ]C[þaþ]þ&gt;27F176[þxþ]0[þaþ]þ&gt;27U26[þxþ]Text Shape 3[þaþ]þ&gt;27U47[þxþ]Sub Topics[þaþ]þ&gt;27U69[þxþ]Y[þaþ]þ&gt;27U40[þxþ]Y[þaþ]þ&gt;27U28[þxþ]N2[þaþ]þ&gt;27U38[þxþ]24.7478388750968[þaþ]þ&gt;27U37[þxþ]H[þaþ]þ&gt;27F174[þxþ]Y[þaþ]þ&gt;27F175[þxþ]1[þaþ]þ&gt;27FT[þxþ]V[þaþ]þ&gt;26U5[þxþ]4[þaþ]þ&gt;26U2[þxþ]0[þaþ]þ&gt;27U5[þxþ]4[þaþ]þ&gt;27U2[þxþ]3[þaþ]F221[þxþ]Y[þaþ]þ&gt;27F236[þxþ]N[þaþ]þ&gt;27F291[þxþ]9.89[þaþ]þ&gt;27F268[þxþ]N[þaþ]F302[þxþ]0_Professional[þaþ]F300[þxþ]01_Agenda[þaþ]F301[þxþ]03_Complex[þaþ]þ&gt;27F303[þxþ]35[þaþ]þ&gt;24F303[þxþ]50[þaþ]þ&gt;26F303[þxþ]37[þaþ]þ&gt;22F303[þxþ]54[þaþ]þ&gt;20F303[þxþ]56[þaþ]þ&gt;23F303[þxþ]52[þaþ]þ&gt;21F303[þxþ]62[þaþ]þ&gt;25F303[þxþ]48[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F22CD27F-9A94-D118-A419-56D77935E6B7}"/>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Placeholderþþ^þ1þ2þItem 2þPLACEHOLDERþ76.8þ51.6þAdd SpeakerþLorem ipsum dolor sit amet, consectetur adipisci elit....þPlaceholderþþ^þ1þ3þItem 3þPLACEHOLDERþ85.248þ65.016þAdd SpeakerþLorem ipsum dolor sit amet, consectetur adipisci elit....þPlaceholderþþ^þ2þ1þSub Item 1þPLACEHOLDERþ60þ50þAdd SpeakerþLorem ipsum dolor sit amet, consectetur adipisci elit....þPlaceholderþþ^þ2þ2þItem 2þPLACEHOLDERþ51þ63þAdd SpeakerþLorem ipsum dolor sit amet, consectetur adipisci elit....þPlaceholderþþ^þ3þ1þSub Item 1þPLACEHOLDERþ60þ40þAdd SpeakerþLorem ipsum dolor sit amet, consectetur adipisci elit....þPlaceholderþþ^þ3þ2þItem 2þPLACEHOLDERþ40.8þ50.8þAdd SpeakerþLorem ipsum dolor sit amet, consectetur adipisci elit....þPlaceholderþþ^þ4þ1þSub Item 1þPLACEHOLDERþ60þ30þAdd SpeakerþLorem ipsum dolor sit amet, consectetur adipisci elit....þPlaceholderþþ^þ4þ2þItem 2þPLACEHOLDERþ73.8þ36þAdd SpeakerþLorem ipsum dolor sit amet, consectetur adipisci elit....þPlaceholderþþ^þ4þ3þItem 3þPLACEHOLDERþ60þ30þAdd SpeakerþLorem ipsum dolor sit amet, consectetur adipisci elit....þPlaceholderþþ^þ4þ4þItem 3þPLACEHOLDERþ70.11þ25.92þAdd SpeakerþLorem ipsum dolor sit amet, consectetur adipisci elit....þPlaceholderþþ^þ5þ1þSub Item 1þPLACEHOLDERþ60þ20þAdd SpeakerþLorem ipsum dolor sit amet, consectetur adipisci elit....þPlaceholderþþ^þ5þ2þItem 2þPLACEHOLDERþ78.6þ14þAdd SpeakerþLorem ipsum dolor sit amet, consectetur adipisci elit....þPlaceholderþþ^þ5þ3þItem 3þPLACEHOLDERþ91.176þ17.22þAdd SpeakerþLorem ipsum dolor sit amet, consectetur adipisci elit....þPlaceholderþþ^þ6þ1þSub Item 1þPLACEHOLDERþ60þ10þAdd SpeakerþLorem ipsum dolor sit amet, consectetur adipisci elit....þPlaceholderþþ^þ6þ2þItem 2þPLACEHOLDERþ58.2þ11.4þAdd SpeakerþLorem ipsum dolor sit amet, consectetur adipisci elit....þPlaceholderþþ^þ6þ3þItem 3þPLACEHOLDERþ60þ10þAdd SpeakerþLorem ipsum dolor sit amet, consectetur adipisci elit....þPlaceholderþþ^þ6þ4þItem 3þPLACEHOLDERþ60þ10þAdd SpeakerþLorem ipsum dolor sit amet, consectetur adipisci elit....þPlaceholderþþ^þ6þ5þItem 3þPLACEHOLDERþ59.364þ9.69þAdd SpeakerþLorem ipsum dolor sit amet, consectetur adipisci elit....þPlaceholderþ" hidden="1" title="RowþSubRowþSubRowDþ&gt;21þ&gt;20þ&gt;22þ&gt;23þ&gt;24þ&gt;27þþ^þNþNþSþSþNþNþSþSþSþ">
              <a:extLst>
                <a:ext uri="{FF2B5EF4-FFF2-40B4-BE49-F238E27FC236}">
                  <a16:creationId xmlns:a16="http://schemas.microsoft.com/office/drawing/2014/main" id="{7517103A-E058-AB6C-6896-6A07EB1FA7D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DED61FF2-0ABB-1C0D-A547-5CFA3A21635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362" name="þ&gt;27" hidden="1" title="S">
              <a:extLst>
                <a:ext uri="{FF2B5EF4-FFF2-40B4-BE49-F238E27FC236}">
                  <a16:creationId xmlns:a16="http://schemas.microsoft.com/office/drawing/2014/main" id="{908B0816-1CA3-A1BC-3C82-6960D5FA69F1}"/>
                </a:ext>
              </a:extLst>
            </p:cNvPr>
            <p:cNvSpPr>
              <a:spLocks/>
            </p:cNvSpPr>
            <p:nvPr/>
          </p:nvSpPr>
          <p:spPr>
            <a:xfrm>
              <a:off x="3695700" y="1333500"/>
              <a:ext cx="12700" cy="1270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000">
                <a:solidFill>
                  <a:schemeClr val="tx2">
                    <a:lumMod val="100000"/>
                  </a:schemeClr>
                </a:solidFill>
                <a:latin typeface="Bierstadt" panose="020B0004020202020204" pitchFamily="34" charset="0"/>
              </a:endParaRPr>
            </a:p>
          </p:txBody>
        </p:sp>
        <p:sp>
          <p:nvSpPr>
            <p:cNvPr id="364" name="þ-27" hidden="1">
              <a:extLst>
                <a:ext uri="{FF2B5EF4-FFF2-40B4-BE49-F238E27FC236}">
                  <a16:creationId xmlns:a16="http://schemas.microsoft.com/office/drawing/2014/main" id="{97908381-15FC-6E8F-6302-72295ED5D573}"/>
                </a:ext>
              </a:extLst>
            </p:cNvPr>
            <p:cNvSpPr/>
            <p:nvPr/>
          </p:nvSpPr>
          <p:spPr>
            <a:xfrm>
              <a:off x="3695700" y="1333500"/>
              <a:ext cx="12700" cy="12700"/>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000" b="1">
                <a:solidFill>
                  <a:schemeClr val="accent1">
                    <a:lumMod val="100000"/>
                  </a:schemeClr>
                </a:solidFill>
                <a:latin typeface="Bierstadt" panose="020B0004020202020204" pitchFamily="34" charset="0"/>
              </a:endParaRPr>
            </a:p>
          </p:txBody>
        </p:sp>
        <p:cxnSp>
          <p:nvCxnSpPr>
            <p:cNvPr id="366" name="þ&gt;26" hidden="1" title="V">
              <a:extLst>
                <a:ext uri="{FF2B5EF4-FFF2-40B4-BE49-F238E27FC236}">
                  <a16:creationId xmlns:a16="http://schemas.microsoft.com/office/drawing/2014/main" id="{94228D79-F556-FBDC-DFF3-218525405915}"/>
                </a:ext>
              </a:extLst>
            </p:cNvPr>
            <p:cNvCxnSpPr/>
            <p:nvPr/>
          </p:nvCxnSpPr>
          <p:spPr>
            <a:xfrm>
              <a:off x="3695700" y="1333500"/>
              <a:ext cx="12700" cy="1270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68" name="þ-26" hidden="1">
              <a:extLst>
                <a:ext uri="{FF2B5EF4-FFF2-40B4-BE49-F238E27FC236}">
                  <a16:creationId xmlns:a16="http://schemas.microsoft.com/office/drawing/2014/main" id="{39AB611B-0CEC-9562-CA9D-5D35C98607DF}"/>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940AE31A-A4FC-E1CB-1B4C-769D9A7A85F8}"/>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74" name="þ&gt;24L" hidden="1" title="S">
              <a:extLst>
                <a:ext uri="{FF2B5EF4-FFF2-40B4-BE49-F238E27FC236}">
                  <a16:creationId xmlns:a16="http://schemas.microsoft.com/office/drawing/2014/main" id="{39A823ED-C19F-426F-4B4E-12C4423EAE9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6" name="þ&gt;24à" hidden="1" title="S">
              <a:extLst>
                <a:ext uri="{FF2B5EF4-FFF2-40B4-BE49-F238E27FC236}">
                  <a16:creationId xmlns:a16="http://schemas.microsoft.com/office/drawing/2014/main" id="{F2E20DD5-22C7-0962-2BEC-D9ADFD15D01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8" name="þ&gt;23L" hidden="1" title="S">
              <a:extLst>
                <a:ext uri="{FF2B5EF4-FFF2-40B4-BE49-F238E27FC236}">
                  <a16:creationId xmlns:a16="http://schemas.microsoft.com/office/drawing/2014/main" id="{C7ED6134-E575-53A1-A272-874A7981CBA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0" name="þ&gt;23à" hidden="1" title="S">
              <a:extLst>
                <a:ext uri="{FF2B5EF4-FFF2-40B4-BE49-F238E27FC236}">
                  <a16:creationId xmlns:a16="http://schemas.microsoft.com/office/drawing/2014/main" id="{61A33164-E571-555E-DFBD-ABD5CDB35D1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49E55D3D-88AD-93B9-3D97-34A2EB594EC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B6F61447-18D7-241E-CFD8-35FAF6E722A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EFBCD85D-44CF-8C21-2952-B45052EFAA9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2FDD1421-5120-A5BE-F3C9-451B5077AEC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0" name="þ&gt;25" hidden="1" title="S">
              <a:extLst>
                <a:ext uri="{FF2B5EF4-FFF2-40B4-BE49-F238E27FC236}">
                  <a16:creationId xmlns:a16="http://schemas.microsoft.com/office/drawing/2014/main" id="{D3EA5943-D036-E27F-CCE0-92D5A582F913}"/>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800" b="1">
                <a:solidFill>
                  <a:schemeClr val="accent1">
                    <a:lumMod val="100000"/>
                  </a:schemeClr>
                </a:solidFill>
                <a:latin typeface="Bierstadt" panose="020B0004020202020204" pitchFamily="34" charset="0"/>
              </a:endParaRPr>
            </a:p>
          </p:txBody>
        </p:sp>
        <p:sp>
          <p:nvSpPr>
            <p:cNvPr id="412" name="þ-25" hidden="1">
              <a:extLst>
                <a:ext uri="{FF2B5EF4-FFF2-40B4-BE49-F238E27FC236}">
                  <a16:creationId xmlns:a16="http://schemas.microsoft.com/office/drawing/2014/main" id="{07AAACA3-FCD2-3255-97F1-606197E5BF2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0" name="þ&gt;24" hidden="1" title="S">
              <a:extLst>
                <a:ext uri="{FF2B5EF4-FFF2-40B4-BE49-F238E27FC236}">
                  <a16:creationId xmlns:a16="http://schemas.microsoft.com/office/drawing/2014/main" id="{01272184-D101-53CB-F877-CE84ED5477A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72" name="þ-24" hidden="1">
              <a:extLst>
                <a:ext uri="{FF2B5EF4-FFF2-40B4-BE49-F238E27FC236}">
                  <a16:creationId xmlns:a16="http://schemas.microsoft.com/office/drawing/2014/main" id="{993DCB47-1666-BF7E-137D-D6E450BBA5A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4" name="þ&gt;23" hidden="1" title="S">
              <a:extLst>
                <a:ext uri="{FF2B5EF4-FFF2-40B4-BE49-F238E27FC236}">
                  <a16:creationId xmlns:a16="http://schemas.microsoft.com/office/drawing/2014/main" id="{3937043C-01D8-1778-A0B9-9334E54326B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a:solidFill>
                  <a:schemeClr val="tx2">
                    <a:lumMod val="100000"/>
                  </a:schemeClr>
                </a:solidFill>
                <a:latin typeface="Bierstadt" panose="020B0004020202020204" pitchFamily="34" charset="0"/>
              </a:endParaRPr>
            </a:p>
          </p:txBody>
        </p:sp>
        <p:sp>
          <p:nvSpPr>
            <p:cNvPr id="396" name="þ-23" hidden="1">
              <a:extLst>
                <a:ext uri="{FF2B5EF4-FFF2-40B4-BE49-F238E27FC236}">
                  <a16:creationId xmlns:a16="http://schemas.microsoft.com/office/drawing/2014/main" id="{AA16F78D-42A5-4AD4-45C6-0ADF4BDDECD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F406B356-8C93-AE69-7E4A-41CF89E7B17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tx2">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0FF3B04E-EB4A-2BF0-16E5-2B91B3B2ABD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CDCFE305-1F39-B57A-4107-565EE33FFAF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accent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06DFC6D1-52D2-9B46-E759-8738B6701F8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A98E9F8B-02CD-07DD-047A-2AB3536DAEC3}"/>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2509BE27-FCAD-D569-88A8-BA632208A70F}"/>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07F6183F-C91E-3CAC-FC59-DCCFBB207A07}"/>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04532959-3026-E154-F7B4-B62424F6A90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Bierstadt" panose="020B0004020202020204" pitchFamily="34" charset="0"/>
              </a:endParaRPr>
            </a:p>
          </p:txBody>
        </p:sp>
        <p:sp>
          <p:nvSpPr>
            <p:cNvPr id="402" name="þ&gt;21" hidden="1" title="S">
              <a:extLst>
                <a:ext uri="{FF2B5EF4-FFF2-40B4-BE49-F238E27FC236}">
                  <a16:creationId xmlns:a16="http://schemas.microsoft.com/office/drawing/2014/main" id="{80BC2271-F263-3BA1-E0F1-58E99DE97C0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b="1">
                <a:solidFill>
                  <a:schemeClr val="tx2">
                    <a:lumMod val="100000"/>
                  </a:schemeClr>
                </a:solidFill>
                <a:latin typeface="Bierstadt" panose="020B0004020202020204" pitchFamily="34" charset="0"/>
              </a:endParaRPr>
            </a:p>
          </p:txBody>
        </p:sp>
        <p:sp>
          <p:nvSpPr>
            <p:cNvPr id="404" name="þ-21" hidden="1">
              <a:extLst>
                <a:ext uri="{FF2B5EF4-FFF2-40B4-BE49-F238E27FC236}">
                  <a16:creationId xmlns:a16="http://schemas.microsoft.com/office/drawing/2014/main" id="{270B30FF-3371-C58F-D3A6-3C35EE2FCDDC}"/>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441324FF-F360-190C-5E7C-AA521D21A08E}"/>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F3D68C17-93BF-BFCF-1422-EAAF53586019}"/>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35EB641D-DC3F-8266-DD5C-D145F7C11E9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D026DE32-0187-20E9-2446-7999AD2CADB3}"/>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90EF5A3B-FD4C-B46E-F324-F3483808BEA9}"/>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extLst>
              <a:ext uri="{AF507438-7753-43E0-B8FC-AC1667EBCBE1}">
                <a14:hiddenEffects xmlns:a14="http://schemas.microsoft.com/office/drawing/2010/main">
                  <a:effectLst>
                    <a:outerShdw blurRad="63500" sx="102000" sy="102000" algn="ctr">
                      <a:srgbClr val="D9D9D9"/>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2FA53D07-6283-E57B-1D91-0D4036E3B327}"/>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2E1E90CC-17AB-617A-3314-77C6A456DAC8}"/>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406" name="þ&gt;21L" hidden="1" title="S">
              <a:extLst>
                <a:ext uri="{FF2B5EF4-FFF2-40B4-BE49-F238E27FC236}">
                  <a16:creationId xmlns:a16="http://schemas.microsoft.com/office/drawing/2014/main" id="{3BACFFEC-AFA8-A32E-D970-AC587A3AD8B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8" name="þ&gt;21à" hidden="1" title="S">
              <a:extLst>
                <a:ext uri="{FF2B5EF4-FFF2-40B4-BE49-F238E27FC236}">
                  <a16:creationId xmlns:a16="http://schemas.microsoft.com/office/drawing/2014/main" id="{BF10EA89-C0BD-BEED-0943-8C32CE62187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4" name="þ&gt;25L" hidden="1" title="S">
              <a:extLst>
                <a:ext uri="{FF2B5EF4-FFF2-40B4-BE49-F238E27FC236}">
                  <a16:creationId xmlns:a16="http://schemas.microsoft.com/office/drawing/2014/main" id="{3619F52F-8310-8428-6DA9-3A650FE6CBD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6" name="þ&gt;25à" hidden="1" title="S">
              <a:extLst>
                <a:ext uri="{FF2B5EF4-FFF2-40B4-BE49-F238E27FC236}">
                  <a16:creationId xmlns:a16="http://schemas.microsoft.com/office/drawing/2014/main" id="{6D4F648E-5CF5-F850-2453-241E01493F1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687BE13B-DC75-F3E9-CDFD-FF3892EA14B1}"/>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32" name="þ&gt;21#1|T" title="þ\#1_1|1||&gt;21|">
              <a:extLst>
                <a:ext uri="{FF2B5EF4-FFF2-40B4-BE49-F238E27FC236}">
                  <a16:creationId xmlns:a16="http://schemas.microsoft.com/office/drawing/2014/main" id="{A8BBDC40-9D00-69C7-ECEC-FA71053C9810}"/>
                </a:ext>
              </a:extLst>
            </p:cNvPr>
            <p:cNvSpPr>
              <a:spLocks/>
            </p:cNvSpPr>
            <p:nvPr/>
          </p:nvSpPr>
          <p:spPr>
            <a:xfrm>
              <a:off x="3619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tx2">
                      <a:lumMod val="100000"/>
                    </a:schemeClr>
                  </a:solidFill>
                  <a:latin typeface="Bierstadt" panose="020B0004020202020204" pitchFamily="34" charset="0"/>
                </a:rPr>
                <a:t>PLACEHOLDER</a:t>
              </a:r>
            </a:p>
          </p:txBody>
        </p:sp>
        <p:sp>
          <p:nvSpPr>
            <p:cNvPr id="433" name="þ&gt;21#2|T" title="þ\#1_2|2||&gt;21|">
              <a:extLst>
                <a:ext uri="{FF2B5EF4-FFF2-40B4-BE49-F238E27FC236}">
                  <a16:creationId xmlns:a16="http://schemas.microsoft.com/office/drawing/2014/main" id="{66588596-7263-43DD-D375-6D992644C524}"/>
                </a:ext>
              </a:extLst>
            </p:cNvPr>
            <p:cNvSpPr>
              <a:spLocks/>
            </p:cNvSpPr>
            <p:nvPr/>
          </p:nvSpPr>
          <p:spPr>
            <a:xfrm>
              <a:off x="5016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accent1">
                      <a:lumMod val="100000"/>
                    </a:schemeClr>
                  </a:solidFill>
                  <a:latin typeface="Bierstadt" panose="020B0004020202020204" pitchFamily="34" charset="0"/>
                </a:rPr>
                <a:t>PLACEHOLDER</a:t>
              </a:r>
            </a:p>
          </p:txBody>
        </p:sp>
        <p:sp>
          <p:nvSpPr>
            <p:cNvPr id="434" name="þ&gt;21#3|T" title="þ\#1_3|3||&gt;21|">
              <a:extLst>
                <a:ext uri="{FF2B5EF4-FFF2-40B4-BE49-F238E27FC236}">
                  <a16:creationId xmlns:a16="http://schemas.microsoft.com/office/drawing/2014/main" id="{6B2BF696-01F7-F889-1ED0-38E97F13730D}"/>
                </a:ext>
              </a:extLst>
            </p:cNvPr>
            <p:cNvSpPr>
              <a:spLocks/>
            </p:cNvSpPr>
            <p:nvPr/>
          </p:nvSpPr>
          <p:spPr>
            <a:xfrm>
              <a:off x="6413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tx2">
                      <a:lumMod val="100000"/>
                    </a:schemeClr>
                  </a:solidFill>
                  <a:latin typeface="Bierstadt" panose="020B0004020202020204" pitchFamily="34" charset="0"/>
                </a:rPr>
                <a:t>PLACEHOLDER</a:t>
              </a:r>
            </a:p>
          </p:txBody>
        </p:sp>
        <p:sp>
          <p:nvSpPr>
            <p:cNvPr id="435" name="þ&gt;21#4|T" title="þ\#1_4|4||&gt;21|">
              <a:extLst>
                <a:ext uri="{FF2B5EF4-FFF2-40B4-BE49-F238E27FC236}">
                  <a16:creationId xmlns:a16="http://schemas.microsoft.com/office/drawing/2014/main" id="{E8A3A86B-5F25-ACAD-2719-C9992AE157A4}"/>
                </a:ext>
              </a:extLst>
            </p:cNvPr>
            <p:cNvSpPr>
              <a:spLocks/>
            </p:cNvSpPr>
            <p:nvPr/>
          </p:nvSpPr>
          <p:spPr>
            <a:xfrm>
              <a:off x="7810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accent1">
                      <a:lumMod val="100000"/>
                    </a:schemeClr>
                  </a:solidFill>
                  <a:latin typeface="Bierstadt" panose="020B0004020202020204" pitchFamily="34" charset="0"/>
                </a:rPr>
                <a:t>PLACEHOLDER</a:t>
              </a:r>
            </a:p>
          </p:txBody>
        </p:sp>
        <p:sp>
          <p:nvSpPr>
            <p:cNvPr id="436" name="þ&gt;21#5|T" title="þ\#1_5|5||&gt;21|">
              <a:extLst>
                <a:ext uri="{FF2B5EF4-FFF2-40B4-BE49-F238E27FC236}">
                  <a16:creationId xmlns:a16="http://schemas.microsoft.com/office/drawing/2014/main" id="{5802CED1-0CBE-C990-B6D8-B5024A2AC29C}"/>
                </a:ext>
              </a:extLst>
            </p:cNvPr>
            <p:cNvSpPr>
              <a:spLocks/>
            </p:cNvSpPr>
            <p:nvPr/>
          </p:nvSpPr>
          <p:spPr>
            <a:xfrm>
              <a:off x="9207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tx2">
                      <a:lumMod val="100000"/>
                    </a:schemeClr>
                  </a:solidFill>
                  <a:latin typeface="Bierstadt" panose="020B0004020202020204" pitchFamily="34" charset="0"/>
                </a:rPr>
                <a:t>PLACEHOLDER</a:t>
              </a:r>
            </a:p>
          </p:txBody>
        </p:sp>
        <p:sp>
          <p:nvSpPr>
            <p:cNvPr id="437" name="þ&gt;21#6|T" title="þ\#1_6|6||&gt;21|">
              <a:extLst>
                <a:ext uri="{FF2B5EF4-FFF2-40B4-BE49-F238E27FC236}">
                  <a16:creationId xmlns:a16="http://schemas.microsoft.com/office/drawing/2014/main" id="{449591D6-A9D7-0A21-23D4-30BAB320C786}"/>
                </a:ext>
              </a:extLst>
            </p:cNvPr>
            <p:cNvSpPr>
              <a:spLocks/>
            </p:cNvSpPr>
            <p:nvPr/>
          </p:nvSpPr>
          <p:spPr>
            <a:xfrm>
              <a:off x="10604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accent1">
                      <a:lumMod val="100000"/>
                    </a:schemeClr>
                  </a:solidFill>
                  <a:latin typeface="Bierstadt" panose="020B0004020202020204" pitchFamily="34" charset="0"/>
                </a:rPr>
                <a:t>PLACEHOLDER</a:t>
              </a:r>
            </a:p>
          </p:txBody>
        </p:sp>
        <p:sp>
          <p:nvSpPr>
            <p:cNvPr id="438" name="þ&gt;20#1|L" title="þ\#1_1|1||&gt;20|">
              <a:extLst>
                <a:ext uri="{FF2B5EF4-FFF2-40B4-BE49-F238E27FC236}">
                  <a16:creationId xmlns:a16="http://schemas.microsoft.com/office/drawing/2014/main" id="{439520B2-51CE-210C-D9DD-FCC8C91FFB44}"/>
                </a:ext>
              </a:extLst>
            </p:cNvPr>
            <p:cNvSpPr>
              <a:spLocks/>
            </p:cNvSpPr>
            <p:nvPr/>
          </p:nvSpPr>
          <p:spPr>
            <a:xfrm>
              <a:off x="3619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accent1">
                      <a:lumMod val="100000"/>
                    </a:schemeClr>
                  </a:solidFill>
                  <a:latin typeface="Bierstadt" panose="020B0004020202020204" pitchFamily="34" charset="0"/>
                </a:rPr>
                <a:t>09:00-10:00</a:t>
              </a:r>
            </a:p>
          </p:txBody>
        </p:sp>
        <p:sp>
          <p:nvSpPr>
            <p:cNvPr id="439" name="þ&gt;20#2|L" title="þ\#1_2|2||&gt;20|">
              <a:extLst>
                <a:ext uri="{FF2B5EF4-FFF2-40B4-BE49-F238E27FC236}">
                  <a16:creationId xmlns:a16="http://schemas.microsoft.com/office/drawing/2014/main" id="{EED02BA7-4667-B116-0A98-0424E838323D}"/>
                </a:ext>
              </a:extLst>
            </p:cNvPr>
            <p:cNvSpPr>
              <a:spLocks/>
            </p:cNvSpPr>
            <p:nvPr/>
          </p:nvSpPr>
          <p:spPr>
            <a:xfrm>
              <a:off x="5016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accent1">
                      <a:lumMod val="100000"/>
                    </a:schemeClr>
                  </a:solidFill>
                  <a:latin typeface="Bierstadt" panose="020B0004020202020204" pitchFamily="34" charset="0"/>
                </a:rPr>
                <a:t>10:00-11:00</a:t>
              </a:r>
            </a:p>
          </p:txBody>
        </p:sp>
        <p:sp>
          <p:nvSpPr>
            <p:cNvPr id="440" name="þ&gt;20#3|L" title="þ\#1_3|3||&gt;20|">
              <a:extLst>
                <a:ext uri="{FF2B5EF4-FFF2-40B4-BE49-F238E27FC236}">
                  <a16:creationId xmlns:a16="http://schemas.microsoft.com/office/drawing/2014/main" id="{4D378446-5316-9BF0-F1B4-1F6C8C23A205}"/>
                </a:ext>
              </a:extLst>
            </p:cNvPr>
            <p:cNvSpPr>
              <a:spLocks/>
            </p:cNvSpPr>
            <p:nvPr/>
          </p:nvSpPr>
          <p:spPr>
            <a:xfrm>
              <a:off x="6413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accent1">
                      <a:lumMod val="100000"/>
                    </a:schemeClr>
                  </a:solidFill>
                  <a:latin typeface="Bierstadt" panose="020B0004020202020204" pitchFamily="34" charset="0"/>
                </a:rPr>
                <a:t>11:00-12:00</a:t>
              </a:r>
            </a:p>
          </p:txBody>
        </p:sp>
        <p:sp>
          <p:nvSpPr>
            <p:cNvPr id="441" name="þ&gt;20#4|L" title="þ\#1_4|4||&gt;20|">
              <a:extLst>
                <a:ext uri="{FF2B5EF4-FFF2-40B4-BE49-F238E27FC236}">
                  <a16:creationId xmlns:a16="http://schemas.microsoft.com/office/drawing/2014/main" id="{2BBCFF1E-025F-20E3-35C2-181D89687A1F}"/>
                </a:ext>
              </a:extLst>
            </p:cNvPr>
            <p:cNvSpPr>
              <a:spLocks/>
            </p:cNvSpPr>
            <p:nvPr/>
          </p:nvSpPr>
          <p:spPr>
            <a:xfrm>
              <a:off x="7810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accent1">
                      <a:lumMod val="100000"/>
                    </a:schemeClr>
                  </a:solidFill>
                  <a:latin typeface="Bierstadt" panose="020B0004020202020204" pitchFamily="34" charset="0"/>
                </a:rPr>
                <a:t>12:00-13:00</a:t>
              </a:r>
            </a:p>
          </p:txBody>
        </p:sp>
        <p:sp>
          <p:nvSpPr>
            <p:cNvPr id="442" name="þ&gt;20#5|L" title="þ\#1_5|5||&gt;20|">
              <a:extLst>
                <a:ext uri="{FF2B5EF4-FFF2-40B4-BE49-F238E27FC236}">
                  <a16:creationId xmlns:a16="http://schemas.microsoft.com/office/drawing/2014/main" id="{B1834CF6-9467-2C5F-8C9A-FE3C991DC730}"/>
                </a:ext>
              </a:extLst>
            </p:cNvPr>
            <p:cNvSpPr>
              <a:spLocks/>
            </p:cNvSpPr>
            <p:nvPr/>
          </p:nvSpPr>
          <p:spPr>
            <a:xfrm>
              <a:off x="9207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accent1">
                      <a:lumMod val="100000"/>
                    </a:schemeClr>
                  </a:solidFill>
                  <a:latin typeface="Bierstadt" panose="020B0004020202020204" pitchFamily="34" charset="0"/>
                </a:rPr>
                <a:t>13:00-14:00</a:t>
              </a:r>
            </a:p>
          </p:txBody>
        </p:sp>
        <p:sp>
          <p:nvSpPr>
            <p:cNvPr id="443" name="þ&gt;20#6|L" title="þ\#1_6|6||&gt;20|">
              <a:extLst>
                <a:ext uri="{FF2B5EF4-FFF2-40B4-BE49-F238E27FC236}">
                  <a16:creationId xmlns:a16="http://schemas.microsoft.com/office/drawing/2014/main" id="{08BD091E-6651-7769-9C75-6622FE26F330}"/>
                </a:ext>
              </a:extLst>
            </p:cNvPr>
            <p:cNvSpPr>
              <a:spLocks/>
            </p:cNvSpPr>
            <p:nvPr/>
          </p:nvSpPr>
          <p:spPr>
            <a:xfrm>
              <a:off x="10604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accent1">
                      <a:lumMod val="100000"/>
                    </a:schemeClr>
                  </a:solidFill>
                  <a:latin typeface="Bierstadt" panose="020B0004020202020204" pitchFamily="34" charset="0"/>
                </a:rPr>
                <a:t>14:00-15:00</a:t>
              </a:r>
            </a:p>
          </p:txBody>
        </p:sp>
        <p:sp>
          <p:nvSpPr>
            <p:cNvPr id="444" name="þ&gt;25#1|TN" title="þ\#1_1|1|||0">
              <a:extLst>
                <a:ext uri="{FF2B5EF4-FFF2-40B4-BE49-F238E27FC236}">
                  <a16:creationId xmlns:a16="http://schemas.microsoft.com/office/drawing/2014/main" id="{191DC1E5-0B6A-2D2C-4625-CBBD91609AAE}"/>
                </a:ext>
              </a:extLst>
            </p:cNvPr>
            <p:cNvSpPr>
              <a:spLocks/>
            </p:cNvSpPr>
            <p:nvPr/>
          </p:nvSpPr>
          <p:spPr>
            <a:xfrm>
              <a:off x="3619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accent1">
                      <a:lumMod val="100000"/>
                    </a:schemeClr>
                  </a:solidFill>
                  <a:latin typeface="Bierstadt" panose="020B0004020202020204" pitchFamily="34" charset="0"/>
                </a:rPr>
                <a:t>01</a:t>
              </a:r>
            </a:p>
          </p:txBody>
        </p:sp>
        <p:sp>
          <p:nvSpPr>
            <p:cNvPr id="445" name="þ&gt;25#2|TN" title="þ\#1_2|2|||0">
              <a:extLst>
                <a:ext uri="{FF2B5EF4-FFF2-40B4-BE49-F238E27FC236}">
                  <a16:creationId xmlns:a16="http://schemas.microsoft.com/office/drawing/2014/main" id="{D22099A9-A123-A208-43E3-9627684CBD6A}"/>
                </a:ext>
              </a:extLst>
            </p:cNvPr>
            <p:cNvSpPr>
              <a:spLocks/>
            </p:cNvSpPr>
            <p:nvPr/>
          </p:nvSpPr>
          <p:spPr>
            <a:xfrm>
              <a:off x="5016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accent1">
                      <a:lumMod val="100000"/>
                    </a:schemeClr>
                  </a:solidFill>
                  <a:latin typeface="Bierstadt" panose="020B0004020202020204" pitchFamily="34" charset="0"/>
                </a:rPr>
                <a:t>02</a:t>
              </a:r>
            </a:p>
          </p:txBody>
        </p:sp>
        <p:sp>
          <p:nvSpPr>
            <p:cNvPr id="446" name="þ&gt;25#3|TN" title="þ\#1_3|3|||0">
              <a:extLst>
                <a:ext uri="{FF2B5EF4-FFF2-40B4-BE49-F238E27FC236}">
                  <a16:creationId xmlns:a16="http://schemas.microsoft.com/office/drawing/2014/main" id="{61E1A34B-F54A-73EB-59D3-F3784696AD99}"/>
                </a:ext>
              </a:extLst>
            </p:cNvPr>
            <p:cNvSpPr>
              <a:spLocks/>
            </p:cNvSpPr>
            <p:nvPr/>
          </p:nvSpPr>
          <p:spPr>
            <a:xfrm>
              <a:off x="6413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accent1">
                      <a:lumMod val="100000"/>
                    </a:schemeClr>
                  </a:solidFill>
                  <a:latin typeface="Bierstadt" panose="020B0004020202020204" pitchFamily="34" charset="0"/>
                </a:rPr>
                <a:t>03</a:t>
              </a:r>
            </a:p>
          </p:txBody>
        </p:sp>
        <p:sp>
          <p:nvSpPr>
            <p:cNvPr id="447" name="þ&gt;25#4|TN" title="þ\#1_4|4|||0">
              <a:extLst>
                <a:ext uri="{FF2B5EF4-FFF2-40B4-BE49-F238E27FC236}">
                  <a16:creationId xmlns:a16="http://schemas.microsoft.com/office/drawing/2014/main" id="{724F2272-CE78-1300-C7CC-34D8E385216F}"/>
                </a:ext>
              </a:extLst>
            </p:cNvPr>
            <p:cNvSpPr>
              <a:spLocks/>
            </p:cNvSpPr>
            <p:nvPr/>
          </p:nvSpPr>
          <p:spPr>
            <a:xfrm>
              <a:off x="7810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accent1">
                      <a:lumMod val="100000"/>
                    </a:schemeClr>
                  </a:solidFill>
                  <a:latin typeface="Bierstadt" panose="020B0004020202020204" pitchFamily="34" charset="0"/>
                </a:rPr>
                <a:t>04</a:t>
              </a:r>
            </a:p>
          </p:txBody>
        </p:sp>
        <p:sp>
          <p:nvSpPr>
            <p:cNvPr id="448" name="þ&gt;25#5|TN" title="þ\#1_5|5|||0">
              <a:extLst>
                <a:ext uri="{FF2B5EF4-FFF2-40B4-BE49-F238E27FC236}">
                  <a16:creationId xmlns:a16="http://schemas.microsoft.com/office/drawing/2014/main" id="{362522AD-F228-16FE-3C3E-19ADA8DD7342}"/>
                </a:ext>
              </a:extLst>
            </p:cNvPr>
            <p:cNvSpPr>
              <a:spLocks/>
            </p:cNvSpPr>
            <p:nvPr/>
          </p:nvSpPr>
          <p:spPr>
            <a:xfrm>
              <a:off x="9207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accent1">
                      <a:lumMod val="100000"/>
                    </a:schemeClr>
                  </a:solidFill>
                  <a:latin typeface="Bierstadt" panose="020B0004020202020204" pitchFamily="34" charset="0"/>
                </a:rPr>
                <a:t>05</a:t>
              </a:r>
            </a:p>
          </p:txBody>
        </p:sp>
        <p:sp>
          <p:nvSpPr>
            <p:cNvPr id="449" name="þ&gt;25#6|TN" title="þ\#1_6|6|||0">
              <a:extLst>
                <a:ext uri="{FF2B5EF4-FFF2-40B4-BE49-F238E27FC236}">
                  <a16:creationId xmlns:a16="http://schemas.microsoft.com/office/drawing/2014/main" id="{117EC969-F9B2-472D-B73E-5E2D9E77CD12}"/>
                </a:ext>
              </a:extLst>
            </p:cNvPr>
            <p:cNvSpPr>
              <a:spLocks/>
            </p:cNvSpPr>
            <p:nvPr/>
          </p:nvSpPr>
          <p:spPr>
            <a:xfrm>
              <a:off x="10604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accent1">
                      <a:lumMod val="100000"/>
                    </a:schemeClr>
                  </a:solidFill>
                  <a:latin typeface="Bierstadt" panose="020B0004020202020204" pitchFamily="34" charset="0"/>
                </a:rPr>
                <a:t>06</a:t>
              </a:r>
            </a:p>
          </p:txBody>
        </p:sp>
        <p:cxnSp>
          <p:nvCxnSpPr>
            <p:cNvPr id="450" name="þ&gt;26#1|S" title="þ\#1_1|1|||">
              <a:extLst>
                <a:ext uri="{FF2B5EF4-FFF2-40B4-BE49-F238E27FC236}">
                  <a16:creationId xmlns:a16="http://schemas.microsoft.com/office/drawing/2014/main" id="{7E570373-F9E0-F78F-9EC6-C3A8A08E3D8C}"/>
                </a:ext>
              </a:extLst>
            </p:cNvPr>
            <p:cNvCxnSpPr/>
            <p:nvPr/>
          </p:nvCxnSpPr>
          <p:spPr>
            <a:xfrm>
              <a:off x="3619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1" name="þ&gt;26#2|S" title="þ\#1_2|2|||">
              <a:extLst>
                <a:ext uri="{FF2B5EF4-FFF2-40B4-BE49-F238E27FC236}">
                  <a16:creationId xmlns:a16="http://schemas.microsoft.com/office/drawing/2014/main" id="{35EE8886-1425-114F-8DB8-89F6101CD19A}"/>
                </a:ext>
              </a:extLst>
            </p:cNvPr>
            <p:cNvCxnSpPr/>
            <p:nvPr/>
          </p:nvCxnSpPr>
          <p:spPr>
            <a:xfrm>
              <a:off x="5016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2" name="þ&gt;26#3|S" title="þ\#1_3|3|||">
              <a:extLst>
                <a:ext uri="{FF2B5EF4-FFF2-40B4-BE49-F238E27FC236}">
                  <a16:creationId xmlns:a16="http://schemas.microsoft.com/office/drawing/2014/main" id="{F8F41081-9C19-AA09-8C8D-3091221F0368}"/>
                </a:ext>
              </a:extLst>
            </p:cNvPr>
            <p:cNvCxnSpPr/>
            <p:nvPr/>
          </p:nvCxnSpPr>
          <p:spPr>
            <a:xfrm>
              <a:off x="6413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3" name="þ&gt;26#4|S" title="þ\#1_4|4|||">
              <a:extLst>
                <a:ext uri="{FF2B5EF4-FFF2-40B4-BE49-F238E27FC236}">
                  <a16:creationId xmlns:a16="http://schemas.microsoft.com/office/drawing/2014/main" id="{4972BD16-3A0E-ADA4-CF1C-B1A43C160C6C}"/>
                </a:ext>
              </a:extLst>
            </p:cNvPr>
            <p:cNvCxnSpPr/>
            <p:nvPr/>
          </p:nvCxnSpPr>
          <p:spPr>
            <a:xfrm>
              <a:off x="7810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4" name="þ&gt;26#5|S" title="þ\#1_5|5|||">
              <a:extLst>
                <a:ext uri="{FF2B5EF4-FFF2-40B4-BE49-F238E27FC236}">
                  <a16:creationId xmlns:a16="http://schemas.microsoft.com/office/drawing/2014/main" id="{337A48E8-B257-6C77-4994-13A16C361BEA}"/>
                </a:ext>
              </a:extLst>
            </p:cNvPr>
            <p:cNvCxnSpPr/>
            <p:nvPr/>
          </p:nvCxnSpPr>
          <p:spPr>
            <a:xfrm>
              <a:off x="9207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5" name="þ&gt;26#6|S" title="þ\#1_6|6|||">
              <a:extLst>
                <a:ext uri="{FF2B5EF4-FFF2-40B4-BE49-F238E27FC236}">
                  <a16:creationId xmlns:a16="http://schemas.microsoft.com/office/drawing/2014/main" id="{B37A17DB-3FB6-281C-ED24-F18947E711A2}"/>
                </a:ext>
              </a:extLst>
            </p:cNvPr>
            <p:cNvCxnSpPr/>
            <p:nvPr/>
          </p:nvCxnSpPr>
          <p:spPr>
            <a:xfrm>
              <a:off x="10604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58" name="þ&gt;27#1|Y1:1" title="þ\#1_1|1|1|&gt;27||Sub Item 1">
              <a:extLst>
                <a:ext uri="{FF2B5EF4-FFF2-40B4-BE49-F238E27FC236}">
                  <a16:creationId xmlns:a16="http://schemas.microsoft.com/office/drawing/2014/main" id="{9C9CD829-4339-84A5-52D7-47A691F73519}"/>
                </a:ext>
              </a:extLst>
            </p:cNvPr>
            <p:cNvSpPr/>
            <p:nvPr/>
          </p:nvSpPr>
          <p:spPr>
            <a:xfrm>
              <a:off x="3619500" y="414168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#1</a:t>
              </a:r>
            </a:p>
          </p:txBody>
        </p:sp>
        <p:sp>
          <p:nvSpPr>
            <p:cNvPr id="460" name="þ&gt;27#1|Y1:2" title="þ\#1_1|1|2|&gt;27||Item 2">
              <a:extLst>
                <a:ext uri="{FF2B5EF4-FFF2-40B4-BE49-F238E27FC236}">
                  <a16:creationId xmlns:a16="http://schemas.microsoft.com/office/drawing/2014/main" id="{97FFE232-4E97-CBE7-F83E-0E7169BB183E}"/>
                </a:ext>
              </a:extLst>
            </p:cNvPr>
            <p:cNvSpPr/>
            <p:nvPr/>
          </p:nvSpPr>
          <p:spPr>
            <a:xfrm>
              <a:off x="3619500" y="499590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#2</a:t>
              </a:r>
            </a:p>
          </p:txBody>
        </p:sp>
        <p:sp>
          <p:nvSpPr>
            <p:cNvPr id="462" name="þ&gt;27#1|Y1:3" title="þ\#1_1|1|3|&gt;27||Item 3">
              <a:extLst>
                <a:ext uri="{FF2B5EF4-FFF2-40B4-BE49-F238E27FC236}">
                  <a16:creationId xmlns:a16="http://schemas.microsoft.com/office/drawing/2014/main" id="{25B351C1-B78B-9D1A-A1DE-274F74C22B2B}"/>
                </a:ext>
              </a:extLst>
            </p:cNvPr>
            <p:cNvSpPr/>
            <p:nvPr/>
          </p:nvSpPr>
          <p:spPr>
            <a:xfrm>
              <a:off x="3619500" y="585012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#3</a:t>
              </a:r>
            </a:p>
          </p:txBody>
        </p:sp>
        <p:sp>
          <p:nvSpPr>
            <p:cNvPr id="457" name="þ&gt;27#1|T:1" title="þ\#1_1|1|1|&gt;27||Sub Item 1">
              <a:extLst>
                <a:ext uri="{FF2B5EF4-FFF2-40B4-BE49-F238E27FC236}">
                  <a16:creationId xmlns:a16="http://schemas.microsoft.com/office/drawing/2014/main" id="{EAEA3845-7656-9345-9CF6-AE2DCC3E67AA}"/>
                </a:ext>
              </a:extLst>
            </p:cNvPr>
            <p:cNvSpPr>
              <a:spLocks/>
            </p:cNvSpPr>
            <p:nvPr/>
          </p:nvSpPr>
          <p:spPr>
            <a:xfrm>
              <a:off x="3940084" y="387487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59" name="þ&gt;27#1|T:2" title="þ\#1_1|1|2|&gt;27||Item 2">
              <a:extLst>
                <a:ext uri="{FF2B5EF4-FFF2-40B4-BE49-F238E27FC236}">
                  <a16:creationId xmlns:a16="http://schemas.microsoft.com/office/drawing/2014/main" id="{5C07CDCF-5DEC-E3C6-A007-6875024137DE}"/>
                </a:ext>
              </a:extLst>
            </p:cNvPr>
            <p:cNvSpPr>
              <a:spLocks/>
            </p:cNvSpPr>
            <p:nvPr/>
          </p:nvSpPr>
          <p:spPr>
            <a:xfrm>
              <a:off x="3940084" y="472909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accent1">
                      <a:lumMod val="100000"/>
                    </a:schemeClr>
                  </a:solidFill>
                  <a:latin typeface="Bierstadt" panose="020B0004020202020204" pitchFamily="34" charset="0"/>
                </a:rPr>
                <a:t>Placeholder</a:t>
              </a:r>
            </a:p>
          </p:txBody>
        </p:sp>
        <p:sp>
          <p:nvSpPr>
            <p:cNvPr id="461" name="þ&gt;27#1|T:3" title="þ\#1_1|1|3|&gt;27||Item 3">
              <a:extLst>
                <a:ext uri="{FF2B5EF4-FFF2-40B4-BE49-F238E27FC236}">
                  <a16:creationId xmlns:a16="http://schemas.microsoft.com/office/drawing/2014/main" id="{917CDF5D-CBF5-3713-A991-1870B9D87B9E}"/>
                </a:ext>
              </a:extLst>
            </p:cNvPr>
            <p:cNvSpPr>
              <a:spLocks/>
            </p:cNvSpPr>
            <p:nvPr/>
          </p:nvSpPr>
          <p:spPr>
            <a:xfrm>
              <a:off x="3940084" y="558331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65" name="þ&gt;27#2|Y1:1" title="þ\#1_2|2|1|&gt;27||Sub Item 1">
              <a:extLst>
                <a:ext uri="{FF2B5EF4-FFF2-40B4-BE49-F238E27FC236}">
                  <a16:creationId xmlns:a16="http://schemas.microsoft.com/office/drawing/2014/main" id="{017B2E4A-C808-18A2-0DFD-A6F072F77136}"/>
                </a:ext>
              </a:extLst>
            </p:cNvPr>
            <p:cNvSpPr/>
            <p:nvPr/>
          </p:nvSpPr>
          <p:spPr>
            <a:xfrm>
              <a:off x="5016500" y="4355244"/>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#1</a:t>
              </a:r>
            </a:p>
          </p:txBody>
        </p:sp>
        <p:sp>
          <p:nvSpPr>
            <p:cNvPr id="467" name="þ&gt;27#2|Y1:2" title="þ\#1_2|2|2|&gt;27||Item 2">
              <a:extLst>
                <a:ext uri="{FF2B5EF4-FFF2-40B4-BE49-F238E27FC236}">
                  <a16:creationId xmlns:a16="http://schemas.microsoft.com/office/drawing/2014/main" id="{7D424CD5-1B0E-943E-633D-A97BBD88F89B}"/>
                </a:ext>
              </a:extLst>
            </p:cNvPr>
            <p:cNvSpPr/>
            <p:nvPr/>
          </p:nvSpPr>
          <p:spPr>
            <a:xfrm>
              <a:off x="5016500" y="5636575"/>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#2</a:t>
              </a:r>
            </a:p>
          </p:txBody>
        </p:sp>
        <p:sp>
          <p:nvSpPr>
            <p:cNvPr id="464" name="þ&gt;27#2|T:1" title="þ\#1_2|2|1|&gt;27||Sub Item 1">
              <a:extLst>
                <a:ext uri="{FF2B5EF4-FFF2-40B4-BE49-F238E27FC236}">
                  <a16:creationId xmlns:a16="http://schemas.microsoft.com/office/drawing/2014/main" id="{084F2E16-8E60-8D85-BBBB-50E454761C97}"/>
                </a:ext>
              </a:extLst>
            </p:cNvPr>
            <p:cNvSpPr>
              <a:spLocks/>
            </p:cNvSpPr>
            <p:nvPr/>
          </p:nvSpPr>
          <p:spPr>
            <a:xfrm>
              <a:off x="5337084" y="3874871"/>
              <a:ext cx="974816" cy="1281331"/>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66" name="þ&gt;27#2|T:2" title="þ\#1_2|2|2|&gt;27||Item 2">
              <a:extLst>
                <a:ext uri="{FF2B5EF4-FFF2-40B4-BE49-F238E27FC236}">
                  <a16:creationId xmlns:a16="http://schemas.microsoft.com/office/drawing/2014/main" id="{1DC5EAC3-71BA-1253-9064-935845675A15}"/>
                </a:ext>
              </a:extLst>
            </p:cNvPr>
            <p:cNvSpPr>
              <a:spLocks/>
            </p:cNvSpPr>
            <p:nvPr/>
          </p:nvSpPr>
          <p:spPr>
            <a:xfrm>
              <a:off x="5337084" y="5156202"/>
              <a:ext cx="974816" cy="1281331"/>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accent1">
                      <a:lumMod val="100000"/>
                    </a:schemeClr>
                  </a:solidFill>
                  <a:latin typeface="Bierstadt" panose="020B0004020202020204" pitchFamily="34" charset="0"/>
                </a:rPr>
                <a:t>Placeholder</a:t>
              </a:r>
            </a:p>
          </p:txBody>
        </p:sp>
        <p:sp>
          <p:nvSpPr>
            <p:cNvPr id="470" name="þ&gt;27#3|Y1:1" title="þ\#1_3|3|1|&gt;27||Sub Item 1">
              <a:extLst>
                <a:ext uri="{FF2B5EF4-FFF2-40B4-BE49-F238E27FC236}">
                  <a16:creationId xmlns:a16="http://schemas.microsoft.com/office/drawing/2014/main" id="{98831E9C-DC27-B663-44DD-D637ACCDC3B2}"/>
                </a:ext>
              </a:extLst>
            </p:cNvPr>
            <p:cNvSpPr/>
            <p:nvPr/>
          </p:nvSpPr>
          <p:spPr>
            <a:xfrm>
              <a:off x="6413500" y="4355244"/>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#1</a:t>
              </a:r>
            </a:p>
          </p:txBody>
        </p:sp>
        <p:sp>
          <p:nvSpPr>
            <p:cNvPr id="472" name="þ&gt;27#3|Y1:2" title="þ\#1_3|3|2|&gt;27||Item 2">
              <a:extLst>
                <a:ext uri="{FF2B5EF4-FFF2-40B4-BE49-F238E27FC236}">
                  <a16:creationId xmlns:a16="http://schemas.microsoft.com/office/drawing/2014/main" id="{F05B2C61-FF03-C65D-06BD-E850A6432CCE}"/>
                </a:ext>
              </a:extLst>
            </p:cNvPr>
            <p:cNvSpPr/>
            <p:nvPr/>
          </p:nvSpPr>
          <p:spPr>
            <a:xfrm>
              <a:off x="6413500" y="5636575"/>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#2</a:t>
              </a:r>
            </a:p>
          </p:txBody>
        </p:sp>
        <p:sp>
          <p:nvSpPr>
            <p:cNvPr id="469" name="þ&gt;27#3|T:1" title="þ\#1_3|3|1|&gt;27||Sub Item 1">
              <a:extLst>
                <a:ext uri="{FF2B5EF4-FFF2-40B4-BE49-F238E27FC236}">
                  <a16:creationId xmlns:a16="http://schemas.microsoft.com/office/drawing/2014/main" id="{149999E1-B0FE-E46B-5EA4-544EF8F45637}"/>
                </a:ext>
              </a:extLst>
            </p:cNvPr>
            <p:cNvSpPr>
              <a:spLocks/>
            </p:cNvSpPr>
            <p:nvPr/>
          </p:nvSpPr>
          <p:spPr>
            <a:xfrm>
              <a:off x="6734084" y="3874871"/>
              <a:ext cx="974816" cy="1281331"/>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71" name="þ&gt;27#3|T:2" title="þ\#1_3|3|2|&gt;27||Item 2">
              <a:extLst>
                <a:ext uri="{FF2B5EF4-FFF2-40B4-BE49-F238E27FC236}">
                  <a16:creationId xmlns:a16="http://schemas.microsoft.com/office/drawing/2014/main" id="{4CC6BBE7-00A7-9024-7A1D-0F18B5550DE5}"/>
                </a:ext>
              </a:extLst>
            </p:cNvPr>
            <p:cNvSpPr>
              <a:spLocks/>
            </p:cNvSpPr>
            <p:nvPr/>
          </p:nvSpPr>
          <p:spPr>
            <a:xfrm>
              <a:off x="6734084" y="5156202"/>
              <a:ext cx="974816" cy="1281331"/>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accent1">
                      <a:lumMod val="100000"/>
                    </a:schemeClr>
                  </a:solidFill>
                  <a:latin typeface="Bierstadt" panose="020B0004020202020204" pitchFamily="34" charset="0"/>
                </a:rPr>
                <a:t>Placeholder</a:t>
              </a:r>
            </a:p>
          </p:txBody>
        </p:sp>
        <p:sp>
          <p:nvSpPr>
            <p:cNvPr id="475" name="þ&gt;27#4|Y1:1" title="þ\#1_4|4|1|&gt;27||Sub Item 1">
              <a:extLst>
                <a:ext uri="{FF2B5EF4-FFF2-40B4-BE49-F238E27FC236}">
                  <a16:creationId xmlns:a16="http://schemas.microsoft.com/office/drawing/2014/main" id="{A315E092-8B13-E01C-7FC1-9076ED085A12}"/>
                </a:ext>
              </a:extLst>
            </p:cNvPr>
            <p:cNvSpPr/>
            <p:nvPr/>
          </p:nvSpPr>
          <p:spPr>
            <a:xfrm>
              <a:off x="7810500" y="4034911"/>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#1</a:t>
              </a:r>
            </a:p>
          </p:txBody>
        </p:sp>
        <p:sp>
          <p:nvSpPr>
            <p:cNvPr id="477" name="þ&gt;27#4|Y1:2" title="þ\#1_4|4|2|&gt;27||Item 2">
              <a:extLst>
                <a:ext uri="{FF2B5EF4-FFF2-40B4-BE49-F238E27FC236}">
                  <a16:creationId xmlns:a16="http://schemas.microsoft.com/office/drawing/2014/main" id="{CF480878-D21B-A7DE-9137-8E259590F920}"/>
                </a:ext>
              </a:extLst>
            </p:cNvPr>
            <p:cNvSpPr/>
            <p:nvPr/>
          </p:nvSpPr>
          <p:spPr>
            <a:xfrm>
              <a:off x="7810500" y="4675577"/>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#2</a:t>
              </a:r>
            </a:p>
          </p:txBody>
        </p:sp>
        <p:sp>
          <p:nvSpPr>
            <p:cNvPr id="479" name="þ&gt;27#4|Y1:3" title="þ\#1_4|4|3|&gt;27||Item 3">
              <a:extLst>
                <a:ext uri="{FF2B5EF4-FFF2-40B4-BE49-F238E27FC236}">
                  <a16:creationId xmlns:a16="http://schemas.microsoft.com/office/drawing/2014/main" id="{2D5102D8-D913-0BD8-8C7D-C3D69C8C22FF}"/>
                </a:ext>
              </a:extLst>
            </p:cNvPr>
            <p:cNvSpPr/>
            <p:nvPr/>
          </p:nvSpPr>
          <p:spPr>
            <a:xfrm>
              <a:off x="7810500" y="5316242"/>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#3</a:t>
              </a:r>
            </a:p>
          </p:txBody>
        </p:sp>
        <p:sp>
          <p:nvSpPr>
            <p:cNvPr id="481" name="þ&gt;27#4|Y1:4" title="þ\#1_4|4|4|&gt;27||Item 3">
              <a:extLst>
                <a:ext uri="{FF2B5EF4-FFF2-40B4-BE49-F238E27FC236}">
                  <a16:creationId xmlns:a16="http://schemas.microsoft.com/office/drawing/2014/main" id="{43DCD5A2-1A09-D17C-8A73-BFFD3F2EB6B8}"/>
                </a:ext>
              </a:extLst>
            </p:cNvPr>
            <p:cNvSpPr/>
            <p:nvPr/>
          </p:nvSpPr>
          <p:spPr>
            <a:xfrm>
              <a:off x="7810500" y="5956907"/>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#4</a:t>
              </a:r>
            </a:p>
          </p:txBody>
        </p:sp>
        <p:sp>
          <p:nvSpPr>
            <p:cNvPr id="474" name="þ&gt;27#4|T:1" title="þ\#1_4|4|1|&gt;27||Sub Item 1">
              <a:extLst>
                <a:ext uri="{FF2B5EF4-FFF2-40B4-BE49-F238E27FC236}">
                  <a16:creationId xmlns:a16="http://schemas.microsoft.com/office/drawing/2014/main" id="{E0C95208-46D6-B6EC-ACEA-2E165820933E}"/>
                </a:ext>
              </a:extLst>
            </p:cNvPr>
            <p:cNvSpPr>
              <a:spLocks/>
            </p:cNvSpPr>
            <p:nvPr/>
          </p:nvSpPr>
          <p:spPr>
            <a:xfrm>
              <a:off x="8131084" y="3874871"/>
              <a:ext cx="974816" cy="640665"/>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76" name="þ&gt;27#4|T:2" title="þ\#1_4|4|2|&gt;27||Item 2">
              <a:extLst>
                <a:ext uri="{FF2B5EF4-FFF2-40B4-BE49-F238E27FC236}">
                  <a16:creationId xmlns:a16="http://schemas.microsoft.com/office/drawing/2014/main" id="{6750B0FE-AD7F-D734-7C5D-CB480D7CB918}"/>
                </a:ext>
              </a:extLst>
            </p:cNvPr>
            <p:cNvSpPr>
              <a:spLocks/>
            </p:cNvSpPr>
            <p:nvPr/>
          </p:nvSpPr>
          <p:spPr>
            <a:xfrm>
              <a:off x="8131084" y="4515536"/>
              <a:ext cx="974816" cy="640665"/>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accent1">
                      <a:lumMod val="100000"/>
                    </a:schemeClr>
                  </a:solidFill>
                  <a:latin typeface="Bierstadt" panose="020B0004020202020204" pitchFamily="34" charset="0"/>
                </a:rPr>
                <a:t>Placeholder</a:t>
              </a:r>
            </a:p>
          </p:txBody>
        </p:sp>
        <p:sp>
          <p:nvSpPr>
            <p:cNvPr id="478" name="þ&gt;27#4|T:3" title="þ\#1_4|4|3|&gt;27||Item 3">
              <a:extLst>
                <a:ext uri="{FF2B5EF4-FFF2-40B4-BE49-F238E27FC236}">
                  <a16:creationId xmlns:a16="http://schemas.microsoft.com/office/drawing/2014/main" id="{66C1B73C-4BFF-F039-9B87-912D319A82C4}"/>
                </a:ext>
              </a:extLst>
            </p:cNvPr>
            <p:cNvSpPr>
              <a:spLocks/>
            </p:cNvSpPr>
            <p:nvPr/>
          </p:nvSpPr>
          <p:spPr>
            <a:xfrm>
              <a:off x="8131084" y="5156201"/>
              <a:ext cx="974816" cy="640665"/>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80" name="þ&gt;27#4|T:4" title="þ\#1_4|4|4|&gt;27||Item 3">
              <a:extLst>
                <a:ext uri="{FF2B5EF4-FFF2-40B4-BE49-F238E27FC236}">
                  <a16:creationId xmlns:a16="http://schemas.microsoft.com/office/drawing/2014/main" id="{C0DFBF52-AAB8-2E05-CE86-CCC68D18407E}"/>
                </a:ext>
              </a:extLst>
            </p:cNvPr>
            <p:cNvSpPr>
              <a:spLocks/>
            </p:cNvSpPr>
            <p:nvPr/>
          </p:nvSpPr>
          <p:spPr>
            <a:xfrm>
              <a:off x="8131084" y="5796866"/>
              <a:ext cx="974816" cy="640665"/>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accent1">
                      <a:lumMod val="100000"/>
                    </a:schemeClr>
                  </a:solidFill>
                  <a:latin typeface="Bierstadt" panose="020B0004020202020204" pitchFamily="34" charset="0"/>
                </a:rPr>
                <a:t>Placeholder</a:t>
              </a:r>
            </a:p>
          </p:txBody>
        </p:sp>
        <p:sp>
          <p:nvSpPr>
            <p:cNvPr id="484" name="þ&gt;27#5|Y1:1" title="þ\#1_5|5|1|&gt;27||Sub Item 1">
              <a:extLst>
                <a:ext uri="{FF2B5EF4-FFF2-40B4-BE49-F238E27FC236}">
                  <a16:creationId xmlns:a16="http://schemas.microsoft.com/office/drawing/2014/main" id="{94E5F1B2-DF84-4D43-04CF-BC8B7693A2C4}"/>
                </a:ext>
              </a:extLst>
            </p:cNvPr>
            <p:cNvSpPr/>
            <p:nvPr/>
          </p:nvSpPr>
          <p:spPr>
            <a:xfrm>
              <a:off x="9207500" y="414168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#1</a:t>
              </a:r>
            </a:p>
          </p:txBody>
        </p:sp>
        <p:sp>
          <p:nvSpPr>
            <p:cNvPr id="486" name="þ&gt;27#5|Y1:2" title="þ\#1_5|5|2|&gt;27||Item 2">
              <a:extLst>
                <a:ext uri="{FF2B5EF4-FFF2-40B4-BE49-F238E27FC236}">
                  <a16:creationId xmlns:a16="http://schemas.microsoft.com/office/drawing/2014/main" id="{95ED669B-0613-E1E4-29D0-801EE9CEEF63}"/>
                </a:ext>
              </a:extLst>
            </p:cNvPr>
            <p:cNvSpPr/>
            <p:nvPr/>
          </p:nvSpPr>
          <p:spPr>
            <a:xfrm>
              <a:off x="9207500" y="499590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#2</a:t>
              </a:r>
            </a:p>
          </p:txBody>
        </p:sp>
        <p:sp>
          <p:nvSpPr>
            <p:cNvPr id="488" name="þ&gt;27#5|Y1:3" title="þ\#1_5|5|3|&gt;27||Item 3">
              <a:extLst>
                <a:ext uri="{FF2B5EF4-FFF2-40B4-BE49-F238E27FC236}">
                  <a16:creationId xmlns:a16="http://schemas.microsoft.com/office/drawing/2014/main" id="{2E917FFA-0B16-E619-EA83-D06C111A7574}"/>
                </a:ext>
              </a:extLst>
            </p:cNvPr>
            <p:cNvSpPr/>
            <p:nvPr/>
          </p:nvSpPr>
          <p:spPr>
            <a:xfrm>
              <a:off x="9207500" y="585012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#3</a:t>
              </a:r>
            </a:p>
          </p:txBody>
        </p:sp>
        <p:sp>
          <p:nvSpPr>
            <p:cNvPr id="483" name="þ&gt;27#5|T:1" title="þ\#1_5|5|1|&gt;27||Sub Item 1">
              <a:extLst>
                <a:ext uri="{FF2B5EF4-FFF2-40B4-BE49-F238E27FC236}">
                  <a16:creationId xmlns:a16="http://schemas.microsoft.com/office/drawing/2014/main" id="{F566FFCC-8793-70E4-2041-E44267C8B60F}"/>
                </a:ext>
              </a:extLst>
            </p:cNvPr>
            <p:cNvSpPr>
              <a:spLocks/>
            </p:cNvSpPr>
            <p:nvPr/>
          </p:nvSpPr>
          <p:spPr>
            <a:xfrm>
              <a:off x="9528084" y="387487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85" name="þ&gt;27#5|T:2" title="þ\#1_5|5|2|&gt;27||Item 2">
              <a:extLst>
                <a:ext uri="{FF2B5EF4-FFF2-40B4-BE49-F238E27FC236}">
                  <a16:creationId xmlns:a16="http://schemas.microsoft.com/office/drawing/2014/main" id="{992ADB56-20F2-D51C-F4A1-19315456BA1D}"/>
                </a:ext>
              </a:extLst>
            </p:cNvPr>
            <p:cNvSpPr>
              <a:spLocks/>
            </p:cNvSpPr>
            <p:nvPr/>
          </p:nvSpPr>
          <p:spPr>
            <a:xfrm>
              <a:off x="9528084" y="472909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accent1">
                      <a:lumMod val="100000"/>
                    </a:schemeClr>
                  </a:solidFill>
                  <a:latin typeface="Bierstadt" panose="020B0004020202020204" pitchFamily="34" charset="0"/>
                </a:rPr>
                <a:t>Placeholder</a:t>
              </a:r>
            </a:p>
          </p:txBody>
        </p:sp>
        <p:sp>
          <p:nvSpPr>
            <p:cNvPr id="487" name="þ&gt;27#5|T:3" title="þ\#1_5|5|3|&gt;27||Item 3">
              <a:extLst>
                <a:ext uri="{FF2B5EF4-FFF2-40B4-BE49-F238E27FC236}">
                  <a16:creationId xmlns:a16="http://schemas.microsoft.com/office/drawing/2014/main" id="{A623E702-55D0-845B-5085-08A3D45E7E8D}"/>
                </a:ext>
              </a:extLst>
            </p:cNvPr>
            <p:cNvSpPr>
              <a:spLocks/>
            </p:cNvSpPr>
            <p:nvPr/>
          </p:nvSpPr>
          <p:spPr>
            <a:xfrm>
              <a:off x="9528084" y="558331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91" name="þ&gt;27#6|Y1:1" title="þ\#1_6|6|1|&gt;27||Sub Item 1">
              <a:extLst>
                <a:ext uri="{FF2B5EF4-FFF2-40B4-BE49-F238E27FC236}">
                  <a16:creationId xmlns:a16="http://schemas.microsoft.com/office/drawing/2014/main" id="{783AF36D-65A3-EA79-0FAC-5149082CE065}"/>
                </a:ext>
              </a:extLst>
            </p:cNvPr>
            <p:cNvSpPr/>
            <p:nvPr/>
          </p:nvSpPr>
          <p:spPr>
            <a:xfrm>
              <a:off x="10604500" y="3970845"/>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#1</a:t>
              </a:r>
            </a:p>
          </p:txBody>
        </p:sp>
        <p:sp>
          <p:nvSpPr>
            <p:cNvPr id="493" name="þ&gt;27#6|Y1:2" title="þ\#1_6|6|2|&gt;27||Item 2">
              <a:extLst>
                <a:ext uri="{FF2B5EF4-FFF2-40B4-BE49-F238E27FC236}">
                  <a16:creationId xmlns:a16="http://schemas.microsoft.com/office/drawing/2014/main" id="{78399C37-1B88-4B0D-2C9E-7D4F0F73F01D}"/>
                </a:ext>
              </a:extLst>
            </p:cNvPr>
            <p:cNvSpPr/>
            <p:nvPr/>
          </p:nvSpPr>
          <p:spPr>
            <a:xfrm>
              <a:off x="10604500" y="4483377"/>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#2</a:t>
              </a:r>
            </a:p>
          </p:txBody>
        </p:sp>
        <p:sp>
          <p:nvSpPr>
            <p:cNvPr id="495" name="þ&gt;27#6|Y1:3" title="þ\#1_6|6|3|&gt;27||Item 3">
              <a:extLst>
                <a:ext uri="{FF2B5EF4-FFF2-40B4-BE49-F238E27FC236}">
                  <a16:creationId xmlns:a16="http://schemas.microsoft.com/office/drawing/2014/main" id="{E06A541B-E349-38E5-6342-1D658D344A24}"/>
                </a:ext>
              </a:extLst>
            </p:cNvPr>
            <p:cNvSpPr/>
            <p:nvPr/>
          </p:nvSpPr>
          <p:spPr>
            <a:xfrm>
              <a:off x="10604500" y="499590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#3</a:t>
              </a:r>
            </a:p>
          </p:txBody>
        </p:sp>
        <p:sp>
          <p:nvSpPr>
            <p:cNvPr id="497" name="þ&gt;27#6|Y1:4" title="þ\#1_6|6|4|&gt;27||Item 3">
              <a:extLst>
                <a:ext uri="{FF2B5EF4-FFF2-40B4-BE49-F238E27FC236}">
                  <a16:creationId xmlns:a16="http://schemas.microsoft.com/office/drawing/2014/main" id="{6185ADA1-3E36-AD08-243D-EF9D2B400F66}"/>
                </a:ext>
              </a:extLst>
            </p:cNvPr>
            <p:cNvSpPr/>
            <p:nvPr/>
          </p:nvSpPr>
          <p:spPr>
            <a:xfrm>
              <a:off x="10604500" y="5508441"/>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#4</a:t>
              </a:r>
            </a:p>
          </p:txBody>
        </p:sp>
        <p:sp>
          <p:nvSpPr>
            <p:cNvPr id="499" name="þ&gt;27#6|Y1:5" title="þ\#1_6|6|5|&gt;27||Item 3">
              <a:extLst>
                <a:ext uri="{FF2B5EF4-FFF2-40B4-BE49-F238E27FC236}">
                  <a16:creationId xmlns:a16="http://schemas.microsoft.com/office/drawing/2014/main" id="{410A1CF0-D307-F4C5-6C49-EA38CC14620F}"/>
                </a:ext>
              </a:extLst>
            </p:cNvPr>
            <p:cNvSpPr/>
            <p:nvPr/>
          </p:nvSpPr>
          <p:spPr>
            <a:xfrm>
              <a:off x="10604500" y="6020973"/>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accent1">
                      <a:lumMod val="100000"/>
                    </a:schemeClr>
                  </a:solidFill>
                  <a:latin typeface="Bierstadt" panose="020B0004020202020204" pitchFamily="34" charset="0"/>
                </a:rPr>
                <a:t>#5</a:t>
              </a:r>
            </a:p>
          </p:txBody>
        </p:sp>
        <p:sp>
          <p:nvSpPr>
            <p:cNvPr id="490" name="þ&gt;27#6|T:1" title="þ\#1_6|6|1|&gt;27||Sub Item 1">
              <a:extLst>
                <a:ext uri="{FF2B5EF4-FFF2-40B4-BE49-F238E27FC236}">
                  <a16:creationId xmlns:a16="http://schemas.microsoft.com/office/drawing/2014/main" id="{F3EA4366-CF8E-91C9-4037-093C09137863}"/>
                </a:ext>
              </a:extLst>
            </p:cNvPr>
            <p:cNvSpPr>
              <a:spLocks/>
            </p:cNvSpPr>
            <p:nvPr/>
          </p:nvSpPr>
          <p:spPr>
            <a:xfrm>
              <a:off x="10925084" y="3874871"/>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92" name="þ&gt;27#6|T:2" title="þ\#1_6|6|2|&gt;27||Item 2">
              <a:extLst>
                <a:ext uri="{FF2B5EF4-FFF2-40B4-BE49-F238E27FC236}">
                  <a16:creationId xmlns:a16="http://schemas.microsoft.com/office/drawing/2014/main" id="{B6C0A1E0-7BAC-E45D-0F8B-C85568910022}"/>
                </a:ext>
              </a:extLst>
            </p:cNvPr>
            <p:cNvSpPr>
              <a:spLocks/>
            </p:cNvSpPr>
            <p:nvPr/>
          </p:nvSpPr>
          <p:spPr>
            <a:xfrm>
              <a:off x="10925084" y="4387403"/>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accent1">
                      <a:lumMod val="100000"/>
                    </a:schemeClr>
                  </a:solidFill>
                  <a:latin typeface="Bierstadt" panose="020B0004020202020204" pitchFamily="34" charset="0"/>
                </a:rPr>
                <a:t>Placeholder</a:t>
              </a:r>
            </a:p>
          </p:txBody>
        </p:sp>
        <p:sp>
          <p:nvSpPr>
            <p:cNvPr id="494" name="þ&gt;27#6|T:3" title="þ\#1_6|6|3|&gt;27||Item 3">
              <a:extLst>
                <a:ext uri="{FF2B5EF4-FFF2-40B4-BE49-F238E27FC236}">
                  <a16:creationId xmlns:a16="http://schemas.microsoft.com/office/drawing/2014/main" id="{7253991C-3FF0-6923-202F-933DE10349D2}"/>
                </a:ext>
              </a:extLst>
            </p:cNvPr>
            <p:cNvSpPr>
              <a:spLocks/>
            </p:cNvSpPr>
            <p:nvPr/>
          </p:nvSpPr>
          <p:spPr>
            <a:xfrm>
              <a:off x="10925084" y="4899935"/>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96" name="þ&gt;27#6|T:4" title="þ\#1_6|6|4|&gt;27||Item 3">
              <a:extLst>
                <a:ext uri="{FF2B5EF4-FFF2-40B4-BE49-F238E27FC236}">
                  <a16:creationId xmlns:a16="http://schemas.microsoft.com/office/drawing/2014/main" id="{2C18CA6E-32AF-A805-45CA-644BC376D20A}"/>
                </a:ext>
              </a:extLst>
            </p:cNvPr>
            <p:cNvSpPr>
              <a:spLocks/>
            </p:cNvSpPr>
            <p:nvPr/>
          </p:nvSpPr>
          <p:spPr>
            <a:xfrm>
              <a:off x="10925084" y="5412467"/>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accent1">
                      <a:lumMod val="100000"/>
                    </a:schemeClr>
                  </a:solidFill>
                  <a:latin typeface="Bierstadt" panose="020B0004020202020204" pitchFamily="34" charset="0"/>
                </a:rPr>
                <a:t>Placeholder</a:t>
              </a:r>
            </a:p>
          </p:txBody>
        </p:sp>
        <p:sp>
          <p:nvSpPr>
            <p:cNvPr id="498" name="þ&gt;27#6|T:5" title="þ\#1_6|6|5|&gt;27||Item 3">
              <a:extLst>
                <a:ext uri="{FF2B5EF4-FFF2-40B4-BE49-F238E27FC236}">
                  <a16:creationId xmlns:a16="http://schemas.microsoft.com/office/drawing/2014/main" id="{0A6BCFF2-80CF-B475-55AE-486F43445FA9}"/>
                </a:ext>
              </a:extLst>
            </p:cNvPr>
            <p:cNvSpPr>
              <a:spLocks/>
            </p:cNvSpPr>
            <p:nvPr/>
          </p:nvSpPr>
          <p:spPr>
            <a:xfrm>
              <a:off x="10925084" y="5924999"/>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tx2">
                      <a:lumMod val="100000"/>
                    </a:schemeClr>
                  </a:solidFill>
                  <a:latin typeface="Bierstadt" panose="020B0004020202020204" pitchFamily="34" charset="0"/>
                </a:rPr>
                <a:t>Placeholder</a:t>
              </a:r>
            </a:p>
          </p:txBody>
        </p:sp>
        <p:sp>
          <p:nvSpPr>
            <p:cNvPr id="421" name="þ\#1_1" descr="Section # 1@0@0" hidden="1" title="1">
              <a:extLst>
                <a:ext uri="{FF2B5EF4-FFF2-40B4-BE49-F238E27FC236}">
                  <a16:creationId xmlns:a16="http://schemas.microsoft.com/office/drawing/2014/main" id="{264CF2CE-C102-3857-799D-B1517EC32873}"/>
                </a:ext>
              </a:extLst>
            </p:cNvPr>
            <p:cNvSpPr/>
            <p:nvPr/>
          </p:nvSpPr>
          <p:spPr>
            <a:xfrm>
              <a:off x="3619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2" descr="Section # 1@0@0" hidden="1" title="1">
              <a:extLst>
                <a:ext uri="{FF2B5EF4-FFF2-40B4-BE49-F238E27FC236}">
                  <a16:creationId xmlns:a16="http://schemas.microsoft.com/office/drawing/2014/main" id="{4F79B24D-C4F3-A0BF-7BAC-BC56623C96DF}"/>
                </a:ext>
              </a:extLst>
            </p:cNvPr>
            <p:cNvSpPr/>
            <p:nvPr/>
          </p:nvSpPr>
          <p:spPr>
            <a:xfrm>
              <a:off x="5016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3" descr="Section # 1@0@0" hidden="1" title="1">
              <a:extLst>
                <a:ext uri="{FF2B5EF4-FFF2-40B4-BE49-F238E27FC236}">
                  <a16:creationId xmlns:a16="http://schemas.microsoft.com/office/drawing/2014/main" id="{7BB023D8-4A1C-F8E9-8EE0-215B12EE6E18}"/>
                </a:ext>
              </a:extLst>
            </p:cNvPr>
            <p:cNvSpPr/>
            <p:nvPr/>
          </p:nvSpPr>
          <p:spPr>
            <a:xfrm>
              <a:off x="6413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4" descr="Section # 1@0@0" hidden="1" title="1">
              <a:extLst>
                <a:ext uri="{FF2B5EF4-FFF2-40B4-BE49-F238E27FC236}">
                  <a16:creationId xmlns:a16="http://schemas.microsoft.com/office/drawing/2014/main" id="{B51E07A9-4151-CEA3-33B6-7C2C9F018D62}"/>
                </a:ext>
              </a:extLst>
            </p:cNvPr>
            <p:cNvSpPr/>
            <p:nvPr/>
          </p:nvSpPr>
          <p:spPr>
            <a:xfrm>
              <a:off x="7810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9" name="þ\#1_5" descr="Section # 1@0@0" hidden="1" title="1">
              <a:extLst>
                <a:ext uri="{FF2B5EF4-FFF2-40B4-BE49-F238E27FC236}">
                  <a16:creationId xmlns:a16="http://schemas.microsoft.com/office/drawing/2014/main" id="{D8B6F032-2044-B62D-668E-8E7D0D936115}"/>
                </a:ext>
              </a:extLst>
            </p:cNvPr>
            <p:cNvSpPr/>
            <p:nvPr/>
          </p:nvSpPr>
          <p:spPr>
            <a:xfrm>
              <a:off x="9207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31" name="þ\#1_6" descr="Section # 1@0@0" hidden="1" title="1">
              <a:extLst>
                <a:ext uri="{FF2B5EF4-FFF2-40B4-BE49-F238E27FC236}">
                  <a16:creationId xmlns:a16="http://schemas.microsoft.com/office/drawing/2014/main" id="{805C54E5-7000-E0C7-CD6C-2A0580957745}"/>
                </a:ext>
              </a:extLst>
            </p:cNvPr>
            <p:cNvSpPr/>
            <p:nvPr/>
          </p:nvSpPr>
          <p:spPr>
            <a:xfrm>
              <a:off x="10604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56" name="þ&gt;27#1|T^" title="þ\#1_1">
              <a:extLst>
                <a:ext uri="{FF2B5EF4-FFF2-40B4-BE49-F238E27FC236}">
                  <a16:creationId xmlns:a16="http://schemas.microsoft.com/office/drawing/2014/main" id="{2782F72C-45C1-AA82-4C98-E5D254C634EC}"/>
                </a:ext>
              </a:extLst>
            </p:cNvPr>
            <p:cNvSpPr/>
            <p:nvPr/>
          </p:nvSpPr>
          <p:spPr>
            <a:xfrm>
              <a:off x="3619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3" name="þ&gt;27#2|T^" title="þ\#1_2">
              <a:extLst>
                <a:ext uri="{FF2B5EF4-FFF2-40B4-BE49-F238E27FC236}">
                  <a16:creationId xmlns:a16="http://schemas.microsoft.com/office/drawing/2014/main" id="{A76BA2A4-FBC0-B431-0644-33C4B0CBEB4A}"/>
                </a:ext>
              </a:extLst>
            </p:cNvPr>
            <p:cNvSpPr/>
            <p:nvPr/>
          </p:nvSpPr>
          <p:spPr>
            <a:xfrm>
              <a:off x="5016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8" name="þ&gt;27#3|T^" title="þ\#1_3">
              <a:extLst>
                <a:ext uri="{FF2B5EF4-FFF2-40B4-BE49-F238E27FC236}">
                  <a16:creationId xmlns:a16="http://schemas.microsoft.com/office/drawing/2014/main" id="{07A6C929-DD50-A035-137E-5E23E0575D5C}"/>
                </a:ext>
              </a:extLst>
            </p:cNvPr>
            <p:cNvSpPr/>
            <p:nvPr/>
          </p:nvSpPr>
          <p:spPr>
            <a:xfrm>
              <a:off x="6413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3" name="þ&gt;27#4|T^" title="þ\#1_4">
              <a:extLst>
                <a:ext uri="{FF2B5EF4-FFF2-40B4-BE49-F238E27FC236}">
                  <a16:creationId xmlns:a16="http://schemas.microsoft.com/office/drawing/2014/main" id="{C5930D8E-07F8-78DD-673A-A69A98125B99}"/>
                </a:ext>
              </a:extLst>
            </p:cNvPr>
            <p:cNvSpPr/>
            <p:nvPr/>
          </p:nvSpPr>
          <p:spPr>
            <a:xfrm>
              <a:off x="7810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2" name="þ&gt;27#5|T^" title="þ\#1_5">
              <a:extLst>
                <a:ext uri="{FF2B5EF4-FFF2-40B4-BE49-F238E27FC236}">
                  <a16:creationId xmlns:a16="http://schemas.microsoft.com/office/drawing/2014/main" id="{D67874BC-11C9-9BE7-12A6-8AA1847C18D6}"/>
                </a:ext>
              </a:extLst>
            </p:cNvPr>
            <p:cNvSpPr/>
            <p:nvPr/>
          </p:nvSpPr>
          <p:spPr>
            <a:xfrm>
              <a:off x="9207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9" name="þ&gt;27#6|T^" title="þ\#1_6">
              <a:extLst>
                <a:ext uri="{FF2B5EF4-FFF2-40B4-BE49-F238E27FC236}">
                  <a16:creationId xmlns:a16="http://schemas.microsoft.com/office/drawing/2014/main" id="{DDA278D4-B401-1578-4A48-43C9EDB27743}"/>
                </a:ext>
              </a:extLst>
            </p:cNvPr>
            <p:cNvSpPr/>
            <p:nvPr/>
          </p:nvSpPr>
          <p:spPr>
            <a:xfrm>
              <a:off x="10604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2825408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69" name="þK">
            <a:extLst>
              <a:ext uri="{FF2B5EF4-FFF2-40B4-BE49-F238E27FC236}">
                <a16:creationId xmlns:a16="http://schemas.microsoft.com/office/drawing/2014/main" id="{FBB27BC2-F109-D4CA-27E8-499C0475FEE4}"/>
              </a:ext>
            </a:extLst>
          </p:cNvPr>
          <p:cNvGrpSpPr/>
          <p:nvPr/>
        </p:nvGrpSpPr>
        <p:grpSpPr>
          <a:xfrm>
            <a:off x="3505200" y="1143000"/>
            <a:ext cx="8509000" cy="5461000"/>
            <a:chOff x="3505200" y="1143000"/>
            <a:chExt cx="8509000" cy="5461000"/>
          </a:xfrm>
        </p:grpSpPr>
        <p:sp>
          <p:nvSpPr>
            <p:cNvPr id="414" name="þC#1" title="xx">
              <a:extLst>
                <a:ext uri="{FF2B5EF4-FFF2-40B4-BE49-F238E27FC236}">
                  <a16:creationId xmlns:a16="http://schemas.microsoft.com/office/drawing/2014/main" id="{8C85314B-6C32-ED38-E184-75F494F30FF1}"/>
                </a:ext>
              </a:extLst>
            </p:cNvPr>
            <p:cNvSpPr/>
            <p:nvPr/>
          </p:nvSpPr>
          <p:spPr>
            <a:xfrm>
              <a:off x="3505200" y="1143000"/>
              <a:ext cx="8502650" cy="5454650"/>
            </a:xfrm>
            <a:prstGeom prst="rect">
              <a:avLst/>
            </a:prstGeom>
            <a:solidFill>
              <a:srgbClr val="FFFFFF">
                <a:lumMod val="100000"/>
              </a:srgbClr>
            </a:solidFill>
            <a:ln w="12700" cap="flat" cmpd="sng" algn="ctr">
              <a:noFill/>
              <a:prstDash val="solid"/>
              <a:miter lim="800000"/>
            </a:ln>
            <a:effectLst>
              <a:outerShdw blurRad="63500" dist="26415" dir="5400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3" name="þH#4" descr="1 1" hidden="1" title="|4|">
              <a:extLst>
                <a:ext uri="{FF2B5EF4-FFF2-40B4-BE49-F238E27FC236}">
                  <a16:creationId xmlns:a16="http://schemas.microsoft.com/office/drawing/2014/main" id="{C0C4C360-79DC-BE0A-ADAA-A2A81AAA802D}"/>
                </a:ext>
              </a:extLst>
            </p:cNvPr>
            <p:cNvSpPr/>
            <p:nvPr/>
          </p:nvSpPr>
          <p:spPr>
            <a:xfrm>
              <a:off x="3568700" y="4706257"/>
              <a:ext cx="8382000" cy="1796143"/>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1" name="þH#3" descr="1 1" hidden="1" title="|3|">
              <a:extLst>
                <a:ext uri="{FF2B5EF4-FFF2-40B4-BE49-F238E27FC236}">
                  <a16:creationId xmlns:a16="http://schemas.microsoft.com/office/drawing/2014/main" id="{12A57E77-2FE9-0E3C-14C5-7152E44119DC}"/>
                </a:ext>
              </a:extLst>
            </p:cNvPr>
            <p:cNvSpPr/>
            <p:nvPr/>
          </p:nvSpPr>
          <p:spPr>
            <a:xfrm>
              <a:off x="3568700" y="3193143"/>
              <a:ext cx="8382000" cy="1436914"/>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9" name="þH#2" descr="1 1" hidden="1" title="|2|">
              <a:extLst>
                <a:ext uri="{FF2B5EF4-FFF2-40B4-BE49-F238E27FC236}">
                  <a16:creationId xmlns:a16="http://schemas.microsoft.com/office/drawing/2014/main" id="{021D4F59-7419-6252-A311-4FDE7DF4FB5F}"/>
                </a:ext>
              </a:extLst>
            </p:cNvPr>
            <p:cNvSpPr/>
            <p:nvPr/>
          </p:nvSpPr>
          <p:spPr>
            <a:xfrm>
              <a:off x="3568700" y="2039257"/>
              <a:ext cx="8382000" cy="1077686"/>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7" name="þH#1" descr="1 1" hidden="1" title="|1|">
              <a:extLst>
                <a:ext uri="{FF2B5EF4-FFF2-40B4-BE49-F238E27FC236}">
                  <a16:creationId xmlns:a16="http://schemas.microsoft.com/office/drawing/2014/main" id="{66A04C62-6900-95BD-9300-A24CD5774FD9}"/>
                </a:ext>
              </a:extLst>
            </p:cNvPr>
            <p:cNvSpPr/>
            <p:nvPr/>
          </p:nvSpPr>
          <p:spPr>
            <a:xfrm>
              <a:off x="3568700" y="1244600"/>
              <a:ext cx="8382000" cy="718457"/>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05F9AE4D-6146-E140-07F2-2821E88D5616}"/>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5" name="þO" descr="80#43.69228" hidden="1" title="1.830987">
              <a:extLst>
                <a:ext uri="{FF2B5EF4-FFF2-40B4-BE49-F238E27FC236}">
                  <a16:creationId xmlns:a16="http://schemas.microsoft.com/office/drawing/2014/main" id="{ED18CDD4-9758-6F63-4CAF-5978A034FB0B}"/>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41C9681A-2F88-69E9-A86D-00CB4E8B931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858E80B5-7422-1ADA-72E0-27CE79678D3F}"/>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1DA5D967-5F29-AF78-C255-DA9027BA7BEA}"/>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D4E0DA6C-4D8E-EE82-48BC-EE2DA7C5C02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142F9DF1-DA79-F503-124C-FE6796583360}"/>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D943E54D-19E5-7245-4CE5-BCA329C86E5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2C4CA187-828B-E3D0-E530-BCFAF32AEE1C}"/>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1AEE30B7-7B73-35DE-5C5F-099FF96E7A00}"/>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FFECA8B8-4BC2-9CB5-1D44-6A5286AF267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02D78334-BA46-84B1-BADC-7C47AA1F013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847603AF-54A8-5A41-3CEA-7B83229FF09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9E4C3AB9-82FE-37C8-5095-9A2F139F2DE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3DAEF5C7-756B-99B8-164E-AD3B31416DB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9D9C4394-B93E-ED27-C457-1095FAD8291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6A50F2F1-E5CB-3BA1-D9A7-78376AC3F732}"/>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F0915D14-4DCA-722A-55A1-AC2F7FD3C08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E1FD81A5-B87A-7602-F5A9-4F9FE33FCB56}"/>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33561747-7042-BEA7-F2E4-5DA6681DDF7D}"/>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74D36E9E-F550-6924-87A2-75FBA902A36F}"/>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6416A180-7E34-5C5B-7B3D-E63973429DD7}"/>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967A0795-9734-21C2-E933-B0212B1226F7}"/>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3DDC0AEB-9892-6FE3-587A-E055158D23E4}"/>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Y[þaþ]F144[þxþ]N[þaþ]F82[þxþ]þPresentation[þaþ]F155[þxþ]N[þaþ]U1U75[þxþ]X[þaþ]U1U68[þxþ]Y[þaþ]U12[þxþ]1[þaþ]U11[þxþ]1[þaþ]U10[þxþ]V[þaþ]F141[þxþ]o1oþ[þaþ]F116[þxþ]1[þaþ]U15[þxþ]þ&gt;26þ&gt;24þ&gt;23þ&gt;22þ&gt;20þ&gt;21þ&gt;25[þaþ]þ&gt;24U3[þxþ]0.234246309426455[þaþ]MF52[þxþ]None[þaþ]D_I[þxþ]SubRowD[þaþ]þ&gt;22FT[þxþ]V[þaþ]þ&gt;21FT[þxþ]V[þaþ]þ&gt;21U12[þxþ]S[þaþ]þ&gt;21U19[þxþ]T[þaþ]þ&gt;21U21[þxþ]&gt;21[þaþ]þ&gt;21U22[þxþ]þNone[þaþ]þ&gt;21U68[þxþ]Y[þaþ]þ&gt;21U4[þxþ]0.236996080738787[þaþ]þ&gt;21U3[þxþ]0.316110772480014[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4[þaþ]F167[þxþ]420[þaþ]F168[þxþ]660[þaþ]F169[þxþ]5[þaþ]F170[þxþ]5[þaþ]F156[þxþ]396.000007629395[þaþ]F157[þxþ]0[þaþ]F158[þxþ]0[þaþ]U113[þxþ]Infinity[þaþ]U1U80[þxþ]-1[þaþ]U19[þxþ]0[þaþ]F_1[þxþ]0.25[þaþ]F_2[þxþ]0.25[þaþ]F_3[þxþ]0.25[þaþ]F_4[þxþ]0.25[þaþ]F_5[þxþ]0.153846153846154[þaþ]F135[þxþ]e04983ceafc142ac9e9b78ccac336e1d[þaþ]U1U81[þxþ]Y[þaþ]F192[þxþ]Y[þaþ]þ&gt;21U70[þxþ]TextStyle1[þaþ]þ&gt;21U62[þxþ]Y[þaþ]F190[þxþ]DoubleColorStyle1[þaþ]þ&gt;21U69[þxþ]N[þaþ]F_0[þxþ]0.177347930029178[þaþ]F166[þxþ]N[þaþ]F149[þxþ]InvertedTextStyle1[þaþ]þ&gt;21F148[þxþ]Topic[þaþ]F185[þxþ]438,25[þaþ]F186[þxþ]567,946228027344[þaþ]U1U79[þxþ]0[þaþ]F184[þxþ]N[þaþ]U1U78[þxþ]50[þaþ]U110[þxþ]0[þaþ]U112[þxþ]NaN[þaþ]F84[þxþ]N[þaþ]F196[þxþ]L[þaþ]F195[þxþ]D[þaþ]F189[þxþ]N[þaþ]þ&gt;21F197[þxþ]Y[þaþ]þ&gt;21F198[þxþ]N[þaþ]F-3[þxþ]Template2[þaþ]F124[þxþ]6[þaþ]F_6[þxþ]0.0769230769230775[þaþ]F209[þxþ]81.25[þaþ]F210[þxþ]129.5604[þaþ]þ&gt;24FT[þxþ]V[þaþ]OL[þxþ]1[þaþ]F222[þxþ]Y[þaþ]F236[þxþ]AGENDA[þaþ]U114[þxþ]1[þaþ]þ&gt;21U84[þxþ]Y[þaþ]þ&gt;20F232[þxþ]Y[þaþ]þ&gt;20F233[þxþ]1[þaþ]þ&gt;20U12[þxþ]S[þaþ]þ&gt;20U19[þxþ]L[þaþ]þ&gt;20U10[þxþ]0[þaþ]þ&gt;20U9[þxþ]0[þaþ]þ&gt;20U3[þxþ]0.226931243751764[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15081908623343[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59446913815666[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57.821418762207[þaþ]þ&gt;23VA[þxþ]N[þaþ]þ&gt;23U82[þxþ]143.830154418945[þaþ]þ&gt;23U83[þxþ]57.821418762207[þaþ]þ&gt;22F193[þxþ]N[þaþ]þ&gt;22VA[þxþ]N[þaþ]þ&gt;20VA[þxþ]Y[þaþ]þ&gt;20U82[þxþ]174.057952880859[þaþ]þ&gt;20U83[þxþ]58.569450378418[þaþ]þ&gt;22F194[þxþ]N[þaþ]þ&gt;22U82[þxþ]94.1491317749023[þaþ]þ&gt;22U83[þxþ]57.821418762207[þaþ]þ&gt;25U12[þxþ]S[þaþ]þ&gt;25U19[þxþ]TN[þaþ]þ&gt;25U10[þxþ]0[þaþ]þ&gt;25U9[þxþ]0[þaþ]þ&gt;25U3[þxþ]0.0757675923591272[þaþ]þ&gt;25U4[þxþ]0.236996080738787[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4[þaþ]þ&gt;25U2[þxþ]4[þaþ]þ&gt;21F268[þxþ]N[þaþ]þ&gt;20F268[þxþ]N[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5[þaþ]þ&gt;24F291[þxþ]5[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N[þaþ]F146[þxþ]0.0963497950572242[þaþ]þ&gt;26U12[þxþ]S[þaþ]þ&gt;26U19[þxþ]T[þaþ]þ&gt;26U10[þxþ]0[þaþ]þ&gt;26U9[þxþ]0[þaþ]þ&gt;26U3[þxþ]0.361492868035625[þaþ]þ&gt;26U4[þxþ]1[þaþ]þ&gt;26U21[þxþ]&gt;26[þaþ]þ&gt;26U22[þxþ]þNone[þaþ]þ&gt;26U68[þxþ]Y[þaþ]þ&gt;26F173[þxþ]N[þaþ]þ&gt;26F179[þxþ]C[þaþ]þ&gt;26F176[þxþ]0[þaþ]þ&gt;26U26[þxþ]Text Shape 3[þaþ]þ&gt;26U47[þxþ]Sub Items[þaþ]þ&gt;26U69[þxþ]Y[þaþ]þ&gt;26U40[þxþ]Y[þaþ]þ&gt;26U28[þxþ]N2[þaþ]þ&gt;26U38[þxþ]14.3211417882547[þaþ]þ&gt;26U37[þxþ]H[þaþ]F223[þxþ]H[þaþ]þ&gt;26F291[þxþ]10.11[þaþ]þ&gt;26FT[þxþ]V[þaþ]þ&gt;26F174[þxþ]Y[þaþ]þ&gt;26F175[þxþ]1[þaþ]F221[þxþ]Y[þaþ]þ&gt;26F268[þxþ]N[þaþ]F302[þxþ]0_Professional[þaþ]F300[þxþ]01_Agenda[þaþ]F301[þxþ]03_Complex[þaþ]þ&gt;26F303[þxþ]34[þaþ]þ&gt;24F303[þxþ]47[þaþ]þ&gt;23F303[þxþ]49[þaþ]þ&gt;22F303[þxþ]51[þaþ]þ&gt;20F303[þxþ]53[þaþ]þ&gt;21F303[þxþ]59[þaþ]þ&gt;25F303[þxþ]45[þaþ]þ&gt;26VA[þxþ]Y[þaþ]þ&gt;26U82[þxþ]23.3365345001221[þaþ]þ&gt;26U83[þxþ]23.3365345001221[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0253198F-4B77-916C-70B4-2BEEE34E9C0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Item 1þPlaceholderþ60þ60þAdd SpeakerþLorem ipsum dolor sit amet, consectetur adipisci elit....þPlaceholderþþ^þ1þ2þItem 2þPlaceholderþ81þ51.6þAdd SpeakerþLorem ipsum dolor sit amet, consectetur adipisci elit....þPlaceholderþþ^þ2þ1þItem 1þPlaceholderþ60þ50þAdd SpeakerþLorem ipsum dolor sit amet, consectetur adipisci elit....þPlaceholderþþ^þ2þ2þItem 2þPlaceholderþ81þ25þAdd SpeakerþLorem ipsum dolor sit amet, consectetur adipisci elit....þPlaceholderþþ^þ2þ3þItem 3þPlaceholderþ109.35þ12.5þAdd SpeakerþLorem ipsum dolor sit amet, consectetur adipisci elit....þPlaceholderþþ^þ3þ1þItem 1þPlaceholderþ60þ40þAdd SpeakerþLorem ipsum dolor sit amet, consectetur adipisci elit....þPlaceholderþþ^þ3þ2þItem 2þPlaceholderþ60þ40þAdd SpeakerþLorem ipsum dolor sit amet, consectetur adipisci elit....þPlaceholderþþ^þ3þ3þItem 2þPlaceholderþ33.6þ48þAdd SpeakerþLorem ipsum dolor sit amet, consectetur adipisci elit....þPlaceholderþþ^þ3þ4þItem 3þPlaceholderþ20þ57.6þAdd SpeakerþLorem ipsum dolor sit amet, consectetur adipisci elit....þPlaceholderþþ^þ4þ1þItem 1þPlaceholderþ60þ30þAdd SpeakerþLorem ipsum dolor sit amet, consectetur adipisci elit....þPlaceholderþþ^þ4þ2þItem 2þPlaceholderþ60þ30þAdd SpeakerþLorem ipsum dolor sit amet, consectetur adipisci elit....þPlaceholderþþ^þ4þ3þItem 2þPlaceholderþ60þ30þAdd SpeakerþLorem ipsum dolor sit amet, consectetur adipisci elit....þPlaceholderþþ^þ4þ4þItem 2þPlaceholderþ85.8þ43.8þAdd SpeakerþLorem ipsum dolor sit amet, consectetur adipisci elit....þPlaceholderþþ^þ4þ5þItem 3þPlaceholderþ122.694þ63.948þAdd SpeakerþLorem ipsum dolor sit amet, consectetur adipisci elit....þPlaceholderþ" hidden="1" title="RowþSubRowþSubRowDþ&gt;21þ&gt;20þ&gt;22þ&gt;23þ&gt;24þ&gt;26þþ^þNþNþSþSþNþNþSþSþSþ">
              <a:extLst>
                <a:ext uri="{FF2B5EF4-FFF2-40B4-BE49-F238E27FC236}">
                  <a16:creationId xmlns:a16="http://schemas.microsoft.com/office/drawing/2014/main" id="{DED89FFC-B474-2884-D7FC-6BEC38D10F4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3EC8E9EE-F99C-7CB5-3CDF-6262A16D4CE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362" name="þ&gt;26" hidden="1" title="S">
              <a:extLst>
                <a:ext uri="{FF2B5EF4-FFF2-40B4-BE49-F238E27FC236}">
                  <a16:creationId xmlns:a16="http://schemas.microsoft.com/office/drawing/2014/main" id="{79260205-8D5A-F26D-FFD2-2DF33D6FB438}"/>
                </a:ext>
              </a:extLst>
            </p:cNvPr>
            <p:cNvSpPr>
              <a:spLocks/>
            </p:cNvSpPr>
            <p:nvPr/>
          </p:nvSpPr>
          <p:spPr>
            <a:xfrm>
              <a:off x="3695700" y="1333500"/>
              <a:ext cx="12700" cy="1270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200">
                <a:solidFill>
                  <a:schemeClr val="tx2">
                    <a:lumMod val="100000"/>
                  </a:schemeClr>
                </a:solidFill>
                <a:latin typeface="Bierstadt" panose="020B0004020202020204" pitchFamily="34" charset="0"/>
              </a:endParaRPr>
            </a:p>
          </p:txBody>
        </p:sp>
        <p:sp>
          <p:nvSpPr>
            <p:cNvPr id="364" name="þ-26" hidden="1">
              <a:extLst>
                <a:ext uri="{FF2B5EF4-FFF2-40B4-BE49-F238E27FC236}">
                  <a16:creationId xmlns:a16="http://schemas.microsoft.com/office/drawing/2014/main" id="{B14B9A79-903D-F7CD-2F8A-7E6FACDD277A}"/>
                </a:ext>
              </a:extLst>
            </p:cNvPr>
            <p:cNvSpPr/>
            <p:nvPr/>
          </p:nvSpPr>
          <p:spPr>
            <a:xfrm>
              <a:off x="3695700" y="1333500"/>
              <a:ext cx="12700" cy="12700"/>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200">
                <a:solidFill>
                  <a:schemeClr val="tx2">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473F1558-3A53-7D8F-BA14-59151BF51E03}"/>
                </a:ext>
              </a:extLst>
            </p:cNvPr>
            <p:cNvSpPr/>
            <p:nvPr/>
          </p:nvSpPr>
          <p:spPr>
            <a:xfrm>
              <a:off x="3505200" y="1143000"/>
              <a:ext cx="8509000" cy="5461000"/>
            </a:xfrm>
            <a:prstGeom prst="rect">
              <a:avLst/>
            </a:prstGeom>
            <a:solidFill>
              <a:srgbClr val="FFFFFF">
                <a:lumMod val="100000"/>
              </a:srgbClr>
            </a:solidFill>
            <a:ln w="12700" cap="flat" cmpd="sng" algn="ctr">
              <a:noFill/>
              <a:prstDash val="solid"/>
              <a:miter lim="800000"/>
            </a:ln>
            <a:effectLst>
              <a:outerShdw blurRad="63500" dist="26415" dir="5400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70" name="þ&gt;24L" hidden="1" title="S">
              <a:extLst>
                <a:ext uri="{FF2B5EF4-FFF2-40B4-BE49-F238E27FC236}">
                  <a16:creationId xmlns:a16="http://schemas.microsoft.com/office/drawing/2014/main" id="{62DD1D55-1C9F-6E8E-00D1-B2EFDE143C1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2" name="þ&gt;24à" hidden="1" title="S">
              <a:extLst>
                <a:ext uri="{FF2B5EF4-FFF2-40B4-BE49-F238E27FC236}">
                  <a16:creationId xmlns:a16="http://schemas.microsoft.com/office/drawing/2014/main" id="{96CFB66F-5392-DCD0-EB1F-287D349BA55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8" name="þ&gt;23L" hidden="1" title="S">
              <a:extLst>
                <a:ext uri="{FF2B5EF4-FFF2-40B4-BE49-F238E27FC236}">
                  <a16:creationId xmlns:a16="http://schemas.microsoft.com/office/drawing/2014/main" id="{8870BE14-7D55-A8CD-D2E4-58111BDD649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0" name="þ&gt;23à" hidden="1" title="S">
              <a:extLst>
                <a:ext uri="{FF2B5EF4-FFF2-40B4-BE49-F238E27FC236}">
                  <a16:creationId xmlns:a16="http://schemas.microsoft.com/office/drawing/2014/main" id="{E544E3DD-0B41-05B6-9F73-7A74EFFE7EA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6" name="þ&gt;22L" hidden="1" title="S">
              <a:extLst>
                <a:ext uri="{FF2B5EF4-FFF2-40B4-BE49-F238E27FC236}">
                  <a16:creationId xmlns:a16="http://schemas.microsoft.com/office/drawing/2014/main" id="{94D29EF3-BC6E-2DF8-95A4-8C4BEAA1488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8" name="þ&gt;22à" hidden="1" title="S">
              <a:extLst>
                <a:ext uri="{FF2B5EF4-FFF2-40B4-BE49-F238E27FC236}">
                  <a16:creationId xmlns:a16="http://schemas.microsoft.com/office/drawing/2014/main" id="{AB619601-4F65-BB0F-9FB3-785DCB538BB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4" name="þ&gt;20L" hidden="1" title="S">
              <a:extLst>
                <a:ext uri="{FF2B5EF4-FFF2-40B4-BE49-F238E27FC236}">
                  <a16:creationId xmlns:a16="http://schemas.microsoft.com/office/drawing/2014/main" id="{6EDFEEEB-822F-4564-74F1-16E79286430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6" name="þ&gt;20à" hidden="1" title="S">
              <a:extLst>
                <a:ext uri="{FF2B5EF4-FFF2-40B4-BE49-F238E27FC236}">
                  <a16:creationId xmlns:a16="http://schemas.microsoft.com/office/drawing/2014/main" id="{BD27501B-921D-1D65-17AB-CFF41691746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C440EFB5-6FA5-7EBB-0627-3489C374C2C6}"/>
                </a:ext>
              </a:extLst>
            </p:cNvPr>
            <p:cNvSpPr>
              <a:spLocks/>
            </p:cNvSpPr>
            <p:nvPr/>
          </p:nvSpPr>
          <p:spPr>
            <a:xfrm>
              <a:off x="3695700" y="1333500"/>
              <a:ext cx="12700" cy="12700"/>
            </a:xfrm>
            <a:prstGeom prst="rect">
              <a:avLst/>
            </a:prstGeom>
            <a:solidFill>
              <a:schemeClr val="tx2">
                <a:lumMod val="10000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000" b="1">
                <a:solidFill>
                  <a:schemeClr val="bg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2679B923-17D6-A989-EDB2-E1F2D2EFF3A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6" name="þ&gt;24" hidden="1" title="S">
              <a:extLst>
                <a:ext uri="{FF2B5EF4-FFF2-40B4-BE49-F238E27FC236}">
                  <a16:creationId xmlns:a16="http://schemas.microsoft.com/office/drawing/2014/main" id="{927672A9-F3B2-5B0C-098C-4234814098C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8" name="þ-24" hidden="1">
              <a:extLst>
                <a:ext uri="{FF2B5EF4-FFF2-40B4-BE49-F238E27FC236}">
                  <a16:creationId xmlns:a16="http://schemas.microsoft.com/office/drawing/2014/main" id="{74F07531-DD03-C88A-9664-3ECB60BC3F0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4" name="þ&gt;23" hidden="1" title="S">
              <a:extLst>
                <a:ext uri="{FF2B5EF4-FFF2-40B4-BE49-F238E27FC236}">
                  <a16:creationId xmlns:a16="http://schemas.microsoft.com/office/drawing/2014/main" id="{973BC879-2FFA-31EC-7643-A926FDA66BA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76" name="þ-23" hidden="1">
              <a:extLst>
                <a:ext uri="{FF2B5EF4-FFF2-40B4-BE49-F238E27FC236}">
                  <a16:creationId xmlns:a16="http://schemas.microsoft.com/office/drawing/2014/main" id="{80433264-B694-77CC-B40D-1D8FEAD4368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2" name="þ&gt;22" hidden="1" title="S">
              <a:extLst>
                <a:ext uri="{FF2B5EF4-FFF2-40B4-BE49-F238E27FC236}">
                  <a16:creationId xmlns:a16="http://schemas.microsoft.com/office/drawing/2014/main" id="{F5E1ED35-FA05-FD5A-A069-8FF9CBD2E5E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84" name="þ-22" hidden="1">
              <a:extLst>
                <a:ext uri="{FF2B5EF4-FFF2-40B4-BE49-F238E27FC236}">
                  <a16:creationId xmlns:a16="http://schemas.microsoft.com/office/drawing/2014/main" id="{B629158F-6496-AB95-BE13-F0F9AFA6E7A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0" name="þ&gt;20" hidden="1" title="S">
              <a:extLst>
                <a:ext uri="{FF2B5EF4-FFF2-40B4-BE49-F238E27FC236}">
                  <a16:creationId xmlns:a16="http://schemas.microsoft.com/office/drawing/2014/main" id="{F5BF424C-12A0-77E7-5975-80FF338A02D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92" name="þ-20" hidden="1">
              <a:extLst>
                <a:ext uri="{FF2B5EF4-FFF2-40B4-BE49-F238E27FC236}">
                  <a16:creationId xmlns:a16="http://schemas.microsoft.com/office/drawing/2014/main" id="{0E9ADEC1-6EC8-8769-4238-9A815A129C3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CBA305FA-B6F9-5A3C-3EC5-3622A0C4D254}"/>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4D896BE8-85E5-BBC7-409D-A07AE8CF056B}"/>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A0153D87-952B-6492-9D86-9FD30BE940A8}"/>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5A069381-14B5-A6F2-7AB9-8D058BE623A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2">
                    <a:lumMod val="100000"/>
                  </a:schemeClr>
                </a:solidFill>
                <a:latin typeface="Bierstadt" panose="020B0004020202020204" pitchFamily="34" charset="0"/>
              </a:endParaRPr>
            </a:p>
          </p:txBody>
        </p:sp>
        <p:sp>
          <p:nvSpPr>
            <p:cNvPr id="398" name="þ&gt;21" hidden="1" title="S">
              <a:extLst>
                <a:ext uri="{FF2B5EF4-FFF2-40B4-BE49-F238E27FC236}">
                  <a16:creationId xmlns:a16="http://schemas.microsoft.com/office/drawing/2014/main" id="{F3C1C256-4226-8FAE-7D35-54313CD0381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400" name="þ-21" hidden="1">
              <a:extLst>
                <a:ext uri="{FF2B5EF4-FFF2-40B4-BE49-F238E27FC236}">
                  <a16:creationId xmlns:a16="http://schemas.microsoft.com/office/drawing/2014/main" id="{B8BA3599-1731-0124-BBA7-7ABE3C2C4E61}"/>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9BF1DC07-5B25-6776-1D1C-55FA21643BEB}"/>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24C373CC-98DE-2F6A-3126-620460BFA36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59784A69-CFAC-B702-71F0-8C494A44D4D7}"/>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7A4AD916-B0FE-90D2-D376-2D5C591C4DC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63A58CC5-204C-9DE8-AFE6-A4D5D781E922}"/>
                </a:ext>
              </a:extLst>
            </p:cNvPr>
            <p:cNvSpPr/>
            <p:nvPr/>
          </p:nvSpPr>
          <p:spPr>
            <a:xfrm>
              <a:off x="3695700" y="1333500"/>
              <a:ext cx="12700" cy="12700"/>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E56303D2-1687-3A4A-4A28-224885D2A52B}"/>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F59282C6-5A69-5132-9F76-DEA35FE95B3C}"/>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402" name="þ&gt;21L" hidden="1" title="S">
              <a:extLst>
                <a:ext uri="{FF2B5EF4-FFF2-40B4-BE49-F238E27FC236}">
                  <a16:creationId xmlns:a16="http://schemas.microsoft.com/office/drawing/2014/main" id="{857515B0-4D4D-FF38-C1A3-BFA51692161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4" name="þ&gt;21à" hidden="1" title="S">
              <a:extLst>
                <a:ext uri="{FF2B5EF4-FFF2-40B4-BE49-F238E27FC236}">
                  <a16:creationId xmlns:a16="http://schemas.microsoft.com/office/drawing/2014/main" id="{402B579C-BED3-5DD4-01FC-51163A9019E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4462A022-8633-1A90-A933-377BD630588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D2C78D8B-A94B-DFC1-305B-8DFC8EB2641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2F84A284-F9FF-1B47-E40B-114E57F8F36B}"/>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5" name="þ&gt;21#1|T" title="þ\#1_1|1||&gt;21|">
              <a:extLst>
                <a:ext uri="{FF2B5EF4-FFF2-40B4-BE49-F238E27FC236}">
                  <a16:creationId xmlns:a16="http://schemas.microsoft.com/office/drawing/2014/main" id="{F63E1148-4AA5-99EE-2401-1C02A7B53F50}"/>
                </a:ext>
              </a:extLst>
            </p:cNvPr>
            <p:cNvSpPr>
              <a:spLocks/>
            </p:cNvSpPr>
            <p:nvPr/>
          </p:nvSpPr>
          <p:spPr>
            <a:xfrm>
              <a:off x="4305384" y="1244600"/>
              <a:ext cx="2649640" cy="71845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6" name="þ&gt;21#2|T" title="þ\#1_2|2||&gt;21|">
              <a:extLst>
                <a:ext uri="{FF2B5EF4-FFF2-40B4-BE49-F238E27FC236}">
                  <a16:creationId xmlns:a16="http://schemas.microsoft.com/office/drawing/2014/main" id="{067BED00-0EB4-BDAF-D82B-B98A8FB1F97E}"/>
                </a:ext>
              </a:extLst>
            </p:cNvPr>
            <p:cNvSpPr>
              <a:spLocks/>
            </p:cNvSpPr>
            <p:nvPr/>
          </p:nvSpPr>
          <p:spPr>
            <a:xfrm>
              <a:off x="4305384" y="2039257"/>
              <a:ext cx="2649640" cy="107768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7" name="þ&gt;21#3|T" title="þ\#1_3|3||&gt;21|">
              <a:extLst>
                <a:ext uri="{FF2B5EF4-FFF2-40B4-BE49-F238E27FC236}">
                  <a16:creationId xmlns:a16="http://schemas.microsoft.com/office/drawing/2014/main" id="{2E46CC89-67A8-9839-CB62-22810376A40E}"/>
                </a:ext>
              </a:extLst>
            </p:cNvPr>
            <p:cNvSpPr>
              <a:spLocks/>
            </p:cNvSpPr>
            <p:nvPr/>
          </p:nvSpPr>
          <p:spPr>
            <a:xfrm>
              <a:off x="4305384" y="3193143"/>
              <a:ext cx="2649640" cy="143691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8" name="þ&gt;21#4|T" title="þ\#1_4|4||&gt;21|">
              <a:extLst>
                <a:ext uri="{FF2B5EF4-FFF2-40B4-BE49-F238E27FC236}">
                  <a16:creationId xmlns:a16="http://schemas.microsoft.com/office/drawing/2014/main" id="{7E2F2B90-9221-3878-ABD6-3DE64BD333A3}"/>
                </a:ext>
              </a:extLst>
            </p:cNvPr>
            <p:cNvSpPr>
              <a:spLocks/>
            </p:cNvSpPr>
            <p:nvPr/>
          </p:nvSpPr>
          <p:spPr>
            <a:xfrm>
              <a:off x="4305384" y="4706257"/>
              <a:ext cx="2649640" cy="17961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9" name="þ&gt;20#1|L" title="þ\#1_1|1||&gt;20|">
              <a:extLst>
                <a:ext uri="{FF2B5EF4-FFF2-40B4-BE49-F238E27FC236}">
                  <a16:creationId xmlns:a16="http://schemas.microsoft.com/office/drawing/2014/main" id="{370B708B-07C9-8A32-6200-BFBB8EE73EBC}"/>
                </a:ext>
              </a:extLst>
            </p:cNvPr>
            <p:cNvSpPr>
              <a:spLocks/>
            </p:cNvSpPr>
            <p:nvPr/>
          </p:nvSpPr>
          <p:spPr>
            <a:xfrm>
              <a:off x="6955024" y="1244600"/>
              <a:ext cx="1902138" cy="71845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09:00-10:00</a:t>
              </a:r>
            </a:p>
          </p:txBody>
        </p:sp>
        <p:sp>
          <p:nvSpPr>
            <p:cNvPr id="430" name="þ&gt;20#2|L" title="þ\#1_2|2||&gt;20|">
              <a:extLst>
                <a:ext uri="{FF2B5EF4-FFF2-40B4-BE49-F238E27FC236}">
                  <a16:creationId xmlns:a16="http://schemas.microsoft.com/office/drawing/2014/main" id="{89BA1F12-37ED-4191-F1BE-211CA4665287}"/>
                </a:ext>
              </a:extLst>
            </p:cNvPr>
            <p:cNvSpPr>
              <a:spLocks/>
            </p:cNvSpPr>
            <p:nvPr/>
          </p:nvSpPr>
          <p:spPr>
            <a:xfrm>
              <a:off x="6955024" y="2039257"/>
              <a:ext cx="1902138" cy="107768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10:00-11:00</a:t>
              </a:r>
            </a:p>
          </p:txBody>
        </p:sp>
        <p:sp>
          <p:nvSpPr>
            <p:cNvPr id="431" name="þ&gt;20#3|L" title="þ\#1_3|3||&gt;20|">
              <a:extLst>
                <a:ext uri="{FF2B5EF4-FFF2-40B4-BE49-F238E27FC236}">
                  <a16:creationId xmlns:a16="http://schemas.microsoft.com/office/drawing/2014/main" id="{E89EF96D-F15D-2DB9-12DB-1030CB90CCE6}"/>
                </a:ext>
              </a:extLst>
            </p:cNvPr>
            <p:cNvSpPr>
              <a:spLocks/>
            </p:cNvSpPr>
            <p:nvPr/>
          </p:nvSpPr>
          <p:spPr>
            <a:xfrm>
              <a:off x="6955024" y="3193143"/>
              <a:ext cx="1902138" cy="143691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11:00-12:00</a:t>
              </a:r>
            </a:p>
          </p:txBody>
        </p:sp>
        <p:sp>
          <p:nvSpPr>
            <p:cNvPr id="432" name="þ&gt;20#4|L" title="þ\#1_4|4||&gt;20|">
              <a:extLst>
                <a:ext uri="{FF2B5EF4-FFF2-40B4-BE49-F238E27FC236}">
                  <a16:creationId xmlns:a16="http://schemas.microsoft.com/office/drawing/2014/main" id="{EA3A13E8-9C57-84E0-3E8C-9ECE189A83E1}"/>
                </a:ext>
              </a:extLst>
            </p:cNvPr>
            <p:cNvSpPr>
              <a:spLocks/>
            </p:cNvSpPr>
            <p:nvPr/>
          </p:nvSpPr>
          <p:spPr>
            <a:xfrm>
              <a:off x="6955024" y="4706257"/>
              <a:ext cx="1902138" cy="17961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Bierstadt" panose="020B0004020202020204" pitchFamily="34" charset="0"/>
                </a:rPr>
                <a:t>12:00-13:00</a:t>
              </a:r>
            </a:p>
          </p:txBody>
        </p:sp>
        <p:sp>
          <p:nvSpPr>
            <p:cNvPr id="433" name="þ&gt;25#1|TN" title="þ\#1_1|1|||0">
              <a:extLst>
                <a:ext uri="{FF2B5EF4-FFF2-40B4-BE49-F238E27FC236}">
                  <a16:creationId xmlns:a16="http://schemas.microsoft.com/office/drawing/2014/main" id="{DBDE260C-4A34-65C8-538E-65D38F86BEEE}"/>
                </a:ext>
              </a:extLst>
            </p:cNvPr>
            <p:cNvSpPr>
              <a:spLocks/>
            </p:cNvSpPr>
            <p:nvPr/>
          </p:nvSpPr>
          <p:spPr>
            <a:xfrm>
              <a:off x="3619500" y="1244600"/>
              <a:ext cx="635084" cy="718457"/>
            </a:xfrm>
            <a:prstGeom prst="rect">
              <a:avLst/>
            </a:prstGeom>
            <a:solidFill>
              <a:schemeClr val="tx2">
                <a:lumMod val="10000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01</a:t>
              </a:r>
            </a:p>
          </p:txBody>
        </p:sp>
        <p:sp>
          <p:nvSpPr>
            <p:cNvPr id="434" name="þ&gt;25#2|TN" title="þ\#1_2|2|||0">
              <a:extLst>
                <a:ext uri="{FF2B5EF4-FFF2-40B4-BE49-F238E27FC236}">
                  <a16:creationId xmlns:a16="http://schemas.microsoft.com/office/drawing/2014/main" id="{BD6DBD77-9E83-6EBA-6663-B3A85BE01FC8}"/>
                </a:ext>
              </a:extLst>
            </p:cNvPr>
            <p:cNvSpPr>
              <a:spLocks/>
            </p:cNvSpPr>
            <p:nvPr/>
          </p:nvSpPr>
          <p:spPr>
            <a:xfrm>
              <a:off x="3619500" y="2039257"/>
              <a:ext cx="635084" cy="1077686"/>
            </a:xfrm>
            <a:prstGeom prst="rect">
              <a:avLst/>
            </a:prstGeom>
            <a:solidFill>
              <a:schemeClr val="tx2">
                <a:lumMod val="10000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02</a:t>
              </a:r>
            </a:p>
          </p:txBody>
        </p:sp>
        <p:sp>
          <p:nvSpPr>
            <p:cNvPr id="435" name="þ&gt;25#3|TN" title="þ\#1_3|3|||0">
              <a:extLst>
                <a:ext uri="{FF2B5EF4-FFF2-40B4-BE49-F238E27FC236}">
                  <a16:creationId xmlns:a16="http://schemas.microsoft.com/office/drawing/2014/main" id="{4158AE3B-2AC6-76F5-6566-00598B11C0D1}"/>
                </a:ext>
              </a:extLst>
            </p:cNvPr>
            <p:cNvSpPr>
              <a:spLocks/>
            </p:cNvSpPr>
            <p:nvPr/>
          </p:nvSpPr>
          <p:spPr>
            <a:xfrm>
              <a:off x="3619500" y="3193143"/>
              <a:ext cx="635084" cy="1436914"/>
            </a:xfrm>
            <a:prstGeom prst="rect">
              <a:avLst/>
            </a:prstGeom>
            <a:solidFill>
              <a:schemeClr val="tx2">
                <a:lumMod val="10000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03</a:t>
              </a:r>
            </a:p>
          </p:txBody>
        </p:sp>
        <p:sp>
          <p:nvSpPr>
            <p:cNvPr id="436" name="þ&gt;25#4|TN" title="þ\#1_4|4|||0">
              <a:extLst>
                <a:ext uri="{FF2B5EF4-FFF2-40B4-BE49-F238E27FC236}">
                  <a16:creationId xmlns:a16="http://schemas.microsoft.com/office/drawing/2014/main" id="{1A6A45D5-7F4D-56CA-2FD7-6D7E45455EBB}"/>
                </a:ext>
              </a:extLst>
            </p:cNvPr>
            <p:cNvSpPr>
              <a:spLocks/>
            </p:cNvSpPr>
            <p:nvPr/>
          </p:nvSpPr>
          <p:spPr>
            <a:xfrm>
              <a:off x="3619500" y="4706257"/>
              <a:ext cx="635084" cy="1796143"/>
            </a:xfrm>
            <a:prstGeom prst="rect">
              <a:avLst/>
            </a:prstGeom>
            <a:solidFill>
              <a:schemeClr val="tx2">
                <a:lumMod val="10000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04</a:t>
              </a:r>
            </a:p>
          </p:txBody>
        </p:sp>
        <p:sp>
          <p:nvSpPr>
            <p:cNvPr id="439" name="þ&gt;26#1|Y1:1" title="þ\#1_1|1|1|&gt;26||Item 1">
              <a:extLst>
                <a:ext uri="{FF2B5EF4-FFF2-40B4-BE49-F238E27FC236}">
                  <a16:creationId xmlns:a16="http://schemas.microsoft.com/office/drawing/2014/main" id="{72EE8CD5-2204-96D8-D64B-C9160FBE58E0}"/>
                </a:ext>
              </a:extLst>
            </p:cNvPr>
            <p:cNvSpPr/>
            <p:nvPr/>
          </p:nvSpPr>
          <p:spPr>
            <a:xfrm>
              <a:off x="8857162" y="1244600"/>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#1</a:t>
              </a:r>
            </a:p>
          </p:txBody>
        </p:sp>
        <p:sp>
          <p:nvSpPr>
            <p:cNvPr id="441" name="þ&gt;26#1|Y1:2" title="þ\#1_1|1|2|&gt;26||Item 2">
              <a:extLst>
                <a:ext uri="{FF2B5EF4-FFF2-40B4-BE49-F238E27FC236}">
                  <a16:creationId xmlns:a16="http://schemas.microsoft.com/office/drawing/2014/main" id="{8C60254E-141F-7ADF-9C97-7D23BCDC3711}"/>
                </a:ext>
              </a:extLst>
            </p:cNvPr>
            <p:cNvSpPr/>
            <p:nvPr/>
          </p:nvSpPr>
          <p:spPr>
            <a:xfrm>
              <a:off x="8857162" y="1603829"/>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#2</a:t>
              </a:r>
            </a:p>
          </p:txBody>
        </p:sp>
        <p:sp>
          <p:nvSpPr>
            <p:cNvPr id="438" name="þ&gt;26#1|T:1" title="þ\#1_1|1|1|&gt;26||Item 1">
              <a:extLst>
                <a:ext uri="{FF2B5EF4-FFF2-40B4-BE49-F238E27FC236}">
                  <a16:creationId xmlns:a16="http://schemas.microsoft.com/office/drawing/2014/main" id="{39861FD9-34D9-E789-713B-3BE57EAF4DFB}"/>
                </a:ext>
              </a:extLst>
            </p:cNvPr>
            <p:cNvSpPr>
              <a:spLocks/>
            </p:cNvSpPr>
            <p:nvPr/>
          </p:nvSpPr>
          <p:spPr>
            <a:xfrm>
              <a:off x="9291097" y="1244600"/>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40" name="þ&gt;26#1|T:2" title="þ\#1_1|1|2|&gt;26||Item 2">
              <a:extLst>
                <a:ext uri="{FF2B5EF4-FFF2-40B4-BE49-F238E27FC236}">
                  <a16:creationId xmlns:a16="http://schemas.microsoft.com/office/drawing/2014/main" id="{E93BFD5E-72BC-5E1E-3821-1CBC520EBC7D}"/>
                </a:ext>
              </a:extLst>
            </p:cNvPr>
            <p:cNvSpPr>
              <a:spLocks/>
            </p:cNvSpPr>
            <p:nvPr/>
          </p:nvSpPr>
          <p:spPr>
            <a:xfrm>
              <a:off x="9291097" y="1603829"/>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44" name="þ&gt;26#2|Y1:1" title="þ\#1_2|2|1|&gt;26||Item 1">
              <a:extLst>
                <a:ext uri="{FF2B5EF4-FFF2-40B4-BE49-F238E27FC236}">
                  <a16:creationId xmlns:a16="http://schemas.microsoft.com/office/drawing/2014/main" id="{4BA88164-7C80-CDF8-843E-9DFCB9998427}"/>
                </a:ext>
              </a:extLst>
            </p:cNvPr>
            <p:cNvSpPr/>
            <p:nvPr/>
          </p:nvSpPr>
          <p:spPr>
            <a:xfrm>
              <a:off x="8857162" y="2039257"/>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#1</a:t>
              </a:r>
            </a:p>
          </p:txBody>
        </p:sp>
        <p:sp>
          <p:nvSpPr>
            <p:cNvPr id="446" name="þ&gt;26#2|Y1:2" title="þ\#1_2|2|2|&gt;26||Item 2">
              <a:extLst>
                <a:ext uri="{FF2B5EF4-FFF2-40B4-BE49-F238E27FC236}">
                  <a16:creationId xmlns:a16="http://schemas.microsoft.com/office/drawing/2014/main" id="{7B7C5F8B-50C5-FED1-1178-8D7BE8FC8868}"/>
                </a:ext>
              </a:extLst>
            </p:cNvPr>
            <p:cNvSpPr/>
            <p:nvPr/>
          </p:nvSpPr>
          <p:spPr>
            <a:xfrm>
              <a:off x="8857162" y="2398486"/>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#2</a:t>
              </a:r>
            </a:p>
          </p:txBody>
        </p:sp>
        <p:sp>
          <p:nvSpPr>
            <p:cNvPr id="448" name="þ&gt;26#2|Y1:3" title="þ\#1_2|2|3|&gt;26||Item 3">
              <a:extLst>
                <a:ext uri="{FF2B5EF4-FFF2-40B4-BE49-F238E27FC236}">
                  <a16:creationId xmlns:a16="http://schemas.microsoft.com/office/drawing/2014/main" id="{9B779654-6575-0A8C-8551-15EE46FBAAE5}"/>
                </a:ext>
              </a:extLst>
            </p:cNvPr>
            <p:cNvSpPr/>
            <p:nvPr/>
          </p:nvSpPr>
          <p:spPr>
            <a:xfrm>
              <a:off x="8857162" y="2757715"/>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#3</a:t>
              </a:r>
            </a:p>
          </p:txBody>
        </p:sp>
        <p:sp>
          <p:nvSpPr>
            <p:cNvPr id="443" name="þ&gt;26#2|T:1" title="þ\#1_2|2|1|&gt;26||Item 1">
              <a:extLst>
                <a:ext uri="{FF2B5EF4-FFF2-40B4-BE49-F238E27FC236}">
                  <a16:creationId xmlns:a16="http://schemas.microsoft.com/office/drawing/2014/main" id="{C98D2A77-7DE7-7BA3-13FB-6664D9CAB391}"/>
                </a:ext>
              </a:extLst>
            </p:cNvPr>
            <p:cNvSpPr>
              <a:spLocks/>
            </p:cNvSpPr>
            <p:nvPr/>
          </p:nvSpPr>
          <p:spPr>
            <a:xfrm>
              <a:off x="9291097" y="2039257"/>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45" name="þ&gt;26#2|T:2" title="þ\#1_2|2|2|&gt;26||Item 2">
              <a:extLst>
                <a:ext uri="{FF2B5EF4-FFF2-40B4-BE49-F238E27FC236}">
                  <a16:creationId xmlns:a16="http://schemas.microsoft.com/office/drawing/2014/main" id="{328D69AF-36DC-4371-4593-F1F092715893}"/>
                </a:ext>
              </a:extLst>
            </p:cNvPr>
            <p:cNvSpPr>
              <a:spLocks/>
            </p:cNvSpPr>
            <p:nvPr/>
          </p:nvSpPr>
          <p:spPr>
            <a:xfrm>
              <a:off x="9291097" y="2398486"/>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47" name="þ&gt;26#2|T:3" title="þ\#1_2|2|3|&gt;26||Item 3">
              <a:extLst>
                <a:ext uri="{FF2B5EF4-FFF2-40B4-BE49-F238E27FC236}">
                  <a16:creationId xmlns:a16="http://schemas.microsoft.com/office/drawing/2014/main" id="{D120E8AC-DD8F-5609-10F1-080FA50B48C3}"/>
                </a:ext>
              </a:extLst>
            </p:cNvPr>
            <p:cNvSpPr>
              <a:spLocks/>
            </p:cNvSpPr>
            <p:nvPr/>
          </p:nvSpPr>
          <p:spPr>
            <a:xfrm>
              <a:off x="9291097" y="2757715"/>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51" name="þ&gt;26#3|Y1:1" title="þ\#1_3|3|1|&gt;26||Item 1">
              <a:extLst>
                <a:ext uri="{FF2B5EF4-FFF2-40B4-BE49-F238E27FC236}">
                  <a16:creationId xmlns:a16="http://schemas.microsoft.com/office/drawing/2014/main" id="{FF3F7970-7EA5-94D7-F9E7-D01E0251EA38}"/>
                </a:ext>
              </a:extLst>
            </p:cNvPr>
            <p:cNvSpPr/>
            <p:nvPr/>
          </p:nvSpPr>
          <p:spPr>
            <a:xfrm>
              <a:off x="8857162" y="3193143"/>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#1</a:t>
              </a:r>
            </a:p>
          </p:txBody>
        </p:sp>
        <p:sp>
          <p:nvSpPr>
            <p:cNvPr id="453" name="þ&gt;26#3|Y1:2" title="þ\#1_3|3|2|&gt;26||Item 2">
              <a:extLst>
                <a:ext uri="{FF2B5EF4-FFF2-40B4-BE49-F238E27FC236}">
                  <a16:creationId xmlns:a16="http://schemas.microsoft.com/office/drawing/2014/main" id="{2E2B27D8-1E8E-55A6-27EC-2BD5648EDF66}"/>
                </a:ext>
              </a:extLst>
            </p:cNvPr>
            <p:cNvSpPr/>
            <p:nvPr/>
          </p:nvSpPr>
          <p:spPr>
            <a:xfrm>
              <a:off x="8857162" y="3552372"/>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#2</a:t>
              </a:r>
            </a:p>
          </p:txBody>
        </p:sp>
        <p:sp>
          <p:nvSpPr>
            <p:cNvPr id="455" name="þ&gt;26#3|Y1:3" title="þ\#1_3|3|3|&gt;26||Item 2">
              <a:extLst>
                <a:ext uri="{FF2B5EF4-FFF2-40B4-BE49-F238E27FC236}">
                  <a16:creationId xmlns:a16="http://schemas.microsoft.com/office/drawing/2014/main" id="{45B9FB45-68B8-67DF-3A95-45C3A771A165}"/>
                </a:ext>
              </a:extLst>
            </p:cNvPr>
            <p:cNvSpPr/>
            <p:nvPr/>
          </p:nvSpPr>
          <p:spPr>
            <a:xfrm>
              <a:off x="8857162" y="3911601"/>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#3</a:t>
              </a:r>
            </a:p>
          </p:txBody>
        </p:sp>
        <p:sp>
          <p:nvSpPr>
            <p:cNvPr id="457" name="þ&gt;26#3|Y1:4" title="þ\#1_3|3|4|&gt;26||Item 3">
              <a:extLst>
                <a:ext uri="{FF2B5EF4-FFF2-40B4-BE49-F238E27FC236}">
                  <a16:creationId xmlns:a16="http://schemas.microsoft.com/office/drawing/2014/main" id="{EC32DA90-C2CC-7ED5-D226-BF34D02F925E}"/>
                </a:ext>
              </a:extLst>
            </p:cNvPr>
            <p:cNvSpPr/>
            <p:nvPr/>
          </p:nvSpPr>
          <p:spPr>
            <a:xfrm>
              <a:off x="8857162" y="4270830"/>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#4</a:t>
              </a:r>
            </a:p>
          </p:txBody>
        </p:sp>
        <p:sp>
          <p:nvSpPr>
            <p:cNvPr id="450" name="þ&gt;26#3|T:1" title="þ\#1_3|3|1|&gt;26||Item 1">
              <a:extLst>
                <a:ext uri="{FF2B5EF4-FFF2-40B4-BE49-F238E27FC236}">
                  <a16:creationId xmlns:a16="http://schemas.microsoft.com/office/drawing/2014/main" id="{DE34366C-1A7C-51EA-0C67-ED7E6FEE5938}"/>
                </a:ext>
              </a:extLst>
            </p:cNvPr>
            <p:cNvSpPr>
              <a:spLocks/>
            </p:cNvSpPr>
            <p:nvPr/>
          </p:nvSpPr>
          <p:spPr>
            <a:xfrm>
              <a:off x="9291097" y="3193143"/>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52" name="þ&gt;26#3|T:2" title="þ\#1_3|3|2|&gt;26||Item 2">
              <a:extLst>
                <a:ext uri="{FF2B5EF4-FFF2-40B4-BE49-F238E27FC236}">
                  <a16:creationId xmlns:a16="http://schemas.microsoft.com/office/drawing/2014/main" id="{6A2E77D9-DD43-EB10-40D7-4B5D725E27A5}"/>
                </a:ext>
              </a:extLst>
            </p:cNvPr>
            <p:cNvSpPr>
              <a:spLocks/>
            </p:cNvSpPr>
            <p:nvPr/>
          </p:nvSpPr>
          <p:spPr>
            <a:xfrm>
              <a:off x="9291097" y="3552372"/>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54" name="þ&gt;26#3|T:3" title="þ\#1_3|3|3|&gt;26||Item 2">
              <a:extLst>
                <a:ext uri="{FF2B5EF4-FFF2-40B4-BE49-F238E27FC236}">
                  <a16:creationId xmlns:a16="http://schemas.microsoft.com/office/drawing/2014/main" id="{4626604D-0AF3-DDC7-9C0E-C858FA50D0C5}"/>
                </a:ext>
              </a:extLst>
            </p:cNvPr>
            <p:cNvSpPr>
              <a:spLocks/>
            </p:cNvSpPr>
            <p:nvPr/>
          </p:nvSpPr>
          <p:spPr>
            <a:xfrm>
              <a:off x="9291097" y="3911601"/>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56" name="þ&gt;26#3|T:4" title="þ\#1_3|3|4|&gt;26||Item 3">
              <a:extLst>
                <a:ext uri="{FF2B5EF4-FFF2-40B4-BE49-F238E27FC236}">
                  <a16:creationId xmlns:a16="http://schemas.microsoft.com/office/drawing/2014/main" id="{1CCC6428-6ECC-D237-7B15-1EBB239EC747}"/>
                </a:ext>
              </a:extLst>
            </p:cNvPr>
            <p:cNvSpPr>
              <a:spLocks/>
            </p:cNvSpPr>
            <p:nvPr/>
          </p:nvSpPr>
          <p:spPr>
            <a:xfrm>
              <a:off x="9291097" y="4270830"/>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60" name="þ&gt;26#4|Y1:1" title="þ\#1_4|4|1|&gt;26||Item 1">
              <a:extLst>
                <a:ext uri="{FF2B5EF4-FFF2-40B4-BE49-F238E27FC236}">
                  <a16:creationId xmlns:a16="http://schemas.microsoft.com/office/drawing/2014/main" id="{99B6D426-F314-0A6A-2346-BDFC1026C32B}"/>
                </a:ext>
              </a:extLst>
            </p:cNvPr>
            <p:cNvSpPr/>
            <p:nvPr/>
          </p:nvSpPr>
          <p:spPr>
            <a:xfrm>
              <a:off x="8857162" y="4706257"/>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#1</a:t>
              </a:r>
            </a:p>
          </p:txBody>
        </p:sp>
        <p:sp>
          <p:nvSpPr>
            <p:cNvPr id="462" name="þ&gt;26#4|Y1:2" title="þ\#1_4|4|2|&gt;26||Item 2">
              <a:extLst>
                <a:ext uri="{FF2B5EF4-FFF2-40B4-BE49-F238E27FC236}">
                  <a16:creationId xmlns:a16="http://schemas.microsoft.com/office/drawing/2014/main" id="{7D2226B0-AB6D-4B45-2559-4B84BB750F46}"/>
                </a:ext>
              </a:extLst>
            </p:cNvPr>
            <p:cNvSpPr/>
            <p:nvPr/>
          </p:nvSpPr>
          <p:spPr>
            <a:xfrm>
              <a:off x="8857162" y="5065486"/>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#2</a:t>
              </a:r>
            </a:p>
          </p:txBody>
        </p:sp>
        <p:sp>
          <p:nvSpPr>
            <p:cNvPr id="464" name="þ&gt;26#4|Y1:3" title="þ\#1_4|4|3|&gt;26||Item 2">
              <a:extLst>
                <a:ext uri="{FF2B5EF4-FFF2-40B4-BE49-F238E27FC236}">
                  <a16:creationId xmlns:a16="http://schemas.microsoft.com/office/drawing/2014/main" id="{100A001D-B147-00A5-ADF7-F6481F92154B}"/>
                </a:ext>
              </a:extLst>
            </p:cNvPr>
            <p:cNvSpPr/>
            <p:nvPr/>
          </p:nvSpPr>
          <p:spPr>
            <a:xfrm>
              <a:off x="8857162" y="5424715"/>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#3</a:t>
              </a:r>
            </a:p>
          </p:txBody>
        </p:sp>
        <p:sp>
          <p:nvSpPr>
            <p:cNvPr id="466" name="þ&gt;26#4|Y1:4" title="þ\#1_4|4|4|&gt;26||Item 2">
              <a:extLst>
                <a:ext uri="{FF2B5EF4-FFF2-40B4-BE49-F238E27FC236}">
                  <a16:creationId xmlns:a16="http://schemas.microsoft.com/office/drawing/2014/main" id="{C771FCCA-0870-5AEE-791D-3B4894C5CA97}"/>
                </a:ext>
              </a:extLst>
            </p:cNvPr>
            <p:cNvSpPr/>
            <p:nvPr/>
          </p:nvSpPr>
          <p:spPr>
            <a:xfrm>
              <a:off x="8857162" y="5783944"/>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#4</a:t>
              </a:r>
            </a:p>
          </p:txBody>
        </p:sp>
        <p:sp>
          <p:nvSpPr>
            <p:cNvPr id="468" name="þ&gt;26#4|Y1:5" title="þ\#1_4|4|5|&gt;26||Item 3">
              <a:extLst>
                <a:ext uri="{FF2B5EF4-FFF2-40B4-BE49-F238E27FC236}">
                  <a16:creationId xmlns:a16="http://schemas.microsoft.com/office/drawing/2014/main" id="{A564E364-B3F8-9A3C-184E-DD2E0142E3C7}"/>
                </a:ext>
              </a:extLst>
            </p:cNvPr>
            <p:cNvSpPr/>
            <p:nvPr/>
          </p:nvSpPr>
          <p:spPr>
            <a:xfrm>
              <a:off x="8857162" y="6143173"/>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#5</a:t>
              </a:r>
            </a:p>
          </p:txBody>
        </p:sp>
        <p:sp>
          <p:nvSpPr>
            <p:cNvPr id="459" name="þ&gt;26#4|T:1" title="þ\#1_4|4|1|&gt;26||Item 1">
              <a:extLst>
                <a:ext uri="{FF2B5EF4-FFF2-40B4-BE49-F238E27FC236}">
                  <a16:creationId xmlns:a16="http://schemas.microsoft.com/office/drawing/2014/main" id="{F217D7D6-F233-BE25-6B70-02DFB1B9476D}"/>
                </a:ext>
              </a:extLst>
            </p:cNvPr>
            <p:cNvSpPr>
              <a:spLocks/>
            </p:cNvSpPr>
            <p:nvPr/>
          </p:nvSpPr>
          <p:spPr>
            <a:xfrm>
              <a:off x="9291097" y="4706257"/>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61" name="þ&gt;26#4|T:2" title="þ\#1_4|4|2|&gt;26||Item 2">
              <a:extLst>
                <a:ext uri="{FF2B5EF4-FFF2-40B4-BE49-F238E27FC236}">
                  <a16:creationId xmlns:a16="http://schemas.microsoft.com/office/drawing/2014/main" id="{AA49A284-5C2C-D5A4-9CA8-C53F4FC808F5}"/>
                </a:ext>
              </a:extLst>
            </p:cNvPr>
            <p:cNvSpPr>
              <a:spLocks/>
            </p:cNvSpPr>
            <p:nvPr/>
          </p:nvSpPr>
          <p:spPr>
            <a:xfrm>
              <a:off x="9291097" y="5065486"/>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63" name="þ&gt;26#4|T:3" title="þ\#1_4|4|3|&gt;26||Item 2">
              <a:extLst>
                <a:ext uri="{FF2B5EF4-FFF2-40B4-BE49-F238E27FC236}">
                  <a16:creationId xmlns:a16="http://schemas.microsoft.com/office/drawing/2014/main" id="{D82ED4B4-82AE-0746-539A-60F79EBEF7E7}"/>
                </a:ext>
              </a:extLst>
            </p:cNvPr>
            <p:cNvSpPr>
              <a:spLocks/>
            </p:cNvSpPr>
            <p:nvPr/>
          </p:nvSpPr>
          <p:spPr>
            <a:xfrm>
              <a:off x="9291097" y="5424715"/>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65" name="þ&gt;26#4|T:4" title="þ\#1_4|4|4|&gt;26||Item 2">
              <a:extLst>
                <a:ext uri="{FF2B5EF4-FFF2-40B4-BE49-F238E27FC236}">
                  <a16:creationId xmlns:a16="http://schemas.microsoft.com/office/drawing/2014/main" id="{573B65D4-E6C9-5E47-D30B-072DDBA166CC}"/>
                </a:ext>
              </a:extLst>
            </p:cNvPr>
            <p:cNvSpPr>
              <a:spLocks/>
            </p:cNvSpPr>
            <p:nvPr/>
          </p:nvSpPr>
          <p:spPr>
            <a:xfrm>
              <a:off x="9291097" y="5783944"/>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67" name="þ&gt;26#4|T:5" title="þ\#1_4|4|5|&gt;26||Item 3">
              <a:extLst>
                <a:ext uri="{FF2B5EF4-FFF2-40B4-BE49-F238E27FC236}">
                  <a16:creationId xmlns:a16="http://schemas.microsoft.com/office/drawing/2014/main" id="{4845BA3F-ED1F-3BEA-4F7F-DA6295055365}"/>
                </a:ext>
              </a:extLst>
            </p:cNvPr>
            <p:cNvSpPr>
              <a:spLocks/>
            </p:cNvSpPr>
            <p:nvPr/>
          </p:nvSpPr>
          <p:spPr>
            <a:xfrm>
              <a:off x="9291097" y="6143173"/>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Bierstadt" panose="020B0004020202020204" pitchFamily="34" charset="0"/>
                </a:rPr>
                <a:t>Placeholder</a:t>
              </a:r>
            </a:p>
          </p:txBody>
        </p:sp>
        <p:sp>
          <p:nvSpPr>
            <p:cNvPr id="418" name="þ\#1_1" descr="Section # 1@0@0" hidden="1" title="1">
              <a:extLst>
                <a:ext uri="{FF2B5EF4-FFF2-40B4-BE49-F238E27FC236}">
                  <a16:creationId xmlns:a16="http://schemas.microsoft.com/office/drawing/2014/main" id="{7EF4F895-979D-E68F-66EB-405CECC42F67}"/>
                </a:ext>
              </a:extLst>
            </p:cNvPr>
            <p:cNvSpPr/>
            <p:nvPr/>
          </p:nvSpPr>
          <p:spPr>
            <a:xfrm>
              <a:off x="3568700" y="1244600"/>
              <a:ext cx="8382000" cy="718457"/>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0" name="þ\#1_2" descr="Section # 1@0@0" hidden="1" title="1">
              <a:extLst>
                <a:ext uri="{FF2B5EF4-FFF2-40B4-BE49-F238E27FC236}">
                  <a16:creationId xmlns:a16="http://schemas.microsoft.com/office/drawing/2014/main" id="{5CD5EADC-3AC1-2119-8F70-29BBBEF6E88C}"/>
                </a:ext>
              </a:extLst>
            </p:cNvPr>
            <p:cNvSpPr/>
            <p:nvPr/>
          </p:nvSpPr>
          <p:spPr>
            <a:xfrm>
              <a:off x="3568700" y="2039257"/>
              <a:ext cx="8382000" cy="107768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3" descr="Section # 1@0@0" hidden="1" title="1">
              <a:extLst>
                <a:ext uri="{FF2B5EF4-FFF2-40B4-BE49-F238E27FC236}">
                  <a16:creationId xmlns:a16="http://schemas.microsoft.com/office/drawing/2014/main" id="{A6C6161C-FF26-0420-5134-C49390A22D7A}"/>
                </a:ext>
              </a:extLst>
            </p:cNvPr>
            <p:cNvSpPr/>
            <p:nvPr/>
          </p:nvSpPr>
          <p:spPr>
            <a:xfrm>
              <a:off x="3568700" y="3193143"/>
              <a:ext cx="8382000" cy="1436914"/>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4" name="þ\#1_4" descr="Section # 1@0@0" hidden="1" title="1">
              <a:extLst>
                <a:ext uri="{FF2B5EF4-FFF2-40B4-BE49-F238E27FC236}">
                  <a16:creationId xmlns:a16="http://schemas.microsoft.com/office/drawing/2014/main" id="{20102280-E698-2549-8A61-36F7F75ABD4A}"/>
                </a:ext>
              </a:extLst>
            </p:cNvPr>
            <p:cNvSpPr/>
            <p:nvPr/>
          </p:nvSpPr>
          <p:spPr>
            <a:xfrm>
              <a:off x="3568700" y="4706257"/>
              <a:ext cx="8382000" cy="1796143"/>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37" name="þ&gt;26#1|T^" title="þ\#1_1">
              <a:extLst>
                <a:ext uri="{FF2B5EF4-FFF2-40B4-BE49-F238E27FC236}">
                  <a16:creationId xmlns:a16="http://schemas.microsoft.com/office/drawing/2014/main" id="{753C9328-EE06-2599-12BA-CDE23767DF11}"/>
                </a:ext>
              </a:extLst>
            </p:cNvPr>
            <p:cNvSpPr/>
            <p:nvPr/>
          </p:nvSpPr>
          <p:spPr>
            <a:xfrm>
              <a:off x="8857162" y="1244600"/>
              <a:ext cx="3030033" cy="718457"/>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2" name="þ&gt;26#2|T^" title="þ\#1_2">
              <a:extLst>
                <a:ext uri="{FF2B5EF4-FFF2-40B4-BE49-F238E27FC236}">
                  <a16:creationId xmlns:a16="http://schemas.microsoft.com/office/drawing/2014/main" id="{4F360052-F79E-D9CF-A523-1250EA2B354D}"/>
                </a:ext>
              </a:extLst>
            </p:cNvPr>
            <p:cNvSpPr/>
            <p:nvPr/>
          </p:nvSpPr>
          <p:spPr>
            <a:xfrm>
              <a:off x="8857162" y="2039257"/>
              <a:ext cx="3030033" cy="1077686"/>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9" name="þ&gt;26#3|T^" title="þ\#1_3">
              <a:extLst>
                <a:ext uri="{FF2B5EF4-FFF2-40B4-BE49-F238E27FC236}">
                  <a16:creationId xmlns:a16="http://schemas.microsoft.com/office/drawing/2014/main" id="{2065B5EC-6B89-24EE-0FCA-72E64DEA6226}"/>
                </a:ext>
              </a:extLst>
            </p:cNvPr>
            <p:cNvSpPr/>
            <p:nvPr/>
          </p:nvSpPr>
          <p:spPr>
            <a:xfrm>
              <a:off x="8857162" y="3193143"/>
              <a:ext cx="3030033" cy="1436914"/>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8" name="þ&gt;26#4|T^" title="þ\#1_4">
              <a:extLst>
                <a:ext uri="{FF2B5EF4-FFF2-40B4-BE49-F238E27FC236}">
                  <a16:creationId xmlns:a16="http://schemas.microsoft.com/office/drawing/2014/main" id="{72DEDC07-3770-32F2-EE3C-D94C6FB4F45F}"/>
                </a:ext>
              </a:extLst>
            </p:cNvPr>
            <p:cNvSpPr/>
            <p:nvPr/>
          </p:nvSpPr>
          <p:spPr>
            <a:xfrm>
              <a:off x="8857162" y="4706257"/>
              <a:ext cx="3030033" cy="1796143"/>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84146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4" name="þK">
            <a:extLst>
              <a:ext uri="{FF2B5EF4-FFF2-40B4-BE49-F238E27FC236}">
                <a16:creationId xmlns:a16="http://schemas.microsoft.com/office/drawing/2014/main" id="{415FDF31-2856-3E21-9B84-DDB92C223944}"/>
              </a:ext>
            </a:extLst>
          </p:cNvPr>
          <p:cNvGrpSpPr/>
          <p:nvPr/>
        </p:nvGrpSpPr>
        <p:grpSpPr>
          <a:xfrm>
            <a:off x="3505200" y="1143000"/>
            <a:ext cx="8509000" cy="5461000"/>
            <a:chOff x="3505200" y="1143000"/>
            <a:chExt cx="8509000" cy="5461000"/>
          </a:xfrm>
        </p:grpSpPr>
        <p:sp>
          <p:nvSpPr>
            <p:cNvPr id="418" name="þH#6" descr="1 1" title="|6|">
              <a:extLst>
                <a:ext uri="{FF2B5EF4-FFF2-40B4-BE49-F238E27FC236}">
                  <a16:creationId xmlns:a16="http://schemas.microsoft.com/office/drawing/2014/main" id="{19A7CCAE-FE07-A66D-BBC4-3789A6C9A868}"/>
                </a:ext>
              </a:extLst>
            </p:cNvPr>
            <p:cNvSpPr/>
            <p:nvPr/>
          </p:nvSpPr>
          <p:spPr>
            <a:xfrm>
              <a:off x="3568700" y="5715000"/>
              <a:ext cx="6705600" cy="762000"/>
            </a:xfrm>
            <a:prstGeom prst="roundRect">
              <a:avLst>
                <a:gd name="adj" fmla="val 16667"/>
              </a:avLst>
            </a:prstGeom>
            <a:solidFill>
              <a:schemeClr val="accent6">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6" name="þH#5" descr="1 1" title="|5|">
              <a:extLst>
                <a:ext uri="{FF2B5EF4-FFF2-40B4-BE49-F238E27FC236}">
                  <a16:creationId xmlns:a16="http://schemas.microsoft.com/office/drawing/2014/main" id="{FC41FDFA-4571-1B99-9CD7-F84A13A3ADEE}"/>
                </a:ext>
              </a:extLst>
            </p:cNvPr>
            <p:cNvSpPr/>
            <p:nvPr/>
          </p:nvSpPr>
          <p:spPr>
            <a:xfrm>
              <a:off x="3568700" y="4826000"/>
              <a:ext cx="7040880" cy="762000"/>
            </a:xfrm>
            <a:prstGeom prst="roundRect">
              <a:avLst>
                <a:gd name="adj" fmla="val 16667"/>
              </a:avLst>
            </a:prstGeom>
            <a:solidFill>
              <a:schemeClr val="accent5">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4" name="þH#4" descr="1 1" title="|4|">
              <a:extLst>
                <a:ext uri="{FF2B5EF4-FFF2-40B4-BE49-F238E27FC236}">
                  <a16:creationId xmlns:a16="http://schemas.microsoft.com/office/drawing/2014/main" id="{5E13A22A-65BE-0AFA-4EB4-26784C37342F}"/>
                </a:ext>
              </a:extLst>
            </p:cNvPr>
            <p:cNvSpPr/>
            <p:nvPr/>
          </p:nvSpPr>
          <p:spPr>
            <a:xfrm>
              <a:off x="3568700" y="3937000"/>
              <a:ext cx="7376160" cy="762000"/>
            </a:xfrm>
            <a:prstGeom prst="roundRect">
              <a:avLst>
                <a:gd name="adj" fmla="val 16667"/>
              </a:avLst>
            </a:prstGeom>
            <a:solidFill>
              <a:schemeClr val="accent4">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2" name="þH#3" descr="1 1" title="|3|">
              <a:extLst>
                <a:ext uri="{FF2B5EF4-FFF2-40B4-BE49-F238E27FC236}">
                  <a16:creationId xmlns:a16="http://schemas.microsoft.com/office/drawing/2014/main" id="{5FDBABF3-6F2C-C94B-7B20-ED5C43D9249E}"/>
                </a:ext>
              </a:extLst>
            </p:cNvPr>
            <p:cNvSpPr/>
            <p:nvPr/>
          </p:nvSpPr>
          <p:spPr>
            <a:xfrm>
              <a:off x="3568700" y="3048000"/>
              <a:ext cx="7711440" cy="762000"/>
            </a:xfrm>
            <a:prstGeom prst="roundRect">
              <a:avLst>
                <a:gd name="adj" fmla="val 16667"/>
              </a:avLst>
            </a:prstGeom>
            <a:solidFill>
              <a:schemeClr val="accent3">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0" name="þH#2" descr="1 1" title="|2|">
              <a:extLst>
                <a:ext uri="{FF2B5EF4-FFF2-40B4-BE49-F238E27FC236}">
                  <a16:creationId xmlns:a16="http://schemas.microsoft.com/office/drawing/2014/main" id="{5BED44BB-68B5-EA97-2569-105879163E17}"/>
                </a:ext>
              </a:extLst>
            </p:cNvPr>
            <p:cNvSpPr/>
            <p:nvPr/>
          </p:nvSpPr>
          <p:spPr>
            <a:xfrm>
              <a:off x="3568700" y="2159000"/>
              <a:ext cx="8046720" cy="762000"/>
            </a:xfrm>
            <a:prstGeom prst="roundRect">
              <a:avLst>
                <a:gd name="adj" fmla="val 16667"/>
              </a:avLst>
            </a:prstGeom>
            <a:solidFill>
              <a:schemeClr val="accent2">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08" name="þH#1" descr="1 1" title="|1|">
              <a:extLst>
                <a:ext uri="{FF2B5EF4-FFF2-40B4-BE49-F238E27FC236}">
                  <a16:creationId xmlns:a16="http://schemas.microsoft.com/office/drawing/2014/main" id="{87976B7F-73D0-693F-1BCE-ED075289899E}"/>
                </a:ext>
              </a:extLst>
            </p:cNvPr>
            <p:cNvSpPr/>
            <p:nvPr/>
          </p:nvSpPr>
          <p:spPr>
            <a:xfrm>
              <a:off x="3568700" y="1270000"/>
              <a:ext cx="8382000" cy="762000"/>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F7434288-FB5D-E38C-7E75-4A9956F91372}"/>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6" name="þO" descr="80#43.69228" hidden="1" title="1.830987">
              <a:extLst>
                <a:ext uri="{FF2B5EF4-FFF2-40B4-BE49-F238E27FC236}">
                  <a16:creationId xmlns:a16="http://schemas.microsoft.com/office/drawing/2014/main" id="{3E42B5FF-757B-1C0A-045D-5D4E808863C1}"/>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D30BC22C-86CD-426E-06D0-6FB5CE1B0DB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F19D2B1F-1240-8869-3054-7FA03FECEFE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2AD2C976-D5F6-CE2C-AA34-E569220F4DBC}"/>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4B98E57D-77C7-BBBF-0ACA-4CBD7F99896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7E6EFCCD-02DA-C70B-829B-C7407F8A45D7}"/>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7EAA68DA-36F4-D4C5-0E9E-B37D7AD08777}"/>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F9386CEC-6226-B555-4479-969D543A92A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F8A85A76-C02E-7C66-DE3C-D49E910D346B}"/>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70D9E1CB-38FA-CF42-1AA0-2B882E7EB9E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FCF362EB-538A-024F-5A5D-019421105EA7}"/>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CBC339DE-82C7-36B5-F402-47A43E4DB3E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6A80AD7F-385A-7EB1-3098-150732D9237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FCA34C47-E223-4B33-AA78-53EBDF08DF9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56270CF5-4031-FF3C-0146-C84985552C6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74ED19BC-2FE6-B755-EAB8-0A8D89F445D8}"/>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B05F10C0-EC85-E618-8D88-6FB9E90CAEE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22602BBF-62D2-47E9-E166-DB61A605285D}"/>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BFE0C36E-962D-5850-296C-7A409CBC140B}"/>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D2E746A7-8723-C735-CAA4-13561B24B0BE}"/>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10664790-8EB7-2EA3-76AB-FDFC0618769D}"/>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515B8CCE-CCA8-2DE9-4FA6-65C56EE9C87B}"/>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60001D49-5FE7-CBDC-F4B4-36298BA82EE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4þ&gt;23þ&gt;22þ&gt;20þ&gt;21þ&gt;26[þaþ]þ&gt;24U3[þxþ]0.20901211390018[þaþ]MF52[þxþ]None[þaþ]D_I[þxþ]SubRowD[þaþ]þ&gt;22FT[þxþ]V[þaþ]þ&gt;21FT[þxþ]V[þaþ]þ&gt;21U12[þxþ]S[þaþ]þ&gt;21U19[þxþ]T[þaþ]þ&gt;21U21[þxþ]&gt;21[þaþ]þ&gt;21U22[þxþ]þNone[þaþ]þ&gt;21U68[þxþ]Y[þaþ]þ&gt;21U4[þxþ]0.236996080738787[þaþ]þ&gt;21U3[þxþ]0.632611705301289[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60[þaþ]F157[þxþ]0[þaþ]F158[þxþ]0[þaþ]U113[þxþ]Infinity[þaþ]U1U80[þxþ]-1[þaþ]U19[þxþ]0[þaþ]F_1[þxþ]0.192307692307692[þaþ]F_2[þxþ]0.192307692307692[þaþ]F_3[þxþ]0.192307692307692[þaþ]F_4[þxþ]0.192307692307692[þaþ]F_5[þxþ]0.153846153846154[þaþ]F135[þxþ]96426ac4041c4397ae3288417e95222b[þaþ]U1U81[þxþ]Y[þaþ]F192[þxþ]Y[þaþ]þ&gt;21U70[þxþ]TextStyle1[þaþ]þ&gt;21U62[þxþ]Y[þaþ]F190[þxþ]DoubleColorStyle1[þaþ]þ&gt;21U69[þxþ]N[þaþ]F_0[þxþ]0.177347930029178[þaþ]F166[þxþ]N[þaþ]F149[þxþ]InvertedTextStyle1[þaþ]þ&gt;21F148[þxþ]Topic[þaþ]F185[þxþ]326,198974609375[þaþ]F186[þxþ]448,223785400391[þaþ]U1U79[þxþ]0[þaþ]F184[þxþ]N[þaþ]U1U78[þxþ]50[þaþ]U110[þxþ]0[þaþ]U112[þxþ]NaN[þaþ]F84[þxþ]N[þaþ]F196[þxþ]L[þaþ]F195[þxþ]D[þaþ]F189[þxþ]N[þaþ]þ&gt;21F197[þxþ]Y[þaþ]þ&gt;21F198[þxþ]N[þaþ]F-3[þxþ]Template11[þaþ]F124[þxþ]10[þaþ]F_6[þxþ]0.0769230769230775[þaþ]F209[þxþ]60.49981[þaþ]F210[þxþ]137.3508[þaþ]þ&gt;24FT[þxþ]V[þaþ]OL[þxþ]1[þaþ]F222[þxþ]N[þaþ]F236[þxþ]AGENDA[þaþ]U114[þxþ]1[þaþ]þ&gt;21U84[þxþ]Y[þaþ]þ&gt;20F232[þxþ]Y[þaþ]þ&gt;20F233[þxþ]1[þaþ]þ&gt;20U12[þxþ]S[þaþ]þ&gt;20U19[þxþ]L[þaþ]þ&gt;20U10[þxþ]0[þaþ]þ&gt;20U9[þxþ]0[þaþ]þ&gt;20U3[þxþ]0.250169816014658[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41816737303945[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192824037661755[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37.8996849060059[þaþ]þ&gt;23VA[þxþ]N[þaþ]þ&gt;23U82[þxþ]123.749839782715[þaþ]þ&gt;23U83[þxþ]37.8996849060059[þaþ]þ&gt;22F193[þxþ]N[þaþ]þ&gt;22VA[þxþ]N[þaþ]þ&gt;20VA[þxþ]Y[þaþ]þ&gt;20U82[þxþ]174.057952880859[þaþ]þ&gt;20U83[þxþ]58.569450378418[þaþ]þ&gt;22F194[þxþ]N[þaþ]þ&gt;22U82[þxþ]72.5000762939453[þaþ]þ&gt;22U83[þxþ]42.7831497192383[þaþ]þ&gt;26FT[þxþ]V[þaþ]þ&gt;21F263[þxþ]7[þaþ]þ&gt;20F263[þxþ]7[þaþ]þ&gt;23F263[þxþ]7[þaþ]þ&gt;24F263[þxþ]7[þaþ]IF263[þxþ]4[þaþ]I_2F269[þxþ]-1[þaþ]I_2F264[þxþ]14[þaþ]I_2F265[þxþ]-0.05[þaþ]F279[þxþ]23.2552[þaþ]F282[þxþ]277.9658[þaþ]F286[þxþ]Classic Color Palette[þaþ]F211[þxþ]N[þaþ]þ&gt;24U5[þxþ]0[þaþ]þ&gt;24U2[þxþ]0[þaþ]þ&gt;23U5[þxþ]0[þaþ]þ&gt;23U2[þxþ]0[þaþ]þ&gt;21F268[þxþ]N[þaþ]þ&gt;20F268[þxþ]N[þaþ]þ&gt;22F268[þxþ]N[þaþ]þ&gt;23F268[þxþ]N[þaþ]þ&gt;24F268[þxþ]N[þaþ]þ&gt;24U1[þxþ]0[þaþ]þ&gt;24U6[þxþ]6[þaþ]þ&gt;23U1[þxþ]0[þaþ]þ&gt;23U6[þxþ]6[þaþ]þ&gt;22U1[þxþ]0[þaþ]þ&gt;22U6[þxþ]6[þaþ]þ&gt;20U1[þxþ]0[þaþ]þ&gt;20U6[þxþ]6[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I_2F270[þxþ]-1[þaþ]I_2F266[þxþ]16[þaþ]I_2F267[þxþ]0[þaþ]F146[þxþ]0.138161818420445[þaþ]þ&gt;26U19[þxþ]P[þaþ]þ&gt;26U12[þxþ]S[þaþ]þ&gt;26U10[þxþ]0[þaþ]þ&gt;26U9[þxþ]0[þaþ]þ&gt;26U4[þxþ]1[þaþ]þ&gt;26U3[þxþ]0.0853078237074014[þaþ]þ&gt;26U22[þxþ]þNone[þaþ]þ&gt;26U68[þxþ]Y[þaþ]þ&gt;26F173[þxþ]N[þaþ]þ&gt;26F179[þxþ]C[þaþ]þ&gt;26F176[þxþ]0[þaþ]þ&gt;26U26[þxþ]Picture Shape 1[þaþ]þ&gt;26U47[þxþ]Image[þaþ]þ&gt;26U69[þxþ]N[þaþ]þ&gt;26U601[þxþ]Template_balance.png[þaþ]þ&gt;26F263[þxþ]0[þaþ]þ&gt;26U602[þxþ]Template_banknotes.png[þaþ]þ&gt;26U603[þxþ]Template_diamond.png[þaþ]þ&gt;26U604[þxþ]Template_Xpyramid.png[þaþ]þ&gt;26U605[þxþ]Template_delivery.png[þaþ]þ&gt;26U606[þxþ]Template_Xpeople.png[þaþ]F224[þxþ]LS[þaþ]F-1[þxþ]TT[þaþ]F225[þxþ]LS1[þaþ]F288[þxþ]26.4[þaþ]þ&gt;26U5[þxþ]4[þaþ]þ&gt;26U2[þxþ]10[þaþ]F302[þxþ]1_Colored[þaþ]F300[þxþ]01_Agenda[þaþ]F301[þxþ]01_Standard[þaþ]þ&gt;24F303[þxþ]46[þaþ]þ&gt;23F303[þxþ]48[þaþ]þ&gt;22F303[þxþ]50[þaþ]þ&gt;20F303[þxþ]52[þaþ]þ&gt;21F303[þxþ]58[þaþ]þ&gt;26F303[þxþ]36[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97744EB0-7882-CF28-EB62-7EC0DBB6E76F}"/>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7A36E304-1E3C-A391-5CB8-62BD241A323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6A1F8324-ABCA-33A5-FCC4-CF8BDF49471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E85A1FED-EA38-424A-5DE9-17DC4B7F07C2}"/>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402" name="þ&gt;26" hidden="1" title="S">
              <a:extLst>
                <a:ext uri="{FF2B5EF4-FFF2-40B4-BE49-F238E27FC236}">
                  <a16:creationId xmlns:a16="http://schemas.microsoft.com/office/drawing/2014/main" id="{0EBB2AD6-15F0-C906-14CA-702A9223A032}"/>
                </a:ext>
              </a:extLst>
            </p:cNvPr>
            <p:cNvSpPr>
              <a:spLocks/>
            </p:cNvSpPr>
            <p:nvPr/>
          </p:nvSpPr>
          <p:spPr>
            <a:xfrm>
              <a:off x="3695700" y="1333500"/>
              <a:ext cx="12700" cy="12700"/>
            </a:xfrm>
            <a:prstGeom prst="rect">
              <a:avLst/>
            </a:pr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lt1">
                    <a:lumMod val="100000"/>
                  </a:schemeClr>
                </a:solidFill>
                <a:latin typeface="Bierstadt" panose="020B0004020202020204" pitchFamily="34" charset="0"/>
              </a:endParaRPr>
            </a:p>
          </p:txBody>
        </p:sp>
        <p:sp>
          <p:nvSpPr>
            <p:cNvPr id="404" name="þ-26" hidden="1">
              <a:extLst>
                <a:ext uri="{FF2B5EF4-FFF2-40B4-BE49-F238E27FC236}">
                  <a16:creationId xmlns:a16="http://schemas.microsoft.com/office/drawing/2014/main" id="{D27FE705-CFC9-48A9-D933-C9980D8F950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7F0E87BD-37F9-F964-B49B-C36791B6902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075EE59D-E480-A688-108E-F8ECE131122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FB073E7F-1E11-EC85-75A1-506A76A4080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A5736AC8-4CFA-40D5-ED96-D1C4B68BF01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87C04A17-D4B2-E0FF-0A2D-F2D7AAA0957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14CA3DAB-AE7A-DA60-F844-B28B67E9378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CC143A21-E0ED-4E7D-DCAE-36C4B352EDF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BC4FB49D-F04B-7AC7-45BE-2046F7AC9AC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EDB3C7D5-48E3-B434-EF2F-125DB85CDE1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C99CC590-8C62-C3D6-F6B4-90784D549B1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9F10A003-EB98-EA36-B0E9-5E18F007ECE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6F66719C-8B34-2EDC-8DBF-A22492873C1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48192453-A401-7274-9DA4-3DBA072A8D9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40A07324-D82B-60C6-F26F-A5D615F5190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D590E78B-54E9-E5DB-C013-DAEEB809EF6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endParaRPr lang="it-IT" sz="1400">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699D5298-13A6-C3E8-FF0D-ED0CCC337E1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5623BA72-C2DA-A331-48AE-37D28BD7B800}"/>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5AC94A12-FF8F-2801-EFDD-79BBE8EAF2F7}"/>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3ACEE0C9-3EA3-78AC-E415-E853250E4301}"/>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717225E9-2AB7-4E15-DF6E-B9FAA39FEDC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C431AE97-50CB-D945-A2FE-B05852D3096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bg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7DF90D38-DB9F-7360-E4A3-45940DC3B7A2}"/>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3C41DE2C-8A5D-81DA-4BB6-5F9A59F2F57D}"/>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8862A81B-25F7-A919-6405-AD7251F199C6}"/>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EF67FFCC-BE0A-7708-5D95-B8D52F662B7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2ECA506D-6425-64FB-4EA8-7E3513167F3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23B9E50F-AF3C-A8E8-C4CA-6268385E32DC}"/>
                </a:ext>
              </a:extLst>
            </p:cNvPr>
            <p:cNvSpPr/>
            <p:nvPr/>
          </p:nvSpPr>
          <p:spPr>
            <a:xfrm>
              <a:off x="3695700" y="1333500"/>
              <a:ext cx="12700" cy="12700"/>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CD5F2AA7-7F24-1CED-FE7F-DBD99B98F9D0}"/>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3EAE9124-564A-5D01-46FE-779196BF8536}"/>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F9E04E46-B905-6B9C-044E-F3381755219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37799D83-DDD7-5BD7-A870-0D41298F90C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2CC628DE-4003-88BC-5058-754BF6A46C10}"/>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20" name="þ&gt;21#1|T" title="þ\#1_1|1||&gt;21|">
              <a:extLst>
                <a:ext uri="{FF2B5EF4-FFF2-40B4-BE49-F238E27FC236}">
                  <a16:creationId xmlns:a16="http://schemas.microsoft.com/office/drawing/2014/main" id="{C57AFD98-D0D5-2548-8F5F-F9D0A5635512}"/>
                </a:ext>
              </a:extLst>
            </p:cNvPr>
            <p:cNvSpPr>
              <a:spLocks/>
            </p:cNvSpPr>
            <p:nvPr/>
          </p:nvSpPr>
          <p:spPr>
            <a:xfrm>
              <a:off x="4461550" y="1270000"/>
              <a:ext cx="5302551"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1" name="þ&gt;21#2|T" title="þ\#1_2|2||&gt;21|">
              <a:extLst>
                <a:ext uri="{FF2B5EF4-FFF2-40B4-BE49-F238E27FC236}">
                  <a16:creationId xmlns:a16="http://schemas.microsoft.com/office/drawing/2014/main" id="{707823FB-5F74-3DEF-D7A1-612722B24B3F}"/>
                </a:ext>
              </a:extLst>
            </p:cNvPr>
            <p:cNvSpPr>
              <a:spLocks/>
            </p:cNvSpPr>
            <p:nvPr/>
          </p:nvSpPr>
          <p:spPr>
            <a:xfrm>
              <a:off x="4432948" y="2159000"/>
              <a:ext cx="5090449"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2" name="þ&gt;21#3|T" title="þ\#1_3|3||&gt;21|">
              <a:extLst>
                <a:ext uri="{FF2B5EF4-FFF2-40B4-BE49-F238E27FC236}">
                  <a16:creationId xmlns:a16="http://schemas.microsoft.com/office/drawing/2014/main" id="{0C4083D3-A4A5-5BBF-E33D-7F27C93B9BD7}"/>
                </a:ext>
              </a:extLst>
            </p:cNvPr>
            <p:cNvSpPr>
              <a:spLocks/>
            </p:cNvSpPr>
            <p:nvPr/>
          </p:nvSpPr>
          <p:spPr>
            <a:xfrm>
              <a:off x="4404346" y="3048000"/>
              <a:ext cx="4878347"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3" name="þ&gt;21#4|T" title="þ\#1_4|4||&gt;21|">
              <a:extLst>
                <a:ext uri="{FF2B5EF4-FFF2-40B4-BE49-F238E27FC236}">
                  <a16:creationId xmlns:a16="http://schemas.microsoft.com/office/drawing/2014/main" id="{5B4CEB23-FB58-930F-24F0-FFDA3FA1C409}"/>
                </a:ext>
              </a:extLst>
            </p:cNvPr>
            <p:cNvSpPr>
              <a:spLocks/>
            </p:cNvSpPr>
            <p:nvPr/>
          </p:nvSpPr>
          <p:spPr>
            <a:xfrm>
              <a:off x="4375744" y="3937000"/>
              <a:ext cx="4666245"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4" name="þ&gt;21#5|T" title="þ\#1_5|5||&gt;21|">
              <a:extLst>
                <a:ext uri="{FF2B5EF4-FFF2-40B4-BE49-F238E27FC236}">
                  <a16:creationId xmlns:a16="http://schemas.microsoft.com/office/drawing/2014/main" id="{E3AB67BC-97F2-6EBE-120A-33B079AA91E6}"/>
                </a:ext>
              </a:extLst>
            </p:cNvPr>
            <p:cNvSpPr>
              <a:spLocks/>
            </p:cNvSpPr>
            <p:nvPr/>
          </p:nvSpPr>
          <p:spPr>
            <a:xfrm>
              <a:off x="4347142" y="4826000"/>
              <a:ext cx="4454143"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5" name="þ&gt;21#6|T" title="þ\#1_6|6||&gt;21|">
              <a:extLst>
                <a:ext uri="{FF2B5EF4-FFF2-40B4-BE49-F238E27FC236}">
                  <a16:creationId xmlns:a16="http://schemas.microsoft.com/office/drawing/2014/main" id="{91CFA706-3DAC-4FBF-79A7-8FB379378EE2}"/>
                </a:ext>
              </a:extLst>
            </p:cNvPr>
            <p:cNvSpPr>
              <a:spLocks/>
            </p:cNvSpPr>
            <p:nvPr/>
          </p:nvSpPr>
          <p:spPr>
            <a:xfrm>
              <a:off x="4318540" y="5715000"/>
              <a:ext cx="4242041"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6" name="þ&gt;20#1|L" title="þ\#1_1|1||&gt;20|">
              <a:extLst>
                <a:ext uri="{FF2B5EF4-FFF2-40B4-BE49-F238E27FC236}">
                  <a16:creationId xmlns:a16="http://schemas.microsoft.com/office/drawing/2014/main" id="{6C6C3417-96AA-79F2-9E33-1EE15B60D078}"/>
                </a:ext>
              </a:extLst>
            </p:cNvPr>
            <p:cNvSpPr>
              <a:spLocks/>
            </p:cNvSpPr>
            <p:nvPr/>
          </p:nvSpPr>
          <p:spPr>
            <a:xfrm>
              <a:off x="9764102" y="1270000"/>
              <a:ext cx="2096923"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400">
                  <a:solidFill>
                    <a:schemeClr val="bg1">
                      <a:lumMod val="100000"/>
                    </a:schemeClr>
                  </a:solidFill>
                  <a:latin typeface="Bierstadt" panose="020B0004020202020204" pitchFamily="34" charset="0"/>
                </a:rPr>
                <a:t>09:00-10:00</a:t>
              </a:r>
            </a:p>
          </p:txBody>
        </p:sp>
        <p:sp>
          <p:nvSpPr>
            <p:cNvPr id="427" name="þ&gt;20#2|L" title="þ\#1_2|2||&gt;20|">
              <a:extLst>
                <a:ext uri="{FF2B5EF4-FFF2-40B4-BE49-F238E27FC236}">
                  <a16:creationId xmlns:a16="http://schemas.microsoft.com/office/drawing/2014/main" id="{9E701AC6-E55B-5F00-87F3-F0601BEA8160}"/>
                </a:ext>
              </a:extLst>
            </p:cNvPr>
            <p:cNvSpPr>
              <a:spLocks/>
            </p:cNvSpPr>
            <p:nvPr/>
          </p:nvSpPr>
          <p:spPr>
            <a:xfrm>
              <a:off x="9523397" y="2159000"/>
              <a:ext cx="2013046"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400">
                  <a:solidFill>
                    <a:schemeClr val="bg1">
                      <a:lumMod val="100000"/>
                    </a:schemeClr>
                  </a:solidFill>
                  <a:latin typeface="Bierstadt" panose="020B0004020202020204" pitchFamily="34" charset="0"/>
                </a:rPr>
                <a:t>10:00-11:00</a:t>
              </a:r>
            </a:p>
          </p:txBody>
        </p:sp>
        <p:sp>
          <p:nvSpPr>
            <p:cNvPr id="428" name="þ&gt;20#3|L" title="þ\#1_3|3||&gt;20|">
              <a:extLst>
                <a:ext uri="{FF2B5EF4-FFF2-40B4-BE49-F238E27FC236}">
                  <a16:creationId xmlns:a16="http://schemas.microsoft.com/office/drawing/2014/main" id="{F3410B23-5ADF-05ED-225B-2ED1AEA9669F}"/>
                </a:ext>
              </a:extLst>
            </p:cNvPr>
            <p:cNvSpPr>
              <a:spLocks/>
            </p:cNvSpPr>
            <p:nvPr/>
          </p:nvSpPr>
          <p:spPr>
            <a:xfrm>
              <a:off x="9282694" y="3048000"/>
              <a:ext cx="1929170"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400">
                  <a:solidFill>
                    <a:schemeClr val="bg1">
                      <a:lumMod val="100000"/>
                    </a:schemeClr>
                  </a:solidFill>
                  <a:latin typeface="Bierstadt" panose="020B0004020202020204" pitchFamily="34" charset="0"/>
                </a:rPr>
                <a:t>11:00-12:00</a:t>
              </a:r>
            </a:p>
          </p:txBody>
        </p:sp>
        <p:sp>
          <p:nvSpPr>
            <p:cNvPr id="429" name="þ&gt;20#4|L" title="þ\#1_4|4||&gt;20|">
              <a:extLst>
                <a:ext uri="{FF2B5EF4-FFF2-40B4-BE49-F238E27FC236}">
                  <a16:creationId xmlns:a16="http://schemas.microsoft.com/office/drawing/2014/main" id="{6667E472-E501-115F-6022-235A77CE67D9}"/>
                </a:ext>
              </a:extLst>
            </p:cNvPr>
            <p:cNvSpPr>
              <a:spLocks/>
            </p:cNvSpPr>
            <p:nvPr/>
          </p:nvSpPr>
          <p:spPr>
            <a:xfrm>
              <a:off x="9041989" y="3937000"/>
              <a:ext cx="1845293"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400">
                  <a:solidFill>
                    <a:schemeClr val="bg1">
                      <a:lumMod val="100000"/>
                    </a:schemeClr>
                  </a:solidFill>
                  <a:latin typeface="Bierstadt" panose="020B0004020202020204" pitchFamily="34" charset="0"/>
                </a:rPr>
                <a:t>12:00-13:00</a:t>
              </a:r>
            </a:p>
          </p:txBody>
        </p:sp>
        <p:sp>
          <p:nvSpPr>
            <p:cNvPr id="430" name="þ&gt;20#5|L" title="þ\#1_5|5||&gt;20|">
              <a:extLst>
                <a:ext uri="{FF2B5EF4-FFF2-40B4-BE49-F238E27FC236}">
                  <a16:creationId xmlns:a16="http://schemas.microsoft.com/office/drawing/2014/main" id="{BF082B32-E368-D0EB-5358-BD47F20C84A6}"/>
                </a:ext>
              </a:extLst>
            </p:cNvPr>
            <p:cNvSpPr>
              <a:spLocks/>
            </p:cNvSpPr>
            <p:nvPr/>
          </p:nvSpPr>
          <p:spPr>
            <a:xfrm>
              <a:off x="8801285" y="4826000"/>
              <a:ext cx="1761416"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400">
                  <a:solidFill>
                    <a:schemeClr val="bg1">
                      <a:lumMod val="100000"/>
                    </a:schemeClr>
                  </a:solidFill>
                  <a:latin typeface="Bierstadt" panose="020B0004020202020204" pitchFamily="34" charset="0"/>
                </a:rPr>
                <a:t>13:00-14:00</a:t>
              </a:r>
            </a:p>
          </p:txBody>
        </p:sp>
        <p:sp>
          <p:nvSpPr>
            <p:cNvPr id="431" name="þ&gt;20#6|L" title="þ\#1_6|6||&gt;20|">
              <a:extLst>
                <a:ext uri="{FF2B5EF4-FFF2-40B4-BE49-F238E27FC236}">
                  <a16:creationId xmlns:a16="http://schemas.microsoft.com/office/drawing/2014/main" id="{9B6FF727-869E-4257-F83D-7BC94DC2219B}"/>
                </a:ext>
              </a:extLst>
            </p:cNvPr>
            <p:cNvSpPr>
              <a:spLocks/>
            </p:cNvSpPr>
            <p:nvPr/>
          </p:nvSpPr>
          <p:spPr>
            <a:xfrm>
              <a:off x="8560581" y="5715000"/>
              <a:ext cx="1677539"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400">
                  <a:solidFill>
                    <a:schemeClr val="bg1">
                      <a:lumMod val="100000"/>
                    </a:schemeClr>
                  </a:solidFill>
                  <a:latin typeface="Bierstadt" panose="020B0004020202020204" pitchFamily="34" charset="0"/>
                </a:rPr>
                <a:t>14:00-15:00</a:t>
              </a:r>
            </a:p>
          </p:txBody>
        </p:sp>
        <p:sp>
          <p:nvSpPr>
            <p:cNvPr id="409" name="þ\#1_1" descr="Section # 1@0@0" hidden="1" title="1">
              <a:extLst>
                <a:ext uri="{FF2B5EF4-FFF2-40B4-BE49-F238E27FC236}">
                  <a16:creationId xmlns:a16="http://schemas.microsoft.com/office/drawing/2014/main" id="{E830D793-CE17-0DC8-E329-9A5A4E2928A6}"/>
                </a:ext>
              </a:extLst>
            </p:cNvPr>
            <p:cNvSpPr/>
            <p:nvPr/>
          </p:nvSpPr>
          <p:spPr>
            <a:xfrm>
              <a:off x="3568700" y="1270000"/>
              <a:ext cx="838200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1" name="þ\#1_2" descr="Section # 1@0@0" hidden="1" title="1">
              <a:extLst>
                <a:ext uri="{FF2B5EF4-FFF2-40B4-BE49-F238E27FC236}">
                  <a16:creationId xmlns:a16="http://schemas.microsoft.com/office/drawing/2014/main" id="{325840D8-D84F-8B0F-09E3-47C6C3C5C012}"/>
                </a:ext>
              </a:extLst>
            </p:cNvPr>
            <p:cNvSpPr/>
            <p:nvPr/>
          </p:nvSpPr>
          <p:spPr>
            <a:xfrm>
              <a:off x="3568700" y="2159000"/>
              <a:ext cx="804672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3" name="þ\#1_3" descr="Section # 1@0@0" hidden="1" title="1">
              <a:extLst>
                <a:ext uri="{FF2B5EF4-FFF2-40B4-BE49-F238E27FC236}">
                  <a16:creationId xmlns:a16="http://schemas.microsoft.com/office/drawing/2014/main" id="{5B91EC8C-6CEA-E4B3-9B0A-C948B0959CB6}"/>
                </a:ext>
              </a:extLst>
            </p:cNvPr>
            <p:cNvSpPr/>
            <p:nvPr/>
          </p:nvSpPr>
          <p:spPr>
            <a:xfrm>
              <a:off x="3568700" y="3048000"/>
              <a:ext cx="771144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4" descr="Section # 1@0@0" hidden="1" title="1">
              <a:extLst>
                <a:ext uri="{FF2B5EF4-FFF2-40B4-BE49-F238E27FC236}">
                  <a16:creationId xmlns:a16="http://schemas.microsoft.com/office/drawing/2014/main" id="{3A7A3AD9-94D8-43D8-A4A2-F982AA64D0C3}"/>
                </a:ext>
              </a:extLst>
            </p:cNvPr>
            <p:cNvSpPr/>
            <p:nvPr/>
          </p:nvSpPr>
          <p:spPr>
            <a:xfrm>
              <a:off x="3568700" y="3937000"/>
              <a:ext cx="737616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5" descr="Section # 1@0@0" hidden="1" title="1">
              <a:extLst>
                <a:ext uri="{FF2B5EF4-FFF2-40B4-BE49-F238E27FC236}">
                  <a16:creationId xmlns:a16="http://schemas.microsoft.com/office/drawing/2014/main" id="{7B31B56A-099A-DEDE-2228-16C6DE5423E9}"/>
                </a:ext>
              </a:extLst>
            </p:cNvPr>
            <p:cNvSpPr/>
            <p:nvPr/>
          </p:nvSpPr>
          <p:spPr>
            <a:xfrm>
              <a:off x="3568700" y="4826000"/>
              <a:ext cx="704088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6" descr="Section # 1@0@0" hidden="1" title="1">
              <a:extLst>
                <a:ext uri="{FF2B5EF4-FFF2-40B4-BE49-F238E27FC236}">
                  <a16:creationId xmlns:a16="http://schemas.microsoft.com/office/drawing/2014/main" id="{DFF8B6EF-4590-71C5-C9AC-06B93F75B50A}"/>
                </a:ext>
              </a:extLst>
            </p:cNvPr>
            <p:cNvSpPr/>
            <p:nvPr/>
          </p:nvSpPr>
          <p:spPr>
            <a:xfrm>
              <a:off x="3568700" y="5715000"/>
              <a:ext cx="670560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33" name="þ&gt;26#1|P" title="þ\#1_1|1|||1|">
              <a:extLst>
                <a:ext uri="{FF2B5EF4-FFF2-40B4-BE49-F238E27FC236}">
                  <a16:creationId xmlns:a16="http://schemas.microsoft.com/office/drawing/2014/main" id="{A7ACEE04-C2EF-58AC-89B5-6902EF4D0616}"/>
                </a:ext>
              </a:extLst>
            </p:cNvPr>
            <p:cNvPicPr>
              <a:picLocks/>
            </p:cNvPicPr>
            <p:nvPr/>
          </p:nvPicPr>
          <p:blipFill>
            <a:blip r:embed="rId8">
              <a:extLst>
                <a:ext uri="{96DAC541-7B7A-43D3-8B79-37D633B846F1}">
                  <asvg:svgBlip xmlns:asvg="http://schemas.microsoft.com/office/drawing/2016/SVG/main" r:embed="rId9"/>
                </a:ext>
              </a:extLst>
            </a:blip>
            <a:srcRect t="-3283" b="-3283"/>
            <a:stretch/>
          </p:blipFill>
          <p:spPr>
            <a:xfrm>
              <a:off x="3695700" y="1270000"/>
              <a:ext cx="715050" cy="762000"/>
            </a:xfrm>
            <a:prstGeom prst="rect">
              <a:avLst/>
            </a:prstGeom>
          </p:spPr>
        </p:pic>
        <p:pic>
          <p:nvPicPr>
            <p:cNvPr id="435" name="þ&gt;26#2|P" title="þ\#1_2|2|||1|">
              <a:extLst>
                <a:ext uri="{FF2B5EF4-FFF2-40B4-BE49-F238E27FC236}">
                  <a16:creationId xmlns:a16="http://schemas.microsoft.com/office/drawing/2014/main" id="{017DC81B-CFBF-B5DC-090C-CADD8176B243}"/>
                </a:ext>
              </a:extLst>
            </p:cNvPr>
            <p:cNvPicPr>
              <a:picLocks/>
            </p:cNvPicPr>
            <p:nvPr/>
          </p:nvPicPr>
          <p:blipFill>
            <a:blip r:embed="rId10">
              <a:extLst>
                <a:ext uri="{96DAC541-7B7A-43D3-8B79-37D633B846F1}">
                  <asvg:svgBlip xmlns:asvg="http://schemas.microsoft.com/office/drawing/2016/SVG/main" r:embed="rId11"/>
                </a:ext>
              </a:extLst>
            </a:blip>
            <a:srcRect t="-5503" b="-5503"/>
            <a:stretch/>
          </p:blipFill>
          <p:spPr>
            <a:xfrm>
              <a:off x="3695700" y="2159000"/>
              <a:ext cx="686448" cy="762000"/>
            </a:xfrm>
            <a:prstGeom prst="rect">
              <a:avLst/>
            </a:prstGeom>
          </p:spPr>
        </p:pic>
        <p:pic>
          <p:nvPicPr>
            <p:cNvPr id="437" name="þ&gt;26#3|P" title="þ\#1_3|3|||1|">
              <a:extLst>
                <a:ext uri="{FF2B5EF4-FFF2-40B4-BE49-F238E27FC236}">
                  <a16:creationId xmlns:a16="http://schemas.microsoft.com/office/drawing/2014/main" id="{B62F5E8F-6914-24A9-46E0-465C2133DC1A}"/>
                </a:ext>
              </a:extLst>
            </p:cNvPr>
            <p:cNvPicPr>
              <a:picLocks/>
            </p:cNvPicPr>
            <p:nvPr/>
          </p:nvPicPr>
          <p:blipFill>
            <a:blip r:embed="rId12">
              <a:extLst>
                <a:ext uri="{96DAC541-7B7A-43D3-8B79-37D633B846F1}">
                  <asvg:svgBlip xmlns:asvg="http://schemas.microsoft.com/office/drawing/2016/SVG/main" r:embed="rId13"/>
                </a:ext>
              </a:extLst>
            </a:blip>
            <a:srcRect t="-7917" b="-7917"/>
            <a:stretch/>
          </p:blipFill>
          <p:spPr>
            <a:xfrm>
              <a:off x="3695700" y="3048000"/>
              <a:ext cx="657846" cy="762000"/>
            </a:xfrm>
            <a:prstGeom prst="rect">
              <a:avLst/>
            </a:prstGeom>
          </p:spPr>
        </p:pic>
        <p:pic>
          <p:nvPicPr>
            <p:cNvPr id="439" name="þ&gt;26#4|P" title="þ\#1_4|4|||1|">
              <a:extLst>
                <a:ext uri="{FF2B5EF4-FFF2-40B4-BE49-F238E27FC236}">
                  <a16:creationId xmlns:a16="http://schemas.microsoft.com/office/drawing/2014/main" id="{164C8ECA-C82A-6207-7C6A-FB5297A92A7E}"/>
                </a:ext>
              </a:extLst>
            </p:cNvPr>
            <p:cNvPicPr>
              <a:picLocks/>
            </p:cNvPicPr>
            <p:nvPr/>
          </p:nvPicPr>
          <p:blipFill>
            <a:blip r:embed="rId14">
              <a:extLst>
                <a:ext uri="{96DAC541-7B7A-43D3-8B79-37D633B846F1}">
                  <asvg:svgBlip xmlns:asvg="http://schemas.microsoft.com/office/drawing/2016/SVG/main" r:embed="rId15"/>
                </a:ext>
              </a:extLst>
            </a:blip>
            <a:srcRect t="-10549" b="-10549"/>
            <a:stretch/>
          </p:blipFill>
          <p:spPr>
            <a:xfrm>
              <a:off x="3695700" y="3937000"/>
              <a:ext cx="629244" cy="762000"/>
            </a:xfrm>
            <a:prstGeom prst="rect">
              <a:avLst/>
            </a:prstGeom>
          </p:spPr>
        </p:pic>
        <p:pic>
          <p:nvPicPr>
            <p:cNvPr id="441" name="þ&gt;26#5|P" title="þ\#1_5|5|||1|">
              <a:extLst>
                <a:ext uri="{FF2B5EF4-FFF2-40B4-BE49-F238E27FC236}">
                  <a16:creationId xmlns:a16="http://schemas.microsoft.com/office/drawing/2014/main" id="{52880104-CD44-0A91-5AB4-EF724F423C95}"/>
                </a:ext>
              </a:extLst>
            </p:cNvPr>
            <p:cNvPicPr>
              <a:picLocks/>
            </p:cNvPicPr>
            <p:nvPr/>
          </p:nvPicPr>
          <p:blipFill>
            <a:blip r:embed="rId16">
              <a:extLst>
                <a:ext uri="{96DAC541-7B7A-43D3-8B79-37D633B846F1}">
                  <asvg:svgBlip xmlns:asvg="http://schemas.microsoft.com/office/drawing/2016/SVG/main" r:embed="rId17"/>
                </a:ext>
              </a:extLst>
            </a:blip>
            <a:srcRect t="-13432" b="-13432"/>
            <a:stretch/>
          </p:blipFill>
          <p:spPr>
            <a:xfrm>
              <a:off x="3695700" y="4826000"/>
              <a:ext cx="600642" cy="762000"/>
            </a:xfrm>
            <a:prstGeom prst="rect">
              <a:avLst/>
            </a:prstGeom>
          </p:spPr>
        </p:pic>
        <p:pic>
          <p:nvPicPr>
            <p:cNvPr id="443" name="þ&gt;26#6|P" title="þ\#1_6|6|||1|">
              <a:extLst>
                <a:ext uri="{FF2B5EF4-FFF2-40B4-BE49-F238E27FC236}">
                  <a16:creationId xmlns:a16="http://schemas.microsoft.com/office/drawing/2014/main" id="{E611E790-B22C-009F-1AF3-45A8D266579D}"/>
                </a:ext>
              </a:extLst>
            </p:cNvPr>
            <p:cNvPicPr>
              <a:picLocks/>
            </p:cNvPicPr>
            <p:nvPr/>
          </p:nvPicPr>
          <p:blipFill>
            <a:blip r:embed="rId18">
              <a:extLst>
                <a:ext uri="{96DAC541-7B7A-43D3-8B79-37D633B846F1}">
                  <asvg:svgBlip xmlns:asvg="http://schemas.microsoft.com/office/drawing/2016/SVG/main" r:embed="rId19"/>
                </a:ext>
              </a:extLst>
            </a:blip>
            <a:srcRect t="-16605" b="-16605"/>
            <a:stretch/>
          </p:blipFill>
          <p:spPr>
            <a:xfrm>
              <a:off x="3695700" y="5715000"/>
              <a:ext cx="572040" cy="762000"/>
            </a:xfrm>
            <a:prstGeom prst="rect">
              <a:avLst/>
            </a:prstGeom>
          </p:spPr>
        </p:pic>
      </p:grpSp>
    </p:spTree>
    <p:extLst>
      <p:ext uri="{BB962C8B-B14F-4D97-AF65-F5344CB8AC3E}">
        <p14:creationId xmlns:p14="http://schemas.microsoft.com/office/powerpoint/2010/main" val="5481383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95" name="þK">
            <a:extLst>
              <a:ext uri="{FF2B5EF4-FFF2-40B4-BE49-F238E27FC236}">
                <a16:creationId xmlns:a16="http://schemas.microsoft.com/office/drawing/2014/main" id="{28FDFE40-EB10-EC58-57CC-A2BB0917D2A2}"/>
              </a:ext>
            </a:extLst>
          </p:cNvPr>
          <p:cNvGrpSpPr/>
          <p:nvPr/>
        </p:nvGrpSpPr>
        <p:grpSpPr>
          <a:xfrm>
            <a:off x="4095137" y="1389001"/>
            <a:ext cx="6818670" cy="5365121"/>
            <a:chOff x="4016479" y="1556150"/>
            <a:chExt cx="6818670" cy="5365121"/>
          </a:xfrm>
        </p:grpSpPr>
        <p:sp>
          <p:nvSpPr>
            <p:cNvPr id="391" name="þH#5" descr="5 1" title="|5|">
              <a:extLst>
                <a:ext uri="{FF2B5EF4-FFF2-40B4-BE49-F238E27FC236}">
                  <a16:creationId xmlns:a16="http://schemas.microsoft.com/office/drawing/2014/main" id="{937600B7-364E-D302-B56E-56F728B4B395}"/>
                </a:ext>
              </a:extLst>
            </p:cNvPr>
            <p:cNvSpPr/>
            <p:nvPr/>
          </p:nvSpPr>
          <p:spPr>
            <a:xfrm>
              <a:off x="9484115" y="1556150"/>
              <a:ext cx="1236734" cy="4095121"/>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87" name="þH#4" descr="4 1" title="|4|">
              <a:extLst>
                <a:ext uri="{FF2B5EF4-FFF2-40B4-BE49-F238E27FC236}">
                  <a16:creationId xmlns:a16="http://schemas.microsoft.com/office/drawing/2014/main" id="{9411C190-CACE-A9F3-A391-BF7B4316C96B}"/>
                </a:ext>
              </a:extLst>
            </p:cNvPr>
            <p:cNvSpPr/>
            <p:nvPr/>
          </p:nvSpPr>
          <p:spPr>
            <a:xfrm>
              <a:off x="8145781" y="1873650"/>
              <a:ext cx="1236734" cy="4095121"/>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83" name="þH#3" descr="3 1" title="|3|">
              <a:extLst>
                <a:ext uri="{FF2B5EF4-FFF2-40B4-BE49-F238E27FC236}">
                  <a16:creationId xmlns:a16="http://schemas.microsoft.com/office/drawing/2014/main" id="{F4C42438-3943-6ECE-75C2-88EA0BD2A24D}"/>
                </a:ext>
              </a:extLst>
            </p:cNvPr>
            <p:cNvSpPr/>
            <p:nvPr/>
          </p:nvSpPr>
          <p:spPr>
            <a:xfrm>
              <a:off x="6807446" y="2191150"/>
              <a:ext cx="1236734" cy="4095121"/>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79" name="þH#2" descr="2 1" title="|2|">
              <a:extLst>
                <a:ext uri="{FF2B5EF4-FFF2-40B4-BE49-F238E27FC236}">
                  <a16:creationId xmlns:a16="http://schemas.microsoft.com/office/drawing/2014/main" id="{D3CE9159-45BA-DA48-65D7-411E2D78E3CD}"/>
                </a:ext>
              </a:extLst>
            </p:cNvPr>
            <p:cNvSpPr/>
            <p:nvPr/>
          </p:nvSpPr>
          <p:spPr>
            <a:xfrm>
              <a:off x="5469113" y="2508650"/>
              <a:ext cx="1236734" cy="4095121"/>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75" name="þH#1" descr="1 1" title="|1|">
              <a:extLst>
                <a:ext uri="{FF2B5EF4-FFF2-40B4-BE49-F238E27FC236}">
                  <a16:creationId xmlns:a16="http://schemas.microsoft.com/office/drawing/2014/main" id="{A7BCD1F0-1A5F-BE58-0C6C-A5BAA6B048EC}"/>
                </a:ext>
              </a:extLst>
            </p:cNvPr>
            <p:cNvSpPr/>
            <p:nvPr/>
          </p:nvSpPr>
          <p:spPr>
            <a:xfrm>
              <a:off x="4130779" y="2826150"/>
              <a:ext cx="1236734" cy="4095121"/>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0F5F2FDB-09E3-2B88-CCA4-710A96EC7F58}"/>
                </a:ext>
              </a:extLst>
            </p:cNvPr>
            <p:cNvSpPr/>
            <p:nvPr/>
          </p:nvSpPr>
          <p:spPr>
            <a:xfrm>
              <a:off x="4195371" y="1987092"/>
              <a:ext cx="10177" cy="9819"/>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ED2DB47F-6551-0B3F-63CB-960B04065019}"/>
                </a:ext>
              </a:extLst>
            </p:cNvPr>
            <p:cNvSpPr>
              <a:spLocks/>
            </p:cNvSpPr>
            <p:nvPr/>
          </p:nvSpPr>
          <p:spPr>
            <a:xfrm>
              <a:off x="4016479" y="181015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796F5FBD-31A4-34AA-81DD-55DCB022497B}"/>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471ECFE9-980C-0C88-1E0D-0583FEA314CA}"/>
                </a:ext>
              </a:extLst>
            </p:cNvPr>
            <p:cNvCxnSpPr/>
            <p:nvPr/>
          </p:nvCxnSpPr>
          <p:spPr>
            <a:xfrm>
              <a:off x="4195371" y="1987092"/>
              <a:ext cx="10177" cy="9819"/>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9F478E05-7C6D-69D8-FD68-D233A32FD0FC}"/>
                </a:ext>
              </a:extLst>
            </p:cNvPr>
            <p:cNvCxnSpPr/>
            <p:nvPr/>
          </p:nvCxnSpPr>
          <p:spPr>
            <a:xfrm>
              <a:off x="4195371" y="1987092"/>
              <a:ext cx="10177" cy="9819"/>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1370C0DA-DA36-0574-D594-8D6AC6A7357D}"/>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3C3EC740-D28F-711B-0F4C-33CA895DE6C7}"/>
                </a:ext>
              </a:extLst>
            </p:cNvPr>
            <p:cNvSpPr>
              <a:spLocks/>
            </p:cNvSpPr>
            <p:nvPr/>
          </p:nvSpPr>
          <p:spPr>
            <a:xfrm>
              <a:off x="4195371" y="1987092"/>
              <a:ext cx="10177" cy="9819"/>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2F2CF754-6EFA-D57B-FD3C-2114492D6B2E}"/>
                </a:ext>
              </a:extLst>
            </p:cNvPr>
            <p:cNvSpPr/>
            <p:nvPr/>
          </p:nvSpPr>
          <p:spPr>
            <a:xfrm>
              <a:off x="4195371" y="1987092"/>
              <a:ext cx="10177" cy="9819"/>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42C88F8A-FBE9-E39C-385D-AB717A8CAB36}"/>
                </a:ext>
              </a:extLst>
            </p:cNvPr>
            <p:cNvSpPr/>
            <p:nvPr/>
          </p:nvSpPr>
          <p:spPr>
            <a:xfrm>
              <a:off x="4195371" y="1987092"/>
              <a:ext cx="2106" cy="9716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D4360679-3D53-18A0-E769-C0719998AB0D}"/>
                </a:ext>
              </a:extLst>
            </p:cNvPr>
            <p:cNvSpPr/>
            <p:nvPr/>
          </p:nvSpPr>
          <p:spPr>
            <a:xfrm>
              <a:off x="4195371" y="1987092"/>
              <a:ext cx="2106" cy="9716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D4EEF316-406D-071B-77DB-DB95AC4DF4CB}"/>
                </a:ext>
              </a:extLst>
            </p:cNvPr>
            <p:cNvSpPr/>
            <p:nvPr/>
          </p:nvSpPr>
          <p:spPr>
            <a:xfrm>
              <a:off x="4195371" y="1987092"/>
              <a:ext cx="10177" cy="9819"/>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93F9A784-643E-5613-FB77-3F6E4ED73E80}"/>
                </a:ext>
              </a:extLst>
            </p:cNvPr>
            <p:cNvSpPr/>
            <p:nvPr/>
          </p:nvSpPr>
          <p:spPr>
            <a:xfrm>
              <a:off x="4195371" y="1987092"/>
              <a:ext cx="10177" cy="9819"/>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76ABB1AE-FEB9-0C6F-2860-EEC1D3192293}"/>
                </a:ext>
              </a:extLst>
            </p:cNvPr>
            <p:cNvSpPr/>
            <p:nvPr/>
          </p:nvSpPr>
          <p:spPr>
            <a:xfrm>
              <a:off x="4195371" y="1987092"/>
              <a:ext cx="10177" cy="9819"/>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E843A106-BD9E-8E41-FD4B-0664FD34A839}"/>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ED2B3482-BDBD-5FA5-51AC-6DBC41597A71}"/>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00276D70-4DAD-13F8-7D57-2234327C935C}"/>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8C7852D2-2974-F8F2-F23E-55C581DC951B}"/>
                </a:ext>
              </a:extLst>
            </p:cNvPr>
            <p:cNvSpPr/>
            <p:nvPr/>
          </p:nvSpPr>
          <p:spPr>
            <a:xfrm>
              <a:off x="4195371" y="1987092"/>
              <a:ext cx="10177" cy="9819"/>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ED248C2B-9F6B-9FD6-AD80-8A13FC499E49}"/>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4A020360-B7F4-72B2-D065-37A8EA6817C0}"/>
                </a:ext>
              </a:extLst>
            </p:cNvPr>
            <p:cNvSpPr/>
            <p:nvPr/>
          </p:nvSpPr>
          <p:spPr>
            <a:xfrm>
              <a:off x="4016479" y="1810151"/>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9E28EF8F-1C2E-43F9-4317-79E58F8FE99E}"/>
                </a:ext>
              </a:extLst>
            </p:cNvPr>
            <p:cNvSpPr/>
            <p:nvPr/>
          </p:nvSpPr>
          <p:spPr>
            <a:xfrm>
              <a:off x="4195371" y="1987092"/>
              <a:ext cx="10177" cy="9819"/>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1471EC82-9F27-CA42-141C-0E519A3FB670}"/>
                </a:ext>
              </a:extLst>
            </p:cNvPr>
            <p:cNvSpPr/>
            <p:nvPr/>
          </p:nvSpPr>
          <p:spPr>
            <a:xfrm>
              <a:off x="4195371" y="1987092"/>
              <a:ext cx="10177" cy="9819"/>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45B19347-262B-EF3D-FFDB-5B1FFE7C526E}"/>
                </a:ext>
              </a:extLst>
            </p:cNvPr>
            <p:cNvSpPr/>
            <p:nvPr/>
          </p:nvSpPr>
          <p:spPr>
            <a:xfrm>
              <a:off x="4195371" y="1987092"/>
              <a:ext cx="10177" cy="9819"/>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513DCCCA-9C19-F289-F463-02D6AB80B93C}"/>
                </a:ext>
              </a:extLst>
            </p:cNvPr>
            <p:cNvPicPr>
              <a:picLocks/>
            </p:cNvPicPr>
            <p:nvPr/>
          </p:nvPicPr>
          <p:blipFill>
            <a:blip r:embed="rId6"/>
            <a:stretch>
              <a:fillRect/>
            </a:stretch>
          </p:blipFill>
          <p:spPr>
            <a:xfrm>
              <a:off x="4195371" y="1987092"/>
              <a:ext cx="10177" cy="9819"/>
            </a:xfrm>
            <a:prstGeom prst="rect">
              <a:avLst/>
            </a:prstGeom>
          </p:spPr>
        </p:pic>
        <p:pic>
          <p:nvPicPr>
            <p:cNvPr id="244" name="þDIcon" hidden="1">
              <a:extLst>
                <a:ext uri="{FF2B5EF4-FFF2-40B4-BE49-F238E27FC236}">
                  <a16:creationId xmlns:a16="http://schemas.microsoft.com/office/drawing/2014/main" id="{FB46F779-53A4-CF8E-DA4F-AEEA11960E1D}"/>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4195371" y="1987092"/>
              <a:ext cx="10177" cy="9819"/>
            </a:xfrm>
            <a:prstGeom prst="rect">
              <a:avLst/>
            </a:prstGeom>
          </p:spPr>
        </p:pic>
        <p:sp>
          <p:nvSpPr>
            <p:cNvPr id="240" name="þRefshapeþ" descr="oO[þxþ][þaþ]nO[þxþ][þaþ]oT[þxþ]30[þaþ]nT[þxþ]124[þaþ]F172[þxþ]3[þaþ]F123[þxþ]V[þaþ]G1[þxþ]2[þaþ]F113[þxþ]1[þaþ]F83[þxþ]N[þaþ]F142[þxþ]Y[þaþ]KB[þxþ]N[þaþ]F144[þxþ]N[þaþ]F82[þxþ]þPresentation[þaþ]F155[þxþ]N[þaþ]U1U75[þxþ]X[þaþ]U1U68[þxþ]Y[þaþ]U12[þxþ]1[þaþ]U11[þxþ]1[þaþ]U10[þxþ]V[þaþ]F141[þxþ]o1oþ[þaþ]F116[þxþ]1[þaþ]U15[þxþ]þ&gt;24þ&gt;22þ&gt;20þ&gt;23þ&gt;21þ&gt;26þ&gt;27[þaþ]þ&gt;24U3[þxþ]0.304744217213808[þaþ]MF52[þxþ]None[þaþ]D_I[þxþ]SubRowD[þaþ]þ&gt;22FT[þxþ]V[þaþ]þ&gt;21FT[þxþ]V[þaþ]þ&gt;21U12[þxþ]S[þaþ]þ&gt;21U19[þxþ]T[þaþ]þ&gt;21U21[þxþ]&gt;21[þaþ]þ&gt;21U22[þxþ]þNone[þaþ]þ&gt;21U68[þxþ]Y[þaþ]þ&gt;21U4[þxþ]0.259708461166482[þaþ]þ&gt;21U3[þxþ]0.236996080738787[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5[þaþ]F187[þxþ]1[þaþ]F167[þxþ]322.450469970703[þaþ]F168[þxþ]526.903137207031[þaþ]F169[þxþ]5[þaþ]F170[þxþ]5[þaþ]F156[þxþ]0[þaþ]F157[þxþ]486.90315246582[þaþ]F158[þxþ]0[þaþ]U113[þxþ]NaN[þaþ]U1U80[þxþ]-1[þaþ]U19[þxþ]0[þaþ]F_1[þxþ]0.208333333333333[þaþ]F_2[þxþ]0.208333333333333[þaþ]F_3[þxþ]0.208333333333333[þaþ]F_4[þxþ]0.208333333333333[þaþ]F_5[þxþ]0.166666666666667[þaþ]F135[þxþ]8f715f1fef3b4d179994824ffa183629[þaþ]U1U81[þxþ]Y[þaþ]F192[þxþ]Y[þaþ]þ&gt;21U70[þxþ]TextStyle1[þaþ]þ&gt;21U62[þxþ]Y[þaþ]F190[þxþ]DoubleColorStyle1[þaþ]þ&gt;21U69[þxþ]N[þaþ]F_0[þxþ]0.177347930029178[þaþ]F166[þxþ]N[þaþ]F149[þxþ]InvertedTextStyle1[þaþ]þ&gt;21F148[þxþ]Topic[þaþ]F185[þxþ]380,584411621094[þaþ]F186[þxþ]777,803771972656[þaþ]U1U79[þxþ]1[þaþ]F184[þxþ]N[þaþ]U1U78[þxþ]100[þaþ]U110[þxþ]0[þaþ]U112[þxþ]-Infinity[þaþ]F84[þxþ]N[þaþ]F196[þxþ]L[þaþ]F195[þxþ]D[þaþ]F189[þxþ]N[þaþ]þ&gt;21F197[þxþ]Y[þaþ]þ&gt;21F198[þxþ]N[þaþ]F-3[þxþ]Template12[þaþ]F124[þxþ]8[þaþ]F_6[þxþ]0.0769230769230775[þaþ]F209[þxþ]70.57119[þaþ]F210[þxþ]204.234[þaþ]þ&gt;24FT[þxþ]V[þaþ]OL[þxþ]1[þaþ]F222[þxþ]N[þaþ]F236[þxþ]AGENDA[þaþ]U114[þxþ]1[þaþ]þ&gt;21U84[þxþ]Y[þaþ]þ&gt;20F232[þxþ]Y[þaþ]þ&gt;20F233[þxþ]1[þaþ]þ&gt;20U12[þxþ]S[þaþ]þ&gt;20U19[þxþ]L[þaþ]þ&gt;20U10[þxþ]0[þaþ]þ&gt;20U9[þxþ]0[þaþ]þ&gt;20U3[þxþ]0.184417361665938[þaþ]þ&gt;20U4[þxþ]0.29315849370517[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49960731534022[þaþ]þ&gt;20FT[þxþ]V[þaþ]þ&gt;22U4[þxþ]0.0889412538241373[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17641623957549[þaþ]þ&gt;23U4[þxþ]0.116301817888875[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11935117154217[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45.660781860352[þaþ]þ&gt;24U83[þxþ]37.8233070373535[þaþ]þ&gt;23VA[þxþ]Y[þaþ]þ&gt;23U82[þxþ]29.0674800872803[þaþ]þ&gt;23U83[þxþ]168.834091186523[þaþ]þ&gt;22F193[þxþ]N[þaþ]þ&gt;22VA[þxþ]Y[þaþ]þ&gt;20VA[þxþ]Y[þaþ]þ&gt;20U82[þxþ]207.624176025391[þaþ]þ&gt;20U83[þxþ]38.2800788879395[þaþ]þ&gt;22F194[þxþ]N[þaþ]þ&gt;22U82[þxþ]145.660781860352[þaþ]þ&gt;22U83[þxþ]63.4331512451172[þaþ]þ&gt;27U601[þxþ]Template_balance.png[þaþ]þ&gt;27U602[þxþ]Template_delivery.png[þaþ]þ&gt;27U603[þxþ]Template_Xpeoplechat.png[þaþ]þ&gt;27U604[þxþ]Template_banknotes.png[þaþ]þ&gt;27U605[þxþ]Template_Tel.png[þaþ]þ&gt;27U606[þxþ]Template_diamond.png[þaþ]þ&gt;27U5[þxþ]3[þaþ]þ&gt;27U2[þxþ]3[þaþ]þ&gt;21F263[þxþ]7[þaþ]þ&gt;20F263[þxþ]7[þaþ]þ&gt;23F263[þxþ]7[þaþ]þ&gt;24F263[þxþ]7[þaþ]IF263[þxþ]0[þaþ]I_2F269[þxþ]-1[þaþ]I_2F264[þxþ]16[þaþ]I_2F265[þxþ]0[þaþ]F279[þxþ]23.2552[þaþ]F282[þxþ]277.9658[þaþ]F286[þxþ]Classic Color Palette[þaþ]F211[þxþ]N[þaþ]þ&gt;24U5[þxþ]0[þaþ]þ&gt;24U2[þxþ]0[þaþ]þ&gt;23U5[þxþ]0[þaþ]þ&gt;23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1U83[þxþ]100[þaþ]þ&gt;21U82[þxþ]100[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5[þaþ]þ&gt;26F266[þxþ]16[þaþ]þ&gt;26F267[þxþ]0[þaþ]þ&gt;26F270[þxþ]-1[þaþ]þ&gt;27U19[þxþ]P[þaþ]þ&gt;27U12[þxþ]S[þaþ]þ&gt;27U10[þxþ]0[þaþ]þ&gt;27U9[þxþ]0[þaþ]þ&gt;27U3[þxþ]1[þaþ]þ&gt;27U4[þxþ]0.206313458314324[þaþ]þ&gt;27U22[þxþ]þNone[þaþ]þ&gt;27U68[þxþ]Y[þaþ]þ&gt;27F173[þxþ]N[þaþ]þ&gt;27F179[þxþ]C[þaþ]þ&gt;27F176[þxþ]0[þaþ]þ&gt;27U26[þxþ]Picture Shape 1[þaþ]þ&gt;27U47[þxþ]Image[þaþ]þ&gt;27U69[þxþ]N[þaþ]þ&gt;27F263[þxþ]4[þaþ]F302[þxþ]1_Colored[þaþ]F300[þxþ]01_Agenda[þaþ]F301[þxþ]01_Standard[þaþ]þ&gt;24F303[þxþ]47[þaþ]þ&gt;22F303[þxþ]51[þaþ]þ&gt;20F303[þxþ]53[þaþ]þ&gt;23F303[þxþ]49[þaþ]þ&gt;21F303[þxþ]59[þaþ]þ&gt;26F303[þxþ]37[þaþ]þ&gt;27F303[þxþ]34[þaþ]þ&gt;26U5[þxþ]2[þaþ]þ&gt;26U2[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B8FE43DE-102B-5C23-D63C-F48E50DCEACD}"/>
                </a:ext>
              </a:extLst>
            </p:cNvPr>
            <p:cNvSpPr/>
            <p:nvPr/>
          </p:nvSpPr>
          <p:spPr>
            <a:xfrm>
              <a:off x="4195371" y="1987092"/>
              <a:ext cx="10177" cy="9819"/>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1DA21C2A-D494-BF49-1B5B-70A765E193D0}"/>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A10F736A-A1B6-D636-B901-363E9DC2CCB7}"/>
                </a:ext>
              </a:extLst>
            </p:cNvPr>
            <p:cNvSpPr/>
            <p:nvPr/>
          </p:nvSpPr>
          <p:spPr>
            <a:xfrm>
              <a:off x="4016479" y="1574228"/>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406" name="þ&gt;27" hidden="1" title="S">
              <a:extLst>
                <a:ext uri="{FF2B5EF4-FFF2-40B4-BE49-F238E27FC236}">
                  <a16:creationId xmlns:a16="http://schemas.microsoft.com/office/drawing/2014/main" id="{38FB54C1-AB44-8AC4-4097-9857FD1FBBC6}"/>
                </a:ext>
              </a:extLst>
            </p:cNvPr>
            <p:cNvSpPr>
              <a:spLocks/>
            </p:cNvSpPr>
            <p:nvPr/>
          </p:nvSpPr>
          <p:spPr>
            <a:xfrm>
              <a:off x="4195371" y="1987092"/>
              <a:ext cx="10177" cy="9819"/>
            </a:xfrm>
            <a:prstGeom prst="rect">
              <a:avLst/>
            </a:prstGeom>
            <a:solidFill>
              <a:schemeClr val="dk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8" name="þ-27" hidden="1">
              <a:extLst>
                <a:ext uri="{FF2B5EF4-FFF2-40B4-BE49-F238E27FC236}">
                  <a16:creationId xmlns:a16="http://schemas.microsoft.com/office/drawing/2014/main" id="{E689DCBA-134B-FD82-63D2-4BECA2F99180}"/>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973E3D0A-00A7-7491-2C02-2F1A65BAA19D}"/>
                </a:ext>
              </a:extLst>
            </p:cNvPr>
            <p:cNvSpPr/>
            <p:nvPr/>
          </p:nvSpPr>
          <p:spPr>
            <a:xfrm>
              <a:off x="4016479" y="1810151"/>
              <a:ext cx="6818670" cy="4222121"/>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402" name="þ&gt;26" hidden="1" title="V">
              <a:extLst>
                <a:ext uri="{FF2B5EF4-FFF2-40B4-BE49-F238E27FC236}">
                  <a16:creationId xmlns:a16="http://schemas.microsoft.com/office/drawing/2014/main" id="{B3328021-A3BE-F3FC-94A9-E4479EFD8ECF}"/>
                </a:ext>
              </a:extLst>
            </p:cNvPr>
            <p:cNvCxnSpPr/>
            <p:nvPr/>
          </p:nvCxnSpPr>
          <p:spPr>
            <a:xfrm>
              <a:off x="4195371" y="1987092"/>
              <a:ext cx="10177" cy="9819"/>
            </a:xfrm>
            <a:prstGeom prst="straightConnector1">
              <a:avLst/>
            </a:prstGeom>
            <a:ln w="50800" cmpd="sng">
              <a:solidFill>
                <a:srgbClr val="5F5F5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33079A18-8AC2-804B-0BBE-09454EF3B150}"/>
                </a:ext>
              </a:extLst>
            </p:cNvPr>
            <p:cNvSpPr/>
            <p:nvPr/>
          </p:nvSpPr>
          <p:spPr>
            <a:xfrm>
              <a:off x="4195371" y="1987092"/>
              <a:ext cx="10177" cy="9819"/>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2AD2E74A-B8B2-3BCC-BBDA-477466082F4F}"/>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669E55E8-7C86-7B29-C2CD-9FC9660C8BD8}"/>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0" name="þ&gt;23L" hidden="1" title="S">
              <a:extLst>
                <a:ext uri="{FF2B5EF4-FFF2-40B4-BE49-F238E27FC236}">
                  <a16:creationId xmlns:a16="http://schemas.microsoft.com/office/drawing/2014/main" id="{177229E7-876A-A0D3-81C7-D9FF07FE1040}"/>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2" name="þ&gt;23à" hidden="1" title="S">
              <a:extLst>
                <a:ext uri="{FF2B5EF4-FFF2-40B4-BE49-F238E27FC236}">
                  <a16:creationId xmlns:a16="http://schemas.microsoft.com/office/drawing/2014/main" id="{4A1C2AB2-600F-9C66-0832-870AB0431A75}"/>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4" name="þ&gt;22L" hidden="1" title="S">
              <a:extLst>
                <a:ext uri="{FF2B5EF4-FFF2-40B4-BE49-F238E27FC236}">
                  <a16:creationId xmlns:a16="http://schemas.microsoft.com/office/drawing/2014/main" id="{632BCA09-2A3B-54C3-ACCF-1C0CAD8179AF}"/>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6" name="þ&gt;22à" hidden="1" title="S">
              <a:extLst>
                <a:ext uri="{FF2B5EF4-FFF2-40B4-BE49-F238E27FC236}">
                  <a16:creationId xmlns:a16="http://schemas.microsoft.com/office/drawing/2014/main" id="{8458914B-C0CA-D1F0-7344-8DDACD8466F1}"/>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2" name="þ&gt;20L" hidden="1" title="S">
              <a:extLst>
                <a:ext uri="{FF2B5EF4-FFF2-40B4-BE49-F238E27FC236}">
                  <a16:creationId xmlns:a16="http://schemas.microsoft.com/office/drawing/2014/main" id="{A0BB9D6C-BB47-0A19-DBD1-8BC91BB73FC9}"/>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4" name="þ&gt;20à" hidden="1" title="S">
              <a:extLst>
                <a:ext uri="{FF2B5EF4-FFF2-40B4-BE49-F238E27FC236}">
                  <a16:creationId xmlns:a16="http://schemas.microsoft.com/office/drawing/2014/main" id="{6819A726-9520-A3E6-AD57-8CDBC02BD199}"/>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BD464E6D-18DE-6705-3764-60952778D5DC}"/>
                </a:ext>
              </a:extLst>
            </p:cNvPr>
            <p:cNvSpPr>
              <a:spLocks/>
            </p:cNvSpPr>
            <p:nvPr/>
          </p:nvSpPr>
          <p:spPr>
            <a:xfrm>
              <a:off x="4195371" y="1987092"/>
              <a:ext cx="10177" cy="9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900">
                <a:solidFill>
                  <a:schemeClr val="tx2">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4439E4D3-AE0E-55FA-F200-273102F5326B}"/>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6" name="þ&gt;23" hidden="1" title="S">
              <a:extLst>
                <a:ext uri="{FF2B5EF4-FFF2-40B4-BE49-F238E27FC236}">
                  <a16:creationId xmlns:a16="http://schemas.microsoft.com/office/drawing/2014/main" id="{12A5A83C-939D-907C-8374-295A43A8760C}"/>
                </a:ext>
              </a:extLst>
            </p:cNvPr>
            <p:cNvSpPr>
              <a:spLocks/>
            </p:cNvSpPr>
            <p:nvPr/>
          </p:nvSpPr>
          <p:spPr>
            <a:xfrm>
              <a:off x="4195371" y="1987092"/>
              <a:ext cx="10177" cy="9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a:solidFill>
                  <a:schemeClr val="tx2">
                    <a:lumMod val="100000"/>
                  </a:schemeClr>
                </a:solidFill>
                <a:latin typeface="Bierstadt" panose="020B0004020202020204" pitchFamily="34" charset="0"/>
              </a:endParaRPr>
            </a:p>
          </p:txBody>
        </p:sp>
        <p:sp>
          <p:nvSpPr>
            <p:cNvPr id="388" name="þ-23" hidden="1">
              <a:extLst>
                <a:ext uri="{FF2B5EF4-FFF2-40B4-BE49-F238E27FC236}">
                  <a16:creationId xmlns:a16="http://schemas.microsoft.com/office/drawing/2014/main" id="{26513D31-FD35-242C-02A6-9B2DE86CBA56}"/>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0" name="þ&gt;22" hidden="1" title="S">
              <a:extLst>
                <a:ext uri="{FF2B5EF4-FFF2-40B4-BE49-F238E27FC236}">
                  <a16:creationId xmlns:a16="http://schemas.microsoft.com/office/drawing/2014/main" id="{F2A6460C-BD3D-A072-90DB-ED7014BE6820}"/>
                </a:ext>
              </a:extLst>
            </p:cNvPr>
            <p:cNvSpPr>
              <a:spLocks/>
            </p:cNvSpPr>
            <p:nvPr/>
          </p:nvSpPr>
          <p:spPr>
            <a:xfrm>
              <a:off x="4195371" y="1987092"/>
              <a:ext cx="10177" cy="9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tx2">
                    <a:lumMod val="100000"/>
                  </a:schemeClr>
                </a:solidFill>
                <a:latin typeface="Bierstadt" panose="020B0004020202020204" pitchFamily="34" charset="0"/>
              </a:endParaRPr>
            </a:p>
          </p:txBody>
        </p:sp>
        <p:sp>
          <p:nvSpPr>
            <p:cNvPr id="372" name="þ-22" hidden="1">
              <a:extLst>
                <a:ext uri="{FF2B5EF4-FFF2-40B4-BE49-F238E27FC236}">
                  <a16:creationId xmlns:a16="http://schemas.microsoft.com/office/drawing/2014/main" id="{28893072-E208-6F90-5828-BAA9531A9419}"/>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8" name="þ&gt;20" hidden="1" title="S">
              <a:extLst>
                <a:ext uri="{FF2B5EF4-FFF2-40B4-BE49-F238E27FC236}">
                  <a16:creationId xmlns:a16="http://schemas.microsoft.com/office/drawing/2014/main" id="{D73ACAD6-AFD2-F0BB-06DF-23DB5DD6CE26}"/>
                </a:ext>
              </a:extLst>
            </p:cNvPr>
            <p:cNvSpPr>
              <a:spLocks/>
            </p:cNvSpPr>
            <p:nvPr/>
          </p:nvSpPr>
          <p:spPr>
            <a:xfrm>
              <a:off x="4195371" y="1987092"/>
              <a:ext cx="10177" cy="9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tx2">
                    <a:lumMod val="100000"/>
                  </a:schemeClr>
                </a:solidFill>
                <a:latin typeface="Bierstadt" panose="020B0004020202020204" pitchFamily="34" charset="0"/>
              </a:endParaRPr>
            </a:p>
          </p:txBody>
        </p:sp>
        <p:sp>
          <p:nvSpPr>
            <p:cNvPr id="380" name="þ-20" hidden="1">
              <a:extLst>
                <a:ext uri="{FF2B5EF4-FFF2-40B4-BE49-F238E27FC236}">
                  <a16:creationId xmlns:a16="http://schemas.microsoft.com/office/drawing/2014/main" id="{253A7107-3899-56F9-161D-8C911897AA63}"/>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BCE952EA-8A34-2780-9DB3-ACA2D0ABA0B7}"/>
                </a:ext>
              </a:extLst>
            </p:cNvPr>
            <p:cNvSpPr/>
            <p:nvPr/>
          </p:nvSpPr>
          <p:spPr>
            <a:xfrm>
              <a:off x="4195371" y="1987092"/>
              <a:ext cx="10177" cy="9819"/>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501D2827-E995-4709-E326-682087CAC9C7}"/>
                </a:ext>
              </a:extLst>
            </p:cNvPr>
            <p:cNvSpPr/>
            <p:nvPr/>
          </p:nvSpPr>
          <p:spPr>
            <a:xfrm>
              <a:off x="4195371" y="1987092"/>
              <a:ext cx="10177" cy="9819"/>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DA2399C7-9B3E-D8AD-9497-20EE6F9A1205}"/>
                </a:ext>
              </a:extLst>
            </p:cNvPr>
            <p:cNvSpPr/>
            <p:nvPr/>
          </p:nvSpPr>
          <p:spPr>
            <a:xfrm>
              <a:off x="4195371" y="1987092"/>
              <a:ext cx="10177" cy="9819"/>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8C525443-2AC8-6A96-DB67-72C219DE15ED}"/>
                </a:ext>
              </a:extLst>
            </p:cNvPr>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sz="1400" b="1">
                <a:solidFill>
                  <a:schemeClr val="tx2">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6BFBD7AE-F021-EC34-06A4-60B4FC2FEA4E}"/>
                </a:ext>
              </a:extLst>
            </p:cNvPr>
            <p:cNvSpPr>
              <a:spLocks/>
            </p:cNvSpPr>
            <p:nvPr/>
          </p:nvSpPr>
          <p:spPr>
            <a:xfrm>
              <a:off x="4195371" y="1987092"/>
              <a:ext cx="10177" cy="9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b="1">
                <a:solidFill>
                  <a:schemeClr val="tx2">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B3956DB3-16E3-C40E-4CA0-1DBEA9DDB281}"/>
                </a:ext>
              </a:extLst>
            </p:cNvPr>
            <p:cNvSpPr/>
            <p:nvPr/>
          </p:nvSpPr>
          <p:spPr>
            <a:xfrm>
              <a:off x="4195371" y="1987092"/>
              <a:ext cx="10177" cy="9819"/>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EC781EA0-4165-E978-C1F2-891CB0068EA9}"/>
                </a:ext>
              </a:extLst>
            </p:cNvPr>
            <p:cNvSpPr/>
            <p:nvPr/>
          </p:nvSpPr>
          <p:spPr>
            <a:xfrm>
              <a:off x="4195371" y="1987092"/>
              <a:ext cx="10177" cy="9819"/>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7E91D28C-18F2-AE26-0758-DB4BF05083EF}"/>
                </a:ext>
              </a:extLst>
            </p:cNvPr>
            <p:cNvCxnSpPr/>
            <p:nvPr/>
          </p:nvCxnSpPr>
          <p:spPr>
            <a:xfrm>
              <a:off x="4195371" y="1987092"/>
              <a:ext cx="10177" cy="9819"/>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4E9FD99A-379D-F824-A18B-A55E6277163B}"/>
                </a:ext>
              </a:extLst>
            </p:cNvPr>
            <p:cNvCxnSpPr/>
            <p:nvPr/>
          </p:nvCxnSpPr>
          <p:spPr>
            <a:xfrm>
              <a:off x="4195371" y="1987092"/>
              <a:ext cx="10177" cy="9819"/>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21ADCF80-EB7C-AE8C-4C7E-182BD8CB8336}"/>
                </a:ext>
              </a:extLst>
            </p:cNvPr>
            <p:cNvCxnSpPr/>
            <p:nvPr/>
          </p:nvCxnSpPr>
          <p:spPr>
            <a:xfrm>
              <a:off x="4195371" y="1987092"/>
              <a:ext cx="10177" cy="9819"/>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EA794D55-05E6-D532-541F-143121EB70FD}"/>
                </a:ext>
              </a:extLst>
            </p:cNvPr>
            <p:cNvSpPr/>
            <p:nvPr/>
          </p:nvSpPr>
          <p:spPr>
            <a:xfrm>
              <a:off x="4195371" y="1987092"/>
              <a:ext cx="10177" cy="9819"/>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711AC8E3-E196-7560-E7A9-853E0BE6161C}"/>
                </a:ext>
              </a:extLst>
            </p:cNvPr>
            <p:cNvSpPr/>
            <p:nvPr/>
          </p:nvSpPr>
          <p:spPr>
            <a:xfrm>
              <a:off x="4195371" y="1987092"/>
              <a:ext cx="10177" cy="9819"/>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D4DFAA06-B1B9-21DE-D35C-9962D726F49E}"/>
                </a:ext>
              </a:extLst>
            </p:cNvPr>
            <p:cNvSpPr/>
            <p:nvPr/>
          </p:nvSpPr>
          <p:spPr>
            <a:xfrm>
              <a:off x="4195371" y="1987092"/>
              <a:ext cx="2106" cy="9716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4F498BCA-FA3F-0D01-27CD-300D53AE1D01}"/>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5A3AD167-86DC-6B07-0785-F6C4F1D54434}"/>
                </a:ext>
              </a:extLst>
            </p:cNvPr>
            <p:cNvSpPr>
              <a:spLocks/>
            </p:cNvSpPr>
            <p:nvPr/>
          </p:nvSpPr>
          <p:spPr>
            <a:xfrm>
              <a:off x="4195371" y="1987092"/>
              <a:ext cx="10177" cy="9819"/>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AAF7E605-696B-1FC3-D707-45FAF9544932}"/>
                </a:ext>
              </a:extLst>
            </p:cNvPr>
            <p:cNvSpPr/>
            <p:nvPr/>
          </p:nvSpPr>
          <p:spPr>
            <a:xfrm>
              <a:off x="4195371" y="1987092"/>
              <a:ext cx="7103" cy="7819"/>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95" name="þ&gt;21#1|T" title="þ\#1_1|1||&gt;21|">
              <a:extLst>
                <a:ext uri="{FF2B5EF4-FFF2-40B4-BE49-F238E27FC236}">
                  <a16:creationId xmlns:a16="http://schemas.microsoft.com/office/drawing/2014/main" id="{EDD7920C-24F3-6DD2-9BA8-8A9DE87D1B4A}"/>
                </a:ext>
              </a:extLst>
            </p:cNvPr>
            <p:cNvSpPr>
              <a:spLocks/>
            </p:cNvSpPr>
            <p:nvPr/>
          </p:nvSpPr>
          <p:spPr>
            <a:xfrm>
              <a:off x="4130778" y="3772628"/>
              <a:ext cx="1236734" cy="106353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tx2">
                      <a:lumMod val="100000"/>
                    </a:schemeClr>
                  </a:solidFill>
                  <a:latin typeface="Bierstadt" panose="020B0004020202020204" pitchFamily="34" charset="0"/>
                </a:rPr>
                <a:t>Placeholder</a:t>
              </a:r>
            </a:p>
          </p:txBody>
        </p:sp>
        <p:sp>
          <p:nvSpPr>
            <p:cNvPr id="397" name="þ&gt;21#2|T" title="þ\#1_2|2||&gt;21|">
              <a:extLst>
                <a:ext uri="{FF2B5EF4-FFF2-40B4-BE49-F238E27FC236}">
                  <a16:creationId xmlns:a16="http://schemas.microsoft.com/office/drawing/2014/main" id="{B67A7312-4E08-8E44-A144-BF74EE19663A}"/>
                </a:ext>
              </a:extLst>
            </p:cNvPr>
            <p:cNvSpPr>
              <a:spLocks/>
            </p:cNvSpPr>
            <p:nvPr/>
          </p:nvSpPr>
          <p:spPr>
            <a:xfrm>
              <a:off x="5469112" y="3455129"/>
              <a:ext cx="1236734" cy="106353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tx2">
                      <a:lumMod val="100000"/>
                    </a:schemeClr>
                  </a:solidFill>
                  <a:latin typeface="Bierstadt" panose="020B0004020202020204" pitchFamily="34" charset="0"/>
                </a:rPr>
                <a:t>Placeholder</a:t>
              </a:r>
            </a:p>
          </p:txBody>
        </p:sp>
        <p:sp>
          <p:nvSpPr>
            <p:cNvPr id="399" name="þ&gt;21#3|T" title="þ\#1_3|3||&gt;21|">
              <a:extLst>
                <a:ext uri="{FF2B5EF4-FFF2-40B4-BE49-F238E27FC236}">
                  <a16:creationId xmlns:a16="http://schemas.microsoft.com/office/drawing/2014/main" id="{8D07E438-55BA-E748-9EA9-C65C02A780F5}"/>
                </a:ext>
              </a:extLst>
            </p:cNvPr>
            <p:cNvSpPr>
              <a:spLocks/>
            </p:cNvSpPr>
            <p:nvPr/>
          </p:nvSpPr>
          <p:spPr>
            <a:xfrm>
              <a:off x="6807445" y="3137628"/>
              <a:ext cx="1236734" cy="106353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tx2">
                      <a:lumMod val="100000"/>
                    </a:schemeClr>
                  </a:solidFill>
                  <a:latin typeface="Bierstadt" panose="020B0004020202020204" pitchFamily="34" charset="0"/>
                </a:rPr>
                <a:t>Placeholder</a:t>
              </a:r>
            </a:p>
          </p:txBody>
        </p:sp>
        <p:sp>
          <p:nvSpPr>
            <p:cNvPr id="401" name="þ&gt;21#4|T" title="þ\#1_4|4||&gt;21|">
              <a:extLst>
                <a:ext uri="{FF2B5EF4-FFF2-40B4-BE49-F238E27FC236}">
                  <a16:creationId xmlns:a16="http://schemas.microsoft.com/office/drawing/2014/main" id="{63F65D50-69B3-3035-12E9-5B2B7F3127A2}"/>
                </a:ext>
              </a:extLst>
            </p:cNvPr>
            <p:cNvSpPr>
              <a:spLocks/>
            </p:cNvSpPr>
            <p:nvPr/>
          </p:nvSpPr>
          <p:spPr>
            <a:xfrm>
              <a:off x="8145780" y="2820128"/>
              <a:ext cx="1236734" cy="106353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tx2">
                      <a:lumMod val="100000"/>
                    </a:schemeClr>
                  </a:solidFill>
                  <a:latin typeface="Bierstadt" panose="020B0004020202020204" pitchFamily="34" charset="0"/>
                </a:rPr>
                <a:t>Placeholder</a:t>
              </a:r>
            </a:p>
          </p:txBody>
        </p:sp>
        <p:sp>
          <p:nvSpPr>
            <p:cNvPr id="403" name="þ&gt;21#5|T" title="þ\#1_5|5||&gt;21|">
              <a:extLst>
                <a:ext uri="{FF2B5EF4-FFF2-40B4-BE49-F238E27FC236}">
                  <a16:creationId xmlns:a16="http://schemas.microsoft.com/office/drawing/2014/main" id="{E2A19846-62FE-5FD1-4962-D52123181D52}"/>
                </a:ext>
              </a:extLst>
            </p:cNvPr>
            <p:cNvSpPr>
              <a:spLocks/>
            </p:cNvSpPr>
            <p:nvPr/>
          </p:nvSpPr>
          <p:spPr>
            <a:xfrm>
              <a:off x="9484114" y="2502629"/>
              <a:ext cx="1236734" cy="106353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tx2">
                      <a:lumMod val="100000"/>
                    </a:schemeClr>
                  </a:solidFill>
                  <a:latin typeface="Bierstadt" panose="020B0004020202020204" pitchFamily="34" charset="0"/>
                </a:rPr>
                <a:t>Placeholder</a:t>
              </a:r>
            </a:p>
          </p:txBody>
        </p:sp>
        <p:sp>
          <p:nvSpPr>
            <p:cNvPr id="405" name="þ&gt;20#1|L" title="þ\#1_1|1||&gt;20|">
              <a:extLst>
                <a:ext uri="{FF2B5EF4-FFF2-40B4-BE49-F238E27FC236}">
                  <a16:creationId xmlns:a16="http://schemas.microsoft.com/office/drawing/2014/main" id="{FEA1703D-9E73-D906-19C1-8A3DB7886AA0}"/>
                </a:ext>
              </a:extLst>
            </p:cNvPr>
            <p:cNvSpPr>
              <a:spLocks/>
            </p:cNvSpPr>
            <p:nvPr/>
          </p:nvSpPr>
          <p:spPr>
            <a:xfrm>
              <a:off x="4130778" y="5312437"/>
              <a:ext cx="1236734" cy="120052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09:00-10:00</a:t>
              </a:r>
            </a:p>
          </p:txBody>
        </p:sp>
        <p:sp>
          <p:nvSpPr>
            <p:cNvPr id="407" name="þ&gt;20#2|L" title="þ\#1_2|2||&gt;20|">
              <a:extLst>
                <a:ext uri="{FF2B5EF4-FFF2-40B4-BE49-F238E27FC236}">
                  <a16:creationId xmlns:a16="http://schemas.microsoft.com/office/drawing/2014/main" id="{DD455B95-740A-1B12-C48E-FAF0C76B1850}"/>
                </a:ext>
              </a:extLst>
            </p:cNvPr>
            <p:cNvSpPr>
              <a:spLocks/>
            </p:cNvSpPr>
            <p:nvPr/>
          </p:nvSpPr>
          <p:spPr>
            <a:xfrm>
              <a:off x="5469112" y="4994936"/>
              <a:ext cx="1236734" cy="120052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10:00-11:00</a:t>
              </a:r>
            </a:p>
          </p:txBody>
        </p:sp>
        <p:sp>
          <p:nvSpPr>
            <p:cNvPr id="409" name="þ&gt;20#3|L" title="þ\#1_3|3||&gt;20|">
              <a:extLst>
                <a:ext uri="{FF2B5EF4-FFF2-40B4-BE49-F238E27FC236}">
                  <a16:creationId xmlns:a16="http://schemas.microsoft.com/office/drawing/2014/main" id="{604BDA3D-F07D-267B-3CDC-F9977CD575A9}"/>
                </a:ext>
              </a:extLst>
            </p:cNvPr>
            <p:cNvSpPr>
              <a:spLocks/>
            </p:cNvSpPr>
            <p:nvPr/>
          </p:nvSpPr>
          <p:spPr>
            <a:xfrm>
              <a:off x="6807445" y="4677437"/>
              <a:ext cx="1236734" cy="120052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11:00-12:00</a:t>
              </a:r>
            </a:p>
          </p:txBody>
        </p:sp>
        <p:sp>
          <p:nvSpPr>
            <p:cNvPr id="411" name="þ&gt;20#4|L" title="þ\#1_4|4||&gt;20|">
              <a:extLst>
                <a:ext uri="{FF2B5EF4-FFF2-40B4-BE49-F238E27FC236}">
                  <a16:creationId xmlns:a16="http://schemas.microsoft.com/office/drawing/2014/main" id="{2E1A561B-59A6-AF6D-C943-04DC599746B5}"/>
                </a:ext>
              </a:extLst>
            </p:cNvPr>
            <p:cNvSpPr>
              <a:spLocks/>
            </p:cNvSpPr>
            <p:nvPr/>
          </p:nvSpPr>
          <p:spPr>
            <a:xfrm>
              <a:off x="8145780" y="4359936"/>
              <a:ext cx="1236734" cy="120052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12:00-13:00</a:t>
              </a:r>
            </a:p>
          </p:txBody>
        </p:sp>
        <p:sp>
          <p:nvSpPr>
            <p:cNvPr id="447" name="þ&gt;20#5|L" title="þ\#1_5|5||&gt;20|">
              <a:extLst>
                <a:ext uri="{FF2B5EF4-FFF2-40B4-BE49-F238E27FC236}">
                  <a16:creationId xmlns:a16="http://schemas.microsoft.com/office/drawing/2014/main" id="{4856820E-A477-6C0D-9861-F2A15F0B117B}"/>
                </a:ext>
              </a:extLst>
            </p:cNvPr>
            <p:cNvSpPr>
              <a:spLocks/>
            </p:cNvSpPr>
            <p:nvPr/>
          </p:nvSpPr>
          <p:spPr>
            <a:xfrm>
              <a:off x="9484114" y="4042436"/>
              <a:ext cx="1236734" cy="120052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13:00-14:00</a:t>
              </a:r>
            </a:p>
          </p:txBody>
        </p:sp>
        <p:sp>
          <p:nvSpPr>
            <p:cNvPr id="480" name="þ&gt;22#1|L" title="þ\#1_1|1||&gt;22|60">
              <a:extLst>
                <a:ext uri="{FF2B5EF4-FFF2-40B4-BE49-F238E27FC236}">
                  <a16:creationId xmlns:a16="http://schemas.microsoft.com/office/drawing/2014/main" id="{646BB3E0-79CC-AF17-C716-9BAE43FA4711}"/>
                </a:ext>
              </a:extLst>
            </p:cNvPr>
            <p:cNvSpPr>
              <a:spLocks/>
            </p:cNvSpPr>
            <p:nvPr/>
          </p:nvSpPr>
          <p:spPr>
            <a:xfrm>
              <a:off x="4130778" y="6512957"/>
              <a:ext cx="1236734" cy="36422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60 min</a:t>
              </a:r>
            </a:p>
          </p:txBody>
        </p:sp>
        <p:sp>
          <p:nvSpPr>
            <p:cNvPr id="481" name="þ&gt;22#2|L" title="þ\#1_2|2||&gt;22|60">
              <a:extLst>
                <a:ext uri="{FF2B5EF4-FFF2-40B4-BE49-F238E27FC236}">
                  <a16:creationId xmlns:a16="http://schemas.microsoft.com/office/drawing/2014/main" id="{5697BD74-7DDB-26C8-7B15-5E49FC61A899}"/>
                </a:ext>
              </a:extLst>
            </p:cNvPr>
            <p:cNvSpPr>
              <a:spLocks/>
            </p:cNvSpPr>
            <p:nvPr/>
          </p:nvSpPr>
          <p:spPr>
            <a:xfrm>
              <a:off x="5469112" y="6195456"/>
              <a:ext cx="1236734" cy="36422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60 min</a:t>
              </a:r>
            </a:p>
          </p:txBody>
        </p:sp>
        <p:sp>
          <p:nvSpPr>
            <p:cNvPr id="482" name="þ&gt;22#3|L" title="þ\#1_3|3||&gt;22|60">
              <a:extLst>
                <a:ext uri="{FF2B5EF4-FFF2-40B4-BE49-F238E27FC236}">
                  <a16:creationId xmlns:a16="http://schemas.microsoft.com/office/drawing/2014/main" id="{A27151E3-F6D6-7086-3DB8-716700CD3008}"/>
                </a:ext>
              </a:extLst>
            </p:cNvPr>
            <p:cNvSpPr>
              <a:spLocks/>
            </p:cNvSpPr>
            <p:nvPr/>
          </p:nvSpPr>
          <p:spPr>
            <a:xfrm>
              <a:off x="6807445" y="5877956"/>
              <a:ext cx="1236734" cy="36422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60 min</a:t>
              </a:r>
            </a:p>
          </p:txBody>
        </p:sp>
        <p:sp>
          <p:nvSpPr>
            <p:cNvPr id="483" name="þ&gt;22#4|L" title="þ\#1_4|4||&gt;22|60">
              <a:extLst>
                <a:ext uri="{FF2B5EF4-FFF2-40B4-BE49-F238E27FC236}">
                  <a16:creationId xmlns:a16="http://schemas.microsoft.com/office/drawing/2014/main" id="{6CAE35BB-CA55-57C9-CEF0-F3B3C36B365D}"/>
                </a:ext>
              </a:extLst>
            </p:cNvPr>
            <p:cNvSpPr>
              <a:spLocks/>
            </p:cNvSpPr>
            <p:nvPr/>
          </p:nvSpPr>
          <p:spPr>
            <a:xfrm>
              <a:off x="8145780" y="5560456"/>
              <a:ext cx="1236734" cy="36422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60 min</a:t>
              </a:r>
            </a:p>
          </p:txBody>
        </p:sp>
        <p:sp>
          <p:nvSpPr>
            <p:cNvPr id="484" name="þ&gt;22#5|L" title="þ\#1_5|5||&gt;22|60">
              <a:extLst>
                <a:ext uri="{FF2B5EF4-FFF2-40B4-BE49-F238E27FC236}">
                  <a16:creationId xmlns:a16="http://schemas.microsoft.com/office/drawing/2014/main" id="{12D177C5-3FD6-3C74-0085-85B53FE32C02}"/>
                </a:ext>
              </a:extLst>
            </p:cNvPr>
            <p:cNvSpPr>
              <a:spLocks/>
            </p:cNvSpPr>
            <p:nvPr/>
          </p:nvSpPr>
          <p:spPr>
            <a:xfrm>
              <a:off x="9484114" y="5242956"/>
              <a:ext cx="1236734" cy="36422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60 min</a:t>
              </a:r>
            </a:p>
          </p:txBody>
        </p:sp>
        <p:sp>
          <p:nvSpPr>
            <p:cNvPr id="485" name="þ&gt;23#1|T" title="þ\#1_1|1||&gt;23|">
              <a:extLst>
                <a:ext uri="{FF2B5EF4-FFF2-40B4-BE49-F238E27FC236}">
                  <a16:creationId xmlns:a16="http://schemas.microsoft.com/office/drawing/2014/main" id="{66F357F5-083E-23AB-4174-8AF2853CF344}"/>
                </a:ext>
              </a:extLst>
            </p:cNvPr>
            <p:cNvSpPr>
              <a:spLocks/>
            </p:cNvSpPr>
            <p:nvPr/>
          </p:nvSpPr>
          <p:spPr>
            <a:xfrm>
              <a:off x="4130778" y="4836165"/>
              <a:ext cx="1236734" cy="47627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tx2">
                      <a:lumMod val="100000"/>
                    </a:schemeClr>
                  </a:solidFill>
                  <a:latin typeface="Bierstadt" panose="020B0004020202020204" pitchFamily="34" charset="0"/>
                </a:rPr>
                <a:t>Add Speaker</a:t>
              </a:r>
            </a:p>
          </p:txBody>
        </p:sp>
        <p:sp>
          <p:nvSpPr>
            <p:cNvPr id="486" name="þ&gt;23#2|T" title="þ\#1_2|2||&gt;23|">
              <a:extLst>
                <a:ext uri="{FF2B5EF4-FFF2-40B4-BE49-F238E27FC236}">
                  <a16:creationId xmlns:a16="http://schemas.microsoft.com/office/drawing/2014/main" id="{A0CA46C0-CF5C-D88B-0F56-A1B13A263057}"/>
                </a:ext>
              </a:extLst>
            </p:cNvPr>
            <p:cNvSpPr>
              <a:spLocks/>
            </p:cNvSpPr>
            <p:nvPr/>
          </p:nvSpPr>
          <p:spPr>
            <a:xfrm>
              <a:off x="5469112" y="4518665"/>
              <a:ext cx="1236734" cy="47627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tx2">
                      <a:lumMod val="100000"/>
                    </a:schemeClr>
                  </a:solidFill>
                  <a:latin typeface="Bierstadt" panose="020B0004020202020204" pitchFamily="34" charset="0"/>
                </a:rPr>
                <a:t>Add Speaker</a:t>
              </a:r>
            </a:p>
          </p:txBody>
        </p:sp>
        <p:sp>
          <p:nvSpPr>
            <p:cNvPr id="487" name="þ&gt;23#3|T" title="þ\#1_3|3||&gt;23|">
              <a:extLst>
                <a:ext uri="{FF2B5EF4-FFF2-40B4-BE49-F238E27FC236}">
                  <a16:creationId xmlns:a16="http://schemas.microsoft.com/office/drawing/2014/main" id="{BEB090D5-9D37-6047-F9D4-DAC2178C8DA6}"/>
                </a:ext>
              </a:extLst>
            </p:cNvPr>
            <p:cNvSpPr>
              <a:spLocks/>
            </p:cNvSpPr>
            <p:nvPr/>
          </p:nvSpPr>
          <p:spPr>
            <a:xfrm>
              <a:off x="6807445" y="4201165"/>
              <a:ext cx="1236734" cy="47627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tx2">
                      <a:lumMod val="100000"/>
                    </a:schemeClr>
                  </a:solidFill>
                  <a:latin typeface="Bierstadt" panose="020B0004020202020204" pitchFamily="34" charset="0"/>
                </a:rPr>
                <a:t>Add Speaker</a:t>
              </a:r>
            </a:p>
          </p:txBody>
        </p:sp>
        <p:sp>
          <p:nvSpPr>
            <p:cNvPr id="488" name="þ&gt;23#4|T" title="þ\#1_4|4||&gt;23|">
              <a:extLst>
                <a:ext uri="{FF2B5EF4-FFF2-40B4-BE49-F238E27FC236}">
                  <a16:creationId xmlns:a16="http://schemas.microsoft.com/office/drawing/2014/main" id="{64EA628C-77A9-9D41-AE80-0F23E7A673AA}"/>
                </a:ext>
              </a:extLst>
            </p:cNvPr>
            <p:cNvSpPr>
              <a:spLocks/>
            </p:cNvSpPr>
            <p:nvPr/>
          </p:nvSpPr>
          <p:spPr>
            <a:xfrm>
              <a:off x="8145780" y="3883665"/>
              <a:ext cx="1236734" cy="47627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tx2">
                      <a:lumMod val="100000"/>
                    </a:schemeClr>
                  </a:solidFill>
                  <a:latin typeface="Bierstadt" panose="020B0004020202020204" pitchFamily="34" charset="0"/>
                </a:rPr>
                <a:t>Add Speaker</a:t>
              </a:r>
            </a:p>
          </p:txBody>
        </p:sp>
        <p:sp>
          <p:nvSpPr>
            <p:cNvPr id="489" name="þ&gt;23#5|T" title="þ\#1_5|5||&gt;23|">
              <a:extLst>
                <a:ext uri="{FF2B5EF4-FFF2-40B4-BE49-F238E27FC236}">
                  <a16:creationId xmlns:a16="http://schemas.microsoft.com/office/drawing/2014/main" id="{28BECBCF-16B6-D0A6-BBF4-833A93A03806}"/>
                </a:ext>
              </a:extLst>
            </p:cNvPr>
            <p:cNvSpPr>
              <a:spLocks/>
            </p:cNvSpPr>
            <p:nvPr/>
          </p:nvSpPr>
          <p:spPr>
            <a:xfrm>
              <a:off x="9484114" y="3566165"/>
              <a:ext cx="1236734" cy="47627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tx2">
                      <a:lumMod val="100000"/>
                    </a:schemeClr>
                  </a:solidFill>
                  <a:latin typeface="Bierstadt" panose="020B0004020202020204" pitchFamily="34" charset="0"/>
                </a:rPr>
                <a:t>Add Speaker</a:t>
              </a:r>
            </a:p>
          </p:txBody>
        </p:sp>
        <p:cxnSp>
          <p:nvCxnSpPr>
            <p:cNvPr id="490" name="þ&gt;26#1|S" title="þ\#1_1|1|||">
              <a:extLst>
                <a:ext uri="{FF2B5EF4-FFF2-40B4-BE49-F238E27FC236}">
                  <a16:creationId xmlns:a16="http://schemas.microsoft.com/office/drawing/2014/main" id="{C6332B80-11DE-DFBC-3C38-C249B2988E1D}"/>
                </a:ext>
              </a:extLst>
            </p:cNvPr>
            <p:cNvCxnSpPr/>
            <p:nvPr/>
          </p:nvCxnSpPr>
          <p:spPr>
            <a:xfrm>
              <a:off x="4130778" y="3747229"/>
              <a:ext cx="1236734" cy="0"/>
            </a:xfrm>
            <a:prstGeom prst="straightConnector1">
              <a:avLst/>
            </a:prstGeom>
            <a:ln w="50800" cmpd="sng">
              <a:solidFill>
                <a:schemeClr val="accent1">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91" name="þ&gt;26#2|S" title="þ\#1_2|2|||">
              <a:extLst>
                <a:ext uri="{FF2B5EF4-FFF2-40B4-BE49-F238E27FC236}">
                  <a16:creationId xmlns:a16="http://schemas.microsoft.com/office/drawing/2014/main" id="{CAB36B7F-2668-F023-E1CB-7640AECF7E45}"/>
                </a:ext>
              </a:extLst>
            </p:cNvPr>
            <p:cNvCxnSpPr/>
            <p:nvPr/>
          </p:nvCxnSpPr>
          <p:spPr>
            <a:xfrm>
              <a:off x="5469112" y="3429729"/>
              <a:ext cx="1236734" cy="0"/>
            </a:xfrm>
            <a:prstGeom prst="straightConnector1">
              <a:avLst/>
            </a:prstGeom>
            <a:ln w="50800" cmpd="sng">
              <a:solidFill>
                <a:schemeClr val="accent2">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92" name="þ&gt;26#3|S" title="þ\#1_3|3|||">
              <a:extLst>
                <a:ext uri="{FF2B5EF4-FFF2-40B4-BE49-F238E27FC236}">
                  <a16:creationId xmlns:a16="http://schemas.microsoft.com/office/drawing/2014/main" id="{498554AE-E06C-BB91-BD89-6DE4FEB1C0C2}"/>
                </a:ext>
              </a:extLst>
            </p:cNvPr>
            <p:cNvCxnSpPr/>
            <p:nvPr/>
          </p:nvCxnSpPr>
          <p:spPr>
            <a:xfrm>
              <a:off x="6807445" y="3112229"/>
              <a:ext cx="1236734" cy="0"/>
            </a:xfrm>
            <a:prstGeom prst="straightConnector1">
              <a:avLst/>
            </a:prstGeom>
            <a:ln w="50800" cmpd="sng">
              <a:solidFill>
                <a:schemeClr val="accent3">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93" name="þ&gt;26#4|S" title="þ\#1_4|4|||">
              <a:extLst>
                <a:ext uri="{FF2B5EF4-FFF2-40B4-BE49-F238E27FC236}">
                  <a16:creationId xmlns:a16="http://schemas.microsoft.com/office/drawing/2014/main" id="{A002AA0D-9F78-1D23-1B0F-4D164A6DADC3}"/>
                </a:ext>
              </a:extLst>
            </p:cNvPr>
            <p:cNvCxnSpPr/>
            <p:nvPr/>
          </p:nvCxnSpPr>
          <p:spPr>
            <a:xfrm>
              <a:off x="8145780" y="2794729"/>
              <a:ext cx="1236734" cy="0"/>
            </a:xfrm>
            <a:prstGeom prst="straightConnector1">
              <a:avLst/>
            </a:prstGeom>
            <a:ln w="50800" cmpd="sng">
              <a:solidFill>
                <a:schemeClr val="accent4">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94" name="þ&gt;26#5|S" title="þ\#1_5|5|||">
              <a:extLst>
                <a:ext uri="{FF2B5EF4-FFF2-40B4-BE49-F238E27FC236}">
                  <a16:creationId xmlns:a16="http://schemas.microsoft.com/office/drawing/2014/main" id="{B777D21F-C35D-B042-028F-852A2623E993}"/>
                </a:ext>
              </a:extLst>
            </p:cNvPr>
            <p:cNvCxnSpPr/>
            <p:nvPr/>
          </p:nvCxnSpPr>
          <p:spPr>
            <a:xfrm>
              <a:off x="9484114" y="2477229"/>
              <a:ext cx="1236734" cy="0"/>
            </a:xfrm>
            <a:prstGeom prst="straightConnector1">
              <a:avLst/>
            </a:prstGeom>
            <a:ln w="50800" cmpd="sng">
              <a:solidFill>
                <a:schemeClr val="accent5">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448" name="þ&gt;27#1|P" title="þ\#1_1|1||||">
              <a:extLst>
                <a:ext uri="{FF2B5EF4-FFF2-40B4-BE49-F238E27FC236}">
                  <a16:creationId xmlns:a16="http://schemas.microsoft.com/office/drawing/2014/main" id="{155B9D3C-1FD5-40FF-C37C-D63128205386}"/>
                </a:ext>
              </a:extLst>
            </p:cNvPr>
            <p:cNvPicPr>
              <a:picLocks/>
            </p:cNvPicPr>
            <p:nvPr/>
          </p:nvPicPr>
          <p:blipFill>
            <a:blip r:embed="rId8">
              <a:extLst>
                <a:ext uri="{96DAC541-7B7A-43D3-8B79-37D633B846F1}">
                  <asvg:svgBlip xmlns:asvg="http://schemas.microsoft.com/office/drawing/2016/SVG/main" r:embed="rId9"/>
                </a:ext>
              </a:extLst>
            </a:blip>
            <a:srcRect l="-23190" r="-23190"/>
            <a:stretch/>
          </p:blipFill>
          <p:spPr>
            <a:xfrm>
              <a:off x="4130779" y="2864251"/>
              <a:ext cx="1236734" cy="844879"/>
            </a:xfrm>
            <a:prstGeom prst="rect">
              <a:avLst/>
            </a:prstGeom>
          </p:spPr>
        </p:pic>
        <p:pic>
          <p:nvPicPr>
            <p:cNvPr id="450" name="þ&gt;27#2|P" title="þ\#1_2|2||||">
              <a:extLst>
                <a:ext uri="{FF2B5EF4-FFF2-40B4-BE49-F238E27FC236}">
                  <a16:creationId xmlns:a16="http://schemas.microsoft.com/office/drawing/2014/main" id="{0DC29866-44F3-6742-304C-1D6F5B5B8C40}"/>
                </a:ext>
              </a:extLst>
            </p:cNvPr>
            <p:cNvPicPr>
              <a:picLocks/>
            </p:cNvPicPr>
            <p:nvPr/>
          </p:nvPicPr>
          <p:blipFill>
            <a:blip r:embed="rId10">
              <a:extLst>
                <a:ext uri="{96DAC541-7B7A-43D3-8B79-37D633B846F1}">
                  <asvg:svgBlip xmlns:asvg="http://schemas.microsoft.com/office/drawing/2016/SVG/main" r:embed="rId11"/>
                </a:ext>
              </a:extLst>
            </a:blip>
            <a:srcRect l="-23190" r="-23190"/>
            <a:stretch/>
          </p:blipFill>
          <p:spPr>
            <a:xfrm>
              <a:off x="5469113" y="2546751"/>
              <a:ext cx="1236734" cy="844879"/>
            </a:xfrm>
            <a:prstGeom prst="rect">
              <a:avLst/>
            </a:prstGeom>
          </p:spPr>
        </p:pic>
        <p:pic>
          <p:nvPicPr>
            <p:cNvPr id="452" name="þ&gt;27#3|P" title="þ\#1_3|3||||">
              <a:extLst>
                <a:ext uri="{FF2B5EF4-FFF2-40B4-BE49-F238E27FC236}">
                  <a16:creationId xmlns:a16="http://schemas.microsoft.com/office/drawing/2014/main" id="{DE593A04-DC1E-E87D-EC47-C11FB014FB72}"/>
                </a:ext>
              </a:extLst>
            </p:cNvPr>
            <p:cNvPicPr>
              <a:picLocks/>
            </p:cNvPicPr>
            <p:nvPr/>
          </p:nvPicPr>
          <p:blipFill>
            <a:blip r:embed="rId12">
              <a:extLst>
                <a:ext uri="{96DAC541-7B7A-43D3-8B79-37D633B846F1}">
                  <asvg:svgBlip xmlns:asvg="http://schemas.microsoft.com/office/drawing/2016/SVG/main" r:embed="rId13"/>
                </a:ext>
              </a:extLst>
            </a:blip>
            <a:srcRect l="-23190" r="-23190"/>
            <a:stretch/>
          </p:blipFill>
          <p:spPr>
            <a:xfrm>
              <a:off x="6807446" y="2229251"/>
              <a:ext cx="1236734" cy="844879"/>
            </a:xfrm>
            <a:prstGeom prst="rect">
              <a:avLst/>
            </a:prstGeom>
          </p:spPr>
        </p:pic>
        <p:pic>
          <p:nvPicPr>
            <p:cNvPr id="454" name="þ&gt;27#4|P" title="þ\#1_4|4||||">
              <a:extLst>
                <a:ext uri="{FF2B5EF4-FFF2-40B4-BE49-F238E27FC236}">
                  <a16:creationId xmlns:a16="http://schemas.microsoft.com/office/drawing/2014/main" id="{4FE27E6E-5712-48AF-827E-8D9EA66FCE46}"/>
                </a:ext>
              </a:extLst>
            </p:cNvPr>
            <p:cNvPicPr>
              <a:picLocks/>
            </p:cNvPicPr>
            <p:nvPr/>
          </p:nvPicPr>
          <p:blipFill>
            <a:blip r:embed="rId14">
              <a:extLst>
                <a:ext uri="{96DAC541-7B7A-43D3-8B79-37D633B846F1}">
                  <asvg:svgBlip xmlns:asvg="http://schemas.microsoft.com/office/drawing/2016/SVG/main" r:embed="rId15"/>
                </a:ext>
              </a:extLst>
            </a:blip>
            <a:srcRect l="-23190" r="-23190"/>
            <a:stretch/>
          </p:blipFill>
          <p:spPr>
            <a:xfrm>
              <a:off x="8145781" y="1911751"/>
              <a:ext cx="1236734" cy="844879"/>
            </a:xfrm>
            <a:prstGeom prst="rect">
              <a:avLst/>
            </a:prstGeom>
          </p:spPr>
        </p:pic>
        <p:pic>
          <p:nvPicPr>
            <p:cNvPr id="456" name="þ&gt;27#5|P" title="þ\#1_5|5||||">
              <a:extLst>
                <a:ext uri="{FF2B5EF4-FFF2-40B4-BE49-F238E27FC236}">
                  <a16:creationId xmlns:a16="http://schemas.microsoft.com/office/drawing/2014/main" id="{65C525B6-476E-16BA-4913-CE5E00043E90}"/>
                </a:ext>
              </a:extLst>
            </p:cNvPr>
            <p:cNvPicPr>
              <a:picLocks/>
            </p:cNvPicPr>
            <p:nvPr/>
          </p:nvPicPr>
          <p:blipFill>
            <a:blip r:embed="rId16">
              <a:extLst>
                <a:ext uri="{96DAC541-7B7A-43D3-8B79-37D633B846F1}">
                  <asvg:svgBlip xmlns:asvg="http://schemas.microsoft.com/office/drawing/2016/SVG/main" r:embed="rId17"/>
                </a:ext>
              </a:extLst>
            </a:blip>
            <a:srcRect l="-23190" r="-23190"/>
            <a:stretch/>
          </p:blipFill>
          <p:spPr>
            <a:xfrm>
              <a:off x="9484115" y="1594251"/>
              <a:ext cx="1236734" cy="844879"/>
            </a:xfrm>
            <a:prstGeom prst="rect">
              <a:avLst/>
            </a:prstGeom>
          </p:spPr>
        </p:pic>
        <p:sp>
          <p:nvSpPr>
            <p:cNvPr id="377" name="þ\#1_1" descr="Section # 1@75@100" hidden="1" title="1">
              <a:extLst>
                <a:ext uri="{FF2B5EF4-FFF2-40B4-BE49-F238E27FC236}">
                  <a16:creationId xmlns:a16="http://schemas.microsoft.com/office/drawing/2014/main" id="{406D9F3D-D6BB-55B6-D226-D745C4BD8508}"/>
                </a:ext>
              </a:extLst>
            </p:cNvPr>
            <p:cNvSpPr/>
            <p:nvPr/>
          </p:nvSpPr>
          <p:spPr>
            <a:xfrm>
              <a:off x="4130779" y="2826150"/>
              <a:ext cx="1236734" cy="4095121"/>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81" name="þ\#1_2" descr="Section # 1@50@100" hidden="1" title="1">
              <a:extLst>
                <a:ext uri="{FF2B5EF4-FFF2-40B4-BE49-F238E27FC236}">
                  <a16:creationId xmlns:a16="http://schemas.microsoft.com/office/drawing/2014/main" id="{372EEBD5-44F0-0811-9F22-F96E26B316DA}"/>
                </a:ext>
              </a:extLst>
            </p:cNvPr>
            <p:cNvSpPr/>
            <p:nvPr/>
          </p:nvSpPr>
          <p:spPr>
            <a:xfrm>
              <a:off x="5469113" y="2508650"/>
              <a:ext cx="1236734" cy="4095121"/>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85" name="þ\#1_3" descr="Section # 1@25@100" hidden="1" title="1">
              <a:extLst>
                <a:ext uri="{FF2B5EF4-FFF2-40B4-BE49-F238E27FC236}">
                  <a16:creationId xmlns:a16="http://schemas.microsoft.com/office/drawing/2014/main" id="{72FC41C8-F320-E5D6-707B-FC11CE191F7D}"/>
                </a:ext>
              </a:extLst>
            </p:cNvPr>
            <p:cNvSpPr/>
            <p:nvPr/>
          </p:nvSpPr>
          <p:spPr>
            <a:xfrm>
              <a:off x="6807446" y="2191150"/>
              <a:ext cx="1236734" cy="4095121"/>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89" name="þ\#1_4" descr="Section # 1@0@100" hidden="1" title="1">
              <a:extLst>
                <a:ext uri="{FF2B5EF4-FFF2-40B4-BE49-F238E27FC236}">
                  <a16:creationId xmlns:a16="http://schemas.microsoft.com/office/drawing/2014/main" id="{711A1F65-87DF-629D-EACB-DBB0CB0603A9}"/>
                </a:ext>
              </a:extLst>
            </p:cNvPr>
            <p:cNvSpPr/>
            <p:nvPr/>
          </p:nvSpPr>
          <p:spPr>
            <a:xfrm>
              <a:off x="8145781" y="1873650"/>
              <a:ext cx="1236734" cy="4095121"/>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3" name="þ\#1_5" descr="Section # 1@-25@100" hidden="1" title="1">
              <a:extLst>
                <a:ext uri="{FF2B5EF4-FFF2-40B4-BE49-F238E27FC236}">
                  <a16:creationId xmlns:a16="http://schemas.microsoft.com/office/drawing/2014/main" id="{0E830FD3-D403-FC0F-0DFE-8AF23FF2736C}"/>
                </a:ext>
              </a:extLst>
            </p:cNvPr>
            <p:cNvSpPr/>
            <p:nvPr/>
          </p:nvSpPr>
          <p:spPr>
            <a:xfrm>
              <a:off x="9484115" y="1556150"/>
              <a:ext cx="1236734" cy="4095121"/>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30642022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69" name="þK">
            <a:extLst>
              <a:ext uri="{FF2B5EF4-FFF2-40B4-BE49-F238E27FC236}">
                <a16:creationId xmlns:a16="http://schemas.microsoft.com/office/drawing/2014/main" id="{EF3CE16A-C967-BDFD-824F-3C65B026BB10}"/>
              </a:ext>
            </a:extLst>
          </p:cNvPr>
          <p:cNvGrpSpPr/>
          <p:nvPr/>
        </p:nvGrpSpPr>
        <p:grpSpPr>
          <a:xfrm>
            <a:off x="3505200" y="1143000"/>
            <a:ext cx="8509000" cy="5461000"/>
            <a:chOff x="3505200" y="1143000"/>
            <a:chExt cx="8509000" cy="5461000"/>
          </a:xfrm>
        </p:grpSpPr>
        <p:sp>
          <p:nvSpPr>
            <p:cNvPr id="432" name="þH#7" descr="1 1" hidden="1" title="|7|">
              <a:extLst>
                <a:ext uri="{FF2B5EF4-FFF2-40B4-BE49-F238E27FC236}">
                  <a16:creationId xmlns:a16="http://schemas.microsoft.com/office/drawing/2014/main" id="{0EF8C6CB-4A28-6770-EF78-32B1F626035A}"/>
                </a:ext>
              </a:extLst>
            </p:cNvPr>
            <p:cNvSpPr/>
            <p:nvPr/>
          </p:nvSpPr>
          <p:spPr>
            <a:xfrm>
              <a:off x="3568700" y="5816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30" name="þH#6" descr="1 1" hidden="1" title="|6|">
              <a:extLst>
                <a:ext uri="{FF2B5EF4-FFF2-40B4-BE49-F238E27FC236}">
                  <a16:creationId xmlns:a16="http://schemas.microsoft.com/office/drawing/2014/main" id="{9BFA06F1-1C9E-9FC1-63C0-00A30DEDA29C}"/>
                </a:ext>
              </a:extLst>
            </p:cNvPr>
            <p:cNvSpPr/>
            <p:nvPr/>
          </p:nvSpPr>
          <p:spPr>
            <a:xfrm>
              <a:off x="3568700" y="5054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8" name="þH#5" descr="1 1" hidden="1" title="|5|">
              <a:extLst>
                <a:ext uri="{FF2B5EF4-FFF2-40B4-BE49-F238E27FC236}">
                  <a16:creationId xmlns:a16="http://schemas.microsoft.com/office/drawing/2014/main" id="{7206124B-9CC0-E1F8-1FD2-8D31267C358D}"/>
                </a:ext>
              </a:extLst>
            </p:cNvPr>
            <p:cNvSpPr/>
            <p:nvPr/>
          </p:nvSpPr>
          <p:spPr>
            <a:xfrm>
              <a:off x="3568700" y="4292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6" name="þH#4" descr="1 1" hidden="1" title="|4|">
              <a:extLst>
                <a:ext uri="{FF2B5EF4-FFF2-40B4-BE49-F238E27FC236}">
                  <a16:creationId xmlns:a16="http://schemas.microsoft.com/office/drawing/2014/main" id="{6EA07AA3-CF8C-6E68-8249-180F68B7325C}"/>
                </a:ext>
              </a:extLst>
            </p:cNvPr>
            <p:cNvSpPr/>
            <p:nvPr/>
          </p:nvSpPr>
          <p:spPr>
            <a:xfrm>
              <a:off x="3568700" y="3530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4" name="þH#3" descr="1 1" hidden="1" title="|3|">
              <a:extLst>
                <a:ext uri="{FF2B5EF4-FFF2-40B4-BE49-F238E27FC236}">
                  <a16:creationId xmlns:a16="http://schemas.microsoft.com/office/drawing/2014/main" id="{B7DB089D-CB86-1954-46AE-FE71C71B9008}"/>
                </a:ext>
              </a:extLst>
            </p:cNvPr>
            <p:cNvSpPr/>
            <p:nvPr/>
          </p:nvSpPr>
          <p:spPr>
            <a:xfrm>
              <a:off x="3568700" y="2768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2" name="þH#2" descr="1 1" hidden="1" title="|2|">
              <a:extLst>
                <a:ext uri="{FF2B5EF4-FFF2-40B4-BE49-F238E27FC236}">
                  <a16:creationId xmlns:a16="http://schemas.microsoft.com/office/drawing/2014/main" id="{3EC25DA1-1CDB-893A-C575-340F3BFB5809}"/>
                </a:ext>
              </a:extLst>
            </p:cNvPr>
            <p:cNvSpPr/>
            <p:nvPr/>
          </p:nvSpPr>
          <p:spPr>
            <a:xfrm>
              <a:off x="3568700" y="2006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0" name="þH#1" descr="1 1" hidden="1" title="|1|">
              <a:extLst>
                <a:ext uri="{FF2B5EF4-FFF2-40B4-BE49-F238E27FC236}">
                  <a16:creationId xmlns:a16="http://schemas.microsoft.com/office/drawing/2014/main" id="{3F746101-7CA9-2059-F20F-F66249D060FC}"/>
                </a:ext>
              </a:extLst>
            </p:cNvPr>
            <p:cNvSpPr/>
            <p:nvPr/>
          </p:nvSpPr>
          <p:spPr>
            <a:xfrm>
              <a:off x="3568700" y="1244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0BF0FF4A-0F5F-3F0B-CFEE-A33F5A830C78}"/>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8" name="þO" descr="80#43.69228" hidden="1" title="1.830987">
              <a:extLst>
                <a:ext uri="{FF2B5EF4-FFF2-40B4-BE49-F238E27FC236}">
                  <a16:creationId xmlns:a16="http://schemas.microsoft.com/office/drawing/2014/main" id="{65797E7D-16C5-AC13-28E4-CD1E3660DD1B}"/>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256CBE40-2DD4-792A-24DD-E9E33BEAF3C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207D62E7-435E-CC19-706D-3AF971D98742}"/>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3C3D8800-9EFC-7772-9A76-5EC2EC0E27D8}"/>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61FED35E-348D-A677-799A-558F436612A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F70712B4-7CCA-696F-1F40-B09AEDAC9CBE}"/>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8D676318-7A15-2106-BE2E-EF6AFE38C1C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F8C09A24-8F36-FD84-72AF-ED01673E062E}"/>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A273DE0C-8180-B6A4-125F-B6910CDADEB3}"/>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C94E295E-782B-B6F6-FC2D-C501452B46E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2CFA9A8F-1D2B-D977-D38D-39FC01237F1A}"/>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0B8737C0-94C6-3059-3200-C220C9E65B1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9254DB95-2D35-0D70-A33F-488E8BF0993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0B7A0AC3-F541-91FC-E647-958A05EAFE0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0475F123-B8AA-662D-E86A-547AAC6AC3C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436581EB-0EDB-FBE9-93A1-0AA723CE9DC3}"/>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40608CE5-5092-1256-A896-6357A94FF68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9643CB04-636E-729F-877B-7027832937CB}"/>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D4D5B57B-6268-8A98-4244-BD02B3BA59C2}"/>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068F1D76-3582-9C0C-E326-9116EF73153E}"/>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3642A906-1B0C-352E-904F-CC05693F7ECD}"/>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ADC73819-E551-7E47-EC8E-CCD4153B4C1A}"/>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32C4DC35-4BD4-7EE0-5158-5F3E5E82B58D}"/>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N[þaþ]F144[þxþ]N[þaþ]F82[þxþ]þPresentation[þaþ]F155[þxþ]N[þaþ]U1U75[þxþ]X[þaþ]U1U68[þxþ]Y[þaþ]U12[þxþ]1[þaþ]U11[þxþ]1[þaþ]U10[þxþ]V[þaþ]F141[þxþ]o1oþ[þaþ]F116[þxþ]1[þaþ]U15[þxþ]þ&gt;24þ&gt;23þ&gt;22þ&gt;20þ&gt;27þ&gt;21þ&gt;26þ&gt;25[þaþ]þ&gt;24U3[þxþ]0.173940426187781[þaþ]MF52[þxþ]None[þaþ]D_I[þxþ]SubRowD[þaþ]þ&gt;22FT[þxþ]V[þaþ]þ&gt;21FT[þxþ]V[þaþ]þ&gt;21U12[þxþ]S[þaþ]þ&gt;21U19[þxþ]T[þaþ]þ&gt;21U21[þxþ]&gt;21[þaþ]þ&gt;21U22[þxþ]þNone[þaþ]þ&gt;21U68[þxþ]Y[þaþ]þ&gt;21U4[þxþ]0.236996080738787[þaþ]þ&gt;21U3[þxþ]0.418822139032423[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7[þaþ]F167[þxþ]420[þaþ]F168[þxþ]660[þaþ]F169[þxþ]5[þaþ]F170[þxþ]5[þaþ]F156[þxþ]378[þaþ]F157[þxþ]0[þaþ]F158[þxþ]0[þaþ]U113[þxþ]Infinity[þaþ]U1U80[þxþ]-1[þaþ]U19[þxþ]0[þaþ]F_1[þxþ]0.174825174825175[þaþ]F_2[þxþ]0.174825174825175[þaþ]F_3[þxþ]0.174825174825175[þaþ]F_4[þxþ]0.174825174825175[þaþ]F_5[þxþ]0.13986013986014[þaþ]F135[þxþ]17e130a0dc6841acb80ceb5524bf0b73[þaþ]U1U81[þxþ]Y[þaþ]F192[þxþ]Y[þaþ]þ&gt;21U70[þxþ]TextStyle1[þaþ]þ&gt;21U62[þxþ]Y[þaþ]F190[þxþ]DoubleColorStyle1[þaþ]þ&gt;21U69[þxþ]N[þaþ]F_0[þxþ]0.177347930029178[þaþ]F166[þxþ]N[þaþ]F149[þxþ]InvertedTextStyle1[þaþ]þ&gt;21F148[þxþ]Topic[þaþ]F185[þxþ]355,798980712891[þaþ]F186[þxþ]613,834167480469[þaþ]U1U79[þxþ]0[þaþ]F184[þxþ]N[þaþ]U1U78[þxþ]50[þaþ]U110[þxþ]0[þaþ]U112[þxþ]NaN[þaþ]F84[þxþ]N[þaþ]F196[þxþ]L[þaþ]F195[þxþ]D[þaþ]F189[þxþ]N[þaþ]þ&gt;21F197[þxþ]Y[þaþ]þ&gt;21F198[þxþ]N[þaþ]F-3[þxþ]Template13[þaþ]F124[þxþ]6[þaþ]F_6[þxþ]0.0699300699300705[þaþ]F209[þxþ]65.98129[þaþ]F210[þxþ]171.0192[þaþ]þ&gt;24FT[þxþ]V[þaþ]OL[þxþ]1[þaþ]F222[þxþ]N[þaþ]F236[þxþ]AGENDA[þaþ]U114[þxþ]1[þaþ]þ&gt;21U84[þxþ]Y[þaþ]þ&gt;20F232[þxþ]Y[þaþ]þ&gt;20F233[þxþ]1[þaþ]þ&gt;20U12[þxþ]S[þaþ]þ&gt;20U19[þxþ]L[þaþ]þ&gt;20U10[þxþ]0[þaþ]þ&gt;20U9[þxþ]0[þaþ]þ&gt;20U3[þxþ]0.413859197643891[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20714531065134[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153655699217246[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3.4712600708008[þaþ]þ&gt;23VA[þxþ]N[þaþ]þ&gt;23U82[þxþ]123.749839782715[þaþ]þ&gt;23U83[þxþ]43.4712600708008[þaþ]þ&gt;22F193[þxþ]N[þaþ]þ&gt;22VA[þxþ]N[þaþ]þ&gt;20VA[þxþ]Y[þaþ]þ&gt;20U82[þxþ]174.057952880859[þaþ]þ&gt;20U83[þxþ]58.569450378418[þaþ]þ&gt;22F194[þxþ]N[þaþ]þ&gt;22U82[þxþ]82.2815780639648[þaþ]þ&gt;22U83[þxþ]43.4712600708008[þaþ]þ&gt;25U12[þxþ]S[þaþ]þ&gt;25U19[þxþ]TN[þaþ]þ&gt;25U10[þxþ]0[þaþ]þ&gt;25U9[þxþ]0[þaþ]þ&gt;25U3[þxþ]0.0725319336468566[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4[þaþ]þ&gt;20F263[þxþ]4[þaþ]þ&gt;23F263[þxþ]4[þaþ]þ&gt;24F263[þxþ]4[þaþ]þ&gt;25F263[þxþ]4[þaþ]IF263[þxþ]0[þaþ]I_2F269[þxþ]-1[þaþ]I_2F264[þxþ]16[þaþ]I_2F265[þxþ]0,75[þaþ]þ&gt;25F148[þxþ]#[þaþ]F279[þxþ]23.2552[þaþ]F282[þxþ]277.9658[þaþ]F286[þxþ]Classic Color Palette[þaþ]F211[þxþ]N[þaþ]þ&gt;24U5[þxþ]0[þaþ]þ&gt;24U2[þxþ]0[þaþ]þ&gt;23U5[þxþ]0[þaþ]þ&gt;23U2[þxþ]0[þaþ]þ&gt;25U5[þxþ]0[þaþ]þ&gt;25U2[þxþ]0[þaþ]þ&gt;21F268[þxþ]N[þaþ]þ&gt;20F268[þxþ]N[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4[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146[þxþ]0.0922970993538419[þaþ]þ&gt;26U12[þxþ]H[þaþ]þ&gt;26U10[þxþ]50.0000789769501[þaþ]þ&gt;26U4[þxþ]0[þaþ]þ&gt;26U3[þxþ]0.0417541746902396[þaþ]þ&gt;26U22[þxþ]þNone[þaþ]þ&gt;26U68[þxþ]Y[þaþ]þ&gt;26F173[þxþ]N[þaþ]þ&gt;26F179[þxþ]C[þaþ]þ&gt;26F176[þxþ]0[þaþ]þ&gt;26U26[þxþ]Horizontal Line 1[þaþ]þ&gt;26U47[þxþ]Horizontal Line 1[þaþ]þ&gt;26U69[þxþ]N[þaþ]F287[þxþ]Y[þaþ]U1U74[þxþ]N[þaþ]F_7[þxþ]0.0909090909090909[þaþ]þ&gt;26FT[þxþ]V[þaþ]þ&gt;26U9[þxþ]14.0251652774746[þaþ]þ&gt;26F263[þxþ]5[þaþ]þ&gt;27U12[þxþ]H[þaþ]þ&gt;27U10[þxþ]50.0000789769501[þaþ]þ&gt;27U4[þxþ]0[þaþ]þ&gt;27U3[þxþ]0.0396844894506722[þaþ]þ&gt;27U22[þxþ]þNone[þaþ]þ&gt;27U68[þxþ]Y[þaþ]þ&gt;27F173[þxþ]N[þaþ]þ&gt;27F179[þxþ]C[þaþ]þ&gt;27F176[þxþ]0[þaþ]þ&gt;27U26[þxþ]Horizontal Line 2[þaþ]þ&gt;27U47[þxþ]Horizontal Line 2[þaþ]þ&gt;27U69[þxþ]N[þaþ]þ&gt;27F263[þxþ]5[þaþ]þ&gt;27FT[þxþ]V[þaþ]F302[þxþ]1_Colored[þaþ]F300[þxþ]01_Agenda[þaþ]F301[þxþ]01_Standard[þaþ]þ&gt;24F303[þxþ]51[þaþ]þ&gt;23F303[þxþ]53[þaþ]þ&gt;22F303[þxþ]55[þaþ]þ&gt;20F303[þxþ]57[þaþ]þ&gt;27F303[þxþ]36[þaþ]þ&gt;21F303[þxþ]63[þaþ]þ&gt;26F303[þxþ]38[þaþ]þ&gt;25F303[þxþ]49[þaþ]þ&gt;27U5[þxþ]4[þaþ]þ&gt;27U2[þxþ]0[þaþ]þ&gt;26U5[þxþ]4[þaþ]þ&gt;26U2[þxþ]0[þaþ]þ&gt;27U9[þxþ]62.1931456271768[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A7614308-C3E0-6058-E394-0AA42890CBAE}"/>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þ^þ7þ1þSub Item 1þPlaceholderþ60þ6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84412A10-A51F-94A1-A04D-DDDF5B1AA0F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38D52BC9-FFCB-4888-1230-E7BA9A70E59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cxnSp>
          <p:nvCxnSpPr>
            <p:cNvPr id="394" name="þ&gt;27" hidden="1" title="V">
              <a:extLst>
                <a:ext uri="{FF2B5EF4-FFF2-40B4-BE49-F238E27FC236}">
                  <a16:creationId xmlns:a16="http://schemas.microsoft.com/office/drawing/2014/main" id="{DD8BA309-2D4C-59E2-379F-E97A8549C88F}"/>
                </a:ext>
              </a:extLst>
            </p:cNvPr>
            <p:cNvCxnSpPr/>
            <p:nvPr/>
          </p:nvCxnSpPr>
          <p:spPr>
            <a:xfrm>
              <a:off x="3695700" y="1333500"/>
              <a:ext cx="12700" cy="12700"/>
            </a:xfrm>
            <a:prstGeom prst="straightConnector1">
              <a:avLst/>
            </a:prstGeom>
            <a:ln w="12700" cmpd="sng">
              <a:solidFill>
                <a:srgbClr val="5F5F5F"/>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96" name="þ-27" hidden="1">
              <a:extLst>
                <a:ext uri="{FF2B5EF4-FFF2-40B4-BE49-F238E27FC236}">
                  <a16:creationId xmlns:a16="http://schemas.microsoft.com/office/drawing/2014/main" id="{F62A2EA2-1984-56EE-F34D-1EF4C26B5F0B}"/>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cxnSp>
          <p:nvCxnSpPr>
            <p:cNvPr id="406" name="þ&gt;26" hidden="1" title="V">
              <a:extLst>
                <a:ext uri="{FF2B5EF4-FFF2-40B4-BE49-F238E27FC236}">
                  <a16:creationId xmlns:a16="http://schemas.microsoft.com/office/drawing/2014/main" id="{832CC4EA-BA8D-B86B-BCBF-F44BEFC973E0}"/>
                </a:ext>
              </a:extLst>
            </p:cNvPr>
            <p:cNvCxnSpPr/>
            <p:nvPr/>
          </p:nvCxnSpPr>
          <p:spPr>
            <a:xfrm>
              <a:off x="3695700" y="1333500"/>
              <a:ext cx="12700" cy="12700"/>
            </a:xfrm>
            <a:prstGeom prst="straightConnector1">
              <a:avLst/>
            </a:prstGeom>
            <a:ln w="12700" cmpd="sng">
              <a:solidFill>
                <a:srgbClr val="5F5F5F"/>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8" name="þ-26" hidden="1">
              <a:extLst>
                <a:ext uri="{FF2B5EF4-FFF2-40B4-BE49-F238E27FC236}">
                  <a16:creationId xmlns:a16="http://schemas.microsoft.com/office/drawing/2014/main" id="{E7DF1B69-AA02-6A72-658F-BDCC91D73A67}"/>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1ECF8CA0-FAA9-1C4E-D34E-35E4149C65B7}"/>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862191B3-98BF-A0C2-4B03-FC9D2E1D7AC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6082E37F-1D81-A911-1F7A-563CDDEA926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7E2DE056-0E2B-1130-6F75-789CE2B2360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D4BA857B-37DF-8FC5-1258-CF03A2CBDBA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29041A3C-2656-5C06-B933-71606D6EEA2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F031DEE2-C188-9D79-2D9F-82C67AA351D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593FE514-FA14-2F21-BB47-1089980B311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BA23EF8F-F2E9-8563-EC9E-5B88EA0B72A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10" name="þ&gt;25" hidden="1" title="S">
              <a:extLst>
                <a:ext uri="{FF2B5EF4-FFF2-40B4-BE49-F238E27FC236}">
                  <a16:creationId xmlns:a16="http://schemas.microsoft.com/office/drawing/2014/main" id="{FE0FFB91-1BDB-D7F2-2843-E813D8782AD8}"/>
                </a:ext>
              </a:extLst>
            </p:cNvPr>
            <p:cNvSpPr>
              <a:spLocks/>
            </p:cNvSpPr>
            <p:nvPr/>
          </p:nvSpPr>
          <p:spPr>
            <a:xfrm>
              <a:off x="3695700" y="1333500"/>
              <a:ext cx="12700" cy="12700"/>
            </a:xfrm>
            <a:prstGeom prst="ellipse">
              <a:avLst/>
            </a:prstGeom>
            <a:solidFill>
              <a:schemeClr val="tx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b="1">
                <a:solidFill>
                  <a:schemeClr val="bg1">
                    <a:lumMod val="100000"/>
                  </a:schemeClr>
                </a:solidFill>
                <a:latin typeface="Bierstadt" panose="020B0004020202020204" pitchFamily="34" charset="0"/>
              </a:endParaRPr>
            </a:p>
          </p:txBody>
        </p:sp>
        <p:sp>
          <p:nvSpPr>
            <p:cNvPr id="412" name="þ-25" hidden="1">
              <a:extLst>
                <a:ext uri="{FF2B5EF4-FFF2-40B4-BE49-F238E27FC236}">
                  <a16:creationId xmlns:a16="http://schemas.microsoft.com/office/drawing/2014/main" id="{0FAA4A73-CBB3-D214-B376-7A00ADDE637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F25EE743-A000-B99A-2A24-EE4B8D3539DD}"/>
                </a:ext>
              </a:extLst>
            </p:cNvPr>
            <p:cNvSpPr>
              <a:spLocks/>
            </p:cNvSpPr>
            <p:nvPr/>
          </p:nvSpPr>
          <p:spPr>
            <a:xfrm>
              <a:off x="3695700" y="1333500"/>
              <a:ext cx="12700" cy="12700"/>
            </a:xfrm>
            <a:prstGeom prst="roundRect">
              <a:avLst>
                <a:gd name="adj" fmla="val 16667"/>
              </a:avLst>
            </a:prstGeom>
            <a:solidFill>
              <a:schemeClr val="bg2">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E32BF79E-4CAE-D8C9-2186-F79F16FBB30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41B8E06C-701B-A38B-FA8D-E2EC6B3D7696}"/>
                </a:ext>
              </a:extLst>
            </p:cNvPr>
            <p:cNvSpPr>
              <a:spLocks/>
            </p:cNvSpPr>
            <p:nvPr/>
          </p:nvSpPr>
          <p:spPr>
            <a:xfrm>
              <a:off x="3695700" y="1333500"/>
              <a:ext cx="12700" cy="12700"/>
            </a:xfrm>
            <a:prstGeom prst="roundRect">
              <a:avLst>
                <a:gd name="adj" fmla="val 16667"/>
              </a:avLst>
            </a:prstGeom>
            <a:solidFill>
              <a:schemeClr val="bg2">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3EFECBF9-7DE5-F078-E50B-8C122EA8FFD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D9F9446F-078D-BA66-BF1C-D4103564BF0E}"/>
                </a:ext>
              </a:extLst>
            </p:cNvPr>
            <p:cNvSpPr>
              <a:spLocks/>
            </p:cNvSpPr>
            <p:nvPr/>
          </p:nvSpPr>
          <p:spPr>
            <a:xfrm>
              <a:off x="3695700" y="1333500"/>
              <a:ext cx="12700" cy="12700"/>
            </a:xfrm>
            <a:prstGeom prst="roundRect">
              <a:avLst>
                <a:gd name="adj" fmla="val 16667"/>
              </a:avLst>
            </a:prstGeom>
            <a:solidFill>
              <a:schemeClr val="bg2">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CB64F91E-FFD7-9D85-0C6D-C76BDF84C23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C776DF82-B483-EF09-520B-F10A536410D4}"/>
                </a:ext>
              </a:extLst>
            </p:cNvPr>
            <p:cNvSpPr>
              <a:spLocks/>
            </p:cNvSpPr>
            <p:nvPr/>
          </p:nvSpPr>
          <p:spPr>
            <a:xfrm>
              <a:off x="3695700" y="1333500"/>
              <a:ext cx="12700" cy="12700"/>
            </a:xfrm>
            <a:prstGeom prst="roundRect">
              <a:avLst>
                <a:gd name="adj" fmla="val 16667"/>
              </a:avLst>
            </a:prstGeom>
            <a:solidFill>
              <a:schemeClr val="accent2">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D153A65D-2E73-D9D8-210C-5D56C147FB1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4E822FED-A77D-ED68-D510-77388D37C22D}"/>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1BC06BB6-C257-704D-8276-585107B6FB91}"/>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807EF3FE-8CD1-2C0B-FE86-4EC7146499EA}"/>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9F4E55BC-0826-CA7A-71B9-5E494779DFF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Bierstadt" panose="020B0004020202020204" pitchFamily="34" charset="0"/>
              </a:endParaRPr>
            </a:p>
          </p:txBody>
        </p:sp>
        <p:sp>
          <p:nvSpPr>
            <p:cNvPr id="398" name="þ&gt;21" hidden="1" title="S">
              <a:extLst>
                <a:ext uri="{FF2B5EF4-FFF2-40B4-BE49-F238E27FC236}">
                  <a16:creationId xmlns:a16="http://schemas.microsoft.com/office/drawing/2014/main" id="{7E8FB384-CD69-FE59-E278-E2A15AA63784}"/>
                </a:ext>
              </a:extLst>
            </p:cNvPr>
            <p:cNvSpPr>
              <a:spLocks/>
            </p:cNvSpPr>
            <p:nvPr/>
          </p:nvSpPr>
          <p:spPr>
            <a:xfrm>
              <a:off x="3695700" y="1333500"/>
              <a:ext cx="12700" cy="12700"/>
            </a:xfrm>
            <a:prstGeom prst="roundRect">
              <a:avLst>
                <a:gd name="adj" fmla="val 16667"/>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400" name="þ-21" hidden="1">
              <a:extLst>
                <a:ext uri="{FF2B5EF4-FFF2-40B4-BE49-F238E27FC236}">
                  <a16:creationId xmlns:a16="http://schemas.microsoft.com/office/drawing/2014/main" id="{6B631BCE-98B2-CF31-FD54-76C19675AF9D}"/>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9B5287D8-2F9A-C40C-425C-DAC30BE93BA5}"/>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376B3F11-7DA0-F2F3-DACA-996835CECB5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6B630A13-F0E6-13D1-370D-A0E01D6561C6}"/>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102DF4FF-1D25-65B8-7131-1972FFFED56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29D46D07-7831-85CD-7C96-5095C8334024}"/>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89A848D5-8346-A0DB-8C7D-870BB6AAF8A3}"/>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4F53FF9D-1855-5EE4-1CD6-6B79FDBB5EC6}"/>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402" name="þ&gt;21L" hidden="1" title="S">
              <a:extLst>
                <a:ext uri="{FF2B5EF4-FFF2-40B4-BE49-F238E27FC236}">
                  <a16:creationId xmlns:a16="http://schemas.microsoft.com/office/drawing/2014/main" id="{8234F8A9-B861-B851-B905-192B3BD2C93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4" name="þ&gt;21à" hidden="1" title="S">
              <a:extLst>
                <a:ext uri="{FF2B5EF4-FFF2-40B4-BE49-F238E27FC236}">
                  <a16:creationId xmlns:a16="http://schemas.microsoft.com/office/drawing/2014/main" id="{E01D1079-C4D2-FC6B-1C5F-DC1FAF3CEFE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4" name="þ&gt;25L" hidden="1" title="S">
              <a:extLst>
                <a:ext uri="{FF2B5EF4-FFF2-40B4-BE49-F238E27FC236}">
                  <a16:creationId xmlns:a16="http://schemas.microsoft.com/office/drawing/2014/main" id="{C9D57B81-FB6A-354F-9F12-8C2B818261C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16" name="þ&gt;25à" hidden="1" title="S">
              <a:extLst>
                <a:ext uri="{FF2B5EF4-FFF2-40B4-BE49-F238E27FC236}">
                  <a16:creationId xmlns:a16="http://schemas.microsoft.com/office/drawing/2014/main" id="{BC2C9B4A-1B5B-EDC1-E0D7-F7A4EB86333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C6C98C16-BDCF-BCDC-E760-EAE7448E7B77}"/>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34" name="þ&gt;21#1|T" title="þ\#1_1|1||&gt;21|">
              <a:extLst>
                <a:ext uri="{FF2B5EF4-FFF2-40B4-BE49-F238E27FC236}">
                  <a16:creationId xmlns:a16="http://schemas.microsoft.com/office/drawing/2014/main" id="{CCE4BC43-CBB0-FFAF-A5DE-59C98BFA06BB}"/>
                </a:ext>
              </a:extLst>
            </p:cNvPr>
            <p:cNvSpPr>
              <a:spLocks/>
            </p:cNvSpPr>
            <p:nvPr/>
          </p:nvSpPr>
          <p:spPr>
            <a:xfrm>
              <a:off x="4577446" y="1244600"/>
              <a:ext cx="3510567" cy="685800"/>
            </a:xfrm>
            <a:prstGeom prst="roundRect">
              <a:avLst>
                <a:gd name="adj" fmla="val 16667"/>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35" name="þ&gt;21#2|T" title="þ\#1_2|2||&gt;21|">
              <a:extLst>
                <a:ext uri="{FF2B5EF4-FFF2-40B4-BE49-F238E27FC236}">
                  <a16:creationId xmlns:a16="http://schemas.microsoft.com/office/drawing/2014/main" id="{434A5089-9617-3739-7CD7-262D46FEE62D}"/>
                </a:ext>
              </a:extLst>
            </p:cNvPr>
            <p:cNvSpPr>
              <a:spLocks/>
            </p:cNvSpPr>
            <p:nvPr/>
          </p:nvSpPr>
          <p:spPr>
            <a:xfrm>
              <a:off x="4577446" y="2006600"/>
              <a:ext cx="3510567" cy="685800"/>
            </a:xfrm>
            <a:prstGeom prst="roundRect">
              <a:avLst>
                <a:gd name="adj" fmla="val 16667"/>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36" name="þ&gt;21#3|T" title="þ\#1_3|3||&gt;21|">
              <a:extLst>
                <a:ext uri="{FF2B5EF4-FFF2-40B4-BE49-F238E27FC236}">
                  <a16:creationId xmlns:a16="http://schemas.microsoft.com/office/drawing/2014/main" id="{E893A07D-C2D9-FC87-338D-D034A872237F}"/>
                </a:ext>
              </a:extLst>
            </p:cNvPr>
            <p:cNvSpPr>
              <a:spLocks/>
            </p:cNvSpPr>
            <p:nvPr/>
          </p:nvSpPr>
          <p:spPr>
            <a:xfrm>
              <a:off x="4577446" y="2768600"/>
              <a:ext cx="3510567" cy="685800"/>
            </a:xfrm>
            <a:prstGeom prst="roundRect">
              <a:avLst>
                <a:gd name="adj" fmla="val 16667"/>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37" name="þ&gt;21#4|T" title="þ\#1_4|4||&gt;21|">
              <a:extLst>
                <a:ext uri="{FF2B5EF4-FFF2-40B4-BE49-F238E27FC236}">
                  <a16:creationId xmlns:a16="http://schemas.microsoft.com/office/drawing/2014/main" id="{535C13D2-9AB2-6495-F945-BA7933B63E30}"/>
                </a:ext>
              </a:extLst>
            </p:cNvPr>
            <p:cNvSpPr>
              <a:spLocks/>
            </p:cNvSpPr>
            <p:nvPr/>
          </p:nvSpPr>
          <p:spPr>
            <a:xfrm>
              <a:off x="4577446" y="3530600"/>
              <a:ext cx="3510567" cy="685800"/>
            </a:xfrm>
            <a:prstGeom prst="roundRect">
              <a:avLst>
                <a:gd name="adj" fmla="val 16667"/>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38" name="þ&gt;21#5|T" title="þ\#1_5|5||&gt;21|">
              <a:extLst>
                <a:ext uri="{FF2B5EF4-FFF2-40B4-BE49-F238E27FC236}">
                  <a16:creationId xmlns:a16="http://schemas.microsoft.com/office/drawing/2014/main" id="{49462334-F2C0-66E3-FAA6-9B7C19FD8A81}"/>
                </a:ext>
              </a:extLst>
            </p:cNvPr>
            <p:cNvSpPr>
              <a:spLocks/>
            </p:cNvSpPr>
            <p:nvPr/>
          </p:nvSpPr>
          <p:spPr>
            <a:xfrm>
              <a:off x="4577446" y="4292600"/>
              <a:ext cx="3510567" cy="685800"/>
            </a:xfrm>
            <a:prstGeom prst="roundRect">
              <a:avLst>
                <a:gd name="adj" fmla="val 16667"/>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39" name="þ&gt;21#6|T" title="þ\#1_6|6||&gt;21|">
              <a:extLst>
                <a:ext uri="{FF2B5EF4-FFF2-40B4-BE49-F238E27FC236}">
                  <a16:creationId xmlns:a16="http://schemas.microsoft.com/office/drawing/2014/main" id="{5B7F5000-59F7-DEEF-5663-5E001A1B4BA0}"/>
                </a:ext>
              </a:extLst>
            </p:cNvPr>
            <p:cNvSpPr>
              <a:spLocks/>
            </p:cNvSpPr>
            <p:nvPr/>
          </p:nvSpPr>
          <p:spPr>
            <a:xfrm>
              <a:off x="4577446" y="5054600"/>
              <a:ext cx="3510567" cy="685800"/>
            </a:xfrm>
            <a:prstGeom prst="roundRect">
              <a:avLst>
                <a:gd name="adj" fmla="val 16667"/>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40" name="þ&gt;21#7|T" title="þ\#1_7|7||&gt;21|">
              <a:extLst>
                <a:ext uri="{FF2B5EF4-FFF2-40B4-BE49-F238E27FC236}">
                  <a16:creationId xmlns:a16="http://schemas.microsoft.com/office/drawing/2014/main" id="{217394FA-5103-36DA-223D-546F9549FB9D}"/>
                </a:ext>
              </a:extLst>
            </p:cNvPr>
            <p:cNvSpPr>
              <a:spLocks/>
            </p:cNvSpPr>
            <p:nvPr/>
          </p:nvSpPr>
          <p:spPr>
            <a:xfrm>
              <a:off x="4577446" y="5816600"/>
              <a:ext cx="3510567" cy="685800"/>
            </a:xfrm>
            <a:prstGeom prst="roundRect">
              <a:avLst>
                <a:gd name="adj" fmla="val 16667"/>
              </a:avLst>
            </a:prstGeom>
            <a:solidFill>
              <a:schemeClr val="accent1">
                <a:lumMod val="80000"/>
                <a:lumOff val="2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41" name="þ&gt;20#1|L" title="þ\#1_1|1||&gt;20|">
              <a:extLst>
                <a:ext uri="{FF2B5EF4-FFF2-40B4-BE49-F238E27FC236}">
                  <a16:creationId xmlns:a16="http://schemas.microsoft.com/office/drawing/2014/main" id="{49F5B816-73DC-69D6-7F7E-19D3A2C70596}"/>
                </a:ext>
              </a:extLst>
            </p:cNvPr>
            <p:cNvSpPr>
              <a:spLocks/>
            </p:cNvSpPr>
            <p:nvPr/>
          </p:nvSpPr>
          <p:spPr>
            <a:xfrm>
              <a:off x="8471449" y="1244600"/>
              <a:ext cx="3468968" cy="685800"/>
            </a:xfrm>
            <a:prstGeom prst="roundRect">
              <a:avLst>
                <a:gd name="adj" fmla="val 16667"/>
              </a:avLst>
            </a:prstGeom>
            <a:solidFill>
              <a:schemeClr val="accent1">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09:00-10:00</a:t>
              </a:r>
            </a:p>
          </p:txBody>
        </p:sp>
        <p:sp>
          <p:nvSpPr>
            <p:cNvPr id="442" name="þ&gt;20#2|L" title="þ\#1_2|2||&gt;20|">
              <a:extLst>
                <a:ext uri="{FF2B5EF4-FFF2-40B4-BE49-F238E27FC236}">
                  <a16:creationId xmlns:a16="http://schemas.microsoft.com/office/drawing/2014/main" id="{A1CC7D7B-B08F-7702-8D2C-E23F793AAC4C}"/>
                </a:ext>
              </a:extLst>
            </p:cNvPr>
            <p:cNvSpPr>
              <a:spLocks/>
            </p:cNvSpPr>
            <p:nvPr/>
          </p:nvSpPr>
          <p:spPr>
            <a:xfrm>
              <a:off x="8471449" y="2006600"/>
              <a:ext cx="3468968" cy="685800"/>
            </a:xfrm>
            <a:prstGeom prst="roundRect">
              <a:avLst>
                <a:gd name="adj" fmla="val 16667"/>
              </a:avLst>
            </a:prstGeom>
            <a:solidFill>
              <a:schemeClr val="accent2">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10:00-11:00</a:t>
              </a:r>
            </a:p>
          </p:txBody>
        </p:sp>
        <p:sp>
          <p:nvSpPr>
            <p:cNvPr id="443" name="þ&gt;20#3|L" title="þ\#1_3|3||&gt;20|">
              <a:extLst>
                <a:ext uri="{FF2B5EF4-FFF2-40B4-BE49-F238E27FC236}">
                  <a16:creationId xmlns:a16="http://schemas.microsoft.com/office/drawing/2014/main" id="{DB6642E2-FCD1-31AB-305D-329021364B60}"/>
                </a:ext>
              </a:extLst>
            </p:cNvPr>
            <p:cNvSpPr>
              <a:spLocks/>
            </p:cNvSpPr>
            <p:nvPr/>
          </p:nvSpPr>
          <p:spPr>
            <a:xfrm>
              <a:off x="8471449" y="2768600"/>
              <a:ext cx="3468968" cy="685800"/>
            </a:xfrm>
            <a:prstGeom prst="roundRect">
              <a:avLst>
                <a:gd name="adj" fmla="val 16667"/>
              </a:avLst>
            </a:prstGeom>
            <a:solidFill>
              <a:schemeClr val="accent3">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11:00-12:00</a:t>
              </a:r>
            </a:p>
          </p:txBody>
        </p:sp>
        <p:sp>
          <p:nvSpPr>
            <p:cNvPr id="444" name="þ&gt;20#4|L" title="þ\#1_4|4||&gt;20|">
              <a:extLst>
                <a:ext uri="{FF2B5EF4-FFF2-40B4-BE49-F238E27FC236}">
                  <a16:creationId xmlns:a16="http://schemas.microsoft.com/office/drawing/2014/main" id="{6CA73FC0-D615-9CC5-B1D5-3637A2072015}"/>
                </a:ext>
              </a:extLst>
            </p:cNvPr>
            <p:cNvSpPr>
              <a:spLocks/>
            </p:cNvSpPr>
            <p:nvPr/>
          </p:nvSpPr>
          <p:spPr>
            <a:xfrm>
              <a:off x="8471449" y="3530600"/>
              <a:ext cx="3468968" cy="685800"/>
            </a:xfrm>
            <a:prstGeom prst="roundRect">
              <a:avLst>
                <a:gd name="adj" fmla="val 16667"/>
              </a:avLst>
            </a:prstGeom>
            <a:solidFill>
              <a:schemeClr val="accent4">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12:00-13:00</a:t>
              </a:r>
            </a:p>
          </p:txBody>
        </p:sp>
        <p:sp>
          <p:nvSpPr>
            <p:cNvPr id="445" name="þ&gt;20#5|L" title="þ\#1_5|5||&gt;20|">
              <a:extLst>
                <a:ext uri="{FF2B5EF4-FFF2-40B4-BE49-F238E27FC236}">
                  <a16:creationId xmlns:a16="http://schemas.microsoft.com/office/drawing/2014/main" id="{ABE0FDDA-A09D-21DC-9FCC-8627AD7CDDFE}"/>
                </a:ext>
              </a:extLst>
            </p:cNvPr>
            <p:cNvSpPr>
              <a:spLocks/>
            </p:cNvSpPr>
            <p:nvPr/>
          </p:nvSpPr>
          <p:spPr>
            <a:xfrm>
              <a:off x="8471449" y="4292600"/>
              <a:ext cx="3468968" cy="685800"/>
            </a:xfrm>
            <a:prstGeom prst="roundRect">
              <a:avLst>
                <a:gd name="adj" fmla="val 16667"/>
              </a:avLst>
            </a:prstGeom>
            <a:solidFill>
              <a:schemeClr val="accent5">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13:00-14:00</a:t>
              </a:r>
            </a:p>
          </p:txBody>
        </p:sp>
        <p:sp>
          <p:nvSpPr>
            <p:cNvPr id="446" name="þ&gt;20#6|L" title="þ\#1_6|6||&gt;20|">
              <a:extLst>
                <a:ext uri="{FF2B5EF4-FFF2-40B4-BE49-F238E27FC236}">
                  <a16:creationId xmlns:a16="http://schemas.microsoft.com/office/drawing/2014/main" id="{49199796-9B8F-11DA-FACB-652FE3092285}"/>
                </a:ext>
              </a:extLst>
            </p:cNvPr>
            <p:cNvSpPr>
              <a:spLocks/>
            </p:cNvSpPr>
            <p:nvPr/>
          </p:nvSpPr>
          <p:spPr>
            <a:xfrm>
              <a:off x="8471449" y="5054600"/>
              <a:ext cx="3468968" cy="685800"/>
            </a:xfrm>
            <a:prstGeom prst="roundRect">
              <a:avLst>
                <a:gd name="adj" fmla="val 16667"/>
              </a:avLst>
            </a:prstGeom>
            <a:solidFill>
              <a:schemeClr val="accent6">
                <a:lumMod val="10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14:00-15:00</a:t>
              </a:r>
            </a:p>
          </p:txBody>
        </p:sp>
        <p:sp>
          <p:nvSpPr>
            <p:cNvPr id="447" name="þ&gt;20#7|L" title="þ\#1_7|7||&gt;20|">
              <a:extLst>
                <a:ext uri="{FF2B5EF4-FFF2-40B4-BE49-F238E27FC236}">
                  <a16:creationId xmlns:a16="http://schemas.microsoft.com/office/drawing/2014/main" id="{ADE6EFE1-D6DB-A830-B6B5-170FA8D6D895}"/>
                </a:ext>
              </a:extLst>
            </p:cNvPr>
            <p:cNvSpPr>
              <a:spLocks/>
            </p:cNvSpPr>
            <p:nvPr/>
          </p:nvSpPr>
          <p:spPr>
            <a:xfrm>
              <a:off x="8471449" y="5816600"/>
              <a:ext cx="3468968" cy="685800"/>
            </a:xfrm>
            <a:prstGeom prst="roundRect">
              <a:avLst>
                <a:gd name="adj" fmla="val 16667"/>
              </a:avLst>
            </a:prstGeom>
            <a:solidFill>
              <a:schemeClr val="accent1">
                <a:lumMod val="80000"/>
                <a:lumOff val="20000"/>
                <a:alpha val="7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15:00-16:00</a:t>
              </a:r>
            </a:p>
          </p:txBody>
        </p:sp>
        <p:sp>
          <p:nvSpPr>
            <p:cNvPr id="448" name="þ&gt;25#1|TN" title="þ\#1_1|1|||0">
              <a:extLst>
                <a:ext uri="{FF2B5EF4-FFF2-40B4-BE49-F238E27FC236}">
                  <a16:creationId xmlns:a16="http://schemas.microsoft.com/office/drawing/2014/main" id="{024B7286-6757-3E3D-1BF7-61A5945562EE}"/>
                </a:ext>
              </a:extLst>
            </p:cNvPr>
            <p:cNvSpPr>
              <a:spLocks/>
            </p:cNvSpPr>
            <p:nvPr/>
          </p:nvSpPr>
          <p:spPr>
            <a:xfrm>
              <a:off x="3568700" y="1283520"/>
              <a:ext cx="607963" cy="607963"/>
            </a:xfrm>
            <a:prstGeom prst="ellipse">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b="1">
                  <a:solidFill>
                    <a:schemeClr val="bg1">
                      <a:lumMod val="100000"/>
                    </a:schemeClr>
                  </a:solidFill>
                  <a:latin typeface="Bierstadt" panose="020B0004020202020204" pitchFamily="34" charset="0"/>
                </a:rPr>
                <a:t>01</a:t>
              </a:r>
            </a:p>
          </p:txBody>
        </p:sp>
        <p:sp>
          <p:nvSpPr>
            <p:cNvPr id="449" name="þ&gt;25#2|TN" title="þ\#1_2|2|||0">
              <a:extLst>
                <a:ext uri="{FF2B5EF4-FFF2-40B4-BE49-F238E27FC236}">
                  <a16:creationId xmlns:a16="http://schemas.microsoft.com/office/drawing/2014/main" id="{2716259A-A605-5AC4-C1A6-B4D54423A3B9}"/>
                </a:ext>
              </a:extLst>
            </p:cNvPr>
            <p:cNvSpPr>
              <a:spLocks/>
            </p:cNvSpPr>
            <p:nvPr/>
          </p:nvSpPr>
          <p:spPr>
            <a:xfrm>
              <a:off x="3568700" y="2045520"/>
              <a:ext cx="607963" cy="607963"/>
            </a:xfrm>
            <a:prstGeom prst="ellipse">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b="1">
                  <a:solidFill>
                    <a:schemeClr val="bg1">
                      <a:lumMod val="100000"/>
                    </a:schemeClr>
                  </a:solidFill>
                  <a:latin typeface="Bierstadt" panose="020B0004020202020204" pitchFamily="34" charset="0"/>
                </a:rPr>
                <a:t>02</a:t>
              </a:r>
            </a:p>
          </p:txBody>
        </p:sp>
        <p:sp>
          <p:nvSpPr>
            <p:cNvPr id="450" name="þ&gt;25#3|TN" title="þ\#1_3|3|||0">
              <a:extLst>
                <a:ext uri="{FF2B5EF4-FFF2-40B4-BE49-F238E27FC236}">
                  <a16:creationId xmlns:a16="http://schemas.microsoft.com/office/drawing/2014/main" id="{23D6497A-579D-603B-68C4-54F6C46A9550}"/>
                </a:ext>
              </a:extLst>
            </p:cNvPr>
            <p:cNvSpPr>
              <a:spLocks/>
            </p:cNvSpPr>
            <p:nvPr/>
          </p:nvSpPr>
          <p:spPr>
            <a:xfrm>
              <a:off x="3568700" y="2807520"/>
              <a:ext cx="607963" cy="607963"/>
            </a:xfrm>
            <a:prstGeom prst="ellipse">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b="1">
                  <a:solidFill>
                    <a:schemeClr val="bg1">
                      <a:lumMod val="100000"/>
                    </a:schemeClr>
                  </a:solidFill>
                  <a:latin typeface="Bierstadt" panose="020B0004020202020204" pitchFamily="34" charset="0"/>
                </a:rPr>
                <a:t>03</a:t>
              </a:r>
            </a:p>
          </p:txBody>
        </p:sp>
        <p:sp>
          <p:nvSpPr>
            <p:cNvPr id="451" name="þ&gt;25#4|TN" title="þ\#1_4|4|||0">
              <a:extLst>
                <a:ext uri="{FF2B5EF4-FFF2-40B4-BE49-F238E27FC236}">
                  <a16:creationId xmlns:a16="http://schemas.microsoft.com/office/drawing/2014/main" id="{575A0CA6-F681-FFAE-51FE-8EC819EA0941}"/>
                </a:ext>
              </a:extLst>
            </p:cNvPr>
            <p:cNvSpPr>
              <a:spLocks/>
            </p:cNvSpPr>
            <p:nvPr/>
          </p:nvSpPr>
          <p:spPr>
            <a:xfrm>
              <a:off x="3568700" y="3569520"/>
              <a:ext cx="607963" cy="607963"/>
            </a:xfrm>
            <a:prstGeom prst="ellipse">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b="1">
                  <a:solidFill>
                    <a:schemeClr val="bg1">
                      <a:lumMod val="100000"/>
                    </a:schemeClr>
                  </a:solidFill>
                  <a:latin typeface="Bierstadt" panose="020B0004020202020204" pitchFamily="34" charset="0"/>
                </a:rPr>
                <a:t>04</a:t>
              </a:r>
            </a:p>
          </p:txBody>
        </p:sp>
        <p:sp>
          <p:nvSpPr>
            <p:cNvPr id="452" name="þ&gt;25#5|TN" title="þ\#1_5|5|||0">
              <a:extLst>
                <a:ext uri="{FF2B5EF4-FFF2-40B4-BE49-F238E27FC236}">
                  <a16:creationId xmlns:a16="http://schemas.microsoft.com/office/drawing/2014/main" id="{38BC3CFD-FADD-8EE9-475D-1EB7BC12B6DE}"/>
                </a:ext>
              </a:extLst>
            </p:cNvPr>
            <p:cNvSpPr>
              <a:spLocks/>
            </p:cNvSpPr>
            <p:nvPr/>
          </p:nvSpPr>
          <p:spPr>
            <a:xfrm>
              <a:off x="3568700" y="4331520"/>
              <a:ext cx="607963" cy="607963"/>
            </a:xfrm>
            <a:prstGeom prst="ellipse">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b="1">
                  <a:solidFill>
                    <a:schemeClr val="bg1">
                      <a:lumMod val="100000"/>
                    </a:schemeClr>
                  </a:solidFill>
                  <a:latin typeface="Bierstadt" panose="020B0004020202020204" pitchFamily="34" charset="0"/>
                </a:rPr>
                <a:t>05</a:t>
              </a:r>
            </a:p>
          </p:txBody>
        </p:sp>
        <p:sp>
          <p:nvSpPr>
            <p:cNvPr id="453" name="þ&gt;25#6|TN" title="þ\#1_6|6|||0">
              <a:extLst>
                <a:ext uri="{FF2B5EF4-FFF2-40B4-BE49-F238E27FC236}">
                  <a16:creationId xmlns:a16="http://schemas.microsoft.com/office/drawing/2014/main" id="{A0C087FB-F49A-5644-6144-F250611CE965}"/>
                </a:ext>
              </a:extLst>
            </p:cNvPr>
            <p:cNvSpPr>
              <a:spLocks/>
            </p:cNvSpPr>
            <p:nvPr/>
          </p:nvSpPr>
          <p:spPr>
            <a:xfrm>
              <a:off x="3568700" y="5093520"/>
              <a:ext cx="607963" cy="607963"/>
            </a:xfrm>
            <a:prstGeom prst="ellipse">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b="1">
                  <a:solidFill>
                    <a:schemeClr val="bg1">
                      <a:lumMod val="100000"/>
                    </a:schemeClr>
                  </a:solidFill>
                  <a:latin typeface="Bierstadt" panose="020B0004020202020204" pitchFamily="34" charset="0"/>
                </a:rPr>
                <a:t>06</a:t>
              </a:r>
            </a:p>
          </p:txBody>
        </p:sp>
        <p:sp>
          <p:nvSpPr>
            <p:cNvPr id="454" name="þ&gt;25#7|TN" title="þ\#1_7|7|||0">
              <a:extLst>
                <a:ext uri="{FF2B5EF4-FFF2-40B4-BE49-F238E27FC236}">
                  <a16:creationId xmlns:a16="http://schemas.microsoft.com/office/drawing/2014/main" id="{B16BCA52-3182-A774-5E50-8C8C3C0A41E3}"/>
                </a:ext>
              </a:extLst>
            </p:cNvPr>
            <p:cNvSpPr>
              <a:spLocks/>
            </p:cNvSpPr>
            <p:nvPr/>
          </p:nvSpPr>
          <p:spPr>
            <a:xfrm>
              <a:off x="3568700" y="5855520"/>
              <a:ext cx="607963" cy="607963"/>
            </a:xfrm>
            <a:prstGeom prst="ellipse">
              <a:avLst/>
            </a:prstGeom>
            <a:solidFill>
              <a:schemeClr val="accent1">
                <a:lumMod val="80000"/>
                <a:lumOff val="2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1">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b="1">
                  <a:solidFill>
                    <a:schemeClr val="bg1">
                      <a:lumMod val="100000"/>
                    </a:schemeClr>
                  </a:solidFill>
                  <a:latin typeface="Bierstadt" panose="020B0004020202020204" pitchFamily="34" charset="0"/>
                </a:rPr>
                <a:t>07</a:t>
              </a:r>
            </a:p>
          </p:txBody>
        </p:sp>
        <p:cxnSp>
          <p:nvCxnSpPr>
            <p:cNvPr id="455" name="þ&gt;26#1|S" title="þ\#1_1|1|||">
              <a:extLst>
                <a:ext uri="{FF2B5EF4-FFF2-40B4-BE49-F238E27FC236}">
                  <a16:creationId xmlns:a16="http://schemas.microsoft.com/office/drawing/2014/main" id="{A5A5F5C3-34E8-E228-46B0-076D56135F3D}"/>
                </a:ext>
              </a:extLst>
            </p:cNvPr>
            <p:cNvCxnSpPr/>
            <p:nvPr/>
          </p:nvCxnSpPr>
          <p:spPr>
            <a:xfrm>
              <a:off x="4176663" y="1587501"/>
              <a:ext cx="349983" cy="0"/>
            </a:xfrm>
            <a:prstGeom prst="straightConnector1">
              <a:avLst/>
            </a:prstGeom>
            <a:ln w="12700" cmpd="sng">
              <a:solidFill>
                <a:schemeClr val="accent1">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6" name="þ&gt;26#2|S" title="þ\#1_2|2|||">
              <a:extLst>
                <a:ext uri="{FF2B5EF4-FFF2-40B4-BE49-F238E27FC236}">
                  <a16:creationId xmlns:a16="http://schemas.microsoft.com/office/drawing/2014/main" id="{C35FEB5A-8BAE-BF43-70EF-F913D77389F2}"/>
                </a:ext>
              </a:extLst>
            </p:cNvPr>
            <p:cNvCxnSpPr/>
            <p:nvPr/>
          </p:nvCxnSpPr>
          <p:spPr>
            <a:xfrm>
              <a:off x="4176663" y="2349501"/>
              <a:ext cx="349983" cy="0"/>
            </a:xfrm>
            <a:prstGeom prst="straightConnector1">
              <a:avLst/>
            </a:prstGeom>
            <a:ln w="12700" cmpd="sng">
              <a:solidFill>
                <a:schemeClr val="accent2">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7" name="þ&gt;26#3|S" title="þ\#1_3|3|||">
              <a:extLst>
                <a:ext uri="{FF2B5EF4-FFF2-40B4-BE49-F238E27FC236}">
                  <a16:creationId xmlns:a16="http://schemas.microsoft.com/office/drawing/2014/main" id="{30F9280E-9BF9-A273-8BF2-5ED41A6AE6F9}"/>
                </a:ext>
              </a:extLst>
            </p:cNvPr>
            <p:cNvCxnSpPr/>
            <p:nvPr/>
          </p:nvCxnSpPr>
          <p:spPr>
            <a:xfrm>
              <a:off x="4176663" y="3111501"/>
              <a:ext cx="349983" cy="0"/>
            </a:xfrm>
            <a:prstGeom prst="straightConnector1">
              <a:avLst/>
            </a:prstGeom>
            <a:ln w="12700" cmpd="sng">
              <a:solidFill>
                <a:schemeClr val="accent3">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8" name="þ&gt;26#4|S" title="þ\#1_4|4|||">
              <a:extLst>
                <a:ext uri="{FF2B5EF4-FFF2-40B4-BE49-F238E27FC236}">
                  <a16:creationId xmlns:a16="http://schemas.microsoft.com/office/drawing/2014/main" id="{26CF4071-DE92-A7AB-A8E1-75A46DF0B58D}"/>
                </a:ext>
              </a:extLst>
            </p:cNvPr>
            <p:cNvCxnSpPr/>
            <p:nvPr/>
          </p:nvCxnSpPr>
          <p:spPr>
            <a:xfrm>
              <a:off x="4176663" y="3873500"/>
              <a:ext cx="349983" cy="0"/>
            </a:xfrm>
            <a:prstGeom prst="straightConnector1">
              <a:avLst/>
            </a:prstGeom>
            <a:ln w="12700" cmpd="sng">
              <a:solidFill>
                <a:schemeClr val="accent4">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9" name="þ&gt;26#5|S" title="þ\#1_5|5|||">
              <a:extLst>
                <a:ext uri="{FF2B5EF4-FFF2-40B4-BE49-F238E27FC236}">
                  <a16:creationId xmlns:a16="http://schemas.microsoft.com/office/drawing/2014/main" id="{2F1A16BD-7C27-479C-6E80-813A97E49825}"/>
                </a:ext>
              </a:extLst>
            </p:cNvPr>
            <p:cNvCxnSpPr/>
            <p:nvPr/>
          </p:nvCxnSpPr>
          <p:spPr>
            <a:xfrm>
              <a:off x="4176663" y="4635500"/>
              <a:ext cx="349983" cy="0"/>
            </a:xfrm>
            <a:prstGeom prst="straightConnector1">
              <a:avLst/>
            </a:prstGeom>
            <a:ln w="12700" cmpd="sng">
              <a:solidFill>
                <a:schemeClr val="accent5">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0" name="þ&gt;26#6|S" title="þ\#1_6|6|||">
              <a:extLst>
                <a:ext uri="{FF2B5EF4-FFF2-40B4-BE49-F238E27FC236}">
                  <a16:creationId xmlns:a16="http://schemas.microsoft.com/office/drawing/2014/main" id="{F37E925B-CF5F-831F-3811-9C146FFF6AFE}"/>
                </a:ext>
              </a:extLst>
            </p:cNvPr>
            <p:cNvCxnSpPr/>
            <p:nvPr/>
          </p:nvCxnSpPr>
          <p:spPr>
            <a:xfrm>
              <a:off x="4176663" y="5397500"/>
              <a:ext cx="349983" cy="0"/>
            </a:xfrm>
            <a:prstGeom prst="straightConnector1">
              <a:avLst/>
            </a:prstGeom>
            <a:ln w="12700" cmpd="sng">
              <a:solidFill>
                <a:schemeClr val="accent6">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1" name="þ&gt;26#7|S" title="þ\#1_7|7|||">
              <a:extLst>
                <a:ext uri="{FF2B5EF4-FFF2-40B4-BE49-F238E27FC236}">
                  <a16:creationId xmlns:a16="http://schemas.microsoft.com/office/drawing/2014/main" id="{A6D56473-C511-F243-D74A-710E1150C267}"/>
                </a:ext>
              </a:extLst>
            </p:cNvPr>
            <p:cNvCxnSpPr/>
            <p:nvPr/>
          </p:nvCxnSpPr>
          <p:spPr>
            <a:xfrm>
              <a:off x="4176663" y="6159500"/>
              <a:ext cx="349983" cy="0"/>
            </a:xfrm>
            <a:prstGeom prst="straightConnector1">
              <a:avLst/>
            </a:prstGeom>
            <a:ln w="12700" cmpd="sng">
              <a:solidFill>
                <a:schemeClr val="accent1">
                  <a:lumMod val="80000"/>
                  <a:lumOff val="2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2" name="þ&gt;27#1|S" title="þ\#1_1|1|||">
              <a:extLst>
                <a:ext uri="{FF2B5EF4-FFF2-40B4-BE49-F238E27FC236}">
                  <a16:creationId xmlns:a16="http://schemas.microsoft.com/office/drawing/2014/main" id="{888815C2-6A3D-6BB2-2BCD-C4AAA3A590FD}"/>
                </a:ext>
              </a:extLst>
            </p:cNvPr>
            <p:cNvCxnSpPr/>
            <p:nvPr/>
          </p:nvCxnSpPr>
          <p:spPr>
            <a:xfrm>
              <a:off x="8088013" y="1587501"/>
              <a:ext cx="332635" cy="0"/>
            </a:xfrm>
            <a:prstGeom prst="straightConnector1">
              <a:avLst/>
            </a:prstGeom>
            <a:ln w="12700" cmpd="sng">
              <a:solidFill>
                <a:schemeClr val="accent1">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3" name="þ&gt;27#2|S" title="þ\#1_2|2|||">
              <a:extLst>
                <a:ext uri="{FF2B5EF4-FFF2-40B4-BE49-F238E27FC236}">
                  <a16:creationId xmlns:a16="http://schemas.microsoft.com/office/drawing/2014/main" id="{395976A0-0296-D074-C3E7-BD6C86C8A7C0}"/>
                </a:ext>
              </a:extLst>
            </p:cNvPr>
            <p:cNvCxnSpPr/>
            <p:nvPr/>
          </p:nvCxnSpPr>
          <p:spPr>
            <a:xfrm>
              <a:off x="8088013" y="2349501"/>
              <a:ext cx="332635" cy="0"/>
            </a:xfrm>
            <a:prstGeom prst="straightConnector1">
              <a:avLst/>
            </a:prstGeom>
            <a:ln w="12700" cmpd="sng">
              <a:solidFill>
                <a:schemeClr val="accent2">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4" name="þ&gt;27#3|S" title="þ\#1_3|3|||">
              <a:extLst>
                <a:ext uri="{FF2B5EF4-FFF2-40B4-BE49-F238E27FC236}">
                  <a16:creationId xmlns:a16="http://schemas.microsoft.com/office/drawing/2014/main" id="{5C8F3364-8659-4AB3-C8E0-A6B9CDFEFEA8}"/>
                </a:ext>
              </a:extLst>
            </p:cNvPr>
            <p:cNvCxnSpPr/>
            <p:nvPr/>
          </p:nvCxnSpPr>
          <p:spPr>
            <a:xfrm>
              <a:off x="8088013" y="3111501"/>
              <a:ext cx="332635" cy="0"/>
            </a:xfrm>
            <a:prstGeom prst="straightConnector1">
              <a:avLst/>
            </a:prstGeom>
            <a:ln w="12700" cmpd="sng">
              <a:solidFill>
                <a:schemeClr val="accent3">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5" name="þ&gt;27#4|S" title="þ\#1_4|4|||">
              <a:extLst>
                <a:ext uri="{FF2B5EF4-FFF2-40B4-BE49-F238E27FC236}">
                  <a16:creationId xmlns:a16="http://schemas.microsoft.com/office/drawing/2014/main" id="{3DEBD53A-C824-9B09-88EE-CAED189B49EF}"/>
                </a:ext>
              </a:extLst>
            </p:cNvPr>
            <p:cNvCxnSpPr/>
            <p:nvPr/>
          </p:nvCxnSpPr>
          <p:spPr>
            <a:xfrm>
              <a:off x="8088013" y="3873500"/>
              <a:ext cx="332635" cy="0"/>
            </a:xfrm>
            <a:prstGeom prst="straightConnector1">
              <a:avLst/>
            </a:prstGeom>
            <a:ln w="12700" cmpd="sng">
              <a:solidFill>
                <a:schemeClr val="accent4">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6" name="þ&gt;27#5|S" title="þ\#1_5|5|||">
              <a:extLst>
                <a:ext uri="{FF2B5EF4-FFF2-40B4-BE49-F238E27FC236}">
                  <a16:creationId xmlns:a16="http://schemas.microsoft.com/office/drawing/2014/main" id="{8416770D-6251-D9A2-CD34-5E3D77ACE3F1}"/>
                </a:ext>
              </a:extLst>
            </p:cNvPr>
            <p:cNvCxnSpPr/>
            <p:nvPr/>
          </p:nvCxnSpPr>
          <p:spPr>
            <a:xfrm>
              <a:off x="8088013" y="4635500"/>
              <a:ext cx="332635" cy="0"/>
            </a:xfrm>
            <a:prstGeom prst="straightConnector1">
              <a:avLst/>
            </a:prstGeom>
            <a:ln w="12700" cmpd="sng">
              <a:solidFill>
                <a:schemeClr val="accent5">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7" name="þ&gt;27#6|S" title="þ\#1_6|6|||">
              <a:extLst>
                <a:ext uri="{FF2B5EF4-FFF2-40B4-BE49-F238E27FC236}">
                  <a16:creationId xmlns:a16="http://schemas.microsoft.com/office/drawing/2014/main" id="{9EC2B22D-1A63-B0CA-A339-59A9F4AC899C}"/>
                </a:ext>
              </a:extLst>
            </p:cNvPr>
            <p:cNvCxnSpPr/>
            <p:nvPr/>
          </p:nvCxnSpPr>
          <p:spPr>
            <a:xfrm>
              <a:off x="8088013" y="5397500"/>
              <a:ext cx="332635" cy="0"/>
            </a:xfrm>
            <a:prstGeom prst="straightConnector1">
              <a:avLst/>
            </a:prstGeom>
            <a:ln w="12700" cmpd="sng">
              <a:solidFill>
                <a:schemeClr val="accent6">
                  <a:lumMod val="10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8" name="þ&gt;27#7|S" title="þ\#1_7|7|||">
              <a:extLst>
                <a:ext uri="{FF2B5EF4-FFF2-40B4-BE49-F238E27FC236}">
                  <a16:creationId xmlns:a16="http://schemas.microsoft.com/office/drawing/2014/main" id="{51F0CBFD-B527-3352-4A1D-2020FE9F0663}"/>
                </a:ext>
              </a:extLst>
            </p:cNvPr>
            <p:cNvCxnSpPr/>
            <p:nvPr/>
          </p:nvCxnSpPr>
          <p:spPr>
            <a:xfrm>
              <a:off x="8088013" y="6159500"/>
              <a:ext cx="332635" cy="0"/>
            </a:xfrm>
            <a:prstGeom prst="straightConnector1">
              <a:avLst/>
            </a:prstGeom>
            <a:ln w="12700" cmpd="sng">
              <a:solidFill>
                <a:schemeClr val="accent1">
                  <a:lumMod val="80000"/>
                  <a:lumOff val="20000"/>
                </a:schemeClr>
              </a:solidFill>
              <a:prstDash val="solid"/>
              <a:headEnd type="none" w="med" len="med"/>
              <a:tailEnd type="triangl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21" name="þ\#1_1" descr="Section # 1@0@0" hidden="1" title="1">
              <a:extLst>
                <a:ext uri="{FF2B5EF4-FFF2-40B4-BE49-F238E27FC236}">
                  <a16:creationId xmlns:a16="http://schemas.microsoft.com/office/drawing/2014/main" id="{9496F2C4-2F0F-2D9F-CD8B-978F83823DCB}"/>
                </a:ext>
              </a:extLst>
            </p:cNvPr>
            <p:cNvSpPr/>
            <p:nvPr/>
          </p:nvSpPr>
          <p:spPr>
            <a:xfrm>
              <a:off x="3568700" y="1244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2" descr="Section # 1@0@0" hidden="1" title="1">
              <a:extLst>
                <a:ext uri="{FF2B5EF4-FFF2-40B4-BE49-F238E27FC236}">
                  <a16:creationId xmlns:a16="http://schemas.microsoft.com/office/drawing/2014/main" id="{DD138066-996C-3165-9C4E-5C3356C7FA16}"/>
                </a:ext>
              </a:extLst>
            </p:cNvPr>
            <p:cNvSpPr/>
            <p:nvPr/>
          </p:nvSpPr>
          <p:spPr>
            <a:xfrm>
              <a:off x="3568700" y="2006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3" descr="Section # 1@0@0" hidden="1" title="1">
              <a:extLst>
                <a:ext uri="{FF2B5EF4-FFF2-40B4-BE49-F238E27FC236}">
                  <a16:creationId xmlns:a16="http://schemas.microsoft.com/office/drawing/2014/main" id="{828A7C69-DAB1-00EE-05F7-90A747DB88CB}"/>
                </a:ext>
              </a:extLst>
            </p:cNvPr>
            <p:cNvSpPr/>
            <p:nvPr/>
          </p:nvSpPr>
          <p:spPr>
            <a:xfrm>
              <a:off x="3568700" y="2768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4" descr="Section # 1@0@0" hidden="1" title="1">
              <a:extLst>
                <a:ext uri="{FF2B5EF4-FFF2-40B4-BE49-F238E27FC236}">
                  <a16:creationId xmlns:a16="http://schemas.microsoft.com/office/drawing/2014/main" id="{AD9D0B28-C327-23C8-12BF-C71F88122C2D}"/>
                </a:ext>
              </a:extLst>
            </p:cNvPr>
            <p:cNvSpPr/>
            <p:nvPr/>
          </p:nvSpPr>
          <p:spPr>
            <a:xfrm>
              <a:off x="3568700" y="3530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9" name="þ\#1_5" descr="Section # 1@0@0" hidden="1" title="1">
              <a:extLst>
                <a:ext uri="{FF2B5EF4-FFF2-40B4-BE49-F238E27FC236}">
                  <a16:creationId xmlns:a16="http://schemas.microsoft.com/office/drawing/2014/main" id="{3084C855-E84A-526D-B749-2FF07F874983}"/>
                </a:ext>
              </a:extLst>
            </p:cNvPr>
            <p:cNvSpPr/>
            <p:nvPr/>
          </p:nvSpPr>
          <p:spPr>
            <a:xfrm>
              <a:off x="3568700" y="4292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31" name="þ\#1_6" descr="Section # 1@0@0" hidden="1" title="1">
              <a:extLst>
                <a:ext uri="{FF2B5EF4-FFF2-40B4-BE49-F238E27FC236}">
                  <a16:creationId xmlns:a16="http://schemas.microsoft.com/office/drawing/2014/main" id="{9FE95370-C6BC-B2BA-8A44-1DE86F1D8522}"/>
                </a:ext>
              </a:extLst>
            </p:cNvPr>
            <p:cNvSpPr/>
            <p:nvPr/>
          </p:nvSpPr>
          <p:spPr>
            <a:xfrm>
              <a:off x="3568700" y="5054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33" name="þ\#1_7" descr="Section # 1@0@0" hidden="1" title="1">
              <a:extLst>
                <a:ext uri="{FF2B5EF4-FFF2-40B4-BE49-F238E27FC236}">
                  <a16:creationId xmlns:a16="http://schemas.microsoft.com/office/drawing/2014/main" id="{16B2044F-AC2E-FCF8-3D92-8A3C3452ACA2}"/>
                </a:ext>
              </a:extLst>
            </p:cNvPr>
            <p:cNvSpPr/>
            <p:nvPr/>
          </p:nvSpPr>
          <p:spPr>
            <a:xfrm>
              <a:off x="3568700" y="5816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1596765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8" name="þK">
            <a:extLst>
              <a:ext uri="{FF2B5EF4-FFF2-40B4-BE49-F238E27FC236}">
                <a16:creationId xmlns:a16="http://schemas.microsoft.com/office/drawing/2014/main" id="{B90AF39F-31F8-725E-B34A-394D5ADC0E91}"/>
              </a:ext>
            </a:extLst>
          </p:cNvPr>
          <p:cNvGrpSpPr/>
          <p:nvPr/>
        </p:nvGrpSpPr>
        <p:grpSpPr>
          <a:xfrm>
            <a:off x="3427699" y="1116905"/>
            <a:ext cx="8509000" cy="5461000"/>
            <a:chOff x="3505200" y="1143000"/>
            <a:chExt cx="8509000" cy="5461000"/>
          </a:xfrm>
        </p:grpSpPr>
        <p:sp>
          <p:nvSpPr>
            <p:cNvPr id="426" name="þH#6" descr="3 1" title="|6|">
              <a:extLst>
                <a:ext uri="{FF2B5EF4-FFF2-40B4-BE49-F238E27FC236}">
                  <a16:creationId xmlns:a16="http://schemas.microsoft.com/office/drawing/2014/main" id="{3B717A58-66DA-9820-0E1C-D2BABBB2AE01}"/>
                </a:ext>
              </a:extLst>
            </p:cNvPr>
            <p:cNvSpPr/>
            <p:nvPr/>
          </p:nvSpPr>
          <p:spPr>
            <a:xfrm>
              <a:off x="9207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4" name="þH#5" descr="2 1" title="|5|">
              <a:extLst>
                <a:ext uri="{FF2B5EF4-FFF2-40B4-BE49-F238E27FC236}">
                  <a16:creationId xmlns:a16="http://schemas.microsoft.com/office/drawing/2014/main" id="{68462439-F418-E1D8-B6CB-6D917A27F9E3}"/>
                </a:ext>
              </a:extLst>
            </p:cNvPr>
            <p:cNvSpPr/>
            <p:nvPr/>
          </p:nvSpPr>
          <p:spPr>
            <a:xfrm>
              <a:off x="6413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2" name="þH#4" descr="1 1" title="|4|">
              <a:extLst>
                <a:ext uri="{FF2B5EF4-FFF2-40B4-BE49-F238E27FC236}">
                  <a16:creationId xmlns:a16="http://schemas.microsoft.com/office/drawing/2014/main" id="{5B08A1B7-AD2D-7802-E660-A328F731FA0A}"/>
                </a:ext>
              </a:extLst>
            </p:cNvPr>
            <p:cNvSpPr/>
            <p:nvPr/>
          </p:nvSpPr>
          <p:spPr>
            <a:xfrm>
              <a:off x="3619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0" name="þH#3" descr="3 1" title="|3|">
              <a:extLst>
                <a:ext uri="{FF2B5EF4-FFF2-40B4-BE49-F238E27FC236}">
                  <a16:creationId xmlns:a16="http://schemas.microsoft.com/office/drawing/2014/main" id="{D6354219-E766-4137-0C2A-1406FC253993}"/>
                </a:ext>
              </a:extLst>
            </p:cNvPr>
            <p:cNvSpPr/>
            <p:nvPr/>
          </p:nvSpPr>
          <p:spPr>
            <a:xfrm>
              <a:off x="9207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8" name="þH#2" descr="2 1" title="|2|">
              <a:extLst>
                <a:ext uri="{FF2B5EF4-FFF2-40B4-BE49-F238E27FC236}">
                  <a16:creationId xmlns:a16="http://schemas.microsoft.com/office/drawing/2014/main" id="{19EFAC81-0409-563E-7B20-5C68875B74B0}"/>
                </a:ext>
              </a:extLst>
            </p:cNvPr>
            <p:cNvSpPr/>
            <p:nvPr/>
          </p:nvSpPr>
          <p:spPr>
            <a:xfrm>
              <a:off x="6413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6" name="þH#1" descr="1 1" title="|1|">
              <a:extLst>
                <a:ext uri="{FF2B5EF4-FFF2-40B4-BE49-F238E27FC236}">
                  <a16:creationId xmlns:a16="http://schemas.microsoft.com/office/drawing/2014/main" id="{352F596F-ED1C-D919-11B8-5F7825C043C2}"/>
                </a:ext>
              </a:extLst>
            </p:cNvPr>
            <p:cNvSpPr/>
            <p:nvPr/>
          </p:nvSpPr>
          <p:spPr>
            <a:xfrm>
              <a:off x="3619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E4B3957D-7301-9AFE-0D2C-D4A2DFDB41AA}"/>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4" name="þO" descr="80#43.69228" hidden="1" title="1.830987">
              <a:extLst>
                <a:ext uri="{FF2B5EF4-FFF2-40B4-BE49-F238E27FC236}">
                  <a16:creationId xmlns:a16="http://schemas.microsoft.com/office/drawing/2014/main" id="{85F1817D-6999-5802-5C28-5A02DB900A50}"/>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D8D2BFF8-075E-DBD5-B692-E6E9E1C7C8B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CA0E407F-AB38-2267-E628-0145122B696C}"/>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0CA7EBBB-7655-6515-CC4E-408ADE4FC04D}"/>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E5A34EE7-67DD-312D-29F7-284F07A9B2E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BC4653B6-ED9F-B8ED-64F5-81713D926759}"/>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BC79F9A9-63B7-65B6-E80D-C24BA6E6A60A}"/>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BE8928DD-BC24-2B2E-7A29-EC9B1207AEF4}"/>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76D20C27-824B-2868-2ADA-A3C61A5D0221}"/>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4996DAFE-CC83-FCAE-7092-19E4EF458997}"/>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5673656E-A1D1-2B01-6F28-236DB5E943D7}"/>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075E5C75-F6B7-899E-2F62-D224A099E04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999CABA0-D67C-226B-37A2-7A6FE06507D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AB50C6E6-125D-95BD-1D12-5FDFF448DF7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F3718D4E-CA58-586C-4861-9013D5E7552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62C1F7E4-4D79-560D-59D3-CD1E17A6C48F}"/>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020F35A6-60BB-4975-3CCA-1609483F3A1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descr="1" hidden="1">
              <a:extLst>
                <a:ext uri="{FF2B5EF4-FFF2-40B4-BE49-F238E27FC236}">
                  <a16:creationId xmlns:a16="http://schemas.microsoft.com/office/drawing/2014/main" id="{9B9BDF30-6B78-ED7D-6037-E02B326CD51A}"/>
                </a:ext>
              </a:extLst>
            </p:cNvPr>
            <p:cNvSpPr/>
            <p:nvPr/>
          </p:nvSpPr>
          <p:spPr>
            <a:xfrm>
              <a:off x="3505200" y="11430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49459BBF-6B4F-5CCD-8693-5CB39AB00345}"/>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8F654086-609F-5BCE-9FB0-71DEA09D2538}"/>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00DBD80D-66A7-9DFA-1F64-52D2E8C11FA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B48FDA89-7679-36F7-C8BF-312634C54438}"/>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306CBBC5-0588-48D1-B4C5-D6A85ABB194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4þ&gt;23þ&gt;22þ&gt;20þ&gt;21þ&gt;26þ&gt;25[þaþ]þ&gt;24U3[þxþ]1[þaþ]MF52[þxþ]None[þaþ]D_I[þxþ]SubRowD[þaþ]þ&gt;22FT[þxþ]V[þaþ]þ&gt;21FT[þxþ]V[þaþ]þ&gt;21U12[þxþ]S[þaþ]þ&gt;21U19[þxþ]T[þaþ]þ&gt;21U21[þxþ]&gt;21[þaþ]þ&gt;21U22[þxþ]þNone[þaþ]þ&gt;21U68[þxþ]Y[þaþ]þ&gt;21U4[þxþ]0.259951439886587[þaþ]þ&gt;21U3[þxþ]0.934028440513082[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94d2b6dca7804c81ab095915708c3145[þaþ]U1U81[þxþ]Y[þaþ]F192[þxþ]Y[þaþ]þ&gt;21U70[þxþ]TextStyle1[þaþ]þ&gt;21U62[þxþ]Y[þaþ]F190[þxþ]DoubleColorStyle1[þaþ]þ&gt;21U69[þxþ]N[þaþ]F_0[þxþ]0.177347930029178[þaþ]F166[þxþ]N[þaþ]F149[þxþ]InvertedTextStyle1[þaþ]þ&gt;21F148[þxþ]Topic[þaþ]F185[þxþ]389,15087890625[þaþ]F186[þxþ]540,001953125[þaþ]U1U79[þxþ]0[þaþ]F184[þxþ]N[þaþ]U1U78[þxþ]50[þaþ]U110[þxþ]0[þaþ]U112[þxþ]Infinity[þaþ]F84[þxþ]N[þaþ]F196[þxþ]L[þaþ]F195[þxþ]D[þaþ]F189[þxþ]N[þaþ]þ&gt;21F197[þxþ]Y[þaþ]þ&gt;21F198[þxþ]N[þaþ]F-3[þxþ]Template10[þaþ]F124[þxþ]8[þaþ]F_6[þxþ]0.0769230769230775[þaþ]F209[þxþ]72.15757[þaþ]F210[þxþ]138.7144[þaþ]þ&gt;24FT[þxþ]V[þaþ]OL[þxþ]1[þaþ]F222[þxþ]N[þaþ]F236[þxþ]AGENDA[þaþ]U114[þxþ]1[þaþ]þ&gt;21U84[þxþ]Y[þaþ]þ&gt;20F232[þxþ]Y[þaþ]þ&gt;20F233[þxþ]1[þaþ]þ&gt;20U12[þxþ]S[þaþ]þ&gt;20U19[þxþ]L[þaþ]þ&gt;20U10[þxþ]0[þaþ]þ&gt;20U9[þxþ]0[þaþ]þ&gt;20U3[þxþ]1[þaþ]þ&gt;20U4[þxþ]0.201534445730293[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35222223402987[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Y[þaþ]þ&gt;24U82[þxþ]164.158187866211[þaþ]þ&gt;24U83[þxþ]48.0332298278809[þaþ]þ&gt;23VA[þxþ]N[þaþ]þ&gt;23U82[þxþ]168.834091186523[þaþ]þ&gt;23U83[þxþ]29.0674800872803[þaþ]þ&gt;22F193[þxþ]N[þaþ]þ&gt;22VA[þxþ]N[þaþ]þ&gt;20VA[þxþ]Y[þaþ]þ&gt;20U82[þxþ]174.057952880859[þaþ]þ&gt;20U83[þxþ]58.569450378418[þaþ]þ&gt;22F194[þxþ]N[þaþ]þ&gt;22U82[þxþ]168.834014892578[þaþ]þ&gt;22U83[þxþ]26.8167724609375[þaþ]þ&gt;25U12[þxþ]S[þaþ]þ&gt;25U19[þxþ]TN[þaþ]þ&gt;25U10[þxþ]0[þaþ]þ&gt;25U9[þxþ]0[þaþ]þ&gt;25U3[þxþ]1[þaþ]þ&gt;25U4[þxþ]0.186792549584214[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0[þaþ]I_2F269[þxþ]-1[þaþ]I_2F264[þxþ]16[þaþ]I_2F265[þxþ]0[þaþ]þ&gt;25F148[þxþ]#[þaþ]F279[þxþ]23.2552[þaþ]F282[þxþ]277.9658[þaþ]F286[þxþ]Classic Color Palette[þaþ]F211[þxþ]N[þaþ]þ&gt;24U5[þxþ]0[þaþ]þ&gt;24U2[þxþ]0[þaþ]þ&gt;23U5[þxþ]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6FT[þxþ]V[þaþ]F302[þxþ]0_Professional[þaþ]F300[þxþ]01_Agenda[þaþ]F301[þxþ]01_Standard[þaþ]þ&gt;24F303[þxþ]48[þaþ]þ&gt;23F303[þxþ]50[þaþ]þ&gt;22F303[þxþ]52[þaþ]þ&gt;20F303[þxþ]54[þaþ]þ&gt;21F303[þxþ]60[þaþ]þ&gt;26F303[þxþ]35[þaþ]þ&gt;25F303[þxþ]46[þaþ]þ&gt;26U5[þxþ]3[þaþ]þ&gt;26U2[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2C977E38-4917-78B6-63B3-D4DE0A688619}"/>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DC002D69-48AE-A6FD-08F4-44E5884F75F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B2090076-AB1C-F49E-E64D-8AD127300B3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cxnSp>
          <p:nvCxnSpPr>
            <p:cNvPr id="402" name="þ&gt;26" hidden="1" title="V">
              <a:extLst>
                <a:ext uri="{FF2B5EF4-FFF2-40B4-BE49-F238E27FC236}">
                  <a16:creationId xmlns:a16="http://schemas.microsoft.com/office/drawing/2014/main" id="{FB856F04-C5F8-ED9A-B246-068CE5ECA79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F8BAD0AE-A17A-F2B0-2E12-5BEBB7345470}"/>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A74C45F4-E420-C010-413F-A86BD7B73347}"/>
                </a:ext>
              </a:extLst>
            </p:cNvPr>
            <p:cNvSpPr/>
            <p:nvPr/>
          </p:nvSpPr>
          <p:spPr>
            <a:xfrm>
              <a:off x="3505200" y="1143000"/>
              <a:ext cx="8509000" cy="5461000"/>
            </a:xfrm>
            <a:prstGeom prst="rect">
              <a:avLst/>
            </a:prstGeom>
            <a:solidFill>
              <a:srgbClr val="FFFFFF">
                <a:lumMod val="100000"/>
              </a:srgbClr>
            </a:solidFill>
            <a:ln w="12700" cap="flat" cmpd="sng" algn="ctr">
              <a:solidFill>
                <a:srgbClr val="000000">
                  <a:lumMod val="100000"/>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61827EB6-B842-53ED-A0C7-137CE14DA62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711F13F4-2A06-D9DD-97BE-F400BDAD719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43527E65-1861-2C39-2479-298BF91C68B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8F55E3F9-D7A0-E767-44F2-2E2686F7B8F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51FECE75-3E15-636E-684B-A4FDF403517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4F6FB7F2-E95C-7D64-4513-61FD0AC8F78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6C173BC4-DA55-81E3-3517-D7A6BE31191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452D065D-0F54-4561-EB10-AB5233A174C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D67B8E9A-F4FE-8BDD-1558-4D63FE83137A}"/>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000" b="1">
                <a:solidFill>
                  <a:schemeClr val="tx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35A95FDC-820D-AA02-007E-4ADBF6FFB23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F26F1442-0A19-0246-5791-F90BC39FB44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C7ED0ACC-A426-A1A3-79DF-51A207F357E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03716427-334A-CEA9-2EE6-3DBBF748B95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tx2">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80DAB1E4-EDD3-3650-0F01-F24390F8E5A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8074DECA-47FA-047E-C0C0-71304C38642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2">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1BD860E9-A978-1730-37C6-AEBC08DB4E1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702BB275-0F00-9E91-A538-24229041C6B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bg2">
                      <a:lumMod val="100000"/>
                    </a:scheme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2">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5F9FD638-E27D-8982-42BF-10B8CBD4E4C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9B4F755C-D4BD-ADBB-72E3-54AF4708E21A}"/>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8D18B306-BF41-45BA-9987-B715AF6D9F8A}"/>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2C75D959-5137-67A2-212C-D37198F4506D}"/>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ACBDA1D7-67AC-FFF6-F3F3-B0991215B0A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128CCB54-EE08-23DE-5C0A-67B279890C4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b="1">
                <a:solidFill>
                  <a:schemeClr val="tx2">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EFC32B33-8431-B26C-5920-F3ED72DC4099}"/>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BBBD7CF3-03ED-25FF-C598-BC190822B973}"/>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9A30F1BD-F333-1BED-2ECE-A74BB1DA2E8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CB0850AD-DFE4-56E9-EE4D-E78E87343420}"/>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0EE58A72-11B0-A9FF-9B28-1BCE31E42863}"/>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F254B3CA-CFE0-78E4-DE2B-D27ADD7DE0C4}"/>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DB5F09A7-2BC4-AEEA-18D4-7DFB97E9B41D}"/>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B72A9E0E-1FCD-A0F4-CA6F-B93CF274D619}"/>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C88C8D67-9941-3CA4-0B5D-4491BAECB83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96A3ABE3-48DF-D418-2040-437629EC983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69B46997-604E-D2C0-AE77-8CA5B3008FD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4A9C21A4-1AAC-AD3E-7FAA-14FEC2E297B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8E87EA9B-EA28-78D0-BB6B-88F43F28FB3E}"/>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8" name="þ&gt;21#1|T" title="þ\#1_1|1||&gt;21|">
              <a:extLst>
                <a:ext uri="{FF2B5EF4-FFF2-40B4-BE49-F238E27FC236}">
                  <a16:creationId xmlns:a16="http://schemas.microsoft.com/office/drawing/2014/main" id="{376A9B43-BEF7-E93F-EBD7-6F690004E26A}"/>
                </a:ext>
              </a:extLst>
            </p:cNvPr>
            <p:cNvSpPr>
              <a:spLocks/>
            </p:cNvSpPr>
            <p:nvPr/>
          </p:nvSpPr>
          <p:spPr>
            <a:xfrm>
              <a:off x="3619500" y="1774598"/>
              <a:ext cx="2692400" cy="6668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2">
                      <a:lumMod val="100000"/>
                    </a:schemeClr>
                  </a:solidFill>
                  <a:latin typeface="Bierstadt" panose="020B0004020202020204" pitchFamily="34" charset="0"/>
                </a:rPr>
                <a:t>Placeholder</a:t>
              </a:r>
            </a:p>
          </p:txBody>
        </p:sp>
        <p:sp>
          <p:nvSpPr>
            <p:cNvPr id="429" name="þ&gt;21#2|T" title="þ\#1_2|2||&gt;21|">
              <a:extLst>
                <a:ext uri="{FF2B5EF4-FFF2-40B4-BE49-F238E27FC236}">
                  <a16:creationId xmlns:a16="http://schemas.microsoft.com/office/drawing/2014/main" id="{4FAA7D88-1239-273D-223C-C9B8A3E0EABC}"/>
                </a:ext>
              </a:extLst>
            </p:cNvPr>
            <p:cNvSpPr>
              <a:spLocks/>
            </p:cNvSpPr>
            <p:nvPr/>
          </p:nvSpPr>
          <p:spPr>
            <a:xfrm>
              <a:off x="6413500" y="1774598"/>
              <a:ext cx="2692400" cy="6668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2">
                      <a:lumMod val="100000"/>
                    </a:schemeClr>
                  </a:solidFill>
                  <a:latin typeface="Bierstadt" panose="020B0004020202020204" pitchFamily="34" charset="0"/>
                </a:rPr>
                <a:t>Placeholder</a:t>
              </a:r>
            </a:p>
          </p:txBody>
        </p:sp>
        <p:sp>
          <p:nvSpPr>
            <p:cNvPr id="430" name="þ&gt;21#3|T" title="þ\#1_3|3||&gt;21|">
              <a:extLst>
                <a:ext uri="{FF2B5EF4-FFF2-40B4-BE49-F238E27FC236}">
                  <a16:creationId xmlns:a16="http://schemas.microsoft.com/office/drawing/2014/main" id="{506048C7-9FD3-E221-9BCF-5FFF7C15EB4D}"/>
                </a:ext>
              </a:extLst>
            </p:cNvPr>
            <p:cNvSpPr>
              <a:spLocks/>
            </p:cNvSpPr>
            <p:nvPr/>
          </p:nvSpPr>
          <p:spPr>
            <a:xfrm>
              <a:off x="9207500" y="1774598"/>
              <a:ext cx="2692400" cy="6668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2">
                      <a:lumMod val="100000"/>
                    </a:schemeClr>
                  </a:solidFill>
                  <a:latin typeface="Bierstadt" panose="020B0004020202020204" pitchFamily="34" charset="0"/>
                </a:rPr>
                <a:t>Placeholder</a:t>
              </a:r>
            </a:p>
          </p:txBody>
        </p:sp>
        <p:sp>
          <p:nvSpPr>
            <p:cNvPr id="431" name="þ&gt;21#4|T" title="þ\#1_4|4||&gt;21|">
              <a:extLst>
                <a:ext uri="{FF2B5EF4-FFF2-40B4-BE49-F238E27FC236}">
                  <a16:creationId xmlns:a16="http://schemas.microsoft.com/office/drawing/2014/main" id="{69EB9EB3-819A-CEFE-FF14-201E48684389}"/>
                </a:ext>
              </a:extLst>
            </p:cNvPr>
            <p:cNvSpPr>
              <a:spLocks/>
            </p:cNvSpPr>
            <p:nvPr/>
          </p:nvSpPr>
          <p:spPr>
            <a:xfrm>
              <a:off x="3619500" y="4441597"/>
              <a:ext cx="2692400" cy="6668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2">
                      <a:lumMod val="100000"/>
                    </a:schemeClr>
                  </a:solidFill>
                  <a:latin typeface="Bierstadt" panose="020B0004020202020204" pitchFamily="34" charset="0"/>
                </a:rPr>
                <a:t>Placeholder</a:t>
              </a:r>
            </a:p>
          </p:txBody>
        </p:sp>
        <p:sp>
          <p:nvSpPr>
            <p:cNvPr id="432" name="þ&gt;21#5|T" title="þ\#1_5|5||&gt;21|">
              <a:extLst>
                <a:ext uri="{FF2B5EF4-FFF2-40B4-BE49-F238E27FC236}">
                  <a16:creationId xmlns:a16="http://schemas.microsoft.com/office/drawing/2014/main" id="{F65E1A92-F29C-0B5C-9EDF-E59565A9BC6D}"/>
                </a:ext>
              </a:extLst>
            </p:cNvPr>
            <p:cNvSpPr>
              <a:spLocks/>
            </p:cNvSpPr>
            <p:nvPr/>
          </p:nvSpPr>
          <p:spPr>
            <a:xfrm>
              <a:off x="6413500" y="4441597"/>
              <a:ext cx="2692400" cy="6668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2">
                      <a:lumMod val="100000"/>
                    </a:schemeClr>
                  </a:solidFill>
                  <a:latin typeface="Bierstadt" panose="020B0004020202020204" pitchFamily="34" charset="0"/>
                </a:rPr>
                <a:t>Placeholder</a:t>
              </a:r>
            </a:p>
          </p:txBody>
        </p:sp>
        <p:sp>
          <p:nvSpPr>
            <p:cNvPr id="433" name="þ&gt;21#6|T" title="þ\#1_6|6||&gt;21|">
              <a:extLst>
                <a:ext uri="{FF2B5EF4-FFF2-40B4-BE49-F238E27FC236}">
                  <a16:creationId xmlns:a16="http://schemas.microsoft.com/office/drawing/2014/main" id="{94A1ADA1-7304-D58B-989F-002DF3BC37CD}"/>
                </a:ext>
              </a:extLst>
            </p:cNvPr>
            <p:cNvSpPr>
              <a:spLocks/>
            </p:cNvSpPr>
            <p:nvPr/>
          </p:nvSpPr>
          <p:spPr>
            <a:xfrm>
              <a:off x="9207500" y="4441597"/>
              <a:ext cx="2692400" cy="6668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tx2">
                      <a:lumMod val="100000"/>
                    </a:schemeClr>
                  </a:solidFill>
                  <a:latin typeface="Bierstadt" panose="020B0004020202020204" pitchFamily="34" charset="0"/>
                </a:rPr>
                <a:t>Placeholder</a:t>
              </a:r>
            </a:p>
          </p:txBody>
        </p:sp>
        <p:sp>
          <p:nvSpPr>
            <p:cNvPr id="434" name="þ&gt;20#1|L" title="þ\#1_1|1||&gt;20|">
              <a:extLst>
                <a:ext uri="{FF2B5EF4-FFF2-40B4-BE49-F238E27FC236}">
                  <a16:creationId xmlns:a16="http://schemas.microsoft.com/office/drawing/2014/main" id="{CB018833-2928-D0F7-D14E-EC8D3FF324A4}"/>
                </a:ext>
              </a:extLst>
            </p:cNvPr>
            <p:cNvSpPr>
              <a:spLocks/>
            </p:cNvSpPr>
            <p:nvPr/>
          </p:nvSpPr>
          <p:spPr>
            <a:xfrm>
              <a:off x="3619500" y="2441477"/>
              <a:ext cx="2692400" cy="51701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09:00-10:00</a:t>
              </a:r>
            </a:p>
          </p:txBody>
        </p:sp>
        <p:sp>
          <p:nvSpPr>
            <p:cNvPr id="435" name="þ&gt;20#2|L" title="þ\#1_2|2||&gt;20|">
              <a:extLst>
                <a:ext uri="{FF2B5EF4-FFF2-40B4-BE49-F238E27FC236}">
                  <a16:creationId xmlns:a16="http://schemas.microsoft.com/office/drawing/2014/main" id="{395311C5-3515-2A51-00FB-F49B7814DE94}"/>
                </a:ext>
              </a:extLst>
            </p:cNvPr>
            <p:cNvSpPr>
              <a:spLocks/>
            </p:cNvSpPr>
            <p:nvPr/>
          </p:nvSpPr>
          <p:spPr>
            <a:xfrm>
              <a:off x="6413500" y="2441477"/>
              <a:ext cx="2692400" cy="51701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10:00-11:00</a:t>
              </a:r>
            </a:p>
          </p:txBody>
        </p:sp>
        <p:sp>
          <p:nvSpPr>
            <p:cNvPr id="436" name="þ&gt;20#3|L" title="þ\#1_3|3||&gt;20|">
              <a:extLst>
                <a:ext uri="{FF2B5EF4-FFF2-40B4-BE49-F238E27FC236}">
                  <a16:creationId xmlns:a16="http://schemas.microsoft.com/office/drawing/2014/main" id="{50FEA462-B83E-FDF2-42BC-3256469EE701}"/>
                </a:ext>
              </a:extLst>
            </p:cNvPr>
            <p:cNvSpPr>
              <a:spLocks/>
            </p:cNvSpPr>
            <p:nvPr/>
          </p:nvSpPr>
          <p:spPr>
            <a:xfrm>
              <a:off x="9207500" y="2441477"/>
              <a:ext cx="2692400" cy="51701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11:00-12:00</a:t>
              </a:r>
            </a:p>
          </p:txBody>
        </p:sp>
        <p:sp>
          <p:nvSpPr>
            <p:cNvPr id="437" name="þ&gt;20#4|L" title="þ\#1_4|4||&gt;20|">
              <a:extLst>
                <a:ext uri="{FF2B5EF4-FFF2-40B4-BE49-F238E27FC236}">
                  <a16:creationId xmlns:a16="http://schemas.microsoft.com/office/drawing/2014/main" id="{387256A9-AEC9-851E-CF05-34D776FBE9FE}"/>
                </a:ext>
              </a:extLst>
            </p:cNvPr>
            <p:cNvSpPr>
              <a:spLocks/>
            </p:cNvSpPr>
            <p:nvPr/>
          </p:nvSpPr>
          <p:spPr>
            <a:xfrm>
              <a:off x="3619500" y="5108477"/>
              <a:ext cx="2692400" cy="51701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12:00-13:00</a:t>
              </a:r>
            </a:p>
          </p:txBody>
        </p:sp>
        <p:sp>
          <p:nvSpPr>
            <p:cNvPr id="438" name="þ&gt;20#5|L" title="þ\#1_5|5||&gt;20|">
              <a:extLst>
                <a:ext uri="{FF2B5EF4-FFF2-40B4-BE49-F238E27FC236}">
                  <a16:creationId xmlns:a16="http://schemas.microsoft.com/office/drawing/2014/main" id="{69AA8ECC-318E-B317-B0B9-DEDB51AFC8E8}"/>
                </a:ext>
              </a:extLst>
            </p:cNvPr>
            <p:cNvSpPr>
              <a:spLocks/>
            </p:cNvSpPr>
            <p:nvPr/>
          </p:nvSpPr>
          <p:spPr>
            <a:xfrm>
              <a:off x="6413500" y="5108477"/>
              <a:ext cx="2692400" cy="51701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13:00-14:00</a:t>
              </a:r>
            </a:p>
          </p:txBody>
        </p:sp>
        <p:sp>
          <p:nvSpPr>
            <p:cNvPr id="439" name="þ&gt;20#6|L" title="þ\#1_6|6||&gt;20|">
              <a:extLst>
                <a:ext uri="{FF2B5EF4-FFF2-40B4-BE49-F238E27FC236}">
                  <a16:creationId xmlns:a16="http://schemas.microsoft.com/office/drawing/2014/main" id="{92A11DFF-6BD1-82A1-3303-1213171DA4FF}"/>
                </a:ext>
              </a:extLst>
            </p:cNvPr>
            <p:cNvSpPr>
              <a:spLocks/>
            </p:cNvSpPr>
            <p:nvPr/>
          </p:nvSpPr>
          <p:spPr>
            <a:xfrm>
              <a:off x="9207500" y="5108477"/>
              <a:ext cx="2692400" cy="51701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14:00-15:00</a:t>
              </a:r>
            </a:p>
          </p:txBody>
        </p:sp>
        <p:sp>
          <p:nvSpPr>
            <p:cNvPr id="440" name="þ&gt;24#1|T" title="þ\#1_1|1||&gt;24|">
              <a:extLst>
                <a:ext uri="{FF2B5EF4-FFF2-40B4-BE49-F238E27FC236}">
                  <a16:creationId xmlns:a16="http://schemas.microsoft.com/office/drawing/2014/main" id="{78301F02-2CA3-05B2-3D44-892FEF5605A0}"/>
                </a:ext>
              </a:extLst>
            </p:cNvPr>
            <p:cNvSpPr>
              <a:spLocks/>
            </p:cNvSpPr>
            <p:nvPr/>
          </p:nvSpPr>
          <p:spPr>
            <a:xfrm>
              <a:off x="3619500" y="2958493"/>
              <a:ext cx="2692400" cy="8599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chemeClr val="tx2">
                      <a:lumMod val="100000"/>
                    </a:schemeClr>
                  </a:solidFill>
                  <a:latin typeface="Bierstadt" panose="020B0004020202020204" pitchFamily="34" charset="0"/>
                </a:rPr>
                <a:t>Lorem ipsum dolor sit amet, consectetur adipisci elit....</a:t>
              </a:r>
            </a:p>
          </p:txBody>
        </p:sp>
        <p:sp>
          <p:nvSpPr>
            <p:cNvPr id="441" name="þ&gt;24#2|T" title="þ\#1_2|2||&gt;24|">
              <a:extLst>
                <a:ext uri="{FF2B5EF4-FFF2-40B4-BE49-F238E27FC236}">
                  <a16:creationId xmlns:a16="http://schemas.microsoft.com/office/drawing/2014/main" id="{7917D2C4-F2ED-E896-73B0-D7C1EF4B1F28}"/>
                </a:ext>
              </a:extLst>
            </p:cNvPr>
            <p:cNvSpPr>
              <a:spLocks/>
            </p:cNvSpPr>
            <p:nvPr/>
          </p:nvSpPr>
          <p:spPr>
            <a:xfrm>
              <a:off x="6413500" y="2958493"/>
              <a:ext cx="2692400" cy="8599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chemeClr val="tx2">
                      <a:lumMod val="100000"/>
                    </a:schemeClr>
                  </a:solidFill>
                  <a:latin typeface="Bierstadt" panose="020B0004020202020204" pitchFamily="34" charset="0"/>
                </a:rPr>
                <a:t>Lorem ipsum dolor sit amet, consectetur adipisci elit....</a:t>
              </a:r>
            </a:p>
          </p:txBody>
        </p:sp>
        <p:sp>
          <p:nvSpPr>
            <p:cNvPr id="442" name="þ&gt;24#3|T" title="þ\#1_3|3||&gt;24|">
              <a:extLst>
                <a:ext uri="{FF2B5EF4-FFF2-40B4-BE49-F238E27FC236}">
                  <a16:creationId xmlns:a16="http://schemas.microsoft.com/office/drawing/2014/main" id="{C1F51F5D-04E8-A1C4-90C0-178C7266A9D2}"/>
                </a:ext>
              </a:extLst>
            </p:cNvPr>
            <p:cNvSpPr>
              <a:spLocks/>
            </p:cNvSpPr>
            <p:nvPr/>
          </p:nvSpPr>
          <p:spPr>
            <a:xfrm>
              <a:off x="9207500" y="2958493"/>
              <a:ext cx="2692400" cy="8599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chemeClr val="tx2">
                      <a:lumMod val="100000"/>
                    </a:schemeClr>
                  </a:solidFill>
                  <a:latin typeface="Bierstadt" panose="020B0004020202020204" pitchFamily="34" charset="0"/>
                </a:rPr>
                <a:t>Lorem ipsum dolor sit amet, consectetur adipisci elit....</a:t>
              </a:r>
            </a:p>
          </p:txBody>
        </p:sp>
        <p:sp>
          <p:nvSpPr>
            <p:cNvPr id="443" name="þ&gt;24#4|T" title="þ\#1_4|4||&gt;24|">
              <a:extLst>
                <a:ext uri="{FF2B5EF4-FFF2-40B4-BE49-F238E27FC236}">
                  <a16:creationId xmlns:a16="http://schemas.microsoft.com/office/drawing/2014/main" id="{827B685F-25F5-5B60-8707-CB6A0A374BA9}"/>
                </a:ext>
              </a:extLst>
            </p:cNvPr>
            <p:cNvSpPr>
              <a:spLocks/>
            </p:cNvSpPr>
            <p:nvPr/>
          </p:nvSpPr>
          <p:spPr>
            <a:xfrm>
              <a:off x="3619500" y="5625493"/>
              <a:ext cx="2692400" cy="8599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chemeClr val="tx2">
                      <a:lumMod val="100000"/>
                    </a:schemeClr>
                  </a:solidFill>
                  <a:latin typeface="Bierstadt" panose="020B0004020202020204" pitchFamily="34" charset="0"/>
                </a:rPr>
                <a:t>Lorem ipsum dolor sit amet, consectetur adipisci elit....</a:t>
              </a:r>
            </a:p>
          </p:txBody>
        </p:sp>
        <p:sp>
          <p:nvSpPr>
            <p:cNvPr id="444" name="þ&gt;24#5|T" title="þ\#1_5|5||&gt;24|">
              <a:extLst>
                <a:ext uri="{FF2B5EF4-FFF2-40B4-BE49-F238E27FC236}">
                  <a16:creationId xmlns:a16="http://schemas.microsoft.com/office/drawing/2014/main" id="{79B7F1B4-8DC3-CFD9-9828-7648B3C00AAA}"/>
                </a:ext>
              </a:extLst>
            </p:cNvPr>
            <p:cNvSpPr>
              <a:spLocks/>
            </p:cNvSpPr>
            <p:nvPr/>
          </p:nvSpPr>
          <p:spPr>
            <a:xfrm>
              <a:off x="6413500" y="5625493"/>
              <a:ext cx="2692400" cy="8599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chemeClr val="tx2">
                      <a:lumMod val="100000"/>
                    </a:schemeClr>
                  </a:solidFill>
                  <a:latin typeface="Bierstadt" panose="020B0004020202020204" pitchFamily="34" charset="0"/>
                </a:rPr>
                <a:t>Lorem ipsum dolor sit amet, consectetur adipisci elit....</a:t>
              </a:r>
            </a:p>
          </p:txBody>
        </p:sp>
        <p:sp>
          <p:nvSpPr>
            <p:cNvPr id="445" name="þ&gt;24#6|T" title="þ\#1_6|6||&gt;24|">
              <a:extLst>
                <a:ext uri="{FF2B5EF4-FFF2-40B4-BE49-F238E27FC236}">
                  <a16:creationId xmlns:a16="http://schemas.microsoft.com/office/drawing/2014/main" id="{386AB6C0-37B5-806C-413C-1CFB0073C70C}"/>
                </a:ext>
              </a:extLst>
            </p:cNvPr>
            <p:cNvSpPr>
              <a:spLocks/>
            </p:cNvSpPr>
            <p:nvPr/>
          </p:nvSpPr>
          <p:spPr>
            <a:xfrm>
              <a:off x="9207500" y="5625493"/>
              <a:ext cx="2692400" cy="85997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900">
                  <a:solidFill>
                    <a:schemeClr val="tx2">
                      <a:lumMod val="100000"/>
                    </a:schemeClr>
                  </a:solidFill>
                  <a:latin typeface="Bierstadt" panose="020B0004020202020204" pitchFamily="34" charset="0"/>
                </a:rPr>
                <a:t>Lorem ipsum dolor sit amet, consectetur adipisci elit....</a:t>
              </a:r>
            </a:p>
          </p:txBody>
        </p:sp>
        <p:sp>
          <p:nvSpPr>
            <p:cNvPr id="446" name="þ&gt;25#1|TN" title="þ\#1_1|1|||0">
              <a:extLst>
                <a:ext uri="{FF2B5EF4-FFF2-40B4-BE49-F238E27FC236}">
                  <a16:creationId xmlns:a16="http://schemas.microsoft.com/office/drawing/2014/main" id="{89CDC853-EC20-FD28-D908-72ACA380D2BA}"/>
                </a:ext>
              </a:extLst>
            </p:cNvPr>
            <p:cNvSpPr>
              <a:spLocks/>
            </p:cNvSpPr>
            <p:nvPr/>
          </p:nvSpPr>
          <p:spPr>
            <a:xfrm>
              <a:off x="3619500" y="1257300"/>
              <a:ext cx="2692400" cy="4791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1">
                      <a:lumMod val="100000"/>
                    </a:schemeClr>
                  </a:solidFill>
                  <a:latin typeface="Bierstadt" panose="020B0004020202020204" pitchFamily="34" charset="0"/>
                </a:rPr>
                <a:t>01</a:t>
              </a:r>
            </a:p>
          </p:txBody>
        </p:sp>
        <p:sp>
          <p:nvSpPr>
            <p:cNvPr id="447" name="þ&gt;25#2|TN" title="þ\#1_2|2|||0">
              <a:extLst>
                <a:ext uri="{FF2B5EF4-FFF2-40B4-BE49-F238E27FC236}">
                  <a16:creationId xmlns:a16="http://schemas.microsoft.com/office/drawing/2014/main" id="{A6770111-70FC-0A54-EF21-66AD12599028}"/>
                </a:ext>
              </a:extLst>
            </p:cNvPr>
            <p:cNvSpPr>
              <a:spLocks/>
            </p:cNvSpPr>
            <p:nvPr/>
          </p:nvSpPr>
          <p:spPr>
            <a:xfrm>
              <a:off x="6413500" y="1257300"/>
              <a:ext cx="2692400" cy="4791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1">
                      <a:lumMod val="100000"/>
                    </a:schemeClr>
                  </a:solidFill>
                  <a:latin typeface="Bierstadt" panose="020B0004020202020204" pitchFamily="34" charset="0"/>
                </a:rPr>
                <a:t>02</a:t>
              </a:r>
            </a:p>
          </p:txBody>
        </p:sp>
        <p:sp>
          <p:nvSpPr>
            <p:cNvPr id="448" name="þ&gt;25#3|TN" title="þ\#1_3|3|||0">
              <a:extLst>
                <a:ext uri="{FF2B5EF4-FFF2-40B4-BE49-F238E27FC236}">
                  <a16:creationId xmlns:a16="http://schemas.microsoft.com/office/drawing/2014/main" id="{D48DE0DE-FD5E-5F1A-2AF0-7FED1D220668}"/>
                </a:ext>
              </a:extLst>
            </p:cNvPr>
            <p:cNvSpPr>
              <a:spLocks/>
            </p:cNvSpPr>
            <p:nvPr/>
          </p:nvSpPr>
          <p:spPr>
            <a:xfrm>
              <a:off x="9207500" y="1257300"/>
              <a:ext cx="2692400" cy="4791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1">
                      <a:lumMod val="100000"/>
                    </a:schemeClr>
                  </a:solidFill>
                  <a:latin typeface="Bierstadt" panose="020B0004020202020204" pitchFamily="34" charset="0"/>
                </a:rPr>
                <a:t>03</a:t>
              </a:r>
            </a:p>
          </p:txBody>
        </p:sp>
        <p:sp>
          <p:nvSpPr>
            <p:cNvPr id="449" name="þ&gt;25#4|TN" title="þ\#1_4|4|||0">
              <a:extLst>
                <a:ext uri="{FF2B5EF4-FFF2-40B4-BE49-F238E27FC236}">
                  <a16:creationId xmlns:a16="http://schemas.microsoft.com/office/drawing/2014/main" id="{ACE55B0D-74DB-BA6D-7FB2-F7D6E7C9FA97}"/>
                </a:ext>
              </a:extLst>
            </p:cNvPr>
            <p:cNvSpPr>
              <a:spLocks/>
            </p:cNvSpPr>
            <p:nvPr/>
          </p:nvSpPr>
          <p:spPr>
            <a:xfrm>
              <a:off x="3619500" y="3924300"/>
              <a:ext cx="2692400" cy="4791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1">
                      <a:lumMod val="100000"/>
                    </a:schemeClr>
                  </a:solidFill>
                  <a:latin typeface="Bierstadt" panose="020B0004020202020204" pitchFamily="34" charset="0"/>
                </a:rPr>
                <a:t>04</a:t>
              </a:r>
            </a:p>
          </p:txBody>
        </p:sp>
        <p:sp>
          <p:nvSpPr>
            <p:cNvPr id="450" name="þ&gt;25#5|TN" title="þ\#1_5|5|||0">
              <a:extLst>
                <a:ext uri="{FF2B5EF4-FFF2-40B4-BE49-F238E27FC236}">
                  <a16:creationId xmlns:a16="http://schemas.microsoft.com/office/drawing/2014/main" id="{B0DC67FB-EBA3-C6DC-4489-EAAB69CB7F78}"/>
                </a:ext>
              </a:extLst>
            </p:cNvPr>
            <p:cNvSpPr>
              <a:spLocks/>
            </p:cNvSpPr>
            <p:nvPr/>
          </p:nvSpPr>
          <p:spPr>
            <a:xfrm>
              <a:off x="6413500" y="3924300"/>
              <a:ext cx="2692400" cy="4791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1">
                      <a:lumMod val="100000"/>
                    </a:schemeClr>
                  </a:solidFill>
                  <a:latin typeface="Bierstadt" panose="020B0004020202020204" pitchFamily="34" charset="0"/>
                </a:rPr>
                <a:t>05</a:t>
              </a:r>
            </a:p>
          </p:txBody>
        </p:sp>
        <p:sp>
          <p:nvSpPr>
            <p:cNvPr id="451" name="þ&gt;25#6|TN" title="þ\#1_6|6|||0">
              <a:extLst>
                <a:ext uri="{FF2B5EF4-FFF2-40B4-BE49-F238E27FC236}">
                  <a16:creationId xmlns:a16="http://schemas.microsoft.com/office/drawing/2014/main" id="{54F30159-B5A8-7D78-2C89-639FCB583AF8}"/>
                </a:ext>
              </a:extLst>
            </p:cNvPr>
            <p:cNvSpPr>
              <a:spLocks/>
            </p:cNvSpPr>
            <p:nvPr/>
          </p:nvSpPr>
          <p:spPr>
            <a:xfrm>
              <a:off x="9207500" y="3924300"/>
              <a:ext cx="2692400" cy="4791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tx1">
                      <a:lumMod val="100000"/>
                    </a:schemeClr>
                  </a:solidFill>
                  <a:latin typeface="Bierstadt" panose="020B0004020202020204" pitchFamily="34" charset="0"/>
                </a:rPr>
                <a:t>06</a:t>
              </a:r>
            </a:p>
          </p:txBody>
        </p:sp>
        <p:cxnSp>
          <p:nvCxnSpPr>
            <p:cNvPr id="452" name="þ&gt;26#1|S" title="þ\#1_1|1|||">
              <a:extLst>
                <a:ext uri="{FF2B5EF4-FFF2-40B4-BE49-F238E27FC236}">
                  <a16:creationId xmlns:a16="http://schemas.microsoft.com/office/drawing/2014/main" id="{35862377-2EE9-A1A0-A8A8-713C19209BA6}"/>
                </a:ext>
              </a:extLst>
            </p:cNvPr>
            <p:cNvCxnSpPr/>
            <p:nvPr/>
          </p:nvCxnSpPr>
          <p:spPr>
            <a:xfrm>
              <a:off x="3619500" y="1736498"/>
              <a:ext cx="2692400" cy="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3" name="þ&gt;26#2|S" title="þ\#1_2|2|||">
              <a:extLst>
                <a:ext uri="{FF2B5EF4-FFF2-40B4-BE49-F238E27FC236}">
                  <a16:creationId xmlns:a16="http://schemas.microsoft.com/office/drawing/2014/main" id="{40F220D1-FD94-F5A2-728C-E9FCA978654E}"/>
                </a:ext>
              </a:extLst>
            </p:cNvPr>
            <p:cNvCxnSpPr/>
            <p:nvPr/>
          </p:nvCxnSpPr>
          <p:spPr>
            <a:xfrm>
              <a:off x="6413500" y="1736498"/>
              <a:ext cx="2692400" cy="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4" name="þ&gt;26#3|S" title="þ\#1_3|3|||">
              <a:extLst>
                <a:ext uri="{FF2B5EF4-FFF2-40B4-BE49-F238E27FC236}">
                  <a16:creationId xmlns:a16="http://schemas.microsoft.com/office/drawing/2014/main" id="{BB0E6C0B-2C6E-3CB3-4519-AE7A9C0DE3E7}"/>
                </a:ext>
              </a:extLst>
            </p:cNvPr>
            <p:cNvCxnSpPr/>
            <p:nvPr/>
          </p:nvCxnSpPr>
          <p:spPr>
            <a:xfrm>
              <a:off x="9207500" y="1736498"/>
              <a:ext cx="2692400" cy="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5" name="þ&gt;26#4|S" title="þ\#1_4|4|||">
              <a:extLst>
                <a:ext uri="{FF2B5EF4-FFF2-40B4-BE49-F238E27FC236}">
                  <a16:creationId xmlns:a16="http://schemas.microsoft.com/office/drawing/2014/main" id="{835B226C-797E-1B35-8C36-7A94E38F0610}"/>
                </a:ext>
              </a:extLst>
            </p:cNvPr>
            <p:cNvCxnSpPr/>
            <p:nvPr/>
          </p:nvCxnSpPr>
          <p:spPr>
            <a:xfrm>
              <a:off x="3619500" y="4403497"/>
              <a:ext cx="2692400" cy="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6" name="þ&gt;26#5|S" title="þ\#1_5|5|||">
              <a:extLst>
                <a:ext uri="{FF2B5EF4-FFF2-40B4-BE49-F238E27FC236}">
                  <a16:creationId xmlns:a16="http://schemas.microsoft.com/office/drawing/2014/main" id="{ABA2A096-0F47-9C4B-F6BB-1EA54AAEC3B1}"/>
                </a:ext>
              </a:extLst>
            </p:cNvPr>
            <p:cNvCxnSpPr/>
            <p:nvPr/>
          </p:nvCxnSpPr>
          <p:spPr>
            <a:xfrm>
              <a:off x="6413500" y="4403497"/>
              <a:ext cx="2692400" cy="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7" name="þ&gt;26#6|S" title="þ\#1_6|6|||">
              <a:extLst>
                <a:ext uri="{FF2B5EF4-FFF2-40B4-BE49-F238E27FC236}">
                  <a16:creationId xmlns:a16="http://schemas.microsoft.com/office/drawing/2014/main" id="{C8992B4D-D8F3-D799-4541-3233B62BD973}"/>
                </a:ext>
              </a:extLst>
            </p:cNvPr>
            <p:cNvCxnSpPr/>
            <p:nvPr/>
          </p:nvCxnSpPr>
          <p:spPr>
            <a:xfrm>
              <a:off x="9207500" y="4403497"/>
              <a:ext cx="2692400" cy="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17" name="þ\#1_1" descr="Section # 1@0@0" hidden="1" title="1">
              <a:extLst>
                <a:ext uri="{FF2B5EF4-FFF2-40B4-BE49-F238E27FC236}">
                  <a16:creationId xmlns:a16="http://schemas.microsoft.com/office/drawing/2014/main" id="{9B60FF4A-5462-E550-B9B2-865148B670B8}"/>
                </a:ext>
              </a:extLst>
            </p:cNvPr>
            <p:cNvSpPr/>
            <p:nvPr/>
          </p:nvSpPr>
          <p:spPr>
            <a:xfrm>
              <a:off x="3619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2" descr="Section # 1@0@0" hidden="1" title="1">
              <a:extLst>
                <a:ext uri="{FF2B5EF4-FFF2-40B4-BE49-F238E27FC236}">
                  <a16:creationId xmlns:a16="http://schemas.microsoft.com/office/drawing/2014/main" id="{D1E2182C-C27A-DCE7-2741-CCA30B5A2607}"/>
                </a:ext>
              </a:extLst>
            </p:cNvPr>
            <p:cNvSpPr/>
            <p:nvPr/>
          </p:nvSpPr>
          <p:spPr>
            <a:xfrm>
              <a:off x="6413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3" descr="Section # 1@0@0" hidden="1" title="1">
              <a:extLst>
                <a:ext uri="{FF2B5EF4-FFF2-40B4-BE49-F238E27FC236}">
                  <a16:creationId xmlns:a16="http://schemas.microsoft.com/office/drawing/2014/main" id="{7F20680C-0446-1686-D66A-FD1135DE32B5}"/>
                </a:ext>
              </a:extLst>
            </p:cNvPr>
            <p:cNvSpPr/>
            <p:nvPr/>
          </p:nvSpPr>
          <p:spPr>
            <a:xfrm>
              <a:off x="9207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4" descr="Section # 1@0@0" hidden="1" title="1">
              <a:extLst>
                <a:ext uri="{FF2B5EF4-FFF2-40B4-BE49-F238E27FC236}">
                  <a16:creationId xmlns:a16="http://schemas.microsoft.com/office/drawing/2014/main" id="{1B6FDB7E-E21C-93CF-510A-54A7CF864895}"/>
                </a:ext>
              </a:extLst>
            </p:cNvPr>
            <p:cNvSpPr/>
            <p:nvPr/>
          </p:nvSpPr>
          <p:spPr>
            <a:xfrm>
              <a:off x="3619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5" descr="Section # 1@0@0" hidden="1" title="1">
              <a:extLst>
                <a:ext uri="{FF2B5EF4-FFF2-40B4-BE49-F238E27FC236}">
                  <a16:creationId xmlns:a16="http://schemas.microsoft.com/office/drawing/2014/main" id="{AE459E5A-F867-CC26-45C1-08CC118B722A}"/>
                </a:ext>
              </a:extLst>
            </p:cNvPr>
            <p:cNvSpPr/>
            <p:nvPr/>
          </p:nvSpPr>
          <p:spPr>
            <a:xfrm>
              <a:off x="6413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6" descr="Section # 1@0@0" hidden="1" title="1">
              <a:extLst>
                <a:ext uri="{FF2B5EF4-FFF2-40B4-BE49-F238E27FC236}">
                  <a16:creationId xmlns:a16="http://schemas.microsoft.com/office/drawing/2014/main" id="{25BBCBEF-BDC2-FF72-9129-B7FFDB379FF7}"/>
                </a:ext>
              </a:extLst>
            </p:cNvPr>
            <p:cNvSpPr/>
            <p:nvPr/>
          </p:nvSpPr>
          <p:spPr>
            <a:xfrm>
              <a:off x="9207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2802425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2" name="þK">
            <a:extLst>
              <a:ext uri="{FF2B5EF4-FFF2-40B4-BE49-F238E27FC236}">
                <a16:creationId xmlns:a16="http://schemas.microsoft.com/office/drawing/2014/main" id="{CCA99C22-945C-2236-F4EB-FD59F85BBA43}"/>
              </a:ext>
            </a:extLst>
          </p:cNvPr>
          <p:cNvGrpSpPr/>
          <p:nvPr/>
        </p:nvGrpSpPr>
        <p:grpSpPr>
          <a:xfrm>
            <a:off x="3505200" y="1143000"/>
            <a:ext cx="8509000" cy="5461000"/>
            <a:chOff x="3505200" y="1143000"/>
            <a:chExt cx="8509000" cy="5461000"/>
          </a:xfrm>
        </p:grpSpPr>
        <p:sp>
          <p:nvSpPr>
            <p:cNvPr id="422" name="þH#6" descr="1 1" title="|6|">
              <a:extLst>
                <a:ext uri="{FF2B5EF4-FFF2-40B4-BE49-F238E27FC236}">
                  <a16:creationId xmlns:a16="http://schemas.microsoft.com/office/drawing/2014/main" id="{D2C00821-6382-BC6B-3C82-4C4C5ABB76FE}"/>
                </a:ext>
              </a:extLst>
            </p:cNvPr>
            <p:cNvSpPr/>
            <p:nvPr/>
          </p:nvSpPr>
          <p:spPr>
            <a:xfrm>
              <a:off x="3568700" y="5689600"/>
              <a:ext cx="8382000" cy="812800"/>
            </a:xfrm>
            <a:prstGeom prst="homePlate">
              <a:avLst>
                <a:gd name="adj" fmla="val 50000"/>
              </a:avLst>
            </a:prstGeom>
            <a:solidFill>
              <a:schemeClr val="accent6">
                <a:lumMod val="100000"/>
              </a:schemeClr>
            </a:solidFill>
            <a:ln w="12700" cap="flat" cmpd="sng" algn="ctr">
              <a:noFill/>
              <a:prstDash val="solid"/>
              <a:miter lim="800000"/>
              <a:headEnd type="none" w="med" len="med"/>
              <a:tailEnd type="none" w="med" len="med"/>
            </a:ln>
            <a:effectLst>
              <a:outerShdw blurRad="76200" dist="25400" dir="2699995"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0" name="þH#5" descr="1 1" title="|5|">
              <a:extLst>
                <a:ext uri="{FF2B5EF4-FFF2-40B4-BE49-F238E27FC236}">
                  <a16:creationId xmlns:a16="http://schemas.microsoft.com/office/drawing/2014/main" id="{F94DD8A8-90E5-5FEA-0A1A-3581674789AC}"/>
                </a:ext>
              </a:extLst>
            </p:cNvPr>
            <p:cNvSpPr/>
            <p:nvPr/>
          </p:nvSpPr>
          <p:spPr>
            <a:xfrm>
              <a:off x="3568700" y="4800600"/>
              <a:ext cx="8382000" cy="812800"/>
            </a:xfrm>
            <a:prstGeom prst="homePlate">
              <a:avLst>
                <a:gd name="adj" fmla="val 50000"/>
              </a:avLst>
            </a:prstGeom>
            <a:solidFill>
              <a:schemeClr val="accent5">
                <a:lumMod val="100000"/>
              </a:schemeClr>
            </a:solidFill>
            <a:ln w="12700" cap="flat" cmpd="sng" algn="ctr">
              <a:noFill/>
              <a:prstDash val="solid"/>
              <a:miter lim="800000"/>
              <a:headEnd type="none" w="med" len="med"/>
              <a:tailEnd type="none" w="med" len="med"/>
            </a:ln>
            <a:effectLst>
              <a:outerShdw blurRad="76200" dist="25400" dir="2699995"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8" name="þH#4" descr="1 1" title="|4|">
              <a:extLst>
                <a:ext uri="{FF2B5EF4-FFF2-40B4-BE49-F238E27FC236}">
                  <a16:creationId xmlns:a16="http://schemas.microsoft.com/office/drawing/2014/main" id="{4CF9B337-2B79-FD31-14AA-ED68C5A7CBB1}"/>
                </a:ext>
              </a:extLst>
            </p:cNvPr>
            <p:cNvSpPr/>
            <p:nvPr/>
          </p:nvSpPr>
          <p:spPr>
            <a:xfrm>
              <a:off x="3568700" y="3911600"/>
              <a:ext cx="8382000" cy="812800"/>
            </a:xfrm>
            <a:prstGeom prst="homePlate">
              <a:avLst>
                <a:gd name="adj" fmla="val 50000"/>
              </a:avLst>
            </a:prstGeom>
            <a:solidFill>
              <a:schemeClr val="accent4">
                <a:lumMod val="100000"/>
              </a:schemeClr>
            </a:solidFill>
            <a:ln w="12700" cap="flat" cmpd="sng" algn="ctr">
              <a:noFill/>
              <a:prstDash val="solid"/>
              <a:miter lim="800000"/>
              <a:headEnd type="none" w="med" len="med"/>
              <a:tailEnd type="none" w="med" len="med"/>
            </a:ln>
            <a:effectLst>
              <a:outerShdw blurRad="76200" dist="25400" dir="2699995"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6" name="þH#3" descr="1 1" title="|3|">
              <a:extLst>
                <a:ext uri="{FF2B5EF4-FFF2-40B4-BE49-F238E27FC236}">
                  <a16:creationId xmlns:a16="http://schemas.microsoft.com/office/drawing/2014/main" id="{0DEB1AA7-351A-A0E1-B10B-601186D4B2A9}"/>
                </a:ext>
              </a:extLst>
            </p:cNvPr>
            <p:cNvSpPr/>
            <p:nvPr/>
          </p:nvSpPr>
          <p:spPr>
            <a:xfrm>
              <a:off x="3568700" y="3022600"/>
              <a:ext cx="8382000" cy="812800"/>
            </a:xfrm>
            <a:prstGeom prst="homePlate">
              <a:avLst>
                <a:gd name="adj" fmla="val 50000"/>
              </a:avLst>
            </a:prstGeom>
            <a:solidFill>
              <a:schemeClr val="accent3">
                <a:lumMod val="100000"/>
              </a:schemeClr>
            </a:solidFill>
            <a:ln w="12700" cap="flat" cmpd="sng" algn="ctr">
              <a:noFill/>
              <a:prstDash val="solid"/>
              <a:miter lim="800000"/>
              <a:headEnd type="none" w="med" len="med"/>
              <a:tailEnd type="none" w="med" len="med"/>
            </a:ln>
            <a:effectLst>
              <a:outerShdw blurRad="76200" dist="25400" dir="2699995"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4" name="þH#2" descr="1 1" title="|2|">
              <a:extLst>
                <a:ext uri="{FF2B5EF4-FFF2-40B4-BE49-F238E27FC236}">
                  <a16:creationId xmlns:a16="http://schemas.microsoft.com/office/drawing/2014/main" id="{70BD2DD2-687A-50B8-E57E-AE99883D5675}"/>
                </a:ext>
              </a:extLst>
            </p:cNvPr>
            <p:cNvSpPr/>
            <p:nvPr/>
          </p:nvSpPr>
          <p:spPr>
            <a:xfrm>
              <a:off x="3568700" y="2133600"/>
              <a:ext cx="8382000" cy="812800"/>
            </a:xfrm>
            <a:prstGeom prst="homePlate">
              <a:avLst>
                <a:gd name="adj" fmla="val 50000"/>
              </a:avLst>
            </a:prstGeom>
            <a:solidFill>
              <a:schemeClr val="accent2">
                <a:lumMod val="100000"/>
              </a:schemeClr>
            </a:solidFill>
            <a:ln w="12700" cap="flat" cmpd="sng" algn="ctr">
              <a:noFill/>
              <a:prstDash val="solid"/>
              <a:miter lim="800000"/>
              <a:headEnd type="none" w="med" len="med"/>
              <a:tailEnd type="none" w="med" len="med"/>
            </a:ln>
            <a:effectLst>
              <a:outerShdw blurRad="76200" dist="25400" dir="2699995"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2" name="þH#1" descr="1 1" title="|1|">
              <a:extLst>
                <a:ext uri="{FF2B5EF4-FFF2-40B4-BE49-F238E27FC236}">
                  <a16:creationId xmlns:a16="http://schemas.microsoft.com/office/drawing/2014/main" id="{C61BABC9-A0E0-E588-7D89-0AA8B81B495F}"/>
                </a:ext>
              </a:extLst>
            </p:cNvPr>
            <p:cNvSpPr/>
            <p:nvPr/>
          </p:nvSpPr>
          <p:spPr>
            <a:xfrm>
              <a:off x="3568700" y="1244600"/>
              <a:ext cx="8382000" cy="812800"/>
            </a:xfrm>
            <a:prstGeom prst="homePlate">
              <a:avLst>
                <a:gd name="adj" fmla="val 50000"/>
              </a:avLst>
            </a:prstGeom>
            <a:solidFill>
              <a:schemeClr val="accent1">
                <a:lumMod val="100000"/>
              </a:schemeClr>
            </a:solidFill>
            <a:ln w="12700" cap="flat" cmpd="sng" algn="ctr">
              <a:noFill/>
              <a:prstDash val="solid"/>
              <a:miter lim="800000"/>
              <a:headEnd type="none" w="med" len="med"/>
              <a:tailEnd type="none" w="med" len="med"/>
            </a:ln>
            <a:effectLst>
              <a:outerShdw blurRad="76200" dist="25400" dir="2699995"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83AA5D8F-EF2D-2040-194D-40AB8195A6D0}"/>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1B74F189-1813-C5C2-5227-BBC81276B628}"/>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9CC5B804-8A90-AA65-1DC1-7A82800A892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058DF366-4E25-BA08-2B3E-33F2E86F06B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B74C19FB-A7C4-D44E-3C44-80129A2E4E56}"/>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67566150-A9EC-294A-1D2F-A2427526F3B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C18D5BEF-63E0-C39E-C9C6-835E38AA307A}"/>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856301E4-7D8F-53DE-92FF-25A56F2D6A2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0E8A5417-082C-74D5-D6B8-6C2C30F5C9C2}"/>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E5E9E7A0-B6A2-EBE6-A595-D5DF387B45BD}"/>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8EA0229D-AF37-A079-612D-24D5CC189D8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4E01A39E-0972-C1D7-3766-27D2660B420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F7575B6F-F877-4590-DA4A-E0FBCC8DE16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21BC6B1D-6D1F-ABB1-917D-99E2B320028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BFBA1667-7651-DD16-0B8E-BB3B0FCBB4A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DA7A4D54-3AE3-CE3C-F36F-5D19DBF0B3B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598D1B6E-7836-9F23-4A4B-45A2781274D4}"/>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B83EDC90-500C-2921-8169-1FE14ECE636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1F10BE27-5535-FE27-1667-8C3EC85A0C90}"/>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CA1E252F-90A7-E64E-A826-E4F2184C1BF9}"/>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1FAB3D18-E931-5EB3-F882-4FB9325C1C95}"/>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13ED3E22-5CA8-CE70-6035-3FD44A82948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C489339F-5800-A00E-FC8C-921217B24B27}"/>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DBE1C898-03BC-041A-9B62-AB69396C3BE3}"/>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4þ&gt;23þ&gt;22þ&gt;20þ&gt;21þ&gt;25[þaþ]þ&gt;24U3[þxþ]0.1962977824259[þaþ]MF52[þxþ]None[þaþ]D_I[þxþ]SubRowD[þaþ]þ&gt;22FT[þxþ]V[þaþ]þ&gt;21FT[þxþ]V[þaþ]þ&gt;21U12[þxþ]S[þaþ]þ&gt;21U19[þxþ]T[þaþ]þ&gt;21U21[þxþ]&gt;21[þaþ]þ&gt;21U22[þxþ]þNone[þaþ]þ&gt;21U68[þxþ]Y[þaþ]þ&gt;21U4[þxþ]0.236996080738787[þaþ]þ&gt;21U3[þxþ]0.53306971767029[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Infinity[þaþ]U1U80[þxþ]-1[þaþ]U19[þxþ]0[þaþ]F_1[þxþ]0.192307692307692[þaþ]F_2[þxþ]0.192307692307692[þaþ]F_3[þxþ]0.192307692307692[þaþ]F_4[þxþ]0.192307692307692[þaþ]F_5[þxþ]0.153846153846154[þaþ]F135[þxþ]ce31ded5de4d4d37b4588202d713a166[þaþ]U1U81[þxþ]Y[þaþ]F192[þxþ]Y[þaþ]þ&gt;21U70[þxþ]TextStyle1[þaþ]þ&gt;21U62[þxþ]Y[þaþ]F190[þxþ]DoubleColorStyle1[þaþ]þ&gt;21U69[þxþ]N[þaþ]F_0[þxþ]0.177347930029178[þaþ]F166[þxþ]N[þaþ]F149[þxþ]InvertedTextStyle1[þaþ]þ&gt;21F148[þxþ]Topic[þaþ]F185[þxþ]381,399047851563[þaþ]F186[þxþ]486,026611328125[þaþ]U1U79[þxþ]0[þaþ]F184[þxþ]N[þaþ]U1U78[þxþ]50[þaþ]U110[þxþ]0[þaþ]U112[þxþ]NaN[þaþ]F84[þxþ]N[þaþ]F196[þxþ]L[þaþ]F195[þxþ]D[þaþ]F189[þxþ]N[þaþ]þ&gt;21F197[þxþ]Y[þaþ]þ&gt;21F198[þxþ]N[þaþ]F-3[þxþ]Template14[þaþ]F124[þxþ]6[þaþ]F_6[þxþ]0.0769230769230775[þaþ]F209[þxþ]70.72205[þaþ]F210[þxþ]127.3966[þaþ]þ&gt;24FT[þxþ]V[þaþ]OL[þxþ]1[þaþ]F222[þxþ]N[þaþ]F236[þxþ]AGENDA[þaþ]U114[þxþ]1[þaþ]þ&gt;21U84[þxþ]Y[þaþ]þ&gt;20F232[þxþ]Y[þaþ]þ&gt;20F233[þxþ]1[þaþ]þ&gt;20U12[þxþ]S[þaþ]þ&gt;20U19[þxþ]L[þaþ]þ&gt;20U10[þxþ]0[þaþ]þ&gt;20U9[þxþ]0[þaþ]þ&gt;20U3[þxþ]0.321424494303246[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64836123032762[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178229560079593[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55.9831504821777[þaþ]þ&gt;23VA[þxþ]N[þaþ]þ&gt;23U82[þxþ]123.749839782715[þaþ]þ&gt;23U83[þxþ]55.9831504821777[þaþ]þ&gt;22F193[þxþ]N[þaþ]þ&gt;22VA[þxþ]N[þaþ]þ&gt;20VA[þxþ]Y[þaþ]þ&gt;20U82[þxþ]174.057952880859[þaþ]þ&gt;20U83[þxþ]58.569450378418[þaþ]þ&gt;22F194[þxþ]N[þaþ]þ&gt;22U82[þxþ]94.0519714355469[þaþ]þ&gt;22U83[þxþ]55.9831504821777[þaþ]þ&gt;25U12[þxþ]S[þaþ]þ&gt;25U19[þxþ]TN[þaþ]þ&gt;25U10[þxþ]0[þaþ]þ&gt;25U9[þxþ]0[þaþ]þ&gt;25U3[þxþ]0.132914610346818[þaþ]þ&gt;25U4[þxþ]0.236996080738787[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4[þaþ]I_2F269[þxþ]-1[þaþ]I_2F264[þxþ]16[þaþ]I_2F265[þxþ]0,75[þaþ]þ&gt;25F148[þxþ]#[þaþ]F279[þxþ]23.2552[þaþ]F282[þxþ]277.9658[þaþ]F286[þxþ]Classic Color Palette[þaþ]F211[þxþ]N[þaþ]þ&gt;24U5[þxþ]0[þaþ]þ&gt;24U2[þxþ]0[þaþ]þ&gt;23U5[þxþ]0[þaþ]þ&gt;23U2[þxþ]0[þaþ]þ&gt;25U5[þxþ]6[þaþ]þ&gt;25U2[þxþ]0[þaþ]þ&gt;21F268[þxþ]N[þaþ]þ&gt;20F268[þxþ]N[þaþ]þ&gt;22F268[þxþ]N[þaþ]þ&gt;23F268[þxþ]N[þaþ]þ&gt;24F268[þxþ]N[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146[þxþ]0.0922970993538419[þaþ]F302[þxþ]1_Colored[þaþ]F300[þxþ]01_Agenda[þaþ]F301[þxþ]01_Standard[þaþ]þ&gt;24F303[þxþ]46[þaþ]þ&gt;23F303[þxþ]48[þaþ]þ&gt;22F303[þxþ]50[þaþ]þ&gt;20F303[þxþ]52[þaþ]þ&gt;21F303[þxþ]58[þaþ]þ&gt;25F303[þxþ]44[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4DC311FF-4D3E-9272-9D3C-034540DA408C}"/>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921C0AC5-9502-5548-FB77-22FD84F92E5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8E1E560B-C3D8-FC7B-07C0-D7EB8F5AB7D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FA92E89C-D5C4-46C1-86C5-DD315D476AFB}"/>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01A32850-8389-6CB2-D14C-9F418077243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61198911-8A6B-5A97-B286-07194A8A55E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9EF3E083-3CE6-5F87-09DC-611331121A3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897BB4F7-7701-03A3-4E31-3C4EB02EA66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D05F3C89-8712-8572-BAF9-4F4FFA8465F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44FC85E5-2C64-0EC8-4402-903FD7274BA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4DBAA10D-9E73-608A-7D0E-07023AC7955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1FC19382-A9D7-C028-72FF-B1312F6D5CE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2" name="þ&gt;25" hidden="1" title="S">
              <a:extLst>
                <a:ext uri="{FF2B5EF4-FFF2-40B4-BE49-F238E27FC236}">
                  <a16:creationId xmlns:a16="http://schemas.microsoft.com/office/drawing/2014/main" id="{A715760E-739B-2846-B273-9D4DD956B7C0}"/>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400" b="1">
                <a:solidFill>
                  <a:schemeClr val="bg1">
                    <a:lumMod val="100000"/>
                  </a:schemeClr>
                </a:solidFill>
                <a:latin typeface="Bierstadt" panose="020B0004020202020204" pitchFamily="34" charset="0"/>
              </a:endParaRPr>
            </a:p>
          </p:txBody>
        </p:sp>
        <p:sp>
          <p:nvSpPr>
            <p:cNvPr id="404" name="þ-25" hidden="1">
              <a:extLst>
                <a:ext uri="{FF2B5EF4-FFF2-40B4-BE49-F238E27FC236}">
                  <a16:creationId xmlns:a16="http://schemas.microsoft.com/office/drawing/2014/main" id="{A51863F1-3EFC-0386-96A3-846530EA5C2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92AF4768-698C-4D07-419C-152FE074730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29F3C69C-0291-D35C-3356-3B5D410EF1B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4E3757E0-3095-C125-1CE1-72444011641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0FFAAB38-F8ED-DBD7-0948-BC41ECCBE29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D0B920F1-85A9-B76C-12DA-6E17AFE9BDB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76A75358-0DB6-A2B0-404B-4ED67CA3BD7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6850060C-9B8F-A8B1-1FDA-E8C57C4EA59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A32EAE24-CA8D-C73D-5605-83D6FBE0257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3D5C978A-5657-97F9-60CA-052E4AA2EF77}"/>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62964ECF-AC56-27CD-562D-9AA57C756982}"/>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C48ABF9E-F67E-6D71-B9A6-A958A0E16C23}"/>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5F202D9B-C4A1-C239-9D62-F73D95550A3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6C2369B2-C2F4-868C-4924-2131F2A121B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bg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87764F0F-0E4C-1481-0AD0-8A6BCB644A5A}"/>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B37D575B-33DD-9E6F-0B85-C252F30F5C65}"/>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CFD0CA7E-CEE6-7C1E-C72A-B9B99AA01597}"/>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78153CFA-8F9E-82F4-32F6-C142AD709C29}"/>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54E4C459-BEB7-3C19-B8C8-F8A936EBBE5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50B07790-6AA6-4ADC-7604-7DCDFDE37762}"/>
                </a:ext>
              </a:extLst>
            </p:cNvPr>
            <p:cNvSpPr/>
            <p:nvPr/>
          </p:nvSpPr>
          <p:spPr>
            <a:xfrm>
              <a:off x="3695700" y="1333500"/>
              <a:ext cx="12700" cy="12700"/>
            </a:xfrm>
            <a:prstGeom prst="homePlate">
              <a:avLst>
                <a:gd name="adj" fmla="val 50000"/>
              </a:avLst>
            </a:prstGeom>
            <a:solidFill>
              <a:schemeClr val="bg1">
                <a:lumMod val="100000"/>
              </a:schemeClr>
            </a:solidFill>
            <a:ln w="12700" cap="flat" cmpd="sng" algn="ctr">
              <a:noFill/>
              <a:prstDash val="solid"/>
              <a:miter lim="800000"/>
              <a:headEnd type="none" w="med" len="med"/>
              <a:tailEnd type="none" w="med" len="med"/>
            </a:ln>
            <a:effectLst>
              <a:outerShdw blurRad="76200" dist="25400" dir="2699995"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6ED69476-8B2D-8549-F4B9-D7D499027EEB}"/>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9AC279ED-3454-2045-304C-3273E2189A13}"/>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BFD8BCD8-59C6-11E1-E66A-CEF2657663F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2566674B-0CAD-079A-68AF-EDACBEECE99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6" name="þ&gt;25L" hidden="1" title="S">
              <a:extLst>
                <a:ext uri="{FF2B5EF4-FFF2-40B4-BE49-F238E27FC236}">
                  <a16:creationId xmlns:a16="http://schemas.microsoft.com/office/drawing/2014/main" id="{01A72D34-79AB-631A-525E-30B14C382E5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8" name="þ&gt;25à" hidden="1" title="S">
              <a:extLst>
                <a:ext uri="{FF2B5EF4-FFF2-40B4-BE49-F238E27FC236}">
                  <a16:creationId xmlns:a16="http://schemas.microsoft.com/office/drawing/2014/main" id="{30D65878-7B51-FFE9-6413-30F38C6AEC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69B53918-D4C2-41B6-90A1-0BA581D34DE4}"/>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07549543-0F48-EE83-57DD-B94926DC88E2}"/>
                </a:ext>
              </a:extLst>
            </p:cNvPr>
            <p:cNvSpPr>
              <a:spLocks/>
            </p:cNvSpPr>
            <p:nvPr/>
          </p:nvSpPr>
          <p:spPr>
            <a:xfrm>
              <a:off x="4758990" y="1244600"/>
              <a:ext cx="446819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41B51A56-239D-94E8-B3F9-09B7C51F84E7}"/>
                </a:ext>
              </a:extLst>
            </p:cNvPr>
            <p:cNvSpPr>
              <a:spLocks/>
            </p:cNvSpPr>
            <p:nvPr/>
          </p:nvSpPr>
          <p:spPr>
            <a:xfrm>
              <a:off x="4758990" y="2133600"/>
              <a:ext cx="446819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95AB3CFE-2C1A-3FA1-A47C-608A2007C2CD}"/>
                </a:ext>
              </a:extLst>
            </p:cNvPr>
            <p:cNvSpPr>
              <a:spLocks/>
            </p:cNvSpPr>
            <p:nvPr/>
          </p:nvSpPr>
          <p:spPr>
            <a:xfrm>
              <a:off x="4758990" y="3022600"/>
              <a:ext cx="446819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8E1E6472-8271-C57C-EEAA-7D4049343691}"/>
                </a:ext>
              </a:extLst>
            </p:cNvPr>
            <p:cNvSpPr>
              <a:spLocks/>
            </p:cNvSpPr>
            <p:nvPr/>
          </p:nvSpPr>
          <p:spPr>
            <a:xfrm>
              <a:off x="4758990" y="3911600"/>
              <a:ext cx="446819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4918A601-BA9D-C051-B20E-F302EC917AD4}"/>
                </a:ext>
              </a:extLst>
            </p:cNvPr>
            <p:cNvSpPr>
              <a:spLocks/>
            </p:cNvSpPr>
            <p:nvPr/>
          </p:nvSpPr>
          <p:spPr>
            <a:xfrm>
              <a:off x="4758990" y="4800600"/>
              <a:ext cx="446819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29" name="þ&gt;21#6|T" title="þ\#1_6|6||&gt;21|">
              <a:extLst>
                <a:ext uri="{FF2B5EF4-FFF2-40B4-BE49-F238E27FC236}">
                  <a16:creationId xmlns:a16="http://schemas.microsoft.com/office/drawing/2014/main" id="{B2EF529E-1AD9-6C49-1771-4FB77BFD1426}"/>
                </a:ext>
              </a:extLst>
            </p:cNvPr>
            <p:cNvSpPr>
              <a:spLocks/>
            </p:cNvSpPr>
            <p:nvPr/>
          </p:nvSpPr>
          <p:spPr>
            <a:xfrm>
              <a:off x="4758990" y="5689600"/>
              <a:ext cx="446819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bg1">
                      <a:lumMod val="100000"/>
                    </a:schemeClr>
                  </a:solidFill>
                  <a:latin typeface="Bierstadt" panose="020B0004020202020204" pitchFamily="34" charset="0"/>
                </a:rPr>
                <a:t>Placeholder</a:t>
              </a:r>
            </a:p>
          </p:txBody>
        </p:sp>
        <p:sp>
          <p:nvSpPr>
            <p:cNvPr id="430" name="þ&gt;20#1|L" title="þ\#1_1|1||&gt;20|">
              <a:extLst>
                <a:ext uri="{FF2B5EF4-FFF2-40B4-BE49-F238E27FC236}">
                  <a16:creationId xmlns:a16="http://schemas.microsoft.com/office/drawing/2014/main" id="{159FE766-D13C-B899-BDC1-59AB8443F37E}"/>
                </a:ext>
              </a:extLst>
            </p:cNvPr>
            <p:cNvSpPr>
              <a:spLocks/>
            </p:cNvSpPr>
            <p:nvPr/>
          </p:nvSpPr>
          <p:spPr>
            <a:xfrm>
              <a:off x="9227181" y="1244600"/>
              <a:ext cx="269418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09:00-10:00</a:t>
              </a:r>
            </a:p>
          </p:txBody>
        </p:sp>
        <p:sp>
          <p:nvSpPr>
            <p:cNvPr id="431" name="þ&gt;20#2|L" title="þ\#1_2|2||&gt;20|">
              <a:extLst>
                <a:ext uri="{FF2B5EF4-FFF2-40B4-BE49-F238E27FC236}">
                  <a16:creationId xmlns:a16="http://schemas.microsoft.com/office/drawing/2014/main" id="{357BB4CA-3DD8-C19D-8535-61A1BDF3C63A}"/>
                </a:ext>
              </a:extLst>
            </p:cNvPr>
            <p:cNvSpPr>
              <a:spLocks/>
            </p:cNvSpPr>
            <p:nvPr/>
          </p:nvSpPr>
          <p:spPr>
            <a:xfrm>
              <a:off x="9227181" y="2133600"/>
              <a:ext cx="269418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10:00-11:00</a:t>
              </a:r>
            </a:p>
          </p:txBody>
        </p:sp>
        <p:sp>
          <p:nvSpPr>
            <p:cNvPr id="432" name="þ&gt;20#3|L" title="þ\#1_3|3||&gt;20|">
              <a:extLst>
                <a:ext uri="{FF2B5EF4-FFF2-40B4-BE49-F238E27FC236}">
                  <a16:creationId xmlns:a16="http://schemas.microsoft.com/office/drawing/2014/main" id="{44E65BA1-4686-4C65-FCC7-ACBC50A48E97}"/>
                </a:ext>
              </a:extLst>
            </p:cNvPr>
            <p:cNvSpPr>
              <a:spLocks/>
            </p:cNvSpPr>
            <p:nvPr/>
          </p:nvSpPr>
          <p:spPr>
            <a:xfrm>
              <a:off x="9227181" y="3022600"/>
              <a:ext cx="269418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11:00-12:00</a:t>
              </a:r>
            </a:p>
          </p:txBody>
        </p:sp>
        <p:sp>
          <p:nvSpPr>
            <p:cNvPr id="433" name="þ&gt;20#4|L" title="þ\#1_4|4||&gt;20|">
              <a:extLst>
                <a:ext uri="{FF2B5EF4-FFF2-40B4-BE49-F238E27FC236}">
                  <a16:creationId xmlns:a16="http://schemas.microsoft.com/office/drawing/2014/main" id="{CE0ABB91-CC5D-C2C8-523E-589A1842F90F}"/>
                </a:ext>
              </a:extLst>
            </p:cNvPr>
            <p:cNvSpPr>
              <a:spLocks/>
            </p:cNvSpPr>
            <p:nvPr/>
          </p:nvSpPr>
          <p:spPr>
            <a:xfrm>
              <a:off x="9227181" y="3911600"/>
              <a:ext cx="269418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12:00-13:00</a:t>
              </a:r>
            </a:p>
          </p:txBody>
        </p:sp>
        <p:sp>
          <p:nvSpPr>
            <p:cNvPr id="434" name="þ&gt;20#5|L" title="þ\#1_5|5||&gt;20|">
              <a:extLst>
                <a:ext uri="{FF2B5EF4-FFF2-40B4-BE49-F238E27FC236}">
                  <a16:creationId xmlns:a16="http://schemas.microsoft.com/office/drawing/2014/main" id="{BA8391F1-C5B0-FE1D-438F-1003BAFBACAA}"/>
                </a:ext>
              </a:extLst>
            </p:cNvPr>
            <p:cNvSpPr>
              <a:spLocks/>
            </p:cNvSpPr>
            <p:nvPr/>
          </p:nvSpPr>
          <p:spPr>
            <a:xfrm>
              <a:off x="9227181" y="4800600"/>
              <a:ext cx="269418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13:00-14:00</a:t>
              </a:r>
            </a:p>
          </p:txBody>
        </p:sp>
        <p:sp>
          <p:nvSpPr>
            <p:cNvPr id="435" name="þ&gt;20#6|L" title="þ\#1_6|6||&gt;20|">
              <a:extLst>
                <a:ext uri="{FF2B5EF4-FFF2-40B4-BE49-F238E27FC236}">
                  <a16:creationId xmlns:a16="http://schemas.microsoft.com/office/drawing/2014/main" id="{F1726818-A67E-3D2E-D62D-20CAD897CAD7}"/>
                </a:ext>
              </a:extLst>
            </p:cNvPr>
            <p:cNvSpPr>
              <a:spLocks/>
            </p:cNvSpPr>
            <p:nvPr/>
          </p:nvSpPr>
          <p:spPr>
            <a:xfrm>
              <a:off x="9227181" y="5689600"/>
              <a:ext cx="269418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14:00-15:00</a:t>
              </a:r>
            </a:p>
          </p:txBody>
        </p:sp>
        <p:sp>
          <p:nvSpPr>
            <p:cNvPr id="436" name="þ&gt;25#1|TN" title="þ\#1_1|1|||0">
              <a:extLst>
                <a:ext uri="{FF2B5EF4-FFF2-40B4-BE49-F238E27FC236}">
                  <a16:creationId xmlns:a16="http://schemas.microsoft.com/office/drawing/2014/main" id="{6587E1A2-EB6C-7D01-B2D2-F9025E4578F3}"/>
                </a:ext>
              </a:extLst>
            </p:cNvPr>
            <p:cNvSpPr>
              <a:spLocks/>
            </p:cNvSpPr>
            <p:nvPr/>
          </p:nvSpPr>
          <p:spPr>
            <a:xfrm>
              <a:off x="3568700" y="1244600"/>
              <a:ext cx="1114090"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01</a:t>
              </a:r>
            </a:p>
          </p:txBody>
        </p:sp>
        <p:sp>
          <p:nvSpPr>
            <p:cNvPr id="437" name="þ&gt;25#2|TN" title="þ\#1_2|2|||0">
              <a:extLst>
                <a:ext uri="{FF2B5EF4-FFF2-40B4-BE49-F238E27FC236}">
                  <a16:creationId xmlns:a16="http://schemas.microsoft.com/office/drawing/2014/main" id="{D41EFCAA-8670-76CD-8B0C-808E2E72FC8B}"/>
                </a:ext>
              </a:extLst>
            </p:cNvPr>
            <p:cNvSpPr>
              <a:spLocks/>
            </p:cNvSpPr>
            <p:nvPr/>
          </p:nvSpPr>
          <p:spPr>
            <a:xfrm>
              <a:off x="3568700" y="2133600"/>
              <a:ext cx="1114090"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02</a:t>
              </a:r>
            </a:p>
          </p:txBody>
        </p:sp>
        <p:sp>
          <p:nvSpPr>
            <p:cNvPr id="438" name="þ&gt;25#3|TN" title="þ\#1_3|3|||0">
              <a:extLst>
                <a:ext uri="{FF2B5EF4-FFF2-40B4-BE49-F238E27FC236}">
                  <a16:creationId xmlns:a16="http://schemas.microsoft.com/office/drawing/2014/main" id="{824E8610-1213-77F0-8CB1-4F8C7656B862}"/>
                </a:ext>
              </a:extLst>
            </p:cNvPr>
            <p:cNvSpPr>
              <a:spLocks/>
            </p:cNvSpPr>
            <p:nvPr/>
          </p:nvSpPr>
          <p:spPr>
            <a:xfrm>
              <a:off x="3568700" y="3022600"/>
              <a:ext cx="1114090"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03</a:t>
              </a:r>
            </a:p>
          </p:txBody>
        </p:sp>
        <p:sp>
          <p:nvSpPr>
            <p:cNvPr id="439" name="þ&gt;25#4|TN" title="þ\#1_4|4|||0">
              <a:extLst>
                <a:ext uri="{FF2B5EF4-FFF2-40B4-BE49-F238E27FC236}">
                  <a16:creationId xmlns:a16="http://schemas.microsoft.com/office/drawing/2014/main" id="{8DD5F04C-2DE5-0FD9-426A-C67F4431C8B4}"/>
                </a:ext>
              </a:extLst>
            </p:cNvPr>
            <p:cNvSpPr>
              <a:spLocks/>
            </p:cNvSpPr>
            <p:nvPr/>
          </p:nvSpPr>
          <p:spPr>
            <a:xfrm>
              <a:off x="3568700" y="3911600"/>
              <a:ext cx="1114090"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04</a:t>
              </a:r>
            </a:p>
          </p:txBody>
        </p:sp>
        <p:sp>
          <p:nvSpPr>
            <p:cNvPr id="440" name="þ&gt;25#5|TN" title="þ\#1_5|5|||0">
              <a:extLst>
                <a:ext uri="{FF2B5EF4-FFF2-40B4-BE49-F238E27FC236}">
                  <a16:creationId xmlns:a16="http://schemas.microsoft.com/office/drawing/2014/main" id="{596E5C0C-2626-F719-2392-9337115469A0}"/>
                </a:ext>
              </a:extLst>
            </p:cNvPr>
            <p:cNvSpPr>
              <a:spLocks/>
            </p:cNvSpPr>
            <p:nvPr/>
          </p:nvSpPr>
          <p:spPr>
            <a:xfrm>
              <a:off x="3568700" y="4800600"/>
              <a:ext cx="1114090"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05</a:t>
              </a:r>
            </a:p>
          </p:txBody>
        </p:sp>
        <p:sp>
          <p:nvSpPr>
            <p:cNvPr id="441" name="þ&gt;25#6|TN" title="þ\#1_6|6|||0">
              <a:extLst>
                <a:ext uri="{FF2B5EF4-FFF2-40B4-BE49-F238E27FC236}">
                  <a16:creationId xmlns:a16="http://schemas.microsoft.com/office/drawing/2014/main" id="{A30B5D4A-0618-5647-4A4E-ED6FD6830BD8}"/>
                </a:ext>
              </a:extLst>
            </p:cNvPr>
            <p:cNvSpPr>
              <a:spLocks/>
            </p:cNvSpPr>
            <p:nvPr/>
          </p:nvSpPr>
          <p:spPr>
            <a:xfrm>
              <a:off x="3568700" y="5689600"/>
              <a:ext cx="1114090"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06</a:t>
              </a:r>
            </a:p>
          </p:txBody>
        </p:sp>
        <p:sp>
          <p:nvSpPr>
            <p:cNvPr id="413" name="þ\#1_1" descr="Section # 1@0@0" hidden="1" title="1">
              <a:extLst>
                <a:ext uri="{FF2B5EF4-FFF2-40B4-BE49-F238E27FC236}">
                  <a16:creationId xmlns:a16="http://schemas.microsoft.com/office/drawing/2014/main" id="{42CFD1B4-E7F1-4ED5-8C1A-4EEEE897DB3F}"/>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2D280D89-E047-B4F2-0859-C8C04B8E7937}"/>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BD0255C7-DDDF-7314-EB6D-DE9D3251C76F}"/>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1827E5F0-D5DE-95A3-39C9-D0BB515D6E30}"/>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1B5F7878-EAA9-F380-FFD0-7D98F5167BAD}"/>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C1A9567C-7E85-C52D-D09C-1FC25DE6D18F}"/>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3283830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2" name="þK">
            <a:extLst>
              <a:ext uri="{FF2B5EF4-FFF2-40B4-BE49-F238E27FC236}">
                <a16:creationId xmlns:a16="http://schemas.microsoft.com/office/drawing/2014/main" id="{7595548F-3BB4-FB90-5D4C-E7C5210FAA84}"/>
              </a:ext>
            </a:extLst>
          </p:cNvPr>
          <p:cNvGrpSpPr/>
          <p:nvPr/>
        </p:nvGrpSpPr>
        <p:grpSpPr>
          <a:xfrm>
            <a:off x="3505200" y="1143000"/>
            <a:ext cx="8509000" cy="5461000"/>
            <a:chOff x="3505200" y="1143000"/>
            <a:chExt cx="8509000" cy="5461000"/>
          </a:xfrm>
        </p:grpSpPr>
        <p:sp>
          <p:nvSpPr>
            <p:cNvPr id="422" name="þH#6" descr="1 1" title="|6|">
              <a:extLst>
                <a:ext uri="{FF2B5EF4-FFF2-40B4-BE49-F238E27FC236}">
                  <a16:creationId xmlns:a16="http://schemas.microsoft.com/office/drawing/2014/main" id="{6F20C415-CE34-1943-69FB-DF09B021138F}"/>
                </a:ext>
              </a:extLst>
            </p:cNvPr>
            <p:cNvSpPr/>
            <p:nvPr/>
          </p:nvSpPr>
          <p:spPr>
            <a:xfrm>
              <a:off x="3568700" y="5689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0" name="þH#5" descr="1 1" title="|5|">
              <a:extLst>
                <a:ext uri="{FF2B5EF4-FFF2-40B4-BE49-F238E27FC236}">
                  <a16:creationId xmlns:a16="http://schemas.microsoft.com/office/drawing/2014/main" id="{D6D8BC4B-64A3-EB31-E4E4-D96A8FDD73FC}"/>
                </a:ext>
              </a:extLst>
            </p:cNvPr>
            <p:cNvSpPr/>
            <p:nvPr/>
          </p:nvSpPr>
          <p:spPr>
            <a:xfrm>
              <a:off x="3568700" y="4800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8" name="þH#4" descr="1 1" title="|4|">
              <a:extLst>
                <a:ext uri="{FF2B5EF4-FFF2-40B4-BE49-F238E27FC236}">
                  <a16:creationId xmlns:a16="http://schemas.microsoft.com/office/drawing/2014/main" id="{477BC369-81E1-E5DA-EF36-E5322EEF52B4}"/>
                </a:ext>
              </a:extLst>
            </p:cNvPr>
            <p:cNvSpPr/>
            <p:nvPr/>
          </p:nvSpPr>
          <p:spPr>
            <a:xfrm>
              <a:off x="3568700" y="3911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6" name="þH#3" descr="1 1" title="|3|">
              <a:extLst>
                <a:ext uri="{FF2B5EF4-FFF2-40B4-BE49-F238E27FC236}">
                  <a16:creationId xmlns:a16="http://schemas.microsoft.com/office/drawing/2014/main" id="{B2766762-4192-A935-2AE7-153A80938FC5}"/>
                </a:ext>
              </a:extLst>
            </p:cNvPr>
            <p:cNvSpPr/>
            <p:nvPr/>
          </p:nvSpPr>
          <p:spPr>
            <a:xfrm>
              <a:off x="3568700" y="3022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4" name="þH#2" descr="1 1" title="|2|">
              <a:extLst>
                <a:ext uri="{FF2B5EF4-FFF2-40B4-BE49-F238E27FC236}">
                  <a16:creationId xmlns:a16="http://schemas.microsoft.com/office/drawing/2014/main" id="{4B1987B0-8245-48B5-083A-951695E95336}"/>
                </a:ext>
              </a:extLst>
            </p:cNvPr>
            <p:cNvSpPr/>
            <p:nvPr/>
          </p:nvSpPr>
          <p:spPr>
            <a:xfrm>
              <a:off x="3568700" y="2133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2" name="þH#1" descr="1 1" title="|1|">
              <a:extLst>
                <a:ext uri="{FF2B5EF4-FFF2-40B4-BE49-F238E27FC236}">
                  <a16:creationId xmlns:a16="http://schemas.microsoft.com/office/drawing/2014/main" id="{73B262D5-9FB5-110A-5C4A-42D01360F802}"/>
                </a:ext>
              </a:extLst>
            </p:cNvPr>
            <p:cNvSpPr/>
            <p:nvPr/>
          </p:nvSpPr>
          <p:spPr>
            <a:xfrm>
              <a:off x="3568700" y="1244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DDA45A56-A7FF-F2B5-BBF6-D18C4BF44BE1}"/>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13CFF9E9-A607-3F85-A8F4-039AB9476B84}"/>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628A4022-4677-2EDD-C1C2-799A757D0FD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873B7616-25A3-5C76-617C-AE3943E9E571}"/>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F87EC21E-9E3A-36B7-D215-4F464C34C420}"/>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4992A121-6DE5-1136-FB0E-426889DCB36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6C5C38BD-8D63-5247-6951-4A15C41AC70D}"/>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8BD66F4D-9B9B-4F26-CE04-8CF2AD70A01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B542310F-A96C-EF5D-ADE4-D39945BD93B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21F1D64F-9C0F-F5AC-6EC4-F20D6C42AB6C}"/>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560FF38D-5711-7E93-7593-32EDE9430A42}"/>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3C20C756-645D-3680-5EC2-7C9AF4BEDC15}"/>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EB37B1AC-B16B-0FBE-C4E1-550FD86F54D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AFD2895F-32F0-96E8-56EB-152F93077CE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2C96BB47-1419-2D1E-556C-B6D5A89FECB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6C788669-7683-1A4C-06F6-AF6201EBD47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93D0E72D-44E2-256D-3026-406F80AB2A63}"/>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0B704940-585C-8775-B795-1831508515A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FDF74062-ACF0-8419-8226-E57F7E7858E7}"/>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17EC5A6D-2392-6FAA-6C8A-F2235CDBA8FC}"/>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41EB9025-8472-443D-69F9-8CB12D70201B}"/>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13A0A81D-7F11-0F6F-703D-F912615FB7AB}"/>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D10EC49B-7D27-AB2F-2601-4376088B2325}"/>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F90A0164-C814-3704-2917-405D95B19D3B}"/>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4þ&gt;23þ&gt;22þ&gt;20þ&gt;21þ&gt;25[þaþ]þ&gt;24U3[þxþ]0.225824034215465[þaþ]MF52[þxþ]None[þaþ]D_I[þxþ]SubRowD[þaþ]þ&gt;22FT[þxþ]V[þaþ]þ&gt;21FT[þxþ]V[þaþ]þ&gt;21U12[þxþ]S[þaþ]þ&gt;21U19[þxþ]T[þaþ]þ&gt;21U21[þxþ]&gt;21[þaþ]þ&gt;21U22[þxþ]þNone[þaþ]þ&gt;21U68[þxþ]Y[þaþ]þ&gt;21U4[þxþ]0.236996080738787[þaþ]þ&gt;21U3[þxþ]0.573290385822619[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Infinity[þaþ]U1U80[þxþ]-1[þaþ]U19[þxþ]0[þaþ]F_1[þxþ]0.192307692307692[þaþ]F_2[þxþ]0.192307692307692[þaþ]F_3[þxþ]0.192307692307692[þaþ]F_4[þxþ]0.192307692307692[þaþ]F_5[þxþ]0.153846153846154[þaþ]F135[þxþ]0fd15643893643989609b2754ea03138[þaþ]U1U81[þxþ]Y[þaþ]F192[þxþ]Y[þaþ]þ&gt;21U70[þxþ]TextStyle1[þaþ]þ&gt;21U62[þxþ]Y[þaþ]F190[þxþ]DoubleColorStyle1[þaþ]þ&gt;21U69[þxþ]N[þaþ]F_0[þxþ]0.177347930029178[þaþ]F166[þxþ]N[þaþ]F149[þxþ]InvertedTextStyle1[þaþ]þ&gt;21F148[þxþ]Topic[þaþ]F185[þxþ]338,884246826172[þaþ]F186[þxþ]386,161346435547[þaþ]U1U79[þxþ]0[þaþ]F184[þxþ]N[þaþ]U1U78[þxþ]50[þaþ]U110[þxþ]0[þaþ]U112[þxþ]NaN[þaþ]F84[þxþ]N[þaþ]F196[þxþ]L[þaþ]F195[þxþ]D[þaþ]F189[þxþ]N[þaþ]þ&gt;21F197[þxþ]Y[þaþ]þ&gt;21F198[þxþ]N[þaþ]F-3[þxþ]Template15[þaþ]F124[þxþ]6[þaþ]F_6[þxþ]0.0769230769230775[þaþ]F209[þxþ]62.84893[þaþ]F210[þxþ]113.9302[þaþ]þ&gt;24FT[þxþ]V[þaþ]OL[þxþ]1[þaþ]F222[þxþ]N[þaþ]F236[þxþ]AGENDA[þaþ]U114[þxþ]1[þaþ]þ&gt;21U84[þxþ]Y[þaþ]þ&gt;20F232[þxþ]Y[þaþ]þ&gt;20F233[þxþ]1[þaþ]þ&gt;20U12[þxþ]S[þaþ]þ&gt;20U19[þxþ]L[þaþ]þ&gt;20U10[þxþ]0[þaþ]þ&gt;20U9[þxþ]0[þaþ]þ&gt;20U3[þxþ]0.312101067664103[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59495459038734[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38462608766723[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6.1752738952637[þaþ]þ&gt;23VA[þxþ]N[þaþ]þ&gt;23U82[þxþ]140.326614379883[þaþ]þ&gt;23U83[þxþ]48.8973999023438[þaþ]þ&gt;22F193[þxþ]N[þaþ]þ&gt;22VA[þxþ]N[þaþ]þ&gt;20VA[þxþ]Y[þaþ]þ&gt;20U82[þxþ]174.057952880859[þaþ]þ&gt;20U83[þxþ]58.569450378418[þaþ]þ&gt;22F194[þxþ]N[þaþ]þ&gt;22U82[þxþ]71.475830078125[þaþ]þ&gt;22U83[þxþ]48.8973999023438[þaþ]þ&gt;25U12[þxþ]S[þaþ]þ&gt;25U19[þxþ]TN[þaþ]þ&gt;25U10[þxþ]0[þaþ]þ&gt;25U9[þxþ]0[þaþ]þ&gt;25U3[þxþ]0.101334136492425[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4[þaþ]IF263[þxþ]0[þaþ]I_2F269[þxþ]-1[þaþ]I_2F264[þxþ]16[þaþ]I_2F265[þxþ]0,75[þaþ]þ&gt;25F148[þxþ]#[þaþ]F279[þxþ]23.2552[þaþ]F282[þxþ]277.9658[þaþ]F286[þxþ]Classic Color Palette[þaþ]F211[þxþ]N[þaþ]þ&gt;24U5[þxþ]0[þaþ]þ&gt;24U2[þxþ]0[þaþ]þ&gt;23U5[þxþ]0[þaþ]þ&gt;23U2[þxþ]0[þaþ]þ&gt;25U5[þxþ]5[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Y[þaþ]F302[þxþ]1_Colored[þaþ]F300[þxþ]01_Agenda[þaþ]F301[þxþ]01_Standard[þaþ]þ&gt;24F303[þxþ]46[þaþ]þ&gt;23F303[þxþ]48[þaþ]þ&gt;22F303[þxþ]50[þaþ]þ&gt;20F303[þxþ]52[þaþ]þ&gt;21F303[þxþ]58[þaþ]þ&gt;25F303[þxþ]44[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3D3FC72A-658D-40F5-2004-733EE3529431}"/>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DCDF92DA-5AD8-C757-F124-6B40276A1DE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036CD624-9A16-8337-D962-202F838B020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C5677BF0-A041-35C6-4BD0-977FD7E37B4F}"/>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14CF981D-77ED-9B2E-C04D-6538D931CA6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80DBBD09-7DA6-1E60-74AA-CBC84B1A8AA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4369A242-8D50-0F8F-5A2B-ADF8E31B817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FBB620D7-A528-7743-4534-0F97E5C7B3F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C4B079FC-08C6-CD05-2332-81DC10C2C8D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05E26991-2B9A-C73A-139D-9369528ACF6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D11FCC37-38B2-B848-D2D0-FDCDE0A569A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91C861BD-A36B-1771-EA4F-A1CF3C330F0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2" name="þ&gt;25" hidden="1" title="S">
              <a:extLst>
                <a:ext uri="{FF2B5EF4-FFF2-40B4-BE49-F238E27FC236}">
                  <a16:creationId xmlns:a16="http://schemas.microsoft.com/office/drawing/2014/main" id="{2ECC9584-F7EA-358D-E8EE-32022B4968CC}"/>
                </a:ext>
              </a:extLst>
            </p:cNvPr>
            <p:cNvSpPr>
              <a:spLocks/>
            </p:cNvSpPr>
            <p:nvPr/>
          </p:nvSpPr>
          <p:spPr>
            <a:xfrm>
              <a:off x="3695700" y="1333500"/>
              <a:ext cx="12700" cy="12700"/>
            </a:xfrm>
            <a:prstGeom prst="rect">
              <a:avLst/>
            </a:prstGeom>
            <a:solidFill>
              <a:schemeClr val="tx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000" b="1">
                <a:solidFill>
                  <a:schemeClr val="bg1">
                    <a:lumMod val="100000"/>
                  </a:schemeClr>
                </a:solidFill>
                <a:latin typeface="Bierstadt" panose="020B0004020202020204" pitchFamily="34" charset="0"/>
              </a:endParaRPr>
            </a:p>
          </p:txBody>
        </p:sp>
        <p:sp>
          <p:nvSpPr>
            <p:cNvPr id="404" name="þ-25" hidden="1">
              <a:extLst>
                <a:ext uri="{FF2B5EF4-FFF2-40B4-BE49-F238E27FC236}">
                  <a16:creationId xmlns:a16="http://schemas.microsoft.com/office/drawing/2014/main" id="{3491611E-77FE-5DC9-7DE4-EEE7E25CCA9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CACF9E51-0B0B-EDB4-57EF-561CF5B7625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EDF016D1-334C-877E-C7A9-EB22ECA3540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995A04DF-E8B4-7E52-37E5-F36ABB81D78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923D2E16-4D91-46FF-8660-AD07F36CFF6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A0BAEFD3-D0B5-82E8-CAA6-69728D4F0D7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4F16FC1F-0010-5CD9-8716-F0951286AC9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52DAEBA7-29A3-6C9B-7335-333A20D755F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DA11B653-A67C-B52A-BF5D-892BBC35C83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4724FD5B-F0CD-ACED-C858-02BAA983D349}"/>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C57AB4F3-FAB5-891B-CF9B-E5E7641D6D13}"/>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F72455E5-651D-9272-C511-9EBAD96B2C3C}"/>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4C928662-91D9-926F-3465-E249F5249F6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CCE597B6-1D70-C663-014D-F1C819A57D8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0DEA769F-8AC5-75C6-945B-4CEDC14366B7}"/>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7DE6E04F-583C-D14A-E1E1-CD7CE7033BD0}"/>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8A4FF1B9-57C4-69C6-58AA-690618F6B7E7}"/>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D378CA30-BE07-71F1-FFC1-CD7BBE1FB04F}"/>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95B43D64-6BE0-4D62-5F77-89B01C51C2B3}"/>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132232B0-77E2-265B-20C8-0E6B5CC39A93}"/>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51D6CDBE-8852-3DDC-EE31-2514E84F6C1F}"/>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DFE31C6D-9327-C3CA-A4F6-F053F0FFC8F4}"/>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1">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88E3C5F5-F9ED-77DE-4234-FE07A193EF4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97D8310D-DFA5-25C2-396C-FA17D46AC2E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6" name="þ&gt;25L" hidden="1" title="S">
              <a:extLst>
                <a:ext uri="{FF2B5EF4-FFF2-40B4-BE49-F238E27FC236}">
                  <a16:creationId xmlns:a16="http://schemas.microsoft.com/office/drawing/2014/main" id="{DC8F4CD4-959A-9A84-0A77-18BFBD0653C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8" name="þ&gt;25à" hidden="1" title="S">
              <a:extLst>
                <a:ext uri="{FF2B5EF4-FFF2-40B4-BE49-F238E27FC236}">
                  <a16:creationId xmlns:a16="http://schemas.microsoft.com/office/drawing/2014/main" id="{853EA6C9-A75F-D933-CD43-F49665F6C42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0B404698-C3BA-018A-AB9D-EA345BA4B1E3}"/>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7145725C-35B8-F95F-AA85-74A39252E36E}"/>
                </a:ext>
              </a:extLst>
            </p:cNvPr>
            <p:cNvSpPr>
              <a:spLocks/>
            </p:cNvSpPr>
            <p:nvPr/>
          </p:nvSpPr>
          <p:spPr>
            <a:xfrm>
              <a:off x="4481583" y="1244600"/>
              <a:ext cx="480532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12982541-D571-F316-7495-9D5F54CCB18C}"/>
                </a:ext>
              </a:extLst>
            </p:cNvPr>
            <p:cNvSpPr>
              <a:spLocks/>
            </p:cNvSpPr>
            <p:nvPr/>
          </p:nvSpPr>
          <p:spPr>
            <a:xfrm>
              <a:off x="6184731" y="2133600"/>
              <a:ext cx="480532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92D37E64-F5A7-4685-7DF1-96A7B573F5D8}"/>
                </a:ext>
              </a:extLst>
            </p:cNvPr>
            <p:cNvSpPr>
              <a:spLocks/>
            </p:cNvSpPr>
            <p:nvPr/>
          </p:nvSpPr>
          <p:spPr>
            <a:xfrm>
              <a:off x="4481583" y="3022600"/>
              <a:ext cx="480532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E4D30FF1-2224-9D52-1CA1-2373CF84D924}"/>
                </a:ext>
              </a:extLst>
            </p:cNvPr>
            <p:cNvSpPr>
              <a:spLocks/>
            </p:cNvSpPr>
            <p:nvPr/>
          </p:nvSpPr>
          <p:spPr>
            <a:xfrm>
              <a:off x="6184731" y="3911600"/>
              <a:ext cx="480532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154E2ECF-1B10-DD6F-AB5B-F579FE355466}"/>
                </a:ext>
              </a:extLst>
            </p:cNvPr>
            <p:cNvSpPr>
              <a:spLocks/>
            </p:cNvSpPr>
            <p:nvPr/>
          </p:nvSpPr>
          <p:spPr>
            <a:xfrm>
              <a:off x="4481583" y="4800600"/>
              <a:ext cx="480532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29" name="þ&gt;21#6|T" title="þ\#1_6|6||&gt;21|">
              <a:extLst>
                <a:ext uri="{FF2B5EF4-FFF2-40B4-BE49-F238E27FC236}">
                  <a16:creationId xmlns:a16="http://schemas.microsoft.com/office/drawing/2014/main" id="{A63A3312-49E4-EE9C-CBCF-19EF909FF343}"/>
                </a:ext>
              </a:extLst>
            </p:cNvPr>
            <p:cNvSpPr>
              <a:spLocks/>
            </p:cNvSpPr>
            <p:nvPr/>
          </p:nvSpPr>
          <p:spPr>
            <a:xfrm>
              <a:off x="6184731" y="5689600"/>
              <a:ext cx="480532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Placeholder</a:t>
              </a:r>
            </a:p>
          </p:txBody>
        </p:sp>
        <p:sp>
          <p:nvSpPr>
            <p:cNvPr id="430" name="þ&gt;20#1|L" title="þ\#1_1|1||&gt;20|">
              <a:extLst>
                <a:ext uri="{FF2B5EF4-FFF2-40B4-BE49-F238E27FC236}">
                  <a16:creationId xmlns:a16="http://schemas.microsoft.com/office/drawing/2014/main" id="{17C79EED-FE87-394A-29AE-A7E35CF93ADE}"/>
                </a:ext>
              </a:extLst>
            </p:cNvPr>
            <p:cNvSpPr>
              <a:spLocks/>
            </p:cNvSpPr>
            <p:nvPr/>
          </p:nvSpPr>
          <p:spPr>
            <a:xfrm>
              <a:off x="9286903" y="1244600"/>
              <a:ext cx="261603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09:00-10:00</a:t>
              </a:r>
            </a:p>
          </p:txBody>
        </p:sp>
        <p:sp>
          <p:nvSpPr>
            <p:cNvPr id="431" name="þ&gt;20#2|L" title="þ\#1_2|2||&gt;20|">
              <a:extLst>
                <a:ext uri="{FF2B5EF4-FFF2-40B4-BE49-F238E27FC236}">
                  <a16:creationId xmlns:a16="http://schemas.microsoft.com/office/drawing/2014/main" id="{C5447CD3-AD21-DE02-6686-CDF14CFE5EFC}"/>
                </a:ext>
              </a:extLst>
            </p:cNvPr>
            <p:cNvSpPr>
              <a:spLocks/>
            </p:cNvSpPr>
            <p:nvPr/>
          </p:nvSpPr>
          <p:spPr>
            <a:xfrm>
              <a:off x="3568700" y="2133600"/>
              <a:ext cx="261603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400">
                  <a:solidFill>
                    <a:schemeClr val="tx1">
                      <a:lumMod val="100000"/>
                    </a:schemeClr>
                  </a:solidFill>
                  <a:latin typeface="Bierstadt" panose="020B0004020202020204" pitchFamily="34" charset="0"/>
                </a:rPr>
                <a:t>10:00-11:00</a:t>
              </a:r>
            </a:p>
          </p:txBody>
        </p:sp>
        <p:sp>
          <p:nvSpPr>
            <p:cNvPr id="432" name="þ&gt;20#3|L" title="þ\#1_3|3||&gt;20|">
              <a:extLst>
                <a:ext uri="{FF2B5EF4-FFF2-40B4-BE49-F238E27FC236}">
                  <a16:creationId xmlns:a16="http://schemas.microsoft.com/office/drawing/2014/main" id="{C2C587E0-F0F1-FA06-A5CB-AADD631E4086}"/>
                </a:ext>
              </a:extLst>
            </p:cNvPr>
            <p:cNvSpPr>
              <a:spLocks/>
            </p:cNvSpPr>
            <p:nvPr/>
          </p:nvSpPr>
          <p:spPr>
            <a:xfrm>
              <a:off x="9286903" y="3022600"/>
              <a:ext cx="261603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11:00-12:00</a:t>
              </a:r>
            </a:p>
          </p:txBody>
        </p:sp>
        <p:sp>
          <p:nvSpPr>
            <p:cNvPr id="433" name="þ&gt;20#4|L" title="þ\#1_4|4||&gt;20|">
              <a:extLst>
                <a:ext uri="{FF2B5EF4-FFF2-40B4-BE49-F238E27FC236}">
                  <a16:creationId xmlns:a16="http://schemas.microsoft.com/office/drawing/2014/main" id="{F4F1CC3B-7F1D-8BE2-CD84-3E7E79B9EB8E}"/>
                </a:ext>
              </a:extLst>
            </p:cNvPr>
            <p:cNvSpPr>
              <a:spLocks/>
            </p:cNvSpPr>
            <p:nvPr/>
          </p:nvSpPr>
          <p:spPr>
            <a:xfrm>
              <a:off x="3568700" y="3911600"/>
              <a:ext cx="261603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400">
                  <a:solidFill>
                    <a:schemeClr val="tx1">
                      <a:lumMod val="100000"/>
                    </a:schemeClr>
                  </a:solidFill>
                  <a:latin typeface="Bierstadt" panose="020B0004020202020204" pitchFamily="34" charset="0"/>
                </a:rPr>
                <a:t>12:00-13:00</a:t>
              </a:r>
            </a:p>
          </p:txBody>
        </p:sp>
        <p:sp>
          <p:nvSpPr>
            <p:cNvPr id="434" name="þ&gt;20#5|L" title="þ\#1_5|5||&gt;20|">
              <a:extLst>
                <a:ext uri="{FF2B5EF4-FFF2-40B4-BE49-F238E27FC236}">
                  <a16:creationId xmlns:a16="http://schemas.microsoft.com/office/drawing/2014/main" id="{71DFD996-42A7-87E4-296C-51A238A5FE07}"/>
                </a:ext>
              </a:extLst>
            </p:cNvPr>
            <p:cNvSpPr>
              <a:spLocks/>
            </p:cNvSpPr>
            <p:nvPr/>
          </p:nvSpPr>
          <p:spPr>
            <a:xfrm>
              <a:off x="9286903" y="4800600"/>
              <a:ext cx="261603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13:00-14:00</a:t>
              </a:r>
            </a:p>
          </p:txBody>
        </p:sp>
        <p:sp>
          <p:nvSpPr>
            <p:cNvPr id="435" name="þ&gt;20#6|L" title="þ\#1_6|6||&gt;20|">
              <a:extLst>
                <a:ext uri="{FF2B5EF4-FFF2-40B4-BE49-F238E27FC236}">
                  <a16:creationId xmlns:a16="http://schemas.microsoft.com/office/drawing/2014/main" id="{C9064EF1-2CCD-B652-1C65-A65B564AF76E}"/>
                </a:ext>
              </a:extLst>
            </p:cNvPr>
            <p:cNvSpPr>
              <a:spLocks/>
            </p:cNvSpPr>
            <p:nvPr/>
          </p:nvSpPr>
          <p:spPr>
            <a:xfrm>
              <a:off x="3568700" y="5689600"/>
              <a:ext cx="261603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400">
                  <a:solidFill>
                    <a:schemeClr val="tx1">
                      <a:lumMod val="100000"/>
                    </a:schemeClr>
                  </a:solidFill>
                  <a:latin typeface="Bierstadt" panose="020B0004020202020204" pitchFamily="34" charset="0"/>
                </a:rPr>
                <a:t>14:00-15:00</a:t>
              </a:r>
            </a:p>
          </p:txBody>
        </p:sp>
        <p:sp>
          <p:nvSpPr>
            <p:cNvPr id="436" name="þ&gt;25#1|TN" title="þ\#1_1|1|||0">
              <a:extLst>
                <a:ext uri="{FF2B5EF4-FFF2-40B4-BE49-F238E27FC236}">
                  <a16:creationId xmlns:a16="http://schemas.microsoft.com/office/drawing/2014/main" id="{975DD379-30DF-C0CA-832A-540FDE135F62}"/>
                </a:ext>
              </a:extLst>
            </p:cNvPr>
            <p:cNvSpPr>
              <a:spLocks/>
            </p:cNvSpPr>
            <p:nvPr/>
          </p:nvSpPr>
          <p:spPr>
            <a:xfrm>
              <a:off x="3586992" y="1244600"/>
              <a:ext cx="812800" cy="812800"/>
            </a:xfrm>
            <a:prstGeom prst="rect">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01</a:t>
              </a:r>
            </a:p>
          </p:txBody>
        </p:sp>
        <p:sp>
          <p:nvSpPr>
            <p:cNvPr id="437" name="þ&gt;25#2|TN" title="þ\#1_2|2|||0">
              <a:extLst>
                <a:ext uri="{FF2B5EF4-FFF2-40B4-BE49-F238E27FC236}">
                  <a16:creationId xmlns:a16="http://schemas.microsoft.com/office/drawing/2014/main" id="{AC81A46A-B1D3-31CB-0E06-562643431174}"/>
                </a:ext>
              </a:extLst>
            </p:cNvPr>
            <p:cNvSpPr>
              <a:spLocks/>
            </p:cNvSpPr>
            <p:nvPr/>
          </p:nvSpPr>
          <p:spPr>
            <a:xfrm>
              <a:off x="11071842" y="2133600"/>
              <a:ext cx="812800" cy="812800"/>
            </a:xfrm>
            <a:prstGeom prst="rect">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02</a:t>
              </a:r>
            </a:p>
          </p:txBody>
        </p:sp>
        <p:sp>
          <p:nvSpPr>
            <p:cNvPr id="438" name="þ&gt;25#3|TN" title="þ\#1_3|3|||0">
              <a:extLst>
                <a:ext uri="{FF2B5EF4-FFF2-40B4-BE49-F238E27FC236}">
                  <a16:creationId xmlns:a16="http://schemas.microsoft.com/office/drawing/2014/main" id="{7902CE50-D95F-5733-1C81-A3B51D5D2786}"/>
                </a:ext>
              </a:extLst>
            </p:cNvPr>
            <p:cNvSpPr>
              <a:spLocks/>
            </p:cNvSpPr>
            <p:nvPr/>
          </p:nvSpPr>
          <p:spPr>
            <a:xfrm>
              <a:off x="3586992" y="3022600"/>
              <a:ext cx="812800" cy="812800"/>
            </a:xfrm>
            <a:prstGeom prst="rect">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03</a:t>
              </a:r>
            </a:p>
          </p:txBody>
        </p:sp>
        <p:sp>
          <p:nvSpPr>
            <p:cNvPr id="439" name="þ&gt;25#4|TN" title="þ\#1_4|4|||0">
              <a:extLst>
                <a:ext uri="{FF2B5EF4-FFF2-40B4-BE49-F238E27FC236}">
                  <a16:creationId xmlns:a16="http://schemas.microsoft.com/office/drawing/2014/main" id="{BC7D6E2F-58CC-1912-77EB-0826F40DF950}"/>
                </a:ext>
              </a:extLst>
            </p:cNvPr>
            <p:cNvSpPr>
              <a:spLocks/>
            </p:cNvSpPr>
            <p:nvPr/>
          </p:nvSpPr>
          <p:spPr>
            <a:xfrm>
              <a:off x="11071842" y="3911600"/>
              <a:ext cx="812800" cy="812800"/>
            </a:xfrm>
            <a:prstGeom prst="rect">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04</a:t>
              </a:r>
            </a:p>
          </p:txBody>
        </p:sp>
        <p:sp>
          <p:nvSpPr>
            <p:cNvPr id="440" name="þ&gt;25#5|TN" title="þ\#1_5|5|||0">
              <a:extLst>
                <a:ext uri="{FF2B5EF4-FFF2-40B4-BE49-F238E27FC236}">
                  <a16:creationId xmlns:a16="http://schemas.microsoft.com/office/drawing/2014/main" id="{298EC4EC-D930-4CAA-B42E-0B35386A70B6}"/>
                </a:ext>
              </a:extLst>
            </p:cNvPr>
            <p:cNvSpPr>
              <a:spLocks/>
            </p:cNvSpPr>
            <p:nvPr/>
          </p:nvSpPr>
          <p:spPr>
            <a:xfrm>
              <a:off x="3586992" y="4800600"/>
              <a:ext cx="812800" cy="812800"/>
            </a:xfrm>
            <a:prstGeom prst="rect">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05</a:t>
              </a:r>
            </a:p>
          </p:txBody>
        </p:sp>
        <p:sp>
          <p:nvSpPr>
            <p:cNvPr id="441" name="þ&gt;25#6|TN" title="þ\#1_6|6|||0">
              <a:extLst>
                <a:ext uri="{FF2B5EF4-FFF2-40B4-BE49-F238E27FC236}">
                  <a16:creationId xmlns:a16="http://schemas.microsoft.com/office/drawing/2014/main" id="{DF4865A9-138D-389A-EAB4-5AF13C52C02C}"/>
                </a:ext>
              </a:extLst>
            </p:cNvPr>
            <p:cNvSpPr>
              <a:spLocks/>
            </p:cNvSpPr>
            <p:nvPr/>
          </p:nvSpPr>
          <p:spPr>
            <a:xfrm>
              <a:off x="11071842" y="5689600"/>
              <a:ext cx="812800" cy="812800"/>
            </a:xfrm>
            <a:prstGeom prst="rect">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chemeClr val="bg1">
                      <a:lumMod val="100000"/>
                    </a:schemeClr>
                  </a:solidFill>
                  <a:latin typeface="Bierstadt" panose="020B0004020202020204" pitchFamily="34" charset="0"/>
                </a:rPr>
                <a:t>06</a:t>
              </a:r>
            </a:p>
          </p:txBody>
        </p:sp>
        <p:sp>
          <p:nvSpPr>
            <p:cNvPr id="413" name="þ\#1_1" descr="Section # 1@0@0" hidden="1" title="1">
              <a:extLst>
                <a:ext uri="{FF2B5EF4-FFF2-40B4-BE49-F238E27FC236}">
                  <a16:creationId xmlns:a16="http://schemas.microsoft.com/office/drawing/2014/main" id="{548F67A5-53B2-7D56-8825-EBEC8484BD5C}"/>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0E319125-5534-D6F7-CD57-14770321B3A3}"/>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9D2AE94D-F938-D8C4-F69D-9F09D1418739}"/>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DCAE41C4-6C37-2BD3-896A-9E58BF8AC11A}"/>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A9B79C78-BF83-3B34-637C-87802A70518F}"/>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66E29C7A-5F72-7C9F-439E-361BA8CEFDF4}"/>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14480103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2" name="þK">
            <a:extLst>
              <a:ext uri="{FF2B5EF4-FFF2-40B4-BE49-F238E27FC236}">
                <a16:creationId xmlns:a16="http://schemas.microsoft.com/office/drawing/2014/main" id="{E2BB472E-4AE6-8192-E157-1CF2B74386DC}"/>
              </a:ext>
            </a:extLst>
          </p:cNvPr>
          <p:cNvGrpSpPr/>
          <p:nvPr/>
        </p:nvGrpSpPr>
        <p:grpSpPr>
          <a:xfrm>
            <a:off x="3505200" y="1143000"/>
            <a:ext cx="8509000" cy="5461000"/>
            <a:chOff x="3505200" y="1143000"/>
            <a:chExt cx="8509000" cy="5461000"/>
          </a:xfrm>
        </p:grpSpPr>
        <p:sp>
          <p:nvSpPr>
            <p:cNvPr id="422" name="þH#6" descr="1 1" hidden="1" title="|6|">
              <a:extLst>
                <a:ext uri="{FF2B5EF4-FFF2-40B4-BE49-F238E27FC236}">
                  <a16:creationId xmlns:a16="http://schemas.microsoft.com/office/drawing/2014/main" id="{83BA3E5D-455B-6300-0E07-DB2308A001C8}"/>
                </a:ext>
              </a:extLst>
            </p:cNvPr>
            <p:cNvSpPr/>
            <p:nvPr/>
          </p:nvSpPr>
          <p:spPr>
            <a:xfrm>
              <a:off x="3568700" y="5689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0" name="þH#5" descr="1 1" hidden="1" title="|5|">
              <a:extLst>
                <a:ext uri="{FF2B5EF4-FFF2-40B4-BE49-F238E27FC236}">
                  <a16:creationId xmlns:a16="http://schemas.microsoft.com/office/drawing/2014/main" id="{E97945A9-A6AD-79E3-4DA9-232B81710DB4}"/>
                </a:ext>
              </a:extLst>
            </p:cNvPr>
            <p:cNvSpPr/>
            <p:nvPr/>
          </p:nvSpPr>
          <p:spPr>
            <a:xfrm>
              <a:off x="3568700" y="4800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8" name="þH#4" descr="1 1" hidden="1" title="|4|">
              <a:extLst>
                <a:ext uri="{FF2B5EF4-FFF2-40B4-BE49-F238E27FC236}">
                  <a16:creationId xmlns:a16="http://schemas.microsoft.com/office/drawing/2014/main" id="{0FA66A57-AB44-E9DE-5F13-3F3DAFCEA4E9}"/>
                </a:ext>
              </a:extLst>
            </p:cNvPr>
            <p:cNvSpPr/>
            <p:nvPr/>
          </p:nvSpPr>
          <p:spPr>
            <a:xfrm>
              <a:off x="3568700" y="3911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6" name="þH#3" descr="1 1" hidden="1" title="|3|">
              <a:extLst>
                <a:ext uri="{FF2B5EF4-FFF2-40B4-BE49-F238E27FC236}">
                  <a16:creationId xmlns:a16="http://schemas.microsoft.com/office/drawing/2014/main" id="{B66ADE70-8654-FE69-3C14-C2B611D1B5FE}"/>
                </a:ext>
              </a:extLst>
            </p:cNvPr>
            <p:cNvSpPr/>
            <p:nvPr/>
          </p:nvSpPr>
          <p:spPr>
            <a:xfrm>
              <a:off x="3568700" y="3022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4" name="þH#2" descr="1 1" hidden="1" title="|2|">
              <a:extLst>
                <a:ext uri="{FF2B5EF4-FFF2-40B4-BE49-F238E27FC236}">
                  <a16:creationId xmlns:a16="http://schemas.microsoft.com/office/drawing/2014/main" id="{0D59EB28-8B39-9BDD-9BB1-92E0A9644900}"/>
                </a:ext>
              </a:extLst>
            </p:cNvPr>
            <p:cNvSpPr/>
            <p:nvPr/>
          </p:nvSpPr>
          <p:spPr>
            <a:xfrm>
              <a:off x="3568700" y="2133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2" name="þH#1" descr="1 1" hidden="1" title="|1|">
              <a:extLst>
                <a:ext uri="{FF2B5EF4-FFF2-40B4-BE49-F238E27FC236}">
                  <a16:creationId xmlns:a16="http://schemas.microsoft.com/office/drawing/2014/main" id="{DAD1B6FB-3E64-0810-6666-77FA1A38ECE0}"/>
                </a:ext>
              </a:extLst>
            </p:cNvPr>
            <p:cNvSpPr/>
            <p:nvPr/>
          </p:nvSpPr>
          <p:spPr>
            <a:xfrm>
              <a:off x="3568700" y="1244600"/>
              <a:ext cx="8382000" cy="8128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5A9E02CD-5020-7059-8C0D-844117C85166}"/>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6A4EA6FB-4D02-4FCC-979F-B3414E7B83AE}"/>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7E5A1277-51E3-E6B7-5672-FCF0126311B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7BF83096-3F40-2A02-606D-74B47097F572}"/>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ED36331F-0079-E022-2DEF-AC6496CA6081}"/>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97651875-4623-FF99-85EB-007DE7FD5C7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CCABB3C9-19BE-6A9E-4A8A-9C7649DC3BFA}"/>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9DDFF853-4A9E-8869-7F9E-1A4F14C7FE3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48C45BF7-106C-D0E8-B10D-7696AF248086}"/>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234A1F90-1095-B8B7-B7E4-700375D463CE}"/>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07389DB9-F316-A7F9-DE06-A39C4231304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498AD2E3-B7E8-2A6B-34AC-B90E03E8C36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A3D7D8BE-2AAA-BC44-5176-0E0F61D1090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7E144CE2-5422-752E-48D4-70FA9B60039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30D5EF0E-3D6C-2499-39EB-D0F6B23D85B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8592E22D-B247-A148-0084-A5CFB6B9842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48AC0239-4B02-0185-E589-57464E79BDEC}"/>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34540109-123B-3689-B7C3-8CBAEEE474F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732ADB70-A97A-5841-BF3F-89938C0A2B22}"/>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B8C5738B-DA69-50BE-FCCD-06B8CDC3E3B8}"/>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B6014A1A-EE3D-D783-777E-F70653A5A951}"/>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860755C2-A131-F637-901F-9972EEB89566}"/>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9B7B85D1-A359-20F7-1378-970CA8317AC0}"/>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5A48B190-E43A-F977-FF4A-E8471998961D}"/>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N[þaþ]F144[þxþ]N[þaþ]F82[þxþ]þPresentation[þaþ]F155[þxþ]N[þaþ]U1U75[þxþ]X[þaþ]U1U68[þxþ]Y[þaþ]U12[þxþ]1[þaþ]U11[þxþ]1[þaþ]U10[þxþ]V[þaþ]F141[þxþ]o1oþ[þaþ]F116[þxþ]1[þaþ]U15[þxþ]þ&gt;24þ&gt;23þ&gt;22þ&gt;20þ&gt;21þ&gt;25[þaþ]þ&gt;24U3[þxþ]0.216236561901348[þaþ]MF52[þxþ]None[þaþ]D_I[þxþ]SubRowD[þaþ]þ&gt;22FT[þxþ]V[þaþ]þ&gt;21FT[þxþ]V[þaþ]þ&gt;21U12[þxþ]S[þaþ]þ&gt;21U19[þxþ]T[þaþ]þ&gt;21U21[þxþ]&gt;21[þaþ]þ&gt;21U22[þxþ]þNone[þaþ]þ&gt;21U68[þxþ]Y[þaþ]þ&gt;21U4[þxþ]0.236996080738787[þaþ]þ&gt;21U3[þxþ]0.631905712727735[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Infinity[þaþ]U1U80[þxþ]-1[þaþ]U19[þxþ]0[þaþ]F_1[þxþ]0.192307692307692[þaþ]F_2[þxþ]0.192307692307692[þaþ]F_3[þxþ]0.192307692307692[þaþ]F_4[þxþ]0.192307692307692[þaþ]F_5[þxþ]0.153846153846154[þaþ]F135[þxþ]0018ae5a87a44558804d60c25048aca0[þaþ]U1U81[þxþ]Y[þaþ]F192[þxþ]Y[þaþ]þ&gt;21U70[þxþ]TextStyle1[þaþ]þ&gt;21U62[þxþ]Y[þaþ]F190[þxþ]DoubleColorStyle1[þaþ]þ&gt;21U69[þxþ]N[þaþ]F_0[þxþ]0.177347930029178[þaþ]F166[þxþ]N[þaþ]F149[þxþ]InvertedTextStyle1[þaþ]þ&gt;21F148[þxþ]Topic[þaþ]F185[þxþ]360,668426513672[þaþ]F186[þxþ]404,112365722656[þaþ]U1U79[þxþ]0[þaþ]F184[þxþ]N[þaþ]U1U78[þxþ]50[þaþ]U110[þxþ]0[þaþ]U112[þxþ]NaN[þaþ]F84[þxþ]N[þaþ]F196[þxþ]L[þaþ]F195[þxþ]D[þaþ]F189[þxþ]N[þaþ]þ&gt;21F197[þxþ]Y[þaþ]þ&gt;21F198[þxþ]N[þaþ]F-3[þxþ]Template16[þaþ]F124[þxþ]6[þaþ]F_6[þxþ]0.0769230769230775[þaþ]F209[þxþ]66.88304[þaþ]F210[þxþ]112.0287[þaþ]þ&gt;24FT[þxþ]V[þaþ]OL[þxþ]1[þaþ]F222[þxþ]N[þaþ]F236[þxþ]AGENDA[þaþ]U114[þxþ]1[þaþ]þ&gt;21U84[þxþ]Y[þaþ]þ&gt;20F232[þxþ]Y[þaþ]þ&gt;20F233[þxþ]1[þaþ]þ&gt;20U12[þxþ]S[þaþ]þ&gt;20U19[þxþ]L[þaþ]þ&gt;20U10[þxþ]0[þaþ]þ&gt;20U9[þxþ]0[þaþ]þ&gt;20U3[þxþ]0.259177204739777[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61894303488555[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339963390925[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52.5281105041504[þaþ]þ&gt;23VA[þxþ]N[þaþ]þ&gt;23U82[þxþ]143.830154418945[þaþ]þ&gt;23U83[þxþ]52.5281105041504[þaþ]þ&gt;22F193[þxþ]N[þaþ]þ&gt;22VA[þxþ]N[þaþ]þ&gt;20VA[þxþ]Y[þaþ]þ&gt;20U82[þxþ]174.057952880859[þaþ]þ&gt;20U83[þxþ]58.569450378418[þaþ]þ&gt;22F194[þxþ]N[þaþ]þ&gt;22U82[þxþ]76.2260665893555[þaþ]þ&gt;22U83[þxþ]52.5281105041504[þaþ]þ&gt;25U12[þxþ]S[þaþ]þ&gt;25U19[þxþ]TN[þaþ]þ&gt;25U10[þxþ]0[þaþ]þ&gt;25U9[þxþ]0[þaþ]þ&gt;25U3[þxþ]0.0937122529697457[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4[þaþ]IF263[þxþ]0[þaþ]I_2F269[þxþ]-1[þaþ]I_2F264[þxþ]16[þaþ]I_2F265[þxþ]0,75[þaþ]þ&gt;25F148[þxþ]#[þaþ]F279[þxþ]23.2552[þaþ]F282[þxþ]277.9658[þaþ]F286[þxþ]Classic Color Palette[þaþ]F211[þxþ]N[þaþ]þ&gt;24U5[þxþ]0[þaþ]þ&gt;24U2[þxþ]0[þaþ]þ&gt;23U5[þxþ]0[þaþ]þ&gt;23U2[þxþ]0[þaþ]þ&gt;25U5[þxþ]6[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6[þaþ]þ&gt;25F265[þxþ]0[þaþ]þ&gt;25F269[þxþ]-1[þaþ]I_2F270[þxþ]-1[þaþ]I_2F266[þxþ]16[þaþ]I_2F267[þxþ]0[þaþ]U1U74[þxþ]N[þaþ]F146[þxþ]0.0963497950572242[þaþ]F302[þxþ]1_Colored[þaþ]F300[þxþ]01_Agenda[þaþ]F301[þxþ]01_Standard[þaþ]þ&gt;24F303[þxþ]46[þaþ]þ&gt;23F303[þxþ]48[þaþ]þ&gt;22F303[þxþ]50[þaþ]þ&gt;20F303[þxþ]52[þaþ]þ&gt;21F303[þxþ]58[þaþ]þ&gt;25F303[þxþ]44[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F11EDE09-91B0-8A89-7862-DA1DE9C208E9}"/>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39B0296D-AECD-62BF-312E-4C3E3586BD9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6C07F932-1106-F4EC-C7AD-AEEFCB0DDAE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CC1C3D2B-A79E-5147-E5E5-3BF331C74438}"/>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EABD59F8-DB13-66B1-4F7D-0FDBC274C4B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AA26E123-99C3-1CF5-A00C-BEC6FF155B2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148B38E6-B0ED-FDAA-5646-F1E1D5134BD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57D7936F-1360-C010-4C0D-5EFA0EEB036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D409575F-3F32-7341-5AE3-0453D3DBE16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C1EC329B-1232-001B-A681-47CCC59F08F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CA8D284F-917E-7593-00C6-F5C8640FE89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A54D40D5-A06A-FB05-C71F-8F711597AB9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2" name="þ&gt;25" hidden="1" title="S">
              <a:extLst>
                <a:ext uri="{FF2B5EF4-FFF2-40B4-BE49-F238E27FC236}">
                  <a16:creationId xmlns:a16="http://schemas.microsoft.com/office/drawing/2014/main" id="{114FD85B-8836-CE71-C96A-29018427D2EE}"/>
                </a:ext>
              </a:extLst>
            </p:cNvPr>
            <p:cNvSpPr>
              <a:spLocks/>
            </p:cNvSpPr>
            <p:nvPr/>
          </p:nvSpPr>
          <p:spPr>
            <a:xfrm>
              <a:off x="3695700" y="1333500"/>
              <a:ext cx="12700" cy="12700"/>
            </a:xfrm>
            <a:prstGeom prst="ellipse">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400" b="1">
                <a:solidFill>
                  <a:schemeClr val="bg1">
                    <a:lumMod val="100000"/>
                  </a:schemeClr>
                </a:solidFill>
                <a:latin typeface="Bierstadt" panose="020B0004020202020204" pitchFamily="34" charset="0"/>
              </a:endParaRPr>
            </a:p>
          </p:txBody>
        </p:sp>
        <p:sp>
          <p:nvSpPr>
            <p:cNvPr id="404" name="þ-25" hidden="1">
              <a:extLst>
                <a:ext uri="{FF2B5EF4-FFF2-40B4-BE49-F238E27FC236}">
                  <a16:creationId xmlns:a16="http://schemas.microsoft.com/office/drawing/2014/main" id="{D9C5042D-5F8E-FC64-01A6-841500E91C2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3CFD3523-57FF-85AE-4EE4-C475AD3CA15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51E5916B-1D6E-C852-BDB9-4652B50EEE7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988D7F30-3B53-A1D6-BE11-636BD81DBC0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8C2054C2-9A7C-C51D-F0A1-F157ED4258E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3ADCF3D1-6D90-93B0-4F6B-300C66EB5C6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EB4E06EE-E29C-A5E7-EF6C-3BB0DB19E51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9894151D-FA19-1DC8-E1CC-6FEC203DCC0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2">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47B6CCF6-4D4B-79FE-0529-5BAFE369F7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0246EA4B-C182-8DEF-D546-0E50B9AE459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AC58FC84-3E03-B799-1649-3ACE62E9F188}"/>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1E1427CA-E9C5-D5B3-E9AE-236D92C5D02B}"/>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D252F504-B303-5E8D-DE7E-FA051047B36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2">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D7493E17-E1E6-FE64-58C7-CABB35C4410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2760821B-70BC-5D96-DF59-815977A399BE}"/>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677295AE-A7E4-FBBC-90DB-366F79BE316F}"/>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553537B5-068C-9FE0-B709-5B3F2EDAD7A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4F40FB9D-B06B-0038-444C-9C93ACABCB9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9C2F8CA8-67BB-B054-69E9-4431E27F1AE4}"/>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3154DB3D-C8F5-F093-8F20-E7D8F91E249D}"/>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DCCFF3CE-6C89-4EB7-124E-55AF0FEDFF7A}"/>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71B5A858-1650-B4DE-BC67-33F6DF87625F}"/>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F8F0D132-F1C2-9D4C-5CDC-837B743470D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F51D6A6B-704D-D0DD-B668-DEBB0372244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6" name="þ&gt;25L" hidden="1" title="S">
              <a:extLst>
                <a:ext uri="{FF2B5EF4-FFF2-40B4-BE49-F238E27FC236}">
                  <a16:creationId xmlns:a16="http://schemas.microsoft.com/office/drawing/2014/main" id="{22CCE0AF-9862-6DA7-B7E4-FB626A3EBB7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8" name="þ&gt;25à" hidden="1" title="S">
              <a:extLst>
                <a:ext uri="{FF2B5EF4-FFF2-40B4-BE49-F238E27FC236}">
                  <a16:creationId xmlns:a16="http://schemas.microsoft.com/office/drawing/2014/main" id="{4518D544-F2D5-33BC-9A7A-4C313B00588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5538DF05-1A46-C08E-3961-D06601E77D02}"/>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F93B1439-9C16-2283-5FC9-3140A2DC4BC4}"/>
                </a:ext>
              </a:extLst>
            </p:cNvPr>
            <p:cNvSpPr>
              <a:spLocks/>
            </p:cNvSpPr>
            <p:nvPr/>
          </p:nvSpPr>
          <p:spPr>
            <a:xfrm>
              <a:off x="4430396" y="1244600"/>
              <a:ext cx="529663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04E62ACD-9642-D20E-D3BF-F295656816D6}"/>
                </a:ext>
              </a:extLst>
            </p:cNvPr>
            <p:cNvSpPr>
              <a:spLocks/>
            </p:cNvSpPr>
            <p:nvPr/>
          </p:nvSpPr>
          <p:spPr>
            <a:xfrm>
              <a:off x="4430396" y="2133600"/>
              <a:ext cx="529663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FAEAE5C7-254F-BB27-3CA8-E222E178EE08}"/>
                </a:ext>
              </a:extLst>
            </p:cNvPr>
            <p:cNvSpPr>
              <a:spLocks/>
            </p:cNvSpPr>
            <p:nvPr/>
          </p:nvSpPr>
          <p:spPr>
            <a:xfrm>
              <a:off x="4430396" y="3022600"/>
              <a:ext cx="529663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4960F081-049D-FC9F-8F8B-04B6EA06BC4D}"/>
                </a:ext>
              </a:extLst>
            </p:cNvPr>
            <p:cNvSpPr>
              <a:spLocks/>
            </p:cNvSpPr>
            <p:nvPr/>
          </p:nvSpPr>
          <p:spPr>
            <a:xfrm>
              <a:off x="4430396" y="3911600"/>
              <a:ext cx="529663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18EED0D9-BEBE-E6F9-257B-80C3933D7DCC}"/>
                </a:ext>
              </a:extLst>
            </p:cNvPr>
            <p:cNvSpPr>
              <a:spLocks/>
            </p:cNvSpPr>
            <p:nvPr/>
          </p:nvSpPr>
          <p:spPr>
            <a:xfrm>
              <a:off x="4430396" y="4800600"/>
              <a:ext cx="529663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29" name="þ&gt;21#6|T" title="þ\#1_6|6||&gt;21|">
              <a:extLst>
                <a:ext uri="{FF2B5EF4-FFF2-40B4-BE49-F238E27FC236}">
                  <a16:creationId xmlns:a16="http://schemas.microsoft.com/office/drawing/2014/main" id="{603D431B-BBAD-05BE-4B7F-A10A008E5C8E}"/>
                </a:ext>
              </a:extLst>
            </p:cNvPr>
            <p:cNvSpPr>
              <a:spLocks/>
            </p:cNvSpPr>
            <p:nvPr/>
          </p:nvSpPr>
          <p:spPr>
            <a:xfrm>
              <a:off x="4430396" y="5689600"/>
              <a:ext cx="529663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Bierstadt" panose="020B0004020202020204" pitchFamily="34" charset="0"/>
                </a:rPr>
                <a:t>Placeholder</a:t>
              </a:r>
            </a:p>
          </p:txBody>
        </p:sp>
        <p:sp>
          <p:nvSpPr>
            <p:cNvPr id="430" name="þ&gt;20#1|L" title="þ\#1_1|1||&gt;20|">
              <a:extLst>
                <a:ext uri="{FF2B5EF4-FFF2-40B4-BE49-F238E27FC236}">
                  <a16:creationId xmlns:a16="http://schemas.microsoft.com/office/drawing/2014/main" id="{20309C17-4B4B-2961-6FE7-9FE8153F6ADD}"/>
                </a:ext>
              </a:extLst>
            </p:cNvPr>
            <p:cNvSpPr>
              <a:spLocks/>
            </p:cNvSpPr>
            <p:nvPr/>
          </p:nvSpPr>
          <p:spPr>
            <a:xfrm>
              <a:off x="9727030" y="1244600"/>
              <a:ext cx="2172423"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09:00-10:00</a:t>
              </a:r>
            </a:p>
          </p:txBody>
        </p:sp>
        <p:sp>
          <p:nvSpPr>
            <p:cNvPr id="431" name="þ&gt;20#2|L" title="þ\#1_2|2||&gt;20|">
              <a:extLst>
                <a:ext uri="{FF2B5EF4-FFF2-40B4-BE49-F238E27FC236}">
                  <a16:creationId xmlns:a16="http://schemas.microsoft.com/office/drawing/2014/main" id="{597F0FF2-F16A-3218-27BE-37BC9AE7D3BA}"/>
                </a:ext>
              </a:extLst>
            </p:cNvPr>
            <p:cNvSpPr>
              <a:spLocks/>
            </p:cNvSpPr>
            <p:nvPr/>
          </p:nvSpPr>
          <p:spPr>
            <a:xfrm>
              <a:off x="9727030" y="2133600"/>
              <a:ext cx="2172423"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10:00-11:00</a:t>
              </a:r>
            </a:p>
          </p:txBody>
        </p:sp>
        <p:sp>
          <p:nvSpPr>
            <p:cNvPr id="432" name="þ&gt;20#3|L" title="þ\#1_3|3||&gt;20|">
              <a:extLst>
                <a:ext uri="{FF2B5EF4-FFF2-40B4-BE49-F238E27FC236}">
                  <a16:creationId xmlns:a16="http://schemas.microsoft.com/office/drawing/2014/main" id="{4BB280F2-83F0-C6A8-E5CD-1CF793D71CB3}"/>
                </a:ext>
              </a:extLst>
            </p:cNvPr>
            <p:cNvSpPr>
              <a:spLocks/>
            </p:cNvSpPr>
            <p:nvPr/>
          </p:nvSpPr>
          <p:spPr>
            <a:xfrm>
              <a:off x="9727030" y="3022600"/>
              <a:ext cx="2172423"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11:00-12:00</a:t>
              </a:r>
            </a:p>
          </p:txBody>
        </p:sp>
        <p:sp>
          <p:nvSpPr>
            <p:cNvPr id="433" name="þ&gt;20#4|L" title="þ\#1_4|4||&gt;20|">
              <a:extLst>
                <a:ext uri="{FF2B5EF4-FFF2-40B4-BE49-F238E27FC236}">
                  <a16:creationId xmlns:a16="http://schemas.microsoft.com/office/drawing/2014/main" id="{E3C9D213-F906-6FC8-FC37-5BE35A2329D1}"/>
                </a:ext>
              </a:extLst>
            </p:cNvPr>
            <p:cNvSpPr>
              <a:spLocks/>
            </p:cNvSpPr>
            <p:nvPr/>
          </p:nvSpPr>
          <p:spPr>
            <a:xfrm>
              <a:off x="9727030" y="3911600"/>
              <a:ext cx="2172423"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12:00-13:00</a:t>
              </a:r>
            </a:p>
          </p:txBody>
        </p:sp>
        <p:sp>
          <p:nvSpPr>
            <p:cNvPr id="434" name="þ&gt;20#5|L" title="þ\#1_5|5||&gt;20|">
              <a:extLst>
                <a:ext uri="{FF2B5EF4-FFF2-40B4-BE49-F238E27FC236}">
                  <a16:creationId xmlns:a16="http://schemas.microsoft.com/office/drawing/2014/main" id="{1CB7E641-636B-C4FA-C7F4-B6B0864DE7AB}"/>
                </a:ext>
              </a:extLst>
            </p:cNvPr>
            <p:cNvSpPr>
              <a:spLocks/>
            </p:cNvSpPr>
            <p:nvPr/>
          </p:nvSpPr>
          <p:spPr>
            <a:xfrm>
              <a:off x="9727030" y="4800600"/>
              <a:ext cx="2172423"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13:00-14:00</a:t>
              </a:r>
            </a:p>
          </p:txBody>
        </p:sp>
        <p:sp>
          <p:nvSpPr>
            <p:cNvPr id="435" name="þ&gt;20#6|L" title="þ\#1_6|6||&gt;20|">
              <a:extLst>
                <a:ext uri="{FF2B5EF4-FFF2-40B4-BE49-F238E27FC236}">
                  <a16:creationId xmlns:a16="http://schemas.microsoft.com/office/drawing/2014/main" id="{09300568-22E5-D6E7-0978-75EA178B301B}"/>
                </a:ext>
              </a:extLst>
            </p:cNvPr>
            <p:cNvSpPr>
              <a:spLocks/>
            </p:cNvSpPr>
            <p:nvPr/>
          </p:nvSpPr>
          <p:spPr>
            <a:xfrm>
              <a:off x="9727030" y="5689600"/>
              <a:ext cx="2172423"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2">
                      <a:lumMod val="100000"/>
                    </a:schemeClr>
                  </a:solidFill>
                  <a:latin typeface="Bierstadt" panose="020B0004020202020204" pitchFamily="34" charset="0"/>
                </a:rPr>
                <a:t>14:00-15:00</a:t>
              </a:r>
            </a:p>
          </p:txBody>
        </p:sp>
        <p:sp>
          <p:nvSpPr>
            <p:cNvPr id="436" name="þ&gt;25#1|TN" title="þ\#1_1|1|||0">
              <a:extLst>
                <a:ext uri="{FF2B5EF4-FFF2-40B4-BE49-F238E27FC236}">
                  <a16:creationId xmlns:a16="http://schemas.microsoft.com/office/drawing/2014/main" id="{82D355D1-9500-3716-ED39-8856EB5B7121}"/>
                </a:ext>
              </a:extLst>
            </p:cNvPr>
            <p:cNvSpPr>
              <a:spLocks/>
            </p:cNvSpPr>
            <p:nvPr/>
          </p:nvSpPr>
          <p:spPr>
            <a:xfrm>
              <a:off x="3568700" y="1258252"/>
              <a:ext cx="785496" cy="785496"/>
            </a:xfrm>
            <a:prstGeom prst="ellipse">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01</a:t>
              </a:r>
            </a:p>
          </p:txBody>
        </p:sp>
        <p:sp>
          <p:nvSpPr>
            <p:cNvPr id="437" name="þ&gt;25#2|TN" title="þ\#1_2|2|||0">
              <a:extLst>
                <a:ext uri="{FF2B5EF4-FFF2-40B4-BE49-F238E27FC236}">
                  <a16:creationId xmlns:a16="http://schemas.microsoft.com/office/drawing/2014/main" id="{29DFDEF7-E298-4AA8-9842-BD8B694CBC71}"/>
                </a:ext>
              </a:extLst>
            </p:cNvPr>
            <p:cNvSpPr>
              <a:spLocks/>
            </p:cNvSpPr>
            <p:nvPr/>
          </p:nvSpPr>
          <p:spPr>
            <a:xfrm>
              <a:off x="3568700" y="2147252"/>
              <a:ext cx="785496" cy="785496"/>
            </a:xfrm>
            <a:prstGeom prst="ellipse">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02</a:t>
              </a:r>
            </a:p>
          </p:txBody>
        </p:sp>
        <p:sp>
          <p:nvSpPr>
            <p:cNvPr id="438" name="þ&gt;25#3|TN" title="þ\#1_3|3|||0">
              <a:extLst>
                <a:ext uri="{FF2B5EF4-FFF2-40B4-BE49-F238E27FC236}">
                  <a16:creationId xmlns:a16="http://schemas.microsoft.com/office/drawing/2014/main" id="{BBC833F6-BB78-C55F-4CA2-5C3519B4E1C6}"/>
                </a:ext>
              </a:extLst>
            </p:cNvPr>
            <p:cNvSpPr>
              <a:spLocks/>
            </p:cNvSpPr>
            <p:nvPr/>
          </p:nvSpPr>
          <p:spPr>
            <a:xfrm>
              <a:off x="3568700" y="3036252"/>
              <a:ext cx="785496" cy="785496"/>
            </a:xfrm>
            <a:prstGeom prst="ellipse">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03</a:t>
              </a:r>
            </a:p>
          </p:txBody>
        </p:sp>
        <p:sp>
          <p:nvSpPr>
            <p:cNvPr id="439" name="þ&gt;25#4|TN" title="þ\#1_4|4|||0">
              <a:extLst>
                <a:ext uri="{FF2B5EF4-FFF2-40B4-BE49-F238E27FC236}">
                  <a16:creationId xmlns:a16="http://schemas.microsoft.com/office/drawing/2014/main" id="{CB6E9088-274F-95D0-8539-BF956B2DA2B6}"/>
                </a:ext>
              </a:extLst>
            </p:cNvPr>
            <p:cNvSpPr>
              <a:spLocks/>
            </p:cNvSpPr>
            <p:nvPr/>
          </p:nvSpPr>
          <p:spPr>
            <a:xfrm>
              <a:off x="3568700" y="3925252"/>
              <a:ext cx="785496" cy="785496"/>
            </a:xfrm>
            <a:prstGeom prst="ellipse">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04</a:t>
              </a:r>
            </a:p>
          </p:txBody>
        </p:sp>
        <p:sp>
          <p:nvSpPr>
            <p:cNvPr id="440" name="þ&gt;25#5|TN" title="þ\#1_5|5|||0">
              <a:extLst>
                <a:ext uri="{FF2B5EF4-FFF2-40B4-BE49-F238E27FC236}">
                  <a16:creationId xmlns:a16="http://schemas.microsoft.com/office/drawing/2014/main" id="{5CE7FD3E-847D-B3D0-F664-C54D878F4454}"/>
                </a:ext>
              </a:extLst>
            </p:cNvPr>
            <p:cNvSpPr>
              <a:spLocks/>
            </p:cNvSpPr>
            <p:nvPr/>
          </p:nvSpPr>
          <p:spPr>
            <a:xfrm>
              <a:off x="3568700" y="4814252"/>
              <a:ext cx="785496" cy="785496"/>
            </a:xfrm>
            <a:prstGeom prst="ellipse">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05</a:t>
              </a:r>
            </a:p>
          </p:txBody>
        </p:sp>
        <p:sp>
          <p:nvSpPr>
            <p:cNvPr id="441" name="þ&gt;25#6|TN" title="þ\#1_6|6|||0">
              <a:extLst>
                <a:ext uri="{FF2B5EF4-FFF2-40B4-BE49-F238E27FC236}">
                  <a16:creationId xmlns:a16="http://schemas.microsoft.com/office/drawing/2014/main" id="{52EF40A1-2384-2A90-4A00-A9F2E4983BFA}"/>
                </a:ext>
              </a:extLst>
            </p:cNvPr>
            <p:cNvSpPr>
              <a:spLocks/>
            </p:cNvSpPr>
            <p:nvPr/>
          </p:nvSpPr>
          <p:spPr>
            <a:xfrm>
              <a:off x="3568700" y="5703252"/>
              <a:ext cx="785496" cy="785496"/>
            </a:xfrm>
            <a:prstGeom prst="ellipse">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06</a:t>
              </a:r>
            </a:p>
          </p:txBody>
        </p:sp>
        <p:sp>
          <p:nvSpPr>
            <p:cNvPr id="413" name="þ\#1_1" descr="Section # 1@0@0" hidden="1" title="1">
              <a:extLst>
                <a:ext uri="{FF2B5EF4-FFF2-40B4-BE49-F238E27FC236}">
                  <a16:creationId xmlns:a16="http://schemas.microsoft.com/office/drawing/2014/main" id="{16ACFB12-65B7-5A4E-3BFA-2585163D2157}"/>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3F3780A3-48D6-BB6D-7425-EA09996A61A5}"/>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71442793-83E1-AB70-FA37-8CD0134CAC48}"/>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0887A94B-EE21-1CFF-E5E7-D2FC9AF8E103}"/>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6A013957-2874-AFF8-BC6A-AD09A1B5E5E4}"/>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6BF94D7B-EBB5-7B12-EB79-8E6B738D8A6B}"/>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39377112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507" name="þK">
            <a:extLst>
              <a:ext uri="{FF2B5EF4-FFF2-40B4-BE49-F238E27FC236}">
                <a16:creationId xmlns:a16="http://schemas.microsoft.com/office/drawing/2014/main" id="{6695AC08-74ED-5476-4D0F-EE638F7231AC}"/>
              </a:ext>
            </a:extLst>
          </p:cNvPr>
          <p:cNvGrpSpPr/>
          <p:nvPr/>
        </p:nvGrpSpPr>
        <p:grpSpPr>
          <a:xfrm>
            <a:off x="4159045" y="1255123"/>
            <a:ext cx="6753942" cy="5385946"/>
            <a:chOff x="4159045" y="1255123"/>
            <a:chExt cx="6753942" cy="5385946"/>
          </a:xfrm>
        </p:grpSpPr>
        <p:sp>
          <p:nvSpPr>
            <p:cNvPr id="407" name="þH#5" descr="5 1" title="|5|">
              <a:extLst>
                <a:ext uri="{FF2B5EF4-FFF2-40B4-BE49-F238E27FC236}">
                  <a16:creationId xmlns:a16="http://schemas.microsoft.com/office/drawing/2014/main" id="{E74E7F1F-B549-8E84-7755-C8345AEC3B0F}"/>
                </a:ext>
              </a:extLst>
            </p:cNvPr>
            <p:cNvSpPr/>
            <p:nvPr/>
          </p:nvSpPr>
          <p:spPr>
            <a:xfrm>
              <a:off x="9574897" y="1255123"/>
              <a:ext cx="1223788" cy="4115946"/>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403" name="þH#4" descr="4 1" title="|4|">
              <a:extLst>
                <a:ext uri="{FF2B5EF4-FFF2-40B4-BE49-F238E27FC236}">
                  <a16:creationId xmlns:a16="http://schemas.microsoft.com/office/drawing/2014/main" id="{6F3E51F3-C339-AFAF-D1FB-E217CF56390C}"/>
                </a:ext>
              </a:extLst>
            </p:cNvPr>
            <p:cNvSpPr/>
            <p:nvPr/>
          </p:nvSpPr>
          <p:spPr>
            <a:xfrm>
              <a:off x="8249509" y="1572623"/>
              <a:ext cx="1223788" cy="4115946"/>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99" name="þH#3" descr="3 1" title="|3|">
              <a:extLst>
                <a:ext uri="{FF2B5EF4-FFF2-40B4-BE49-F238E27FC236}">
                  <a16:creationId xmlns:a16="http://schemas.microsoft.com/office/drawing/2014/main" id="{B2E6B369-9112-B12E-F481-F3AED1A92CB3}"/>
                </a:ext>
              </a:extLst>
            </p:cNvPr>
            <p:cNvSpPr/>
            <p:nvPr/>
          </p:nvSpPr>
          <p:spPr>
            <a:xfrm>
              <a:off x="6924121" y="1890123"/>
              <a:ext cx="1223788" cy="4115946"/>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95" name="þH#2" descr="2 1" title="|2|">
              <a:extLst>
                <a:ext uri="{FF2B5EF4-FFF2-40B4-BE49-F238E27FC236}">
                  <a16:creationId xmlns:a16="http://schemas.microsoft.com/office/drawing/2014/main" id="{F854AB11-6CCD-8609-D3B8-773E3D8698D6}"/>
                </a:ext>
              </a:extLst>
            </p:cNvPr>
            <p:cNvSpPr/>
            <p:nvPr/>
          </p:nvSpPr>
          <p:spPr>
            <a:xfrm>
              <a:off x="5598733" y="2207623"/>
              <a:ext cx="1223788" cy="4115946"/>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91" name="þH#1" descr="1 1" title="|1|">
              <a:extLst>
                <a:ext uri="{FF2B5EF4-FFF2-40B4-BE49-F238E27FC236}">
                  <a16:creationId xmlns:a16="http://schemas.microsoft.com/office/drawing/2014/main" id="{6DD26DD6-128F-199D-1AE3-B0D19B1BA246}"/>
                </a:ext>
              </a:extLst>
            </p:cNvPr>
            <p:cNvSpPr/>
            <p:nvPr/>
          </p:nvSpPr>
          <p:spPr>
            <a:xfrm>
              <a:off x="4273345" y="2525123"/>
              <a:ext cx="1223788" cy="4115946"/>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D72CAA79-83BB-372F-B9F7-42E52EDECFBD}"/>
                </a:ext>
              </a:extLst>
            </p:cNvPr>
            <p:cNvSpPr/>
            <p:nvPr/>
          </p:nvSpPr>
          <p:spPr>
            <a:xfrm>
              <a:off x="4349545" y="1682594"/>
              <a:ext cx="10081" cy="9867"/>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4" name="þO" descr="80#43.69228" hidden="1" title="1.830987">
              <a:extLst>
                <a:ext uri="{FF2B5EF4-FFF2-40B4-BE49-F238E27FC236}">
                  <a16:creationId xmlns:a16="http://schemas.microsoft.com/office/drawing/2014/main" id="{ECA99D7D-9E8D-5DCD-1E5F-0634B2B688B2}"/>
                </a:ext>
              </a:extLst>
            </p:cNvPr>
            <p:cNvSpPr>
              <a:spLocks/>
            </p:cNvSpPr>
            <p:nvPr/>
          </p:nvSpPr>
          <p:spPr>
            <a:xfrm>
              <a:off x="4159045" y="1509123"/>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62AF1E77-F314-3706-49E6-0F6D2FA54753}"/>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A8CE4479-E8EF-4EB3-007F-186921A82EFF}"/>
                </a:ext>
              </a:extLst>
            </p:cNvPr>
            <p:cNvCxnSpPr/>
            <p:nvPr/>
          </p:nvCxnSpPr>
          <p:spPr>
            <a:xfrm>
              <a:off x="4349545" y="1682594"/>
              <a:ext cx="10081" cy="9867"/>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48DBDD2C-5B56-A44B-3D81-2FD020D2BBA5}"/>
                </a:ext>
              </a:extLst>
            </p:cNvPr>
            <p:cNvCxnSpPr/>
            <p:nvPr/>
          </p:nvCxnSpPr>
          <p:spPr>
            <a:xfrm>
              <a:off x="4349545" y="1682594"/>
              <a:ext cx="10081" cy="9867"/>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5FBDF3DA-E9EE-3A56-02DB-A88CACA66E18}"/>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97BC7348-4BCE-DEEF-D029-0DF572CCE47F}"/>
                </a:ext>
              </a:extLst>
            </p:cNvPr>
            <p:cNvSpPr>
              <a:spLocks/>
            </p:cNvSpPr>
            <p:nvPr/>
          </p:nvSpPr>
          <p:spPr>
            <a:xfrm>
              <a:off x="4349545" y="1682594"/>
              <a:ext cx="10081" cy="9867"/>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38B59A9E-A86A-B467-EEE8-2F37092D0A2C}"/>
                </a:ext>
              </a:extLst>
            </p:cNvPr>
            <p:cNvSpPr/>
            <p:nvPr/>
          </p:nvSpPr>
          <p:spPr>
            <a:xfrm>
              <a:off x="4349545" y="1682594"/>
              <a:ext cx="10081" cy="9867"/>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D449DE2E-2A52-DF36-A556-668969903709}"/>
                </a:ext>
              </a:extLst>
            </p:cNvPr>
            <p:cNvSpPr/>
            <p:nvPr/>
          </p:nvSpPr>
          <p:spPr>
            <a:xfrm>
              <a:off x="4349545" y="1682594"/>
              <a:ext cx="2086" cy="97644"/>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F2432BDF-9F98-ED00-E81C-42174C16381E}"/>
                </a:ext>
              </a:extLst>
            </p:cNvPr>
            <p:cNvSpPr/>
            <p:nvPr/>
          </p:nvSpPr>
          <p:spPr>
            <a:xfrm>
              <a:off x="4349545" y="1682594"/>
              <a:ext cx="2086" cy="97644"/>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B4D3E661-9BFF-6D32-73B1-D44E99BDCD2D}"/>
                </a:ext>
              </a:extLst>
            </p:cNvPr>
            <p:cNvSpPr/>
            <p:nvPr/>
          </p:nvSpPr>
          <p:spPr>
            <a:xfrm>
              <a:off x="4349545" y="1682594"/>
              <a:ext cx="10081" cy="9867"/>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F5511895-5AF9-268B-74F5-2E58FD0A5CD4}"/>
                </a:ext>
              </a:extLst>
            </p:cNvPr>
            <p:cNvSpPr/>
            <p:nvPr/>
          </p:nvSpPr>
          <p:spPr>
            <a:xfrm>
              <a:off x="4349545" y="1682594"/>
              <a:ext cx="10081" cy="9867"/>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47F89A9C-99BD-565D-A028-306B20A0E952}"/>
                </a:ext>
              </a:extLst>
            </p:cNvPr>
            <p:cNvSpPr/>
            <p:nvPr/>
          </p:nvSpPr>
          <p:spPr>
            <a:xfrm>
              <a:off x="4349545" y="1682594"/>
              <a:ext cx="10081" cy="9867"/>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A00F5B8D-0BF2-1500-0569-7C081B2771EC}"/>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CE873426-907F-AF7E-0F93-86FC7F89E7F2}"/>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AA72EA5C-E60B-681A-69FC-174F1F51DBDD}"/>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B39B3995-4941-4EC9-8C3F-EF94A79BAD99}"/>
                </a:ext>
              </a:extLst>
            </p:cNvPr>
            <p:cNvSpPr/>
            <p:nvPr/>
          </p:nvSpPr>
          <p:spPr>
            <a:xfrm>
              <a:off x="4349545" y="1682594"/>
              <a:ext cx="10081" cy="9867"/>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D054E01B-26CE-8F81-D73D-43699A64964C}"/>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0CBD306C-C636-AFE2-1799-8255FF5B5419}"/>
                </a:ext>
              </a:extLst>
            </p:cNvPr>
            <p:cNvSpPr/>
            <p:nvPr/>
          </p:nvSpPr>
          <p:spPr>
            <a:xfrm>
              <a:off x="4159045" y="1509123"/>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83C03E4F-4FE1-EDC3-8514-43477E515564}"/>
                </a:ext>
              </a:extLst>
            </p:cNvPr>
            <p:cNvSpPr/>
            <p:nvPr/>
          </p:nvSpPr>
          <p:spPr>
            <a:xfrm>
              <a:off x="4349545" y="1682594"/>
              <a:ext cx="10081" cy="9867"/>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8C436F3B-A784-49B4-9217-5EE6A122900D}"/>
                </a:ext>
              </a:extLst>
            </p:cNvPr>
            <p:cNvSpPr/>
            <p:nvPr/>
          </p:nvSpPr>
          <p:spPr>
            <a:xfrm>
              <a:off x="4349545" y="1682594"/>
              <a:ext cx="10081" cy="9867"/>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946B0AEF-1919-1184-185E-14667506E284}"/>
                </a:ext>
              </a:extLst>
            </p:cNvPr>
            <p:cNvSpPr/>
            <p:nvPr/>
          </p:nvSpPr>
          <p:spPr>
            <a:xfrm>
              <a:off x="4349545" y="1682594"/>
              <a:ext cx="10081" cy="9867"/>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DD01E84A-4C3F-1840-4AE7-761867971BD7}"/>
                </a:ext>
              </a:extLst>
            </p:cNvPr>
            <p:cNvPicPr>
              <a:picLocks/>
            </p:cNvPicPr>
            <p:nvPr/>
          </p:nvPicPr>
          <p:blipFill>
            <a:blip r:embed="rId6"/>
            <a:stretch>
              <a:fillRect/>
            </a:stretch>
          </p:blipFill>
          <p:spPr>
            <a:xfrm>
              <a:off x="4349545" y="1682594"/>
              <a:ext cx="10081" cy="9867"/>
            </a:xfrm>
            <a:prstGeom prst="rect">
              <a:avLst/>
            </a:prstGeom>
          </p:spPr>
        </p:pic>
        <p:pic>
          <p:nvPicPr>
            <p:cNvPr id="244" name="þDIcon" hidden="1">
              <a:extLst>
                <a:ext uri="{FF2B5EF4-FFF2-40B4-BE49-F238E27FC236}">
                  <a16:creationId xmlns:a16="http://schemas.microsoft.com/office/drawing/2014/main" id="{25FCBE03-6F5A-8A8E-E1E2-F1629A210554}"/>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4349545" y="1682594"/>
              <a:ext cx="10081" cy="9867"/>
            </a:xfrm>
            <a:prstGeom prst="rect">
              <a:avLst/>
            </a:prstGeom>
          </p:spPr>
        </p:pic>
        <p:sp>
          <p:nvSpPr>
            <p:cNvPr id="240" name="þRefshapeþ" descr="oO[þxþ][þaþ]nO[þxþ][þaþ]oT[þxþ]30[þaþ]nT[þxþ]124[þaþ]F172[þxþ]3[þaþ]F123[þxþ]V[þaþ]G1[þxþ]2[þaþ]F113[þxþ]1[þaþ]F83[þxþ]N[þaþ]F142[þxþ]Y[þaþ]KB[þxþ]N[þaþ]F144[þxþ]N[þaþ]F82[þxþ]þPresentation[þaþ]F155[þxþ]N[þaþ]U1U75[þxþ]X[þaþ]U1U68[þxþ]Y[þaþ]U12[þxþ]1[þaþ]U11[þxþ]1[þaþ]U10[þxþ]V[þaþ]F141[þxþ]o1oþ[þaþ]F116[þxþ]1[þaþ]U15[þxþ]þ&gt;24þ&gt;22þ&gt;20þ&gt;23þ&gt;21þ&gt;26þ&gt;25[þaþ]þ&gt;24U3[þxþ]0.304744217213808[þaþ]MF52[þxþ]None[þaþ]D_I[þxþ]SubRowD[þaþ]þ&gt;22FT[þxþ]V[þaþ]þ&gt;21FT[þxþ]V[þaþ]þ&gt;21U12[þxþ]S[þaþ]þ&gt;21U19[þxþ]T[þaþ]þ&gt;21U21[þxþ]&gt;21[þaþ]þ&gt;21U22[þxþ]þNone[þaþ]þ&gt;21U68[þxþ]Y[þaþ]þ&gt;21U4[þxþ]0.285811457467906[þaþ]þ&gt;21U3[þxþ]0.236996080738787[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5[þaþ]F187[þxþ]1[þaþ]F167[þxþ]324.090240478516[þaþ]F168[þxþ]521.806457519531[þaþ]F169[þxþ]5[þaþ]F170[þxþ]5[þaþ]F156[þxþ]0[þaþ]F157[þxþ]481.806297302245[þaþ]F158[þxþ]0[þaþ]U113[þxþ]NaN[þaþ]U1U80[þxþ]-1[þaþ]U19[þxþ]0[þaþ]F_1[þxþ]0.208333333333333[þaþ]F_2[þxþ]0.208333333333333[þaþ]F_3[þxþ]0.208333333333333[þaþ]F_4[þxþ]0.208333333333333[þaþ]F_5[þxþ]0.166666666666667[þaþ]F135[þxþ]ae1c551629674711b8be897a2cc00271[þaþ]U1U81[þxþ]Y[þaþ]F192[þxþ]Y[þaþ]þ&gt;21U70[þxþ]TextStyle1[þaþ]þ&gt;21U62[þxþ]Y[þaþ]F190[þxþ]DoubleColorStyle1[þaþ]þ&gt;21U69[þxþ]N[þaþ]F_0[þxþ]0.177347930029178[þaþ]F166[þxþ]N[þaþ]F149[þxþ]InvertedTextStyle1[þaþ]þ&gt;21F148[þxþ]Topic[þaþ]F185[þxþ]433,711578369141[þaþ]F186[þxþ]781,686767578125[þaþ]U1U79[þxþ]1[þaþ]F184[þxþ]N[þaþ]U1U78[þxþ]100[þaþ]U110[þxþ]0[þaþ]U112[þxþ]-Infinity[þaþ]F84[þxþ]N[þaþ]F196[þxþ]L[þaþ]F195[þxþ]D[þaþ]F189[þxþ]N[þaþ]þ&gt;21F197[þxþ]Y[þaþ]þ&gt;21F198[þxþ]N[þaþ]F-3[þxþ]Template17[þaþ]F124[þxþ]8[þaþ]F_6[þxþ]0.0769230769230775[þaþ]F209[þxþ]80.40955[þaþ]F210[þxþ]180.1395[þaþ]þ&gt;24FT[þxþ]V[þaþ]OL[þxþ]1[þaþ]F222[þxþ]N[þaþ]F236[þxþ]AGENDA[þaþ]U114[þxþ]1[þaþ]þ&gt;21U84[þxþ]Y[þaþ]þ&gt;20F232[þxþ]Y[þaþ]þ&gt;20F233[þxþ]1[þaþ]þ&gt;20U12[þxþ]S[þaþ]þ&gt;20U19[þxþ]L[þaþ]þ&gt;20U10[þxþ]0[þaþ]þ&gt;20U9[þxþ]0[þaþ]þ&gt;20U3[þxþ]0.184417361665938[þaþ]þ&gt;20U4[þxþ]0.162206547105445[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49960731534022[þaþ]þ&gt;20FT[þxþ]V[þaþ]þ&gt;22U4[þxþ]0.162206547105445[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5[þaþ]þ&gt;22U2[þxþ]0[þaþ]þ&gt;23U12[þxþ]S[þaþ]þ&gt;23U19[þxþ]T[þaþ]þ&gt;23U10[þxþ]0[þaþ]þ&gt;23U9[þxþ]0[þaþ]þ&gt;23U3[þxþ]0.17641623957549[þaþ]þ&gt;23U4[þxþ]0.16188905014894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143545537266516[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46.437316894531[þaþ]þ&gt;24U83[þxþ]56.6929130554199[þaþ]þ&gt;23VA[þxþ]Y[þaþ]þ&gt;23U82[þxþ]146.437316894531[þaþ]þ&gt;23U83[þxþ]125.453308105469[þaþ]þ&gt;22F193[þxþ]N[þaþ]þ&gt;22VA[þxþ]Y[þaþ]þ&gt;20VA[þxþ]Y[þaþ]þ&gt;20U82[þxþ]207.624176025391[þaþ]þ&gt;20U83[þxþ]38.2800788879395[þaþ]þ&gt;22F194[þxþ]Y[þaþ]þ&gt;22U82[þxþ]146.437316894531[þaþ]þ&gt;22U83[þxþ]52.7803153991699[þaþ]þ&gt;25U12[þxþ]S[þaþ]þ&gt;25U19[þxþ]TN[þaþ]þ&gt;25U10[þxþ]0[þaþ]þ&gt;25U9[þxþ]0[þaþ]þ&gt;25U3[þxþ]0.236996080738787[þaþ]þ&gt;25U4[þxþ]0.198720458708744[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4[þaþ]IF263[þxþ]0[þaþ]I_2F269[þxþ]-1[þaþ]I_2F264[þxþ]16[þaþ]I_2F265[þxþ]0[þaþ]þ&gt;25F148[þxþ]#[þaþ]F279[þxþ]23.2552[þaþ]F282[þxþ]277.9658[þaþ]F286[þxþ]Classic Color Palette[þaþ]F211[þxþ]N[þaþ]þ&gt;24U5[þxþ]0[þaþ]þ&gt;24U2[þxþ]0[þaþ]þ&gt;23U5[þxþ]0[þaþ]þ&gt;23U2[þxþ]0[þaþ]þ&gt;25U5[þxþ]3[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1U83[þxþ]100[þaþ]þ&gt;21U82[þxþ]100[þaþ]þ&gt;25U83[þxþ]100[þaþ]þ&gt;25U82[þxþ]100[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5[þaþ]þ&gt;26F266[þxþ]16[þaþ]þ&gt;26F267[þxþ]0[þaþ]þ&gt;26F270[þxþ]-1[þaþ]F302[þxþ]1_Colored[þaþ]F300[þxþ]01_Agenda[þaþ]F301[þxþ]01_Standard[þaþ]þ&gt;24F303[þxþ]47[þaþ]þ&gt;22F303[þxþ]51[þaþ]þ&gt;20F303[þxþ]53[þaþ]þ&gt;23F303[þxþ]49[þaþ]þ&gt;21F303[þxþ]59[þaþ]þ&gt;26F303[þxþ]35[þaþ]þ&gt;25F303[þxþ]45[þaþ]þ&gt;26U5[þxþ]2[þaþ]þ&gt;26U2[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77D0C3F3-E9A7-C50A-FDD8-886C1BA7423F}"/>
                </a:ext>
              </a:extLst>
            </p:cNvPr>
            <p:cNvSpPr/>
            <p:nvPr/>
          </p:nvSpPr>
          <p:spPr>
            <a:xfrm>
              <a:off x="4349545" y="1682594"/>
              <a:ext cx="10081" cy="9867"/>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CE621A51-6DB9-8FDD-7A9B-B38F59639D6D}"/>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C165DB2A-C422-1E5E-D2D6-B971D66F2819}"/>
                </a:ext>
              </a:extLst>
            </p:cNvPr>
            <p:cNvSpPr/>
            <p:nvPr/>
          </p:nvSpPr>
          <p:spPr>
            <a:xfrm>
              <a:off x="4159045" y="1277828"/>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41AB5DB7-6E58-CF4A-386C-4093429816B6}"/>
                </a:ext>
              </a:extLst>
            </p:cNvPr>
            <p:cNvSpPr/>
            <p:nvPr/>
          </p:nvSpPr>
          <p:spPr>
            <a:xfrm>
              <a:off x="4159045" y="1509123"/>
              <a:ext cx="6753942" cy="4242945"/>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402" name="þ&gt;26" hidden="1" title="V">
              <a:extLst>
                <a:ext uri="{FF2B5EF4-FFF2-40B4-BE49-F238E27FC236}">
                  <a16:creationId xmlns:a16="http://schemas.microsoft.com/office/drawing/2014/main" id="{A0A89943-C75A-6E06-1F65-3462814F358A}"/>
                </a:ext>
              </a:extLst>
            </p:cNvPr>
            <p:cNvCxnSpPr/>
            <p:nvPr/>
          </p:nvCxnSpPr>
          <p:spPr>
            <a:xfrm>
              <a:off x="4349545" y="1682594"/>
              <a:ext cx="10081" cy="9867"/>
            </a:xfrm>
            <a:prstGeom prst="straightConnector1">
              <a:avLst/>
            </a:prstGeom>
            <a:ln w="50800" cmpd="sng">
              <a:solidFill>
                <a:srgbClr val="5F5F5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BDB04C80-DB25-2F25-6C7B-68FF98D94D85}"/>
                </a:ext>
              </a:extLst>
            </p:cNvPr>
            <p:cNvSpPr/>
            <p:nvPr/>
          </p:nvSpPr>
          <p:spPr>
            <a:xfrm>
              <a:off x="4349545" y="1682594"/>
              <a:ext cx="10081" cy="9867"/>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BCC07110-BA56-92D8-C8B3-6F88F4626FCF}"/>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49D83808-A3B1-5291-F494-391EAC57590D}"/>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3L" hidden="1" title="S">
              <a:extLst>
                <a:ext uri="{FF2B5EF4-FFF2-40B4-BE49-F238E27FC236}">
                  <a16:creationId xmlns:a16="http://schemas.microsoft.com/office/drawing/2014/main" id="{D84E3F5C-3431-ED36-48AB-6D585A5D6723}"/>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2" name="þ&gt;23à" hidden="1" title="S">
              <a:extLst>
                <a:ext uri="{FF2B5EF4-FFF2-40B4-BE49-F238E27FC236}">
                  <a16:creationId xmlns:a16="http://schemas.microsoft.com/office/drawing/2014/main" id="{045099A0-03BB-6D2B-D742-467F70C3EFD5}"/>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2L" hidden="1" title="S">
              <a:extLst>
                <a:ext uri="{FF2B5EF4-FFF2-40B4-BE49-F238E27FC236}">
                  <a16:creationId xmlns:a16="http://schemas.microsoft.com/office/drawing/2014/main" id="{10BAC836-6D18-1560-D6E4-D05413F26DAC}"/>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6" name="þ&gt;22à" hidden="1" title="S">
              <a:extLst>
                <a:ext uri="{FF2B5EF4-FFF2-40B4-BE49-F238E27FC236}">
                  <a16:creationId xmlns:a16="http://schemas.microsoft.com/office/drawing/2014/main" id="{A7904C15-AFBD-A93F-4941-FE8E55777395}"/>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0L" hidden="1" title="S">
              <a:extLst>
                <a:ext uri="{FF2B5EF4-FFF2-40B4-BE49-F238E27FC236}">
                  <a16:creationId xmlns:a16="http://schemas.microsoft.com/office/drawing/2014/main" id="{C82496C5-640A-005D-B601-A57E68ED0E60}"/>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4" name="þ&gt;20à" hidden="1" title="S">
              <a:extLst>
                <a:ext uri="{FF2B5EF4-FFF2-40B4-BE49-F238E27FC236}">
                  <a16:creationId xmlns:a16="http://schemas.microsoft.com/office/drawing/2014/main" id="{4D416B09-DDF1-057D-424E-1287F488FD6F}"/>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CAB4BCC1-6EE1-E7D0-2828-9CA74BA27947}"/>
                </a:ext>
              </a:extLst>
            </p:cNvPr>
            <p:cNvSpPr>
              <a:spLocks/>
            </p:cNvSpPr>
            <p:nvPr/>
          </p:nvSpPr>
          <p:spPr>
            <a:xfrm>
              <a:off x="4349545" y="1682594"/>
              <a:ext cx="10081" cy="9867"/>
            </a:xfrm>
            <a:prstGeom prst="round2SameRect">
              <a:avLst>
                <a:gd name="adj1" fmla="val 16667"/>
                <a:gd name="adj2" fmla="val 0"/>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800" b="1">
                <a:solidFill>
                  <a:schemeClr val="bg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EE56363A-C39C-0804-8A2B-D02D52706CD6}"/>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C9092CB1-4563-832C-B943-D0068EA95189}"/>
                </a:ext>
              </a:extLst>
            </p:cNvPr>
            <p:cNvSpPr>
              <a:spLocks/>
            </p:cNvSpPr>
            <p:nvPr/>
          </p:nvSpPr>
          <p:spPr>
            <a:xfrm>
              <a:off x="4349545" y="1682594"/>
              <a:ext cx="10081" cy="986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900">
                <a:solidFill>
                  <a:srgbClr val="5F5F5F">
                    <a:lumMod val="100000"/>
                  </a:srgbClr>
                </a:solidFill>
                <a:latin typeface="Bierstadt" panose="020B0004020202020204" pitchFamily="34" charset="0"/>
              </a:endParaRPr>
            </a:p>
          </p:txBody>
        </p:sp>
        <p:sp>
          <p:nvSpPr>
            <p:cNvPr id="364" name="þ-24" hidden="1">
              <a:extLst>
                <a:ext uri="{FF2B5EF4-FFF2-40B4-BE49-F238E27FC236}">
                  <a16:creationId xmlns:a16="http://schemas.microsoft.com/office/drawing/2014/main" id="{70CA93A1-5257-6B44-F4D5-9DFDCD7A6A34}"/>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3" hidden="1" title="S">
              <a:extLst>
                <a:ext uri="{FF2B5EF4-FFF2-40B4-BE49-F238E27FC236}">
                  <a16:creationId xmlns:a16="http://schemas.microsoft.com/office/drawing/2014/main" id="{F09EDDC5-CECD-9218-CBFE-38A29ACBA7F7}"/>
                </a:ext>
              </a:extLst>
            </p:cNvPr>
            <p:cNvSpPr>
              <a:spLocks/>
            </p:cNvSpPr>
            <p:nvPr/>
          </p:nvSpPr>
          <p:spPr>
            <a:xfrm>
              <a:off x="4349545" y="1682594"/>
              <a:ext cx="10081" cy="986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a:solidFill>
                  <a:srgbClr val="5F5F5F">
                    <a:lumMod val="100000"/>
                  </a:srgbClr>
                </a:solidFill>
                <a:latin typeface="Bierstadt" panose="020B0004020202020204" pitchFamily="34" charset="0"/>
              </a:endParaRPr>
            </a:p>
          </p:txBody>
        </p:sp>
        <p:sp>
          <p:nvSpPr>
            <p:cNvPr id="388" name="þ-23" hidden="1">
              <a:extLst>
                <a:ext uri="{FF2B5EF4-FFF2-40B4-BE49-F238E27FC236}">
                  <a16:creationId xmlns:a16="http://schemas.microsoft.com/office/drawing/2014/main" id="{9AA340AC-3266-56CD-C1AC-62AC3DEF6CCB}"/>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0" name="þ&gt;22" hidden="1" title="S">
              <a:extLst>
                <a:ext uri="{FF2B5EF4-FFF2-40B4-BE49-F238E27FC236}">
                  <a16:creationId xmlns:a16="http://schemas.microsoft.com/office/drawing/2014/main" id="{B652BAEA-CA15-4BB2-F0FD-6C0A51F1B9D7}"/>
                </a:ext>
              </a:extLst>
            </p:cNvPr>
            <p:cNvSpPr>
              <a:spLocks/>
            </p:cNvSpPr>
            <p:nvPr/>
          </p:nvSpPr>
          <p:spPr>
            <a:xfrm>
              <a:off x="4349545" y="1682594"/>
              <a:ext cx="10081" cy="986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200">
                <a:solidFill>
                  <a:srgbClr val="5F5F5F">
                    <a:lumMod val="100000"/>
                  </a:srgbClr>
                </a:solidFill>
                <a:latin typeface="Bierstadt" panose="020B0004020202020204" pitchFamily="34" charset="0"/>
              </a:endParaRPr>
            </a:p>
          </p:txBody>
        </p:sp>
        <p:sp>
          <p:nvSpPr>
            <p:cNvPr id="372" name="þ-22" hidden="1">
              <a:extLst>
                <a:ext uri="{FF2B5EF4-FFF2-40B4-BE49-F238E27FC236}">
                  <a16:creationId xmlns:a16="http://schemas.microsoft.com/office/drawing/2014/main" id="{CE4F0E40-AE8F-64A9-6B5D-D36AD6E08A8A}"/>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0" hidden="1" title="S">
              <a:extLst>
                <a:ext uri="{FF2B5EF4-FFF2-40B4-BE49-F238E27FC236}">
                  <a16:creationId xmlns:a16="http://schemas.microsoft.com/office/drawing/2014/main" id="{E1D0A215-50BF-BAAF-D5A6-F46D1DB0DC98}"/>
                </a:ext>
              </a:extLst>
            </p:cNvPr>
            <p:cNvSpPr>
              <a:spLocks/>
            </p:cNvSpPr>
            <p:nvPr/>
          </p:nvSpPr>
          <p:spPr>
            <a:xfrm>
              <a:off x="4349545" y="1682594"/>
              <a:ext cx="10081" cy="986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200">
                <a:solidFill>
                  <a:srgbClr val="5F5F5F">
                    <a:lumMod val="100000"/>
                  </a:srgbClr>
                </a:solidFill>
                <a:latin typeface="Bierstadt" panose="020B0004020202020204" pitchFamily="34" charset="0"/>
              </a:endParaRPr>
            </a:p>
          </p:txBody>
        </p:sp>
        <p:sp>
          <p:nvSpPr>
            <p:cNvPr id="380" name="þ-20" hidden="1">
              <a:extLst>
                <a:ext uri="{FF2B5EF4-FFF2-40B4-BE49-F238E27FC236}">
                  <a16:creationId xmlns:a16="http://schemas.microsoft.com/office/drawing/2014/main" id="{4ABBABD5-06A8-837F-2F85-136C9DB1D27E}"/>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7F6FDC7F-30BB-E92B-FF35-D388E1744CCD}"/>
                </a:ext>
              </a:extLst>
            </p:cNvPr>
            <p:cNvSpPr/>
            <p:nvPr/>
          </p:nvSpPr>
          <p:spPr>
            <a:xfrm>
              <a:off x="4349545" y="1682594"/>
              <a:ext cx="10081" cy="9867"/>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B11377B3-BF2B-6224-B433-ECA5C8B8D86E}"/>
                </a:ext>
              </a:extLst>
            </p:cNvPr>
            <p:cNvSpPr/>
            <p:nvPr/>
          </p:nvSpPr>
          <p:spPr>
            <a:xfrm>
              <a:off x="4349545" y="1682594"/>
              <a:ext cx="10081" cy="9867"/>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A5CE060A-F0A5-3EC2-FCC5-4D606ED58CD7}"/>
                </a:ext>
              </a:extLst>
            </p:cNvPr>
            <p:cNvSpPr/>
            <p:nvPr/>
          </p:nvSpPr>
          <p:spPr>
            <a:xfrm>
              <a:off x="4349545" y="1682594"/>
              <a:ext cx="10081" cy="9867"/>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63A2AC4C-4711-9E49-45AB-740A4EB1A340}"/>
                </a:ext>
              </a:extLst>
            </p:cNvPr>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sz="1400"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6D71E471-B581-CA2F-E39B-711FC7E2047D}"/>
                </a:ext>
              </a:extLst>
            </p:cNvPr>
            <p:cNvSpPr>
              <a:spLocks/>
            </p:cNvSpPr>
            <p:nvPr/>
          </p:nvSpPr>
          <p:spPr>
            <a:xfrm>
              <a:off x="4349545" y="1682594"/>
              <a:ext cx="10081" cy="986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600" b="1">
                <a:solidFill>
                  <a:schemeClr val="tx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248A54FE-46E3-DF3A-AF84-080980E871F5}"/>
                </a:ext>
              </a:extLst>
            </p:cNvPr>
            <p:cNvSpPr/>
            <p:nvPr/>
          </p:nvSpPr>
          <p:spPr>
            <a:xfrm>
              <a:off x="4349545" y="1682594"/>
              <a:ext cx="10081" cy="9867"/>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A41206C4-102B-6B0B-E270-77C49F51A7BA}"/>
                </a:ext>
              </a:extLst>
            </p:cNvPr>
            <p:cNvSpPr/>
            <p:nvPr/>
          </p:nvSpPr>
          <p:spPr>
            <a:xfrm>
              <a:off x="4349545" y="1682594"/>
              <a:ext cx="10081" cy="9867"/>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1EACCDFE-7CA8-6DE8-9DA1-29A752BF183A}"/>
                </a:ext>
              </a:extLst>
            </p:cNvPr>
            <p:cNvCxnSpPr/>
            <p:nvPr/>
          </p:nvCxnSpPr>
          <p:spPr>
            <a:xfrm>
              <a:off x="4349545" y="1682594"/>
              <a:ext cx="10081" cy="9867"/>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7CF7338B-87E7-330C-AF2D-81613E830C59}"/>
                </a:ext>
              </a:extLst>
            </p:cNvPr>
            <p:cNvCxnSpPr/>
            <p:nvPr/>
          </p:nvCxnSpPr>
          <p:spPr>
            <a:xfrm>
              <a:off x="4349545" y="1682594"/>
              <a:ext cx="10081" cy="9867"/>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E6734DC9-0586-E12F-7FC3-4537F954E8CD}"/>
                </a:ext>
              </a:extLst>
            </p:cNvPr>
            <p:cNvCxnSpPr/>
            <p:nvPr/>
          </p:nvCxnSpPr>
          <p:spPr>
            <a:xfrm>
              <a:off x="4349545" y="1682594"/>
              <a:ext cx="10081" cy="9867"/>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7CBE9B84-2BDC-15D4-AB25-5C30E6A67924}"/>
                </a:ext>
              </a:extLst>
            </p:cNvPr>
            <p:cNvSpPr/>
            <p:nvPr/>
          </p:nvSpPr>
          <p:spPr>
            <a:xfrm>
              <a:off x="4349545" y="1682594"/>
              <a:ext cx="10081" cy="9867"/>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511D25EA-AFCA-7162-D671-46F52A44790E}"/>
                </a:ext>
              </a:extLst>
            </p:cNvPr>
            <p:cNvSpPr/>
            <p:nvPr/>
          </p:nvSpPr>
          <p:spPr>
            <a:xfrm>
              <a:off x="4349545" y="1682594"/>
              <a:ext cx="10081" cy="9867"/>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0FB32E8A-C994-7D78-6ECF-17430383E5FF}"/>
                </a:ext>
              </a:extLst>
            </p:cNvPr>
            <p:cNvSpPr/>
            <p:nvPr/>
          </p:nvSpPr>
          <p:spPr>
            <a:xfrm>
              <a:off x="4349545" y="1682594"/>
              <a:ext cx="2086" cy="97644"/>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1804B27A-2149-A91E-1073-0AA5E89126E3}"/>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1B9D7929-F581-4B4E-7CF8-23E4E8219123}"/>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88D8224B-B847-B2F8-7783-6FCB484763B5}"/>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26FE8EE9-A6D2-C557-7FA5-EB2AF185B4C2}"/>
                </a:ext>
              </a:extLst>
            </p:cNvPr>
            <p:cNvSpPr>
              <a:spLocks/>
            </p:cNvSpPr>
            <p:nvPr/>
          </p:nvSpPr>
          <p:spPr>
            <a:xfrm>
              <a:off x="4349545" y="1682594"/>
              <a:ext cx="10081" cy="986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B9A5C7D9-740C-6C42-FD82-59EA4D05F117}"/>
                </a:ext>
              </a:extLst>
            </p:cNvPr>
            <p:cNvSpPr/>
            <p:nvPr/>
          </p:nvSpPr>
          <p:spPr>
            <a:xfrm>
              <a:off x="4349545" y="1682594"/>
              <a:ext cx="7036" cy="7858"/>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11" name="þ&gt;21#1|T" title="þ\#1_1|1||&gt;21|">
              <a:extLst>
                <a:ext uri="{FF2B5EF4-FFF2-40B4-BE49-F238E27FC236}">
                  <a16:creationId xmlns:a16="http://schemas.microsoft.com/office/drawing/2014/main" id="{D4DB59BE-C5F2-8C2F-069E-F092A9B3EAFA}"/>
                </a:ext>
              </a:extLst>
            </p:cNvPr>
            <p:cNvSpPr>
              <a:spLocks/>
            </p:cNvSpPr>
            <p:nvPr/>
          </p:nvSpPr>
          <p:spPr>
            <a:xfrm>
              <a:off x="4273344" y="3406545"/>
              <a:ext cx="1223788" cy="117638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1">
                      <a:lumMod val="100000"/>
                    </a:schemeClr>
                  </a:solidFill>
                  <a:latin typeface="Bierstadt" panose="020B0004020202020204" pitchFamily="34" charset="0"/>
                </a:rPr>
                <a:t>PLACEHOLDER</a:t>
              </a:r>
            </a:p>
          </p:txBody>
        </p:sp>
        <p:sp>
          <p:nvSpPr>
            <p:cNvPr id="413" name="þ&gt;21#2|T" title="þ\#1_2|2||&gt;21|">
              <a:extLst>
                <a:ext uri="{FF2B5EF4-FFF2-40B4-BE49-F238E27FC236}">
                  <a16:creationId xmlns:a16="http://schemas.microsoft.com/office/drawing/2014/main" id="{B4345191-7D8D-0588-5B66-F4B6E3FD05E1}"/>
                </a:ext>
              </a:extLst>
            </p:cNvPr>
            <p:cNvSpPr>
              <a:spLocks/>
            </p:cNvSpPr>
            <p:nvPr/>
          </p:nvSpPr>
          <p:spPr>
            <a:xfrm>
              <a:off x="5598732" y="3089044"/>
              <a:ext cx="1223788" cy="117638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1">
                      <a:lumMod val="100000"/>
                    </a:schemeClr>
                  </a:solidFill>
                  <a:latin typeface="Bierstadt" panose="020B0004020202020204" pitchFamily="34" charset="0"/>
                </a:rPr>
                <a:t>PLACEHOLDER</a:t>
              </a:r>
            </a:p>
          </p:txBody>
        </p:sp>
        <p:sp>
          <p:nvSpPr>
            <p:cNvPr id="415" name="þ&gt;21#3|T" title="þ\#1_3|3||&gt;21|">
              <a:extLst>
                <a:ext uri="{FF2B5EF4-FFF2-40B4-BE49-F238E27FC236}">
                  <a16:creationId xmlns:a16="http://schemas.microsoft.com/office/drawing/2014/main" id="{836EBB62-94E3-E6B4-4640-ACE9B2D77230}"/>
                </a:ext>
              </a:extLst>
            </p:cNvPr>
            <p:cNvSpPr>
              <a:spLocks/>
            </p:cNvSpPr>
            <p:nvPr/>
          </p:nvSpPr>
          <p:spPr>
            <a:xfrm>
              <a:off x="6924120" y="2771545"/>
              <a:ext cx="1223788" cy="117638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1">
                      <a:lumMod val="100000"/>
                    </a:schemeClr>
                  </a:solidFill>
                  <a:latin typeface="Bierstadt" panose="020B0004020202020204" pitchFamily="34" charset="0"/>
                </a:rPr>
                <a:t>PLACEHOLDER</a:t>
              </a:r>
            </a:p>
          </p:txBody>
        </p:sp>
        <p:sp>
          <p:nvSpPr>
            <p:cNvPr id="480" name="þ&gt;21#4|T" title="þ\#1_4|4||&gt;21|">
              <a:extLst>
                <a:ext uri="{FF2B5EF4-FFF2-40B4-BE49-F238E27FC236}">
                  <a16:creationId xmlns:a16="http://schemas.microsoft.com/office/drawing/2014/main" id="{4477E08C-34BA-24A6-71DA-E10714EB78D5}"/>
                </a:ext>
              </a:extLst>
            </p:cNvPr>
            <p:cNvSpPr>
              <a:spLocks/>
            </p:cNvSpPr>
            <p:nvPr/>
          </p:nvSpPr>
          <p:spPr>
            <a:xfrm>
              <a:off x="8249508" y="2454045"/>
              <a:ext cx="1223788" cy="117638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1">
                      <a:lumMod val="100000"/>
                    </a:schemeClr>
                  </a:solidFill>
                  <a:latin typeface="Bierstadt" panose="020B0004020202020204" pitchFamily="34" charset="0"/>
                </a:rPr>
                <a:t>PLACEHOLDER</a:t>
              </a:r>
            </a:p>
          </p:txBody>
        </p:sp>
        <p:sp>
          <p:nvSpPr>
            <p:cNvPr id="481" name="þ&gt;21#5|T" title="þ\#1_5|5||&gt;21|">
              <a:extLst>
                <a:ext uri="{FF2B5EF4-FFF2-40B4-BE49-F238E27FC236}">
                  <a16:creationId xmlns:a16="http://schemas.microsoft.com/office/drawing/2014/main" id="{3CE8F9D2-A765-546D-CC4B-A6BE15E40CD4}"/>
                </a:ext>
              </a:extLst>
            </p:cNvPr>
            <p:cNvSpPr>
              <a:spLocks/>
            </p:cNvSpPr>
            <p:nvPr/>
          </p:nvSpPr>
          <p:spPr>
            <a:xfrm>
              <a:off x="9574896" y="2136545"/>
              <a:ext cx="1223788" cy="117638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1">
                      <a:lumMod val="100000"/>
                    </a:schemeClr>
                  </a:solidFill>
                  <a:latin typeface="Bierstadt" panose="020B0004020202020204" pitchFamily="34" charset="0"/>
                </a:rPr>
                <a:t>PLACEHOLDER</a:t>
              </a:r>
            </a:p>
          </p:txBody>
        </p:sp>
        <p:sp>
          <p:nvSpPr>
            <p:cNvPr id="482" name="þ&gt;20#1|L" title="þ\#1_1|1||&gt;20|">
              <a:extLst>
                <a:ext uri="{FF2B5EF4-FFF2-40B4-BE49-F238E27FC236}">
                  <a16:creationId xmlns:a16="http://schemas.microsoft.com/office/drawing/2014/main" id="{3E56C9D1-9FBD-91AB-ED56-B8D5A0B7DEDC}"/>
                </a:ext>
              </a:extLst>
            </p:cNvPr>
            <p:cNvSpPr>
              <a:spLocks/>
            </p:cNvSpPr>
            <p:nvPr/>
          </p:nvSpPr>
          <p:spPr>
            <a:xfrm>
              <a:off x="4273344" y="5249256"/>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09:00-10:00</a:t>
              </a:r>
            </a:p>
          </p:txBody>
        </p:sp>
        <p:sp>
          <p:nvSpPr>
            <p:cNvPr id="483" name="þ&gt;20#2|L" title="þ\#1_2|2||&gt;20|">
              <a:extLst>
                <a:ext uri="{FF2B5EF4-FFF2-40B4-BE49-F238E27FC236}">
                  <a16:creationId xmlns:a16="http://schemas.microsoft.com/office/drawing/2014/main" id="{9FE768B0-1FAC-28A5-E0A7-5B2B599FDB27}"/>
                </a:ext>
              </a:extLst>
            </p:cNvPr>
            <p:cNvSpPr>
              <a:spLocks/>
            </p:cNvSpPr>
            <p:nvPr/>
          </p:nvSpPr>
          <p:spPr>
            <a:xfrm>
              <a:off x="5598732" y="4931757"/>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10:00-11:00</a:t>
              </a:r>
            </a:p>
          </p:txBody>
        </p:sp>
        <p:sp>
          <p:nvSpPr>
            <p:cNvPr id="484" name="þ&gt;20#3|L" title="þ\#1_3|3||&gt;20|">
              <a:extLst>
                <a:ext uri="{FF2B5EF4-FFF2-40B4-BE49-F238E27FC236}">
                  <a16:creationId xmlns:a16="http://schemas.microsoft.com/office/drawing/2014/main" id="{31AF030E-B868-D64B-52E7-748DE017937E}"/>
                </a:ext>
              </a:extLst>
            </p:cNvPr>
            <p:cNvSpPr>
              <a:spLocks/>
            </p:cNvSpPr>
            <p:nvPr/>
          </p:nvSpPr>
          <p:spPr>
            <a:xfrm>
              <a:off x="6924120" y="4614256"/>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11:00-12:00</a:t>
              </a:r>
            </a:p>
          </p:txBody>
        </p:sp>
        <p:sp>
          <p:nvSpPr>
            <p:cNvPr id="485" name="þ&gt;20#4|L" title="þ\#1_4|4||&gt;20|">
              <a:extLst>
                <a:ext uri="{FF2B5EF4-FFF2-40B4-BE49-F238E27FC236}">
                  <a16:creationId xmlns:a16="http://schemas.microsoft.com/office/drawing/2014/main" id="{FDC6BA78-F560-C8EA-18E5-63DB02123380}"/>
                </a:ext>
              </a:extLst>
            </p:cNvPr>
            <p:cNvSpPr>
              <a:spLocks/>
            </p:cNvSpPr>
            <p:nvPr/>
          </p:nvSpPr>
          <p:spPr>
            <a:xfrm>
              <a:off x="8249508" y="4296757"/>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12:00-13:00</a:t>
              </a:r>
            </a:p>
          </p:txBody>
        </p:sp>
        <p:sp>
          <p:nvSpPr>
            <p:cNvPr id="486" name="þ&gt;20#5|L" title="þ\#1_5|5||&gt;20|">
              <a:extLst>
                <a:ext uri="{FF2B5EF4-FFF2-40B4-BE49-F238E27FC236}">
                  <a16:creationId xmlns:a16="http://schemas.microsoft.com/office/drawing/2014/main" id="{2FD247BD-D75F-6546-6F45-3240F981A316}"/>
                </a:ext>
              </a:extLst>
            </p:cNvPr>
            <p:cNvSpPr>
              <a:spLocks/>
            </p:cNvSpPr>
            <p:nvPr/>
          </p:nvSpPr>
          <p:spPr>
            <a:xfrm>
              <a:off x="9574896" y="3979257"/>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13:00-14:00</a:t>
              </a:r>
            </a:p>
          </p:txBody>
        </p:sp>
        <p:sp>
          <p:nvSpPr>
            <p:cNvPr id="487" name="þ&gt;22#1|L" title="þ\#1_1|1||&gt;22|60">
              <a:extLst>
                <a:ext uri="{FF2B5EF4-FFF2-40B4-BE49-F238E27FC236}">
                  <a16:creationId xmlns:a16="http://schemas.microsoft.com/office/drawing/2014/main" id="{EE0AC641-8A6E-7112-ED78-073B93615E67}"/>
                </a:ext>
              </a:extLst>
            </p:cNvPr>
            <p:cNvSpPr>
              <a:spLocks/>
            </p:cNvSpPr>
            <p:nvPr/>
          </p:nvSpPr>
          <p:spPr>
            <a:xfrm>
              <a:off x="4273344" y="5916889"/>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60 min</a:t>
              </a:r>
            </a:p>
          </p:txBody>
        </p:sp>
        <p:sp>
          <p:nvSpPr>
            <p:cNvPr id="488" name="þ&gt;22#2|L" title="þ\#1_2|2||&gt;22|60">
              <a:extLst>
                <a:ext uri="{FF2B5EF4-FFF2-40B4-BE49-F238E27FC236}">
                  <a16:creationId xmlns:a16="http://schemas.microsoft.com/office/drawing/2014/main" id="{29B9D878-55EA-904A-3232-F6A6552034D9}"/>
                </a:ext>
              </a:extLst>
            </p:cNvPr>
            <p:cNvSpPr>
              <a:spLocks/>
            </p:cNvSpPr>
            <p:nvPr/>
          </p:nvSpPr>
          <p:spPr>
            <a:xfrm>
              <a:off x="5598732" y="5599390"/>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60 min</a:t>
              </a:r>
            </a:p>
          </p:txBody>
        </p:sp>
        <p:sp>
          <p:nvSpPr>
            <p:cNvPr id="489" name="þ&gt;22#3|L" title="þ\#1_3|3||&gt;22|60">
              <a:extLst>
                <a:ext uri="{FF2B5EF4-FFF2-40B4-BE49-F238E27FC236}">
                  <a16:creationId xmlns:a16="http://schemas.microsoft.com/office/drawing/2014/main" id="{7D5F8804-029B-1F51-23B0-A6FE73B38826}"/>
                </a:ext>
              </a:extLst>
            </p:cNvPr>
            <p:cNvSpPr>
              <a:spLocks/>
            </p:cNvSpPr>
            <p:nvPr/>
          </p:nvSpPr>
          <p:spPr>
            <a:xfrm>
              <a:off x="6924120" y="5281890"/>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60 min</a:t>
              </a:r>
            </a:p>
          </p:txBody>
        </p:sp>
        <p:sp>
          <p:nvSpPr>
            <p:cNvPr id="490" name="þ&gt;22#4|L" title="þ\#1_4|4||&gt;22|60">
              <a:extLst>
                <a:ext uri="{FF2B5EF4-FFF2-40B4-BE49-F238E27FC236}">
                  <a16:creationId xmlns:a16="http://schemas.microsoft.com/office/drawing/2014/main" id="{AA64FBEA-A921-A1EE-4C10-D626FAF6E0BA}"/>
                </a:ext>
              </a:extLst>
            </p:cNvPr>
            <p:cNvSpPr>
              <a:spLocks/>
            </p:cNvSpPr>
            <p:nvPr/>
          </p:nvSpPr>
          <p:spPr>
            <a:xfrm>
              <a:off x="8249508" y="4964390"/>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60 min</a:t>
              </a:r>
            </a:p>
          </p:txBody>
        </p:sp>
        <p:sp>
          <p:nvSpPr>
            <p:cNvPr id="491" name="þ&gt;22#5|L" title="þ\#1_5|5||&gt;22|60">
              <a:extLst>
                <a:ext uri="{FF2B5EF4-FFF2-40B4-BE49-F238E27FC236}">
                  <a16:creationId xmlns:a16="http://schemas.microsoft.com/office/drawing/2014/main" id="{8F1146C4-90D8-B5F3-938C-243EBAC536C1}"/>
                </a:ext>
              </a:extLst>
            </p:cNvPr>
            <p:cNvSpPr>
              <a:spLocks/>
            </p:cNvSpPr>
            <p:nvPr/>
          </p:nvSpPr>
          <p:spPr>
            <a:xfrm>
              <a:off x="9574896" y="4646890"/>
              <a:ext cx="1223788" cy="66763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5F5F5F">
                      <a:lumMod val="100000"/>
                    </a:srgbClr>
                  </a:solidFill>
                  <a:latin typeface="Bierstadt" panose="020B0004020202020204" pitchFamily="34" charset="0"/>
                </a:rPr>
                <a:t>60 min</a:t>
              </a:r>
            </a:p>
          </p:txBody>
        </p:sp>
        <p:sp>
          <p:nvSpPr>
            <p:cNvPr id="492" name="þ&gt;23#1|T" title="þ\#1_1|1||&gt;23|">
              <a:extLst>
                <a:ext uri="{FF2B5EF4-FFF2-40B4-BE49-F238E27FC236}">
                  <a16:creationId xmlns:a16="http://schemas.microsoft.com/office/drawing/2014/main" id="{C76E16E5-2165-D732-68DB-48B43C25F77B}"/>
                </a:ext>
              </a:extLst>
            </p:cNvPr>
            <p:cNvSpPr>
              <a:spLocks/>
            </p:cNvSpPr>
            <p:nvPr/>
          </p:nvSpPr>
          <p:spPr>
            <a:xfrm>
              <a:off x="4273344" y="4582930"/>
              <a:ext cx="1223788" cy="66632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5F5F5F">
                      <a:lumMod val="100000"/>
                    </a:srgbClr>
                  </a:solidFill>
                  <a:latin typeface="Bierstadt" panose="020B0004020202020204" pitchFamily="34" charset="0"/>
                </a:rPr>
                <a:t>Add Speaker</a:t>
              </a:r>
            </a:p>
          </p:txBody>
        </p:sp>
        <p:sp>
          <p:nvSpPr>
            <p:cNvPr id="493" name="þ&gt;23#2|T" title="þ\#1_2|2||&gt;23|">
              <a:extLst>
                <a:ext uri="{FF2B5EF4-FFF2-40B4-BE49-F238E27FC236}">
                  <a16:creationId xmlns:a16="http://schemas.microsoft.com/office/drawing/2014/main" id="{E8DB5A1F-ABA0-EBC6-1E32-BFD79BD9DA02}"/>
                </a:ext>
              </a:extLst>
            </p:cNvPr>
            <p:cNvSpPr>
              <a:spLocks/>
            </p:cNvSpPr>
            <p:nvPr/>
          </p:nvSpPr>
          <p:spPr>
            <a:xfrm>
              <a:off x="5598732" y="4265430"/>
              <a:ext cx="1223788" cy="66632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5F5F5F">
                      <a:lumMod val="100000"/>
                    </a:srgbClr>
                  </a:solidFill>
                  <a:latin typeface="Bierstadt" panose="020B0004020202020204" pitchFamily="34" charset="0"/>
                </a:rPr>
                <a:t>Add Speaker</a:t>
              </a:r>
            </a:p>
          </p:txBody>
        </p:sp>
        <p:sp>
          <p:nvSpPr>
            <p:cNvPr id="494" name="þ&gt;23#3|T" title="þ\#1_3|3||&gt;23|">
              <a:extLst>
                <a:ext uri="{FF2B5EF4-FFF2-40B4-BE49-F238E27FC236}">
                  <a16:creationId xmlns:a16="http://schemas.microsoft.com/office/drawing/2014/main" id="{2CC8E182-36DB-C25E-D56F-7A5654435BB1}"/>
                </a:ext>
              </a:extLst>
            </p:cNvPr>
            <p:cNvSpPr>
              <a:spLocks/>
            </p:cNvSpPr>
            <p:nvPr/>
          </p:nvSpPr>
          <p:spPr>
            <a:xfrm>
              <a:off x="6924120" y="3947930"/>
              <a:ext cx="1223788" cy="66632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5F5F5F">
                      <a:lumMod val="100000"/>
                    </a:srgbClr>
                  </a:solidFill>
                  <a:latin typeface="Bierstadt" panose="020B0004020202020204" pitchFamily="34" charset="0"/>
                </a:rPr>
                <a:t>Add Speaker</a:t>
              </a:r>
            </a:p>
          </p:txBody>
        </p:sp>
        <p:sp>
          <p:nvSpPr>
            <p:cNvPr id="495" name="þ&gt;23#4|T" title="þ\#1_4|4||&gt;23|">
              <a:extLst>
                <a:ext uri="{FF2B5EF4-FFF2-40B4-BE49-F238E27FC236}">
                  <a16:creationId xmlns:a16="http://schemas.microsoft.com/office/drawing/2014/main" id="{80E9D5A8-4123-5322-802A-B0587F09075C}"/>
                </a:ext>
              </a:extLst>
            </p:cNvPr>
            <p:cNvSpPr>
              <a:spLocks/>
            </p:cNvSpPr>
            <p:nvPr/>
          </p:nvSpPr>
          <p:spPr>
            <a:xfrm>
              <a:off x="8249508" y="3630430"/>
              <a:ext cx="1223788" cy="66632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5F5F5F">
                      <a:lumMod val="100000"/>
                    </a:srgbClr>
                  </a:solidFill>
                  <a:latin typeface="Bierstadt" panose="020B0004020202020204" pitchFamily="34" charset="0"/>
                </a:rPr>
                <a:t>Add Speaker</a:t>
              </a:r>
            </a:p>
          </p:txBody>
        </p:sp>
        <p:sp>
          <p:nvSpPr>
            <p:cNvPr id="496" name="þ&gt;23#5|T" title="þ\#1_5|5||&gt;23|">
              <a:extLst>
                <a:ext uri="{FF2B5EF4-FFF2-40B4-BE49-F238E27FC236}">
                  <a16:creationId xmlns:a16="http://schemas.microsoft.com/office/drawing/2014/main" id="{36083FB5-4547-4092-E39C-6C83A4DC0516}"/>
                </a:ext>
              </a:extLst>
            </p:cNvPr>
            <p:cNvSpPr>
              <a:spLocks/>
            </p:cNvSpPr>
            <p:nvPr/>
          </p:nvSpPr>
          <p:spPr>
            <a:xfrm>
              <a:off x="9574896" y="3312930"/>
              <a:ext cx="1223788" cy="66632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rgbClr val="5F5F5F">
                      <a:lumMod val="100000"/>
                    </a:srgbClr>
                  </a:solidFill>
                  <a:latin typeface="Bierstadt" panose="020B0004020202020204" pitchFamily="34" charset="0"/>
                </a:rPr>
                <a:t>Add Speaker</a:t>
              </a:r>
            </a:p>
          </p:txBody>
        </p:sp>
        <p:sp>
          <p:nvSpPr>
            <p:cNvPr id="497" name="þ&gt;25#1|TN" title="þ\#1_1|1|||0">
              <a:extLst>
                <a:ext uri="{FF2B5EF4-FFF2-40B4-BE49-F238E27FC236}">
                  <a16:creationId xmlns:a16="http://schemas.microsoft.com/office/drawing/2014/main" id="{BD5F3867-7D8F-A3DC-B247-FF54BACE6E06}"/>
                </a:ext>
              </a:extLst>
            </p:cNvPr>
            <p:cNvSpPr>
              <a:spLocks/>
            </p:cNvSpPr>
            <p:nvPr/>
          </p:nvSpPr>
          <p:spPr>
            <a:xfrm>
              <a:off x="4273344" y="2525123"/>
              <a:ext cx="1223788" cy="817923"/>
            </a:xfrm>
            <a:prstGeom prst="round2SameRect">
              <a:avLst>
                <a:gd name="adj1" fmla="val 16667"/>
                <a:gd name="adj2" fmla="val 0"/>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01</a:t>
              </a:r>
            </a:p>
          </p:txBody>
        </p:sp>
        <p:sp>
          <p:nvSpPr>
            <p:cNvPr id="498" name="þ&gt;25#2|TN" title="þ\#1_2|2|||0">
              <a:extLst>
                <a:ext uri="{FF2B5EF4-FFF2-40B4-BE49-F238E27FC236}">
                  <a16:creationId xmlns:a16="http://schemas.microsoft.com/office/drawing/2014/main" id="{92C92DB2-904D-218B-D4A3-FC0686E3B4DB}"/>
                </a:ext>
              </a:extLst>
            </p:cNvPr>
            <p:cNvSpPr>
              <a:spLocks/>
            </p:cNvSpPr>
            <p:nvPr/>
          </p:nvSpPr>
          <p:spPr>
            <a:xfrm>
              <a:off x="5598732" y="2207623"/>
              <a:ext cx="1223788" cy="817923"/>
            </a:xfrm>
            <a:prstGeom prst="round2SameRect">
              <a:avLst>
                <a:gd name="adj1" fmla="val 16667"/>
                <a:gd name="adj2" fmla="val 0"/>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02</a:t>
              </a:r>
            </a:p>
          </p:txBody>
        </p:sp>
        <p:sp>
          <p:nvSpPr>
            <p:cNvPr id="499" name="þ&gt;25#3|TN" title="þ\#1_3|3|||0">
              <a:extLst>
                <a:ext uri="{FF2B5EF4-FFF2-40B4-BE49-F238E27FC236}">
                  <a16:creationId xmlns:a16="http://schemas.microsoft.com/office/drawing/2014/main" id="{718C8030-D41D-D732-5917-95FA67E5BBB9}"/>
                </a:ext>
              </a:extLst>
            </p:cNvPr>
            <p:cNvSpPr>
              <a:spLocks/>
            </p:cNvSpPr>
            <p:nvPr/>
          </p:nvSpPr>
          <p:spPr>
            <a:xfrm>
              <a:off x="6924120" y="1890123"/>
              <a:ext cx="1223788" cy="817923"/>
            </a:xfrm>
            <a:prstGeom prst="round2SameRect">
              <a:avLst>
                <a:gd name="adj1" fmla="val 16667"/>
                <a:gd name="adj2" fmla="val 0"/>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03</a:t>
              </a:r>
            </a:p>
          </p:txBody>
        </p:sp>
        <p:sp>
          <p:nvSpPr>
            <p:cNvPr id="500" name="þ&gt;25#4|TN" title="þ\#1_4|4|||0">
              <a:extLst>
                <a:ext uri="{FF2B5EF4-FFF2-40B4-BE49-F238E27FC236}">
                  <a16:creationId xmlns:a16="http://schemas.microsoft.com/office/drawing/2014/main" id="{154A9FBF-E57E-92DC-D4B8-CE1A33A6ED27}"/>
                </a:ext>
              </a:extLst>
            </p:cNvPr>
            <p:cNvSpPr>
              <a:spLocks/>
            </p:cNvSpPr>
            <p:nvPr/>
          </p:nvSpPr>
          <p:spPr>
            <a:xfrm>
              <a:off x="8249508" y="1572623"/>
              <a:ext cx="1223788" cy="817923"/>
            </a:xfrm>
            <a:prstGeom prst="round2SameRect">
              <a:avLst>
                <a:gd name="adj1" fmla="val 16667"/>
                <a:gd name="adj2" fmla="val 0"/>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04</a:t>
              </a:r>
            </a:p>
          </p:txBody>
        </p:sp>
        <p:sp>
          <p:nvSpPr>
            <p:cNvPr id="501" name="þ&gt;25#5|TN" title="þ\#1_5|5|||0">
              <a:extLst>
                <a:ext uri="{FF2B5EF4-FFF2-40B4-BE49-F238E27FC236}">
                  <a16:creationId xmlns:a16="http://schemas.microsoft.com/office/drawing/2014/main" id="{BE9147B0-E05D-3BBA-381F-A833E11DDA43}"/>
                </a:ext>
              </a:extLst>
            </p:cNvPr>
            <p:cNvSpPr>
              <a:spLocks/>
            </p:cNvSpPr>
            <p:nvPr/>
          </p:nvSpPr>
          <p:spPr>
            <a:xfrm>
              <a:off x="9574896" y="1255123"/>
              <a:ext cx="1223788" cy="817923"/>
            </a:xfrm>
            <a:prstGeom prst="round2SameRect">
              <a:avLst>
                <a:gd name="adj1" fmla="val 16667"/>
                <a:gd name="adj2" fmla="val 0"/>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05</a:t>
              </a:r>
            </a:p>
          </p:txBody>
        </p:sp>
        <p:cxnSp>
          <p:nvCxnSpPr>
            <p:cNvPr id="502" name="þ&gt;26#1|S" title="þ\#1_1|1|||">
              <a:extLst>
                <a:ext uri="{FF2B5EF4-FFF2-40B4-BE49-F238E27FC236}">
                  <a16:creationId xmlns:a16="http://schemas.microsoft.com/office/drawing/2014/main" id="{AF65E07B-8499-618F-146D-6BD0B607293E}"/>
                </a:ext>
              </a:extLst>
            </p:cNvPr>
            <p:cNvCxnSpPr/>
            <p:nvPr/>
          </p:nvCxnSpPr>
          <p:spPr>
            <a:xfrm>
              <a:off x="4273344" y="3381146"/>
              <a:ext cx="1223788" cy="0"/>
            </a:xfrm>
            <a:prstGeom prst="straightConnector1">
              <a:avLst/>
            </a:prstGeom>
            <a:ln w="50800" cmpd="sng">
              <a:solidFill>
                <a:schemeClr val="accent1">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503" name="þ&gt;26#2|S" title="þ\#1_2|2|||">
              <a:extLst>
                <a:ext uri="{FF2B5EF4-FFF2-40B4-BE49-F238E27FC236}">
                  <a16:creationId xmlns:a16="http://schemas.microsoft.com/office/drawing/2014/main" id="{DBA88B8A-900D-FE5A-0E51-3B84CDB7ADED}"/>
                </a:ext>
              </a:extLst>
            </p:cNvPr>
            <p:cNvCxnSpPr/>
            <p:nvPr/>
          </p:nvCxnSpPr>
          <p:spPr>
            <a:xfrm>
              <a:off x="5598732" y="3063646"/>
              <a:ext cx="1223788" cy="0"/>
            </a:xfrm>
            <a:prstGeom prst="straightConnector1">
              <a:avLst/>
            </a:prstGeom>
            <a:ln w="50800" cmpd="sng">
              <a:solidFill>
                <a:schemeClr val="accent2">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504" name="þ&gt;26#3|S" title="þ\#1_3|3|||">
              <a:extLst>
                <a:ext uri="{FF2B5EF4-FFF2-40B4-BE49-F238E27FC236}">
                  <a16:creationId xmlns:a16="http://schemas.microsoft.com/office/drawing/2014/main" id="{20515E37-3ACE-09EE-17A4-C068B4EF1393}"/>
                </a:ext>
              </a:extLst>
            </p:cNvPr>
            <p:cNvCxnSpPr/>
            <p:nvPr/>
          </p:nvCxnSpPr>
          <p:spPr>
            <a:xfrm>
              <a:off x="6924120" y="2746146"/>
              <a:ext cx="1223788" cy="0"/>
            </a:xfrm>
            <a:prstGeom prst="straightConnector1">
              <a:avLst/>
            </a:prstGeom>
            <a:ln w="50800" cmpd="sng">
              <a:solidFill>
                <a:schemeClr val="accent3">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505" name="þ&gt;26#4|S" title="þ\#1_4|4|||">
              <a:extLst>
                <a:ext uri="{FF2B5EF4-FFF2-40B4-BE49-F238E27FC236}">
                  <a16:creationId xmlns:a16="http://schemas.microsoft.com/office/drawing/2014/main" id="{00303C01-FA40-561B-808D-08752591F93C}"/>
                </a:ext>
              </a:extLst>
            </p:cNvPr>
            <p:cNvCxnSpPr/>
            <p:nvPr/>
          </p:nvCxnSpPr>
          <p:spPr>
            <a:xfrm>
              <a:off x="8249508" y="2428646"/>
              <a:ext cx="1223788" cy="0"/>
            </a:xfrm>
            <a:prstGeom prst="straightConnector1">
              <a:avLst/>
            </a:prstGeom>
            <a:ln w="50800" cmpd="sng">
              <a:solidFill>
                <a:schemeClr val="accent4">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506" name="þ&gt;26#5|S" title="þ\#1_5|5|||">
              <a:extLst>
                <a:ext uri="{FF2B5EF4-FFF2-40B4-BE49-F238E27FC236}">
                  <a16:creationId xmlns:a16="http://schemas.microsoft.com/office/drawing/2014/main" id="{45F2DA9B-69FA-C1CD-6301-A245F1ED5627}"/>
                </a:ext>
              </a:extLst>
            </p:cNvPr>
            <p:cNvCxnSpPr/>
            <p:nvPr/>
          </p:nvCxnSpPr>
          <p:spPr>
            <a:xfrm>
              <a:off x="9574896" y="2111146"/>
              <a:ext cx="1223788" cy="0"/>
            </a:xfrm>
            <a:prstGeom prst="straightConnector1">
              <a:avLst/>
            </a:prstGeom>
            <a:ln w="50800" cmpd="sng">
              <a:solidFill>
                <a:schemeClr val="accent5">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93" name="þ\#1_1" descr="Section # 1@75@100" hidden="1" title="1">
              <a:extLst>
                <a:ext uri="{FF2B5EF4-FFF2-40B4-BE49-F238E27FC236}">
                  <a16:creationId xmlns:a16="http://schemas.microsoft.com/office/drawing/2014/main" id="{7C136DF1-C662-B7FC-681C-6AF101BF517B}"/>
                </a:ext>
              </a:extLst>
            </p:cNvPr>
            <p:cNvSpPr/>
            <p:nvPr/>
          </p:nvSpPr>
          <p:spPr>
            <a:xfrm>
              <a:off x="4273345" y="2525123"/>
              <a:ext cx="1223788" cy="411594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7" name="þ\#1_2" descr="Section # 1@50@100" hidden="1" title="1">
              <a:extLst>
                <a:ext uri="{FF2B5EF4-FFF2-40B4-BE49-F238E27FC236}">
                  <a16:creationId xmlns:a16="http://schemas.microsoft.com/office/drawing/2014/main" id="{FF9E88DC-5ECA-0DE5-D594-D94D1217F458}"/>
                </a:ext>
              </a:extLst>
            </p:cNvPr>
            <p:cNvSpPr/>
            <p:nvPr/>
          </p:nvSpPr>
          <p:spPr>
            <a:xfrm>
              <a:off x="5598733" y="2207623"/>
              <a:ext cx="1223788" cy="411594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01" name="þ\#1_3" descr="Section # 1@25@100" hidden="1" title="1">
              <a:extLst>
                <a:ext uri="{FF2B5EF4-FFF2-40B4-BE49-F238E27FC236}">
                  <a16:creationId xmlns:a16="http://schemas.microsoft.com/office/drawing/2014/main" id="{3FC4A6FE-11FE-EFD6-61F8-FE0E30B47FBC}"/>
                </a:ext>
              </a:extLst>
            </p:cNvPr>
            <p:cNvSpPr/>
            <p:nvPr/>
          </p:nvSpPr>
          <p:spPr>
            <a:xfrm>
              <a:off x="6924121" y="1890123"/>
              <a:ext cx="1223788" cy="411594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05" name="þ\#1_4" descr="Section # 1@0@100" hidden="1" title="1">
              <a:extLst>
                <a:ext uri="{FF2B5EF4-FFF2-40B4-BE49-F238E27FC236}">
                  <a16:creationId xmlns:a16="http://schemas.microsoft.com/office/drawing/2014/main" id="{554BBAF9-7130-1FB2-84CA-963728EA767B}"/>
                </a:ext>
              </a:extLst>
            </p:cNvPr>
            <p:cNvSpPr/>
            <p:nvPr/>
          </p:nvSpPr>
          <p:spPr>
            <a:xfrm>
              <a:off x="8249509" y="1572623"/>
              <a:ext cx="1223788" cy="411594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09" name="þ\#1_5" descr="Section # 1@-25@100" hidden="1" title="1">
              <a:extLst>
                <a:ext uri="{FF2B5EF4-FFF2-40B4-BE49-F238E27FC236}">
                  <a16:creationId xmlns:a16="http://schemas.microsoft.com/office/drawing/2014/main" id="{2E04AE1E-2B7B-24CC-2355-7F796DE9DB88}"/>
                </a:ext>
              </a:extLst>
            </p:cNvPr>
            <p:cNvSpPr/>
            <p:nvPr/>
          </p:nvSpPr>
          <p:spPr>
            <a:xfrm>
              <a:off x="9574897" y="1255123"/>
              <a:ext cx="1223788" cy="411594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775179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8" name="þK">
            <a:extLst>
              <a:ext uri="{FF2B5EF4-FFF2-40B4-BE49-F238E27FC236}">
                <a16:creationId xmlns:a16="http://schemas.microsoft.com/office/drawing/2014/main" id="{C7EA3457-03D6-5107-FF2F-767A5374ACDB}"/>
              </a:ext>
            </a:extLst>
          </p:cNvPr>
          <p:cNvGrpSpPr/>
          <p:nvPr/>
        </p:nvGrpSpPr>
        <p:grpSpPr>
          <a:xfrm>
            <a:off x="3505200" y="1143000"/>
            <a:ext cx="8509000" cy="5461000"/>
            <a:chOff x="3505200" y="1143000"/>
            <a:chExt cx="8509000" cy="5461000"/>
          </a:xfrm>
        </p:grpSpPr>
        <p:sp>
          <p:nvSpPr>
            <p:cNvPr id="422" name="þH#6" descr="1 1" title="|6|">
              <a:extLst>
                <a:ext uri="{FF2B5EF4-FFF2-40B4-BE49-F238E27FC236}">
                  <a16:creationId xmlns:a16="http://schemas.microsoft.com/office/drawing/2014/main" id="{00E9BFC1-09E8-602F-1BFE-45BFDE372E55}"/>
                </a:ext>
              </a:extLst>
            </p:cNvPr>
            <p:cNvSpPr/>
            <p:nvPr/>
          </p:nvSpPr>
          <p:spPr>
            <a:xfrm>
              <a:off x="3568700" y="5689600"/>
              <a:ext cx="8382000" cy="812800"/>
            </a:xfrm>
            <a:prstGeom prst="rect">
              <a:avLst/>
            </a:prstGeom>
            <a:solidFill>
              <a:schemeClr val="tx2">
                <a:lumMod val="50000"/>
                <a:lumOff val="5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0" name="þH#5" descr="1 1" title="|5|">
              <a:extLst>
                <a:ext uri="{FF2B5EF4-FFF2-40B4-BE49-F238E27FC236}">
                  <a16:creationId xmlns:a16="http://schemas.microsoft.com/office/drawing/2014/main" id="{F1F43509-CEC8-864A-0CB9-FF0BD1265EAE}"/>
                </a:ext>
              </a:extLst>
            </p:cNvPr>
            <p:cNvSpPr/>
            <p:nvPr/>
          </p:nvSpPr>
          <p:spPr>
            <a:xfrm>
              <a:off x="3568700" y="4800600"/>
              <a:ext cx="8382000" cy="812800"/>
            </a:xfrm>
            <a:prstGeom prst="rect">
              <a:avLst/>
            </a:prstGeom>
            <a:solidFill>
              <a:schemeClr val="tx2">
                <a:lumMod val="60000"/>
                <a:lumOff val="4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8" name="þH#4" descr="1 1" title="|4|">
              <a:extLst>
                <a:ext uri="{FF2B5EF4-FFF2-40B4-BE49-F238E27FC236}">
                  <a16:creationId xmlns:a16="http://schemas.microsoft.com/office/drawing/2014/main" id="{F8B21EF6-B4EC-8F6D-A78D-026B82026D05}"/>
                </a:ext>
              </a:extLst>
            </p:cNvPr>
            <p:cNvSpPr/>
            <p:nvPr/>
          </p:nvSpPr>
          <p:spPr>
            <a:xfrm>
              <a:off x="3568700" y="3911600"/>
              <a:ext cx="8382000" cy="812800"/>
            </a:xfrm>
            <a:prstGeom prst="rect">
              <a:avLst/>
            </a:prstGeom>
            <a:solidFill>
              <a:schemeClr val="tx2">
                <a:lumMod val="70000"/>
                <a:lumOff val="3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6" name="þH#3" descr="1 1" title="|3|">
              <a:extLst>
                <a:ext uri="{FF2B5EF4-FFF2-40B4-BE49-F238E27FC236}">
                  <a16:creationId xmlns:a16="http://schemas.microsoft.com/office/drawing/2014/main" id="{FFBF14B6-D53A-434C-57FA-D61390AF7E7D}"/>
                </a:ext>
              </a:extLst>
            </p:cNvPr>
            <p:cNvSpPr/>
            <p:nvPr/>
          </p:nvSpPr>
          <p:spPr>
            <a:xfrm>
              <a:off x="3568700" y="3022600"/>
              <a:ext cx="8382000" cy="812800"/>
            </a:xfrm>
            <a:prstGeom prst="rect">
              <a:avLst/>
            </a:prstGeom>
            <a:solidFill>
              <a:schemeClr val="tx2">
                <a:lumMod val="80000"/>
                <a:lumOff val="2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4" name="þH#2" descr="1 1" title="|2|">
              <a:extLst>
                <a:ext uri="{FF2B5EF4-FFF2-40B4-BE49-F238E27FC236}">
                  <a16:creationId xmlns:a16="http://schemas.microsoft.com/office/drawing/2014/main" id="{6855E0D6-5E83-5F73-312F-236820ABA1CA}"/>
                </a:ext>
              </a:extLst>
            </p:cNvPr>
            <p:cNvSpPr/>
            <p:nvPr/>
          </p:nvSpPr>
          <p:spPr>
            <a:xfrm>
              <a:off x="3568700" y="2133600"/>
              <a:ext cx="8382000" cy="812800"/>
            </a:xfrm>
            <a:prstGeom prst="rect">
              <a:avLst/>
            </a:prstGeom>
            <a:solidFill>
              <a:schemeClr val="tx2">
                <a:lumMod val="90000"/>
                <a:lumOff val="1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2" name="þH#1" descr="1 1" title="|1|">
              <a:extLst>
                <a:ext uri="{FF2B5EF4-FFF2-40B4-BE49-F238E27FC236}">
                  <a16:creationId xmlns:a16="http://schemas.microsoft.com/office/drawing/2014/main" id="{45D062DC-5909-2FCF-3D45-403882639CC4}"/>
                </a:ext>
              </a:extLst>
            </p:cNvPr>
            <p:cNvSpPr/>
            <p:nvPr/>
          </p:nvSpPr>
          <p:spPr>
            <a:xfrm>
              <a:off x="3568700" y="1244600"/>
              <a:ext cx="8382000" cy="812800"/>
            </a:xfrm>
            <a:prstGeom prst="rect">
              <a:avLst/>
            </a:prstGeom>
            <a:solidFill>
              <a:schemeClr val="tx2">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D4070A74-9558-5708-0DB1-E5D229F18A3F}"/>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EACBD206-65B8-3788-BFA6-A84E693AFBEB}"/>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5C0FED82-EB1E-FF88-D34C-FCFFCE85146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824F3E91-3CE4-64E2-2387-838E5448CC1F}"/>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5B4E5A32-6404-463F-4999-BCABFB87D00B}"/>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05EA0DD8-9275-EB75-5B80-D15379FCB15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63497664-04A1-A1BA-57CB-64764BF6E07F}"/>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4E2677EF-5A73-1D71-418C-6342B60273A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2F7B79D9-EAB0-3977-59D9-E0306619E38D}"/>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78D91F9D-81CD-EB86-9739-6DF357E9EB16}"/>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96945271-89C0-0DD6-EA08-A1F9B82EB5E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E91CBE38-A900-C034-9ADA-50DD56B8927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50A14024-3741-8683-3A89-D0E1EC5191A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40CABB43-A35F-C5E9-B4CF-3A8D8CE7835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C0B4B898-2DA4-446A-D54E-6BC5C54701D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12DFFD2E-641B-79EC-A28D-D1EBC57975E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A97AEBCE-D0F9-E4CA-359E-D5876F8545F4}"/>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06441389-0FB7-1FB8-1916-1E3D81B2F9E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D5440E5D-97AF-2729-8D05-F4CE06B1649D}"/>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EC62E4FD-F650-E416-B3D3-45C52C84FC96}"/>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DEDF2FA7-BB57-8F50-5228-939C5C2A4872}"/>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C95AAB18-84F9-5938-33D1-75A0830EBE31}"/>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37BB3A58-9FEE-4E75-7F10-DA1C024F469D}"/>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B23DD7BE-6CB3-0B72-57A2-A6FE01F8F33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4þ&gt;23þ&gt;22þ&gt;20þ&gt;21þ&gt;25[þaþ]þ&gt;24U3[þxþ]0.3522907625001[þaþ]MF52[þxþ]None[þaþ]D_I[þxþ]SubRowD[þaþ]þ&gt;22FT[þxþ]V[þaþ]þ&gt;21FT[þxþ]V[þaþ]þ&gt;21U12[þxþ]S[þaþ]þ&gt;21U19[þxþ]T[þaþ]þ&gt;21U21[þxþ]&gt;21[þaþ]þ&gt;21U22[þxþ]þNone[þaþ]þ&gt;21U68[þxþ]Y[þaþ]þ&gt;21U4[þxþ]0.236996080738787[þaþ]þ&gt;21U3[þxþ]0.338292741536103[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Infinity[þaþ]U1U80[þxþ]-1[þaþ]U19[þxþ]0[þaþ]F_1[þxþ]0.192307692307692[þaþ]F_2[þxþ]0.192307692307692[þaþ]F_3[þxþ]0.192307692307692[þaþ]F_4[þxþ]0.192307692307692[þaþ]F_5[þxþ]0.153846153846154[þaþ]F135[þxþ]330a9edd842449b38b01ba9fa56c3199[þaþ]U1U81[þxþ]Y[þaþ]F192[þxþ]Y[þaþ]þ&gt;21U70[þxþ]TextStyle1[þaþ]þ&gt;21U62[þxþ]Y[þaþ]F190[þxþ]DoubleColorStyle1[þaþ]þ&gt;21U69[þxþ]N[þaþ]F_0[þxþ]0.177347930029178[þaþ]F166[þxþ]N[þaþ]F149[þxþ]InvertedTextStyle1[þaþ]þ&gt;21F148[þxþ]Topic[þaþ]F185[þxþ]474,485046386719[þaþ]F186[þxþ]655,924072265625[þaþ]U1U79[þxþ]0[þaþ]F184[þxþ]N[þaþ]U1U78[þxþ]50[þaþ]U110[þxþ]0[þaþ]U112[þxþ]NaN[þaþ]F84[þxþ]N[þaþ]F196[þxþ]L[þaþ]F195[þxþ]D[þaþ]F189[þxþ]N[þaþ]þ&gt;21F197[þxþ]Y[þaþ]þ&gt;21F198[þxþ]N[þaþ]F-3[þxþ]Template18[þaþ]F124[þxþ]6[þaþ]F_6[þxþ]0.0769230769230775[þaþ]F209[þxþ]87.9602[þaþ]F210[þxþ]138.1989[þaþ]þ&gt;24FT[þxþ]V[þaþ]OL[þxþ]1[þaþ]F222[þxþ]N[þaþ]F236[þxþ]AGENDA[þaþ]U114[þxþ]1[þaþ]þ&gt;21U84[þxþ]Y[þaþ]þ&gt;20F232[þxþ]Y[þaþ]þ&gt;20F233[þxþ]1[þaþ]þ&gt;20U12[þxþ]S[þaþ]þ&gt;20U19[þxþ]L[þaþ]þ&gt;20U10[þxþ]0[þaþ]þ&gt;20U9[þxþ]0[þaþ]þ&gt;20U3[þxþ]0.196306810537045[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54875160973932[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12213438157884[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Y[þaþ]þ&gt;24U82[þxþ]169.584091186523[þaþ]þ&gt;24U83[þxþ]41.8996849060059[þaþ]þ&gt;23VA[þxþ]N[þaþ]þ&gt;23U82[þxþ]106.415908813477[þaþ]þ&gt;23U83[þxþ]71.4974822998047[þaþ]þ&gt;22F193[þxþ]N[þaþ]þ&gt;22VA[þxþ]N[þaþ]þ&gt;20VA[þxþ]Y[þaþ]þ&gt;20U82[þxþ]174.057952880859[þaþ]þ&gt;20U83[þxþ]58.569450378418[þaþ]þ&gt;22F194[þxþ]N[þaþ]þ&gt;22U82[þxþ]118.461807250977[þaþ]þ&gt;22U83[þxþ]71.4974822998047[þaþ]þ&gt;25U12[þxþ]S[þaþ]þ&gt;25U19[þxþ]TN[þaþ]þ&gt;25U10[þxþ]0[þaþ]þ&gt;25U9[þxþ]0[þaþ]þ&gt;25U3[þxþ]0.102280895645979[þaþ]þ&gt;25U4[þxþ]0.236996080738787[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3[þaþ]I_2F269[þxþ]-1[þaþ]I_2F264[þxþ]14[þaþ]I_2F265[þxþ]-0.05[þaþ]þ&gt;25F148[þxþ]#[þaþ]F279[þxþ]23.2552[þaþ]F282[þxþ]277.9658[þaþ]F286[þxþ]Classic Color Palette[þaþ]F211[þxþ]N[þaþ]þ&gt;24U5[þxþ]0[þaþ]þ&gt;24U2[þxþ]0[þaþ]þ&gt;23U5[þxþ]0[þaþ]þ&gt;23U2[þxþ]0[þaþ]þ&gt;25U5[þxþ]7[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146[þxþ]0.106725125983324[þaþ]F302[þxþ]1_Colored[þaþ]F300[þxþ]01_Agenda[þaþ]F301[þxþ]01_Standard[þaþ]þ&gt;24F303[þxþ]46[þaþ]þ&gt;23F303[þxþ]48[þaþ]þ&gt;22F303[þxþ]50[þaþ]þ&gt;20F303[þxþ]52[þaþ]þ&gt;21F303[þxþ]58[þaþ]þ&gt;25F303[þxþ]44[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36524C13-3C9F-AB5D-1E86-F0A3E294562D}"/>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309CC3C7-D028-F4C7-4DDA-649986D300B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D6A0021F-7CF6-781A-B45F-CF49E01C06C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FB67B2C7-2033-EA17-4E70-B1ECCC5288CE}"/>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9ABB2240-37D7-333B-28D9-4C5419E13A3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13311D87-B384-983B-F02F-5118860AC56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15C1500B-3893-023F-ECBD-EBCD80B32B6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6E23B4C4-DC58-7142-9ED2-451AED9A7DF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962E1CC4-2B64-84A8-445F-93FD93E9E4A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978F0E2C-4E40-37AE-FE9A-EFB58FD8871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202B69FA-6ACA-0D0D-2F4F-2EAACFB38B9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679D436D-F61B-47BE-5DC7-34F5385DE0B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2" name="þ&gt;25" hidden="1" title="S">
              <a:extLst>
                <a:ext uri="{FF2B5EF4-FFF2-40B4-BE49-F238E27FC236}">
                  <a16:creationId xmlns:a16="http://schemas.microsoft.com/office/drawing/2014/main" id="{4863553D-A4E4-9504-E1ED-964C69E509F8}"/>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800" b="1">
                <a:solidFill>
                  <a:schemeClr val="bg1">
                    <a:lumMod val="100000"/>
                  </a:schemeClr>
                </a:solidFill>
                <a:latin typeface="Bierstadt" panose="020B0004020202020204" pitchFamily="34" charset="0"/>
              </a:endParaRPr>
            </a:p>
          </p:txBody>
        </p:sp>
        <p:sp>
          <p:nvSpPr>
            <p:cNvPr id="404" name="þ-25" hidden="1">
              <a:extLst>
                <a:ext uri="{FF2B5EF4-FFF2-40B4-BE49-F238E27FC236}">
                  <a16:creationId xmlns:a16="http://schemas.microsoft.com/office/drawing/2014/main" id="{6147CB56-51E9-17A7-A7B9-9A245990E88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FA3775E8-2631-8B7F-CBDB-7B5FB5D0D41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0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D5B6E635-AA71-D89D-276C-708E59CC4A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5AD8224C-659F-AAF4-4CD5-3A638B2314A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1DAAEC37-523E-4EEE-3284-C35AE29C1B6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8D54C865-B8E1-16C8-D8DD-064CA6ADF16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27081A98-CBF9-3F5F-3CDB-B565651BBBF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AD95FB42-0F2E-1CFC-C065-973796B69B7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035DED2B-AE08-0560-C520-F8C543F69E7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92B10D56-1E7C-A96E-9C08-B8643E19A99D}"/>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B7846C9E-4703-BB73-DC9C-8E6AA9E14B62}"/>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13E9A25C-DBC5-9F0F-4B05-DDE0A6CA900B}"/>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58C2326B-F510-6848-2134-0BD858106C9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CA43A1D7-D188-E8B6-8783-12A07D13AF8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b="1">
                <a:solidFill>
                  <a:schemeClr val="bg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6AAAA3A4-ADCF-FAA7-3FA4-67CE4FDEB6EB}"/>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E31D96E3-3312-54ED-1BC8-454F248CE130}"/>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172B162F-AEC0-0160-1337-8BBA39C51E66}"/>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84E5F61D-2C50-57BC-2AA0-CC0BB005D3F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1DDD29C0-0E78-94B8-3A2C-1B68ACBB7DB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3BADD52C-E76E-FD57-91D5-B30892FB9B8F}"/>
                </a:ext>
              </a:extLst>
            </p:cNvPr>
            <p:cNvSpPr/>
            <p:nvPr/>
          </p:nvSpPr>
          <p:spPr>
            <a:xfrm>
              <a:off x="3695700" y="1333500"/>
              <a:ext cx="12700" cy="12700"/>
            </a:xfrm>
            <a:prstGeom prst="rect">
              <a:avLst/>
            </a:prstGeom>
            <a:solidFill>
              <a:schemeClr val="tx2">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166EE9B2-C603-1C32-C2CE-D41B2953D170}"/>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C493FEF4-8681-C222-A6EF-B15BCB9AD317}"/>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3A9B4743-68B3-5EF4-01B5-A8717FB5AA3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1DFE4444-9A27-0D0E-CDA4-4427979FA2C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6" name="þ&gt;25L" hidden="1" title="S">
              <a:extLst>
                <a:ext uri="{FF2B5EF4-FFF2-40B4-BE49-F238E27FC236}">
                  <a16:creationId xmlns:a16="http://schemas.microsoft.com/office/drawing/2014/main" id="{D3418FE9-7E00-95FE-AB13-26F7C58724F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8" name="þ&gt;25à" hidden="1" title="S">
              <a:extLst>
                <a:ext uri="{FF2B5EF4-FFF2-40B4-BE49-F238E27FC236}">
                  <a16:creationId xmlns:a16="http://schemas.microsoft.com/office/drawing/2014/main" id="{412959E4-8A41-680A-5C4C-7AA412644C7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C582A237-9A2E-B231-4CB1-8E0D409925B9}"/>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E0CA3E68-865D-5625-4552-16FFCC09C9D7}"/>
                </a:ext>
              </a:extLst>
            </p:cNvPr>
            <p:cNvSpPr>
              <a:spLocks/>
            </p:cNvSpPr>
            <p:nvPr/>
          </p:nvSpPr>
          <p:spPr>
            <a:xfrm>
              <a:off x="4514919" y="1244600"/>
              <a:ext cx="283557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BCECEDEF-BBBE-7941-8336-21FD2CA0C85A}"/>
                </a:ext>
              </a:extLst>
            </p:cNvPr>
            <p:cNvSpPr>
              <a:spLocks/>
            </p:cNvSpPr>
            <p:nvPr/>
          </p:nvSpPr>
          <p:spPr>
            <a:xfrm>
              <a:off x="4514919" y="2133600"/>
              <a:ext cx="283557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16DDE1B6-F82C-5D47-FF96-D5F2A18AD92D}"/>
                </a:ext>
              </a:extLst>
            </p:cNvPr>
            <p:cNvSpPr>
              <a:spLocks/>
            </p:cNvSpPr>
            <p:nvPr/>
          </p:nvSpPr>
          <p:spPr>
            <a:xfrm>
              <a:off x="4514919" y="3022600"/>
              <a:ext cx="283557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29251FFE-D8EF-DA86-333C-81CAF28404BF}"/>
                </a:ext>
              </a:extLst>
            </p:cNvPr>
            <p:cNvSpPr>
              <a:spLocks/>
            </p:cNvSpPr>
            <p:nvPr/>
          </p:nvSpPr>
          <p:spPr>
            <a:xfrm>
              <a:off x="4514919" y="3911600"/>
              <a:ext cx="283557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5238A2D9-EBCE-04F5-5EF6-DB62EBD69CDC}"/>
                </a:ext>
              </a:extLst>
            </p:cNvPr>
            <p:cNvSpPr>
              <a:spLocks/>
            </p:cNvSpPr>
            <p:nvPr/>
          </p:nvSpPr>
          <p:spPr>
            <a:xfrm>
              <a:off x="4514919" y="4800600"/>
              <a:ext cx="283557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29" name="þ&gt;21#6|T" title="þ\#1_6|6||&gt;21|">
              <a:extLst>
                <a:ext uri="{FF2B5EF4-FFF2-40B4-BE49-F238E27FC236}">
                  <a16:creationId xmlns:a16="http://schemas.microsoft.com/office/drawing/2014/main" id="{A2002159-B322-D68C-C33E-BDC5673B803C}"/>
                </a:ext>
              </a:extLst>
            </p:cNvPr>
            <p:cNvSpPr>
              <a:spLocks/>
            </p:cNvSpPr>
            <p:nvPr/>
          </p:nvSpPr>
          <p:spPr>
            <a:xfrm>
              <a:off x="4514919" y="5689600"/>
              <a:ext cx="2835570"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30" name="þ&gt;20#1|L" title="þ\#1_1|1||&gt;20|">
              <a:extLst>
                <a:ext uri="{FF2B5EF4-FFF2-40B4-BE49-F238E27FC236}">
                  <a16:creationId xmlns:a16="http://schemas.microsoft.com/office/drawing/2014/main" id="{1149DE6C-F4C1-4E92-9482-90E4C1F52FC7}"/>
                </a:ext>
              </a:extLst>
            </p:cNvPr>
            <p:cNvSpPr>
              <a:spLocks/>
            </p:cNvSpPr>
            <p:nvPr/>
          </p:nvSpPr>
          <p:spPr>
            <a:xfrm>
              <a:off x="7350489" y="1244600"/>
              <a:ext cx="164544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09:00-10:00</a:t>
              </a:r>
            </a:p>
          </p:txBody>
        </p:sp>
        <p:sp>
          <p:nvSpPr>
            <p:cNvPr id="431" name="þ&gt;20#2|L" title="þ\#1_2|2||&gt;20|">
              <a:extLst>
                <a:ext uri="{FF2B5EF4-FFF2-40B4-BE49-F238E27FC236}">
                  <a16:creationId xmlns:a16="http://schemas.microsoft.com/office/drawing/2014/main" id="{86746055-BD8B-DA4C-0848-FE5D94BD8A1C}"/>
                </a:ext>
              </a:extLst>
            </p:cNvPr>
            <p:cNvSpPr>
              <a:spLocks/>
            </p:cNvSpPr>
            <p:nvPr/>
          </p:nvSpPr>
          <p:spPr>
            <a:xfrm>
              <a:off x="7350489" y="2133600"/>
              <a:ext cx="164544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10:00-11:00</a:t>
              </a:r>
            </a:p>
          </p:txBody>
        </p:sp>
        <p:sp>
          <p:nvSpPr>
            <p:cNvPr id="432" name="þ&gt;20#3|L" title="þ\#1_3|3||&gt;20|">
              <a:extLst>
                <a:ext uri="{FF2B5EF4-FFF2-40B4-BE49-F238E27FC236}">
                  <a16:creationId xmlns:a16="http://schemas.microsoft.com/office/drawing/2014/main" id="{BB04E439-D03E-FD4D-241B-CD17FB309299}"/>
                </a:ext>
              </a:extLst>
            </p:cNvPr>
            <p:cNvSpPr>
              <a:spLocks/>
            </p:cNvSpPr>
            <p:nvPr/>
          </p:nvSpPr>
          <p:spPr>
            <a:xfrm>
              <a:off x="7350489" y="3022600"/>
              <a:ext cx="164544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11:00-12:00</a:t>
              </a:r>
            </a:p>
          </p:txBody>
        </p:sp>
        <p:sp>
          <p:nvSpPr>
            <p:cNvPr id="433" name="þ&gt;20#4|L" title="þ\#1_4|4||&gt;20|">
              <a:extLst>
                <a:ext uri="{FF2B5EF4-FFF2-40B4-BE49-F238E27FC236}">
                  <a16:creationId xmlns:a16="http://schemas.microsoft.com/office/drawing/2014/main" id="{50088E45-309F-3525-38A3-24441DC8C07D}"/>
                </a:ext>
              </a:extLst>
            </p:cNvPr>
            <p:cNvSpPr>
              <a:spLocks/>
            </p:cNvSpPr>
            <p:nvPr/>
          </p:nvSpPr>
          <p:spPr>
            <a:xfrm>
              <a:off x="7350489" y="3911600"/>
              <a:ext cx="164544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12:00-13:00</a:t>
              </a:r>
            </a:p>
          </p:txBody>
        </p:sp>
        <p:sp>
          <p:nvSpPr>
            <p:cNvPr id="434" name="þ&gt;20#5|L" title="þ\#1_5|5||&gt;20|">
              <a:extLst>
                <a:ext uri="{FF2B5EF4-FFF2-40B4-BE49-F238E27FC236}">
                  <a16:creationId xmlns:a16="http://schemas.microsoft.com/office/drawing/2014/main" id="{807F17AB-C287-1045-D65F-D21434C22355}"/>
                </a:ext>
              </a:extLst>
            </p:cNvPr>
            <p:cNvSpPr>
              <a:spLocks/>
            </p:cNvSpPr>
            <p:nvPr/>
          </p:nvSpPr>
          <p:spPr>
            <a:xfrm>
              <a:off x="7350489" y="4800600"/>
              <a:ext cx="164544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13:00-14:00</a:t>
              </a:r>
            </a:p>
          </p:txBody>
        </p:sp>
        <p:sp>
          <p:nvSpPr>
            <p:cNvPr id="435" name="þ&gt;20#6|L" title="þ\#1_6|6||&gt;20|">
              <a:extLst>
                <a:ext uri="{FF2B5EF4-FFF2-40B4-BE49-F238E27FC236}">
                  <a16:creationId xmlns:a16="http://schemas.microsoft.com/office/drawing/2014/main" id="{A776ABE5-9A7C-1BD4-1E44-531775F3E9CA}"/>
                </a:ext>
              </a:extLst>
            </p:cNvPr>
            <p:cNvSpPr>
              <a:spLocks/>
            </p:cNvSpPr>
            <p:nvPr/>
          </p:nvSpPr>
          <p:spPr>
            <a:xfrm>
              <a:off x="7350489" y="5689600"/>
              <a:ext cx="164544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bg1">
                      <a:lumMod val="100000"/>
                    </a:schemeClr>
                  </a:solidFill>
                  <a:latin typeface="Bierstadt" panose="020B0004020202020204" pitchFamily="34" charset="0"/>
                </a:rPr>
                <a:t>14:00-15:00</a:t>
              </a:r>
            </a:p>
          </p:txBody>
        </p:sp>
        <p:sp>
          <p:nvSpPr>
            <p:cNvPr id="436" name="þ&gt;24#1|T" title="þ\#1_1|1||&gt;24|">
              <a:extLst>
                <a:ext uri="{FF2B5EF4-FFF2-40B4-BE49-F238E27FC236}">
                  <a16:creationId xmlns:a16="http://schemas.microsoft.com/office/drawing/2014/main" id="{3EBB3A7B-1411-CACF-7DD5-EAE7E4C0B8A4}"/>
                </a:ext>
              </a:extLst>
            </p:cNvPr>
            <p:cNvSpPr>
              <a:spLocks/>
            </p:cNvSpPr>
            <p:nvPr/>
          </p:nvSpPr>
          <p:spPr>
            <a:xfrm>
              <a:off x="8995932" y="1244600"/>
              <a:ext cx="295290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37" name="þ&gt;24#2|T" title="þ\#1_2|2||&gt;24|">
              <a:extLst>
                <a:ext uri="{FF2B5EF4-FFF2-40B4-BE49-F238E27FC236}">
                  <a16:creationId xmlns:a16="http://schemas.microsoft.com/office/drawing/2014/main" id="{96C38E56-AD07-7434-CA58-2B11DCFB336F}"/>
                </a:ext>
              </a:extLst>
            </p:cNvPr>
            <p:cNvSpPr>
              <a:spLocks/>
            </p:cNvSpPr>
            <p:nvPr/>
          </p:nvSpPr>
          <p:spPr>
            <a:xfrm>
              <a:off x="8995932" y="2133600"/>
              <a:ext cx="295290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38" name="þ&gt;24#3|T" title="þ\#1_3|3||&gt;24|">
              <a:extLst>
                <a:ext uri="{FF2B5EF4-FFF2-40B4-BE49-F238E27FC236}">
                  <a16:creationId xmlns:a16="http://schemas.microsoft.com/office/drawing/2014/main" id="{81C5C9C9-AFD0-3B1A-CE59-A8FE7A75C64B}"/>
                </a:ext>
              </a:extLst>
            </p:cNvPr>
            <p:cNvSpPr>
              <a:spLocks/>
            </p:cNvSpPr>
            <p:nvPr/>
          </p:nvSpPr>
          <p:spPr>
            <a:xfrm>
              <a:off x="8995932" y="3022600"/>
              <a:ext cx="295290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39" name="þ&gt;24#4|T" title="þ\#1_4|4||&gt;24|">
              <a:extLst>
                <a:ext uri="{FF2B5EF4-FFF2-40B4-BE49-F238E27FC236}">
                  <a16:creationId xmlns:a16="http://schemas.microsoft.com/office/drawing/2014/main" id="{B87DF410-1A8A-76CF-64CE-D216EA988EB1}"/>
                </a:ext>
              </a:extLst>
            </p:cNvPr>
            <p:cNvSpPr>
              <a:spLocks/>
            </p:cNvSpPr>
            <p:nvPr/>
          </p:nvSpPr>
          <p:spPr>
            <a:xfrm>
              <a:off x="8995932" y="3911600"/>
              <a:ext cx="295290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40" name="þ&gt;24#5|T" title="þ\#1_5|5||&gt;24|">
              <a:extLst>
                <a:ext uri="{FF2B5EF4-FFF2-40B4-BE49-F238E27FC236}">
                  <a16:creationId xmlns:a16="http://schemas.microsoft.com/office/drawing/2014/main" id="{78E8E0B6-39EE-C2D1-5825-F69E3EF86B7F}"/>
                </a:ext>
              </a:extLst>
            </p:cNvPr>
            <p:cNvSpPr>
              <a:spLocks/>
            </p:cNvSpPr>
            <p:nvPr/>
          </p:nvSpPr>
          <p:spPr>
            <a:xfrm>
              <a:off x="8995932" y="4800600"/>
              <a:ext cx="295290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41" name="þ&gt;24#6|T" title="þ\#1_6|6||&gt;24|">
              <a:extLst>
                <a:ext uri="{FF2B5EF4-FFF2-40B4-BE49-F238E27FC236}">
                  <a16:creationId xmlns:a16="http://schemas.microsoft.com/office/drawing/2014/main" id="{B9B3E4DE-2390-3DC7-08A0-7E98F47F7240}"/>
                </a:ext>
              </a:extLst>
            </p:cNvPr>
            <p:cNvSpPr>
              <a:spLocks/>
            </p:cNvSpPr>
            <p:nvPr/>
          </p:nvSpPr>
          <p:spPr>
            <a:xfrm>
              <a:off x="8995932" y="5689600"/>
              <a:ext cx="2952901"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42" name="þ&gt;25#1|TN" title="þ\#1_1|1|||0">
              <a:extLst>
                <a:ext uri="{FF2B5EF4-FFF2-40B4-BE49-F238E27FC236}">
                  <a16:creationId xmlns:a16="http://schemas.microsoft.com/office/drawing/2014/main" id="{FE1FDE9F-0F7B-7097-BD91-D24E9CEF0D81}"/>
                </a:ext>
              </a:extLst>
            </p:cNvPr>
            <p:cNvSpPr>
              <a:spLocks/>
            </p:cNvSpPr>
            <p:nvPr/>
          </p:nvSpPr>
          <p:spPr>
            <a:xfrm>
              <a:off x="3568700" y="1244600"/>
              <a:ext cx="857319"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01</a:t>
              </a:r>
            </a:p>
          </p:txBody>
        </p:sp>
        <p:sp>
          <p:nvSpPr>
            <p:cNvPr id="443" name="þ&gt;25#2|TN" title="þ\#1_2|2|||0">
              <a:extLst>
                <a:ext uri="{FF2B5EF4-FFF2-40B4-BE49-F238E27FC236}">
                  <a16:creationId xmlns:a16="http://schemas.microsoft.com/office/drawing/2014/main" id="{58A67BC8-5541-5067-7D5C-6E52C6D5B24A}"/>
                </a:ext>
              </a:extLst>
            </p:cNvPr>
            <p:cNvSpPr>
              <a:spLocks/>
            </p:cNvSpPr>
            <p:nvPr/>
          </p:nvSpPr>
          <p:spPr>
            <a:xfrm>
              <a:off x="3568700" y="2133600"/>
              <a:ext cx="857319"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02</a:t>
              </a:r>
            </a:p>
          </p:txBody>
        </p:sp>
        <p:sp>
          <p:nvSpPr>
            <p:cNvPr id="444" name="þ&gt;25#3|TN" title="þ\#1_3|3|||0">
              <a:extLst>
                <a:ext uri="{FF2B5EF4-FFF2-40B4-BE49-F238E27FC236}">
                  <a16:creationId xmlns:a16="http://schemas.microsoft.com/office/drawing/2014/main" id="{6E369223-E922-71F0-F08A-D4A7A6223B19}"/>
                </a:ext>
              </a:extLst>
            </p:cNvPr>
            <p:cNvSpPr>
              <a:spLocks/>
            </p:cNvSpPr>
            <p:nvPr/>
          </p:nvSpPr>
          <p:spPr>
            <a:xfrm>
              <a:off x="3568700" y="3022600"/>
              <a:ext cx="857319"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03</a:t>
              </a:r>
            </a:p>
          </p:txBody>
        </p:sp>
        <p:sp>
          <p:nvSpPr>
            <p:cNvPr id="445" name="þ&gt;25#4|TN" title="þ\#1_4|4|||0">
              <a:extLst>
                <a:ext uri="{FF2B5EF4-FFF2-40B4-BE49-F238E27FC236}">
                  <a16:creationId xmlns:a16="http://schemas.microsoft.com/office/drawing/2014/main" id="{67AFA8E8-D7DE-8106-6732-14A71CB43D9F}"/>
                </a:ext>
              </a:extLst>
            </p:cNvPr>
            <p:cNvSpPr>
              <a:spLocks/>
            </p:cNvSpPr>
            <p:nvPr/>
          </p:nvSpPr>
          <p:spPr>
            <a:xfrm>
              <a:off x="3568700" y="3911600"/>
              <a:ext cx="857319"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04</a:t>
              </a:r>
            </a:p>
          </p:txBody>
        </p:sp>
        <p:sp>
          <p:nvSpPr>
            <p:cNvPr id="446" name="þ&gt;25#5|TN" title="þ\#1_5|5|||0">
              <a:extLst>
                <a:ext uri="{FF2B5EF4-FFF2-40B4-BE49-F238E27FC236}">
                  <a16:creationId xmlns:a16="http://schemas.microsoft.com/office/drawing/2014/main" id="{9A82B1B2-3095-774B-E4D3-F17CA35CBE8E}"/>
                </a:ext>
              </a:extLst>
            </p:cNvPr>
            <p:cNvSpPr>
              <a:spLocks/>
            </p:cNvSpPr>
            <p:nvPr/>
          </p:nvSpPr>
          <p:spPr>
            <a:xfrm>
              <a:off x="3568700" y="4800600"/>
              <a:ext cx="857319"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05</a:t>
              </a:r>
            </a:p>
          </p:txBody>
        </p:sp>
        <p:sp>
          <p:nvSpPr>
            <p:cNvPr id="447" name="þ&gt;25#6|TN" title="þ\#1_6|6|||0">
              <a:extLst>
                <a:ext uri="{FF2B5EF4-FFF2-40B4-BE49-F238E27FC236}">
                  <a16:creationId xmlns:a16="http://schemas.microsoft.com/office/drawing/2014/main" id="{91C2A5A0-C2E5-5774-18F7-4DCA5D140D53}"/>
                </a:ext>
              </a:extLst>
            </p:cNvPr>
            <p:cNvSpPr>
              <a:spLocks/>
            </p:cNvSpPr>
            <p:nvPr/>
          </p:nvSpPr>
          <p:spPr>
            <a:xfrm>
              <a:off x="3568700" y="5689600"/>
              <a:ext cx="857319" cy="8128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06</a:t>
              </a:r>
            </a:p>
          </p:txBody>
        </p:sp>
        <p:sp>
          <p:nvSpPr>
            <p:cNvPr id="413" name="þ\#1_1" descr="Section # 1@0@0" hidden="1" title="1">
              <a:extLst>
                <a:ext uri="{FF2B5EF4-FFF2-40B4-BE49-F238E27FC236}">
                  <a16:creationId xmlns:a16="http://schemas.microsoft.com/office/drawing/2014/main" id="{BB573484-BF18-BB50-1210-BBFDDF9F2DC4}"/>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DB3C00E9-F323-8182-E83E-1FB0A1101F5D}"/>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A12A609C-65C6-04AF-F255-0598C99EC1CB}"/>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D2D9B382-4102-259D-7C1F-7AE97CD0548E}"/>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E844578F-9F1C-2305-8397-4A4879C2C1F1}"/>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C1B48F19-739A-B96C-6904-FA4A0A26B076}"/>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29645837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74" name="þK">
            <a:extLst>
              <a:ext uri="{FF2B5EF4-FFF2-40B4-BE49-F238E27FC236}">
                <a16:creationId xmlns:a16="http://schemas.microsoft.com/office/drawing/2014/main" id="{D5D3C6C9-C882-C73E-C35A-FBE1D4DED7CC}"/>
              </a:ext>
            </a:extLst>
          </p:cNvPr>
          <p:cNvGrpSpPr/>
          <p:nvPr/>
        </p:nvGrpSpPr>
        <p:grpSpPr>
          <a:xfrm>
            <a:off x="3505200" y="1143000"/>
            <a:ext cx="8509000" cy="5461000"/>
            <a:chOff x="3505200" y="1143000"/>
            <a:chExt cx="8509000" cy="5461000"/>
          </a:xfrm>
        </p:grpSpPr>
        <p:sp>
          <p:nvSpPr>
            <p:cNvPr id="430" name="þH#6" descr="3 1" title="|6|">
              <a:extLst>
                <a:ext uri="{FF2B5EF4-FFF2-40B4-BE49-F238E27FC236}">
                  <a16:creationId xmlns:a16="http://schemas.microsoft.com/office/drawing/2014/main" id="{00C7F844-6A70-52AC-289C-2EEF7D655395}"/>
                </a:ext>
              </a:extLst>
            </p:cNvPr>
            <p:cNvSpPr/>
            <p:nvPr/>
          </p:nvSpPr>
          <p:spPr>
            <a:xfrm>
              <a:off x="9207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8" name="þH#5" descr="2 1" title="|5|">
              <a:extLst>
                <a:ext uri="{FF2B5EF4-FFF2-40B4-BE49-F238E27FC236}">
                  <a16:creationId xmlns:a16="http://schemas.microsoft.com/office/drawing/2014/main" id="{7D4F945E-BCF6-7864-0D18-67025CE67C08}"/>
                </a:ext>
              </a:extLst>
            </p:cNvPr>
            <p:cNvSpPr/>
            <p:nvPr/>
          </p:nvSpPr>
          <p:spPr>
            <a:xfrm>
              <a:off x="6413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6" name="þH#4" descr="1 1" title="|4|">
              <a:extLst>
                <a:ext uri="{FF2B5EF4-FFF2-40B4-BE49-F238E27FC236}">
                  <a16:creationId xmlns:a16="http://schemas.microsoft.com/office/drawing/2014/main" id="{62F2F739-CADD-5A96-BC16-416E5742EE62}"/>
                </a:ext>
              </a:extLst>
            </p:cNvPr>
            <p:cNvSpPr/>
            <p:nvPr/>
          </p:nvSpPr>
          <p:spPr>
            <a:xfrm>
              <a:off x="3619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4" name="þH#3" descr="3 1" title="|3|">
              <a:extLst>
                <a:ext uri="{FF2B5EF4-FFF2-40B4-BE49-F238E27FC236}">
                  <a16:creationId xmlns:a16="http://schemas.microsoft.com/office/drawing/2014/main" id="{4B6EED71-5595-2521-B4CC-AD56F8E2E1C8}"/>
                </a:ext>
              </a:extLst>
            </p:cNvPr>
            <p:cNvSpPr/>
            <p:nvPr/>
          </p:nvSpPr>
          <p:spPr>
            <a:xfrm>
              <a:off x="9207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2" name="þH#2" descr="2 1" title="|2|">
              <a:extLst>
                <a:ext uri="{FF2B5EF4-FFF2-40B4-BE49-F238E27FC236}">
                  <a16:creationId xmlns:a16="http://schemas.microsoft.com/office/drawing/2014/main" id="{7B28B84F-D091-7222-7F77-B3AC20EC7EF7}"/>
                </a:ext>
              </a:extLst>
            </p:cNvPr>
            <p:cNvSpPr/>
            <p:nvPr/>
          </p:nvSpPr>
          <p:spPr>
            <a:xfrm>
              <a:off x="6413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0" name="þH#1" descr="1 1" title="|1|">
              <a:extLst>
                <a:ext uri="{FF2B5EF4-FFF2-40B4-BE49-F238E27FC236}">
                  <a16:creationId xmlns:a16="http://schemas.microsoft.com/office/drawing/2014/main" id="{4F40EBC4-CBB9-3B75-8956-7B4D724A8AFA}"/>
                </a:ext>
              </a:extLst>
            </p:cNvPr>
            <p:cNvSpPr/>
            <p:nvPr/>
          </p:nvSpPr>
          <p:spPr>
            <a:xfrm>
              <a:off x="3619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73" name="þ&gt;27#6|S" title="þ\#1_6|6|||">
              <a:extLst>
                <a:ext uri="{FF2B5EF4-FFF2-40B4-BE49-F238E27FC236}">
                  <a16:creationId xmlns:a16="http://schemas.microsoft.com/office/drawing/2014/main" id="{8BC598A3-DD07-32A8-484B-AB53337693BA}"/>
                </a:ext>
              </a:extLst>
            </p:cNvPr>
            <p:cNvSpPr>
              <a:spLocks/>
            </p:cNvSpPr>
            <p:nvPr/>
          </p:nvSpPr>
          <p:spPr>
            <a:xfrm>
              <a:off x="9207500" y="5970315"/>
              <a:ext cx="2692400" cy="410891"/>
            </a:xfrm>
            <a:prstGeom prst="rect">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72" name="þ&gt;27#5|S" title="þ\#1_5|5|||">
              <a:extLst>
                <a:ext uri="{FF2B5EF4-FFF2-40B4-BE49-F238E27FC236}">
                  <a16:creationId xmlns:a16="http://schemas.microsoft.com/office/drawing/2014/main" id="{6008E979-AA10-5A4F-D92E-E7B4357492AF}"/>
                </a:ext>
              </a:extLst>
            </p:cNvPr>
            <p:cNvSpPr>
              <a:spLocks/>
            </p:cNvSpPr>
            <p:nvPr/>
          </p:nvSpPr>
          <p:spPr>
            <a:xfrm>
              <a:off x="6413500" y="5970315"/>
              <a:ext cx="2692400" cy="410891"/>
            </a:xfrm>
            <a:prstGeom prst="rect">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71" name="þ&gt;27#4|S" title="þ\#1_4|4|||">
              <a:extLst>
                <a:ext uri="{FF2B5EF4-FFF2-40B4-BE49-F238E27FC236}">
                  <a16:creationId xmlns:a16="http://schemas.microsoft.com/office/drawing/2014/main" id="{72F803A8-7B6C-9F6F-8468-73666E34372B}"/>
                </a:ext>
              </a:extLst>
            </p:cNvPr>
            <p:cNvSpPr>
              <a:spLocks/>
            </p:cNvSpPr>
            <p:nvPr/>
          </p:nvSpPr>
          <p:spPr>
            <a:xfrm>
              <a:off x="3619500" y="5970315"/>
              <a:ext cx="2692400" cy="410891"/>
            </a:xfrm>
            <a:prstGeom prst="rect">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70" name="þ&gt;27#3|S" title="þ\#1_3|3|||">
              <a:extLst>
                <a:ext uri="{FF2B5EF4-FFF2-40B4-BE49-F238E27FC236}">
                  <a16:creationId xmlns:a16="http://schemas.microsoft.com/office/drawing/2014/main" id="{1F50521A-DAE8-ABDA-B083-EDB676ECBF62}"/>
                </a:ext>
              </a:extLst>
            </p:cNvPr>
            <p:cNvSpPr>
              <a:spLocks/>
            </p:cNvSpPr>
            <p:nvPr/>
          </p:nvSpPr>
          <p:spPr>
            <a:xfrm>
              <a:off x="9207500" y="3303315"/>
              <a:ext cx="2692400" cy="410891"/>
            </a:xfrm>
            <a:prstGeom prst="rect">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69" name="þ&gt;27#2|S" title="þ\#1_2|2|||">
              <a:extLst>
                <a:ext uri="{FF2B5EF4-FFF2-40B4-BE49-F238E27FC236}">
                  <a16:creationId xmlns:a16="http://schemas.microsoft.com/office/drawing/2014/main" id="{8D4AB9DC-4BFA-E733-E758-3937132A77B0}"/>
                </a:ext>
              </a:extLst>
            </p:cNvPr>
            <p:cNvSpPr>
              <a:spLocks/>
            </p:cNvSpPr>
            <p:nvPr/>
          </p:nvSpPr>
          <p:spPr>
            <a:xfrm>
              <a:off x="6413500" y="3303315"/>
              <a:ext cx="2692400" cy="410891"/>
            </a:xfrm>
            <a:prstGeom prst="rect">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68" name="þ&gt;27#1|S" title="þ\#1_1|1|||">
              <a:extLst>
                <a:ext uri="{FF2B5EF4-FFF2-40B4-BE49-F238E27FC236}">
                  <a16:creationId xmlns:a16="http://schemas.microsoft.com/office/drawing/2014/main" id="{26AD2353-FE56-19CC-AAC9-4544F390959A}"/>
                </a:ext>
              </a:extLst>
            </p:cNvPr>
            <p:cNvSpPr>
              <a:spLocks/>
            </p:cNvSpPr>
            <p:nvPr/>
          </p:nvSpPr>
          <p:spPr>
            <a:xfrm>
              <a:off x="3619500" y="3303315"/>
              <a:ext cx="2692400" cy="410891"/>
            </a:xfrm>
            <a:prstGeom prst="rect">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853BAF4D-C11F-2A86-D937-AD05C010D5FF}"/>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8" name="þO" descr="80#43.69228" hidden="1" title="1.830987">
              <a:extLst>
                <a:ext uri="{FF2B5EF4-FFF2-40B4-BE49-F238E27FC236}">
                  <a16:creationId xmlns:a16="http://schemas.microsoft.com/office/drawing/2014/main" id="{53BFB7A9-5E47-F61E-7789-AD717E0F3C80}"/>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6D8B9B67-385B-B154-E508-DD81AA484D3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A9565F86-D8F6-D813-ADE6-9E10B10BE4EC}"/>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A0C1213C-9EFD-6807-4217-D90B2F6ED8DE}"/>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470830DA-0DB3-B945-DCC1-B2A1633A815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CD2345C7-F435-7CF6-9531-B32A11229647}"/>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8568D67F-2903-BE31-9A5B-9BAC1C8571C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B2F545C8-7832-F3C4-3622-7C3C72D3C29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5F477E35-A5BA-C3A1-B179-5D7A0943ACF9}"/>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C8998C23-0721-B55F-7912-9D4DD5FDCE7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06708CF2-DFA4-3D48-9C50-ABA0CD70E91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E6E568F4-91DA-BE9F-3C74-ADFD4E57B1AA}"/>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7CA9085C-1E2C-E657-5771-03C17F5F377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5C91AEE3-8488-13FD-147E-CA92E1983BF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E9F82055-D846-34C0-1582-0B68FF849A6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43E2ABE8-D1D2-AC8F-7995-836EEF9813F1}"/>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516CCC38-CABC-8B74-8B9D-8DAA273BDEC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3C501CAA-D01E-6D28-7FD9-A355DCC0B9A0}"/>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0AC4B1CE-A878-058E-2442-F87E667ED8A9}"/>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424FAE9F-F1C8-A7C6-38F3-B4E88B1409D6}"/>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8620EC70-07F9-B9D0-1A65-82AC6BE79F1B}"/>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09DB789B-2DB2-8133-C316-30C380D208BF}"/>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0D4EB9BB-BA14-3180-A79D-F171A6878554}"/>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7þ&gt;24þ&gt;23þ&gt;22þ&gt;20þ&gt;21þ&gt;26þ&gt;25[þaþ]þ&gt;24U3[þxþ]1[þaþ]MF52[þxþ]None[þaþ]D_I[þxþ]SubRowD[þaþ]þ&gt;22FT[þxþ]V[þaþ]þ&gt;21FT[þxþ]V[þaþ]þ&gt;21U12[þxþ]S[þaþ]þ&gt;21U19[þxþ]T[þaþ]þ&gt;21U21[þxþ]&gt;21[þaþ]þ&gt;21U22[þxþ]þNone[þaþ]þ&gt;21U68[þxþ]Y[þaþ]þ&gt;21U4[þxþ]0.218050446009864[þaþ]þ&gt;21U3[þxþ]0.934028440513082[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526dd26e9cf94049b0c5c8732ee24106[þaþ]U1U81[þxþ]Y[þaþ]F192[þxþ]Y[þaþ]þ&gt;21U70[þxþ]TextStyle1[þaþ]þ&gt;21U62[þxþ]Y[þaþ]F190[þxþ]DoubleColorStyle1[þaþ]þ&gt;21U69[þxþ]N[þaþ]F_0[þxþ]0.177347930029178[þaþ]F166[þxþ]N[þaþ]F149[þxþ]InvertedTextStyle1[þaþ]þ&gt;21F148[þxþ]Topic[þaþ]F185[þxþ]403,830383300781[þaþ]F186[þxþ]637,712768554688[þaþ]U1U79[þxþ]0[þaþ]F184[þxþ]N[þaþ]U1U78[þxþ]50[þaþ]U110[þxþ]0[þaþ]U112[þxþ]Infinity[þaþ]F84[þxþ]N[þaþ]F196[þxþ]L[þaþ]F195[þxþ]D[þaþ]F189[þxþ]N[þaþ]þ&gt;21F197[þxþ]Y[þaþ]þ&gt;21F198[þxþ]N[þaþ]F-3[þxþ]Template19[þaþ]F124[þxþ]8[þaþ]F_6[þxþ]0.0769230769230775[þaþ]F209[þxþ]74.87598[þaþ]F210[þxþ]157.8444[þaþ]þ&gt;24FT[þxþ]V[þaþ]OL[þxþ]1[þaþ]F222[þxþ]N[þaþ]F236[þxþ]AGENDA[þaþ]U114[þxþ]1[þaþ]þ&gt;21U84[þxþ]Y[þaþ]þ&gt;20F232[þxþ]Y[þaþ]þ&gt;20F233[þxþ]1[þaþ]þ&gt;20U12[þxþ]S[þaþ]þ&gt;20U19[þxþ]L[þaþ]þ&gt;20U10[þxþ]0[þaþ]þ&gt;20U9[þxþ]0[þaþ]þ&gt;20U3[þxþ]1[þaþ]þ&gt;20U4[þxþ]0.168458770517027[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30682199625259[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2089550552915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199057723980429[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201.404251098633[þaþ]þ&gt;24U83[þxþ]54.0804710388184[þaþ]þ&gt;23VA[þxþ]Y[þaþ]þ&gt;23U82[þxþ]168.834091186523[þaþ]þ&gt;23U83[þxþ]29.0674800872803[þaþ]þ&gt;22F193[þxþ]N[þaþ]þ&gt;22VA[þxþ]N[þaþ]þ&gt;20VA[þxþ]Y[þaþ]þ&gt;20U82[þxþ]174.057952880859[þaþ]þ&gt;20U83[þxþ]58.569450378418[þaþ]þ&gt;22F194[þxþ]Y[þaþ]þ&gt;22U82[þxþ]201.404251098633[þaþ]þ&gt;22U83[þxþ]28.4366931915283[þaþ]þ&gt;25U12[þxþ]S[þaþ]þ&gt;25U19[þxþ]TN[þaþ]þ&gt;25U10[þxþ]0[þaþ]þ&gt;25U9[þxþ]0[þaþ]þ&gt;25U3[þxþ]1[þaþ]þ&gt;25U4[þxþ]0.20207822543512[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4[þaþ]IF263[þxþ]0[þaþ]I_2F269[þxþ]-1[þaþ]I_2F264[þxþ]16[þaþ]I_2F265[þxþ]0[þaþ]þ&gt;25F148[þxþ]#[þaþ]F279[þxþ]23.2552[þaþ]F282[þxþ]277.9658[þaþ]F286[þxþ]Classic Color Palette[þaþ]F211[þxþ]N[þaþ]þ&gt;24U5[þxþ]0[þaþ]þ&gt;24U2[þxþ]0[þaþ]þ&gt;23U5[þxþ]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9[þxþ]P[þaþ]þ&gt;26U12[þxþ]S[þaþ]þ&gt;26U10[þxþ]0[þaþ]þ&gt;26U9[þxþ]0[þaþ]þ&gt;26U3[þxþ]1[þaþ]þ&gt;26U4[þxþ]0.211516820800531[þaþ]þ&gt;26U22[þxþ]þNone[þaþ]þ&gt;26U68[þxþ]Y[þaþ]þ&gt;26F173[þxþ]Y[þaþ]þ&gt;26F179[þxþ]C[þaþ]þ&gt;26F176[þxþ]1[þaþ]þ&gt;26U26[þxþ]Picture Shape 1[þaþ]þ&gt;26U47[þxþ]Image[þaþ]þ&gt;26U69[þxþ]N[þaþ]þ&gt;26F193[þxþ]þ&gt;27[þaþ]þ&gt;26VA[þxþ]Y[þaþ]þ&gt;26F206[þxþ]1[þaþ]þ&gt;26F207[þxþ]0[þaþ]þ&gt;26F263[þxþ]4[þaþ]þ&gt;26FT[þxþ]V[þaþ]þ&gt;26U601[þxþ]Template_balance.png[þaþ]þ&gt;26U602[þxþ]Template_banknotes.png[þaþ]þ&gt;26U603[þxþ]Template_Xpeoplechat.png[þaþ]þ&gt;26U604[þxþ]Template_Xpeoplechat.png[þaþ]þ&gt;26U605[þxþ]Template_Xpiggybank.png[þaþ]þ&gt;26U606[þxþ]Template_chat.png[þaþ]þ&gt;27U19[þxþ]S[þaþ]þ&gt;27U12[þxþ]S[þaþ]þ&gt;27U10[þxþ]0[þaþ]þ&gt;27U9[þxþ]0[þaþ]þ&gt;27U3[þxþ]1[þaþ]þ&gt;27U4[þxþ]0.160166423308481[þaþ]þ&gt;27U22[þxþ]þNone[þaþ]þ&gt;27U68[þxþ]Y[þaþ]þ&gt;27F173[þxþ]N[þaþ]þ&gt;27F179[þxþ]C[þaþ]þ&gt;27F176[þxþ]1[þaþ]þ&gt;27U26[þxþ]Shape 1[þaþ]þ&gt;27U47[þxþ]ImageBackground[þaþ]þ&gt;27U69[þxþ]N[þaþ]þ&gt;25F193[þxþ]N[þaþ]þ&gt;25VA[þxþ]Y[þaþ]þ&gt;25F206[þxþ]1[þaþ]þ&gt;27FT[þxþ]V[þaþ]þ&gt;27F263[þxþ]0[þaþ]F302[þxþ]1_Colored[þaþ]F300[þxþ]01_Agenda[þaþ]F301[þxþ]01_Standard[þaþ]þ&gt;27F303[þxþ]41[þaþ]þ&gt;24F303[þxþ]55[þaþ]þ&gt;23F303[þxþ]57[þaþ]þ&gt;22F303[þxþ]59[þaþ]þ&gt;20F303[þxþ]61[þaþ]þ&gt;21F303[þxþ]67[þaþ]þ&gt;26F303[þxþ]80[þaþ]þ&gt;25F303[þxþ]43[þaþ]þ&gt;27U5[þxþ]8[þaþ]þ&gt;27U2[þxþ]0[þaþ]þ&gt;26U5[þxþ]0[þaþ]þ&gt;26U2[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66CF9611-F145-F7DE-AAEC-2C731440F3AE}"/>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09907E69-A411-0A19-EDC5-1D1AE41675E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F3401A9A-F1B4-09E7-B726-67DC3A64243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362" name="þ&gt;27" hidden="1" title="S">
              <a:extLst>
                <a:ext uri="{FF2B5EF4-FFF2-40B4-BE49-F238E27FC236}">
                  <a16:creationId xmlns:a16="http://schemas.microsoft.com/office/drawing/2014/main" id="{0A2D6468-8D6E-9CF5-1D66-B1CF874481A7}"/>
                </a:ext>
              </a:extLst>
            </p:cNvPr>
            <p:cNvSpPr>
              <a:spLocks/>
            </p:cNvSpPr>
            <p:nvPr/>
          </p:nvSpPr>
          <p:spPr>
            <a:xfrm>
              <a:off x="3695700" y="1333500"/>
              <a:ext cx="12700" cy="12700"/>
            </a:xfrm>
            <a:prstGeom prst="rect">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64" name="þ-27" hidden="1">
              <a:extLst>
                <a:ext uri="{FF2B5EF4-FFF2-40B4-BE49-F238E27FC236}">
                  <a16:creationId xmlns:a16="http://schemas.microsoft.com/office/drawing/2014/main" id="{13590484-8270-47A7-11C1-33ABEBEAA74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0" name="þ&gt;25" hidden="1" title="S">
              <a:extLst>
                <a:ext uri="{FF2B5EF4-FFF2-40B4-BE49-F238E27FC236}">
                  <a16:creationId xmlns:a16="http://schemas.microsoft.com/office/drawing/2014/main" id="{FC9D3B65-676E-7357-1364-B1ED79732D75}"/>
                </a:ext>
              </a:extLst>
            </p:cNvPr>
            <p:cNvSpPr>
              <a:spLocks/>
            </p:cNvSpPr>
            <p:nvPr/>
          </p:nvSpPr>
          <p:spPr>
            <a:xfrm>
              <a:off x="3695700" y="1333500"/>
              <a:ext cx="12700" cy="12700"/>
            </a:xfrm>
            <a:prstGeom prst="flowChartOffpageConnector">
              <a:avLst/>
            </a:prstGeom>
            <a:solidFill>
              <a:schemeClr val="tx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2400" b="1">
                <a:solidFill>
                  <a:schemeClr val="bg1">
                    <a:lumMod val="100000"/>
                  </a:schemeClr>
                </a:solidFill>
                <a:latin typeface="Bierstadt" panose="020B0004020202020204" pitchFamily="34" charset="0"/>
              </a:endParaRPr>
            </a:p>
          </p:txBody>
        </p:sp>
        <p:sp>
          <p:nvSpPr>
            <p:cNvPr id="408" name="þ-26" hidden="1">
              <a:extLst>
                <a:ext uri="{FF2B5EF4-FFF2-40B4-BE49-F238E27FC236}">
                  <a16:creationId xmlns:a16="http://schemas.microsoft.com/office/drawing/2014/main" id="{23AFED54-7338-F0B2-C7DE-C13E7BB6460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C25B576F-514E-5F7D-47DB-7846F313A141}"/>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70" name="þ&gt;24L" hidden="1" title="S">
              <a:extLst>
                <a:ext uri="{FF2B5EF4-FFF2-40B4-BE49-F238E27FC236}">
                  <a16:creationId xmlns:a16="http://schemas.microsoft.com/office/drawing/2014/main" id="{E2C704F9-4473-1F12-3B82-AD6E795F46A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2" name="þ&gt;24à" hidden="1" title="S">
              <a:extLst>
                <a:ext uri="{FF2B5EF4-FFF2-40B4-BE49-F238E27FC236}">
                  <a16:creationId xmlns:a16="http://schemas.microsoft.com/office/drawing/2014/main" id="{A1067145-B5F9-95F4-EEB0-961D3BDFD43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8" name="þ&gt;23L" hidden="1" title="S">
              <a:extLst>
                <a:ext uri="{FF2B5EF4-FFF2-40B4-BE49-F238E27FC236}">
                  <a16:creationId xmlns:a16="http://schemas.microsoft.com/office/drawing/2014/main" id="{4FFE806B-4301-9C4F-2785-2111F19C885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0" name="þ&gt;23à" hidden="1" title="S">
              <a:extLst>
                <a:ext uri="{FF2B5EF4-FFF2-40B4-BE49-F238E27FC236}">
                  <a16:creationId xmlns:a16="http://schemas.microsoft.com/office/drawing/2014/main" id="{A9AF9DA2-7A43-296A-348B-1F5BDA5ECF7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6" name="þ&gt;22L" hidden="1" title="S">
              <a:extLst>
                <a:ext uri="{FF2B5EF4-FFF2-40B4-BE49-F238E27FC236}">
                  <a16:creationId xmlns:a16="http://schemas.microsoft.com/office/drawing/2014/main" id="{BE839FD9-B3F9-9EFE-2AEA-3A52776C241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8" name="þ&gt;22à" hidden="1" title="S">
              <a:extLst>
                <a:ext uri="{FF2B5EF4-FFF2-40B4-BE49-F238E27FC236}">
                  <a16:creationId xmlns:a16="http://schemas.microsoft.com/office/drawing/2014/main" id="{85AE216E-431E-91D1-8DF2-AAFDDB7A17E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4" name="þ&gt;20L" hidden="1" title="S">
              <a:extLst>
                <a:ext uri="{FF2B5EF4-FFF2-40B4-BE49-F238E27FC236}">
                  <a16:creationId xmlns:a16="http://schemas.microsoft.com/office/drawing/2014/main" id="{196BCA1D-AAAF-5296-7EB4-0683BA79F51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6" name="þ&gt;20à" hidden="1" title="S">
              <a:extLst>
                <a:ext uri="{FF2B5EF4-FFF2-40B4-BE49-F238E27FC236}">
                  <a16:creationId xmlns:a16="http://schemas.microsoft.com/office/drawing/2014/main" id="{ABFFBD8C-3EA3-26D6-DF6D-25864987DD1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2" name="þ-25" hidden="1">
              <a:extLst>
                <a:ext uri="{FF2B5EF4-FFF2-40B4-BE49-F238E27FC236}">
                  <a16:creationId xmlns:a16="http://schemas.microsoft.com/office/drawing/2014/main" id="{79A33899-953E-0A1B-6475-CB82BD5956E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6" name="þ&gt;24" hidden="1" title="S">
              <a:extLst>
                <a:ext uri="{FF2B5EF4-FFF2-40B4-BE49-F238E27FC236}">
                  <a16:creationId xmlns:a16="http://schemas.microsoft.com/office/drawing/2014/main" id="{061061BA-6387-F2C1-EAF3-0A0901A4DA5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68" name="þ-24" hidden="1">
              <a:extLst>
                <a:ext uri="{FF2B5EF4-FFF2-40B4-BE49-F238E27FC236}">
                  <a16:creationId xmlns:a16="http://schemas.microsoft.com/office/drawing/2014/main" id="{96C37465-908B-2100-7CA1-258CCF34914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4" name="þ&gt;23" hidden="1" title="S">
              <a:extLst>
                <a:ext uri="{FF2B5EF4-FFF2-40B4-BE49-F238E27FC236}">
                  <a16:creationId xmlns:a16="http://schemas.microsoft.com/office/drawing/2014/main" id="{84A502D7-E8AF-376C-9D24-C9AFEBFF7A8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endParaRPr lang="it-IT" sz="1400">
                <a:solidFill>
                  <a:schemeClr val="tx1">
                    <a:lumMod val="100000"/>
                  </a:schemeClr>
                </a:solidFill>
                <a:latin typeface="Bierstadt" panose="020B0004020202020204" pitchFamily="34" charset="0"/>
              </a:endParaRPr>
            </a:p>
          </p:txBody>
        </p:sp>
        <p:sp>
          <p:nvSpPr>
            <p:cNvPr id="376" name="þ-23" hidden="1">
              <a:extLst>
                <a:ext uri="{FF2B5EF4-FFF2-40B4-BE49-F238E27FC236}">
                  <a16:creationId xmlns:a16="http://schemas.microsoft.com/office/drawing/2014/main" id="{8D8D93FF-9712-82E2-DD37-D1F79404BCB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2" name="þ&gt;22" hidden="1" title="S">
              <a:extLst>
                <a:ext uri="{FF2B5EF4-FFF2-40B4-BE49-F238E27FC236}">
                  <a16:creationId xmlns:a16="http://schemas.microsoft.com/office/drawing/2014/main" id="{53D012F4-F64F-D84E-E201-0C873794BB4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108000">
                <a:buSzPct val="100000"/>
              </a:pPr>
              <a:endParaRPr lang="it-IT" sz="1400">
                <a:solidFill>
                  <a:schemeClr val="tx1">
                    <a:lumMod val="100000"/>
                  </a:schemeClr>
                </a:solidFill>
                <a:latin typeface="Bierstadt" panose="020B0004020202020204" pitchFamily="34" charset="0"/>
              </a:endParaRPr>
            </a:p>
          </p:txBody>
        </p:sp>
        <p:sp>
          <p:nvSpPr>
            <p:cNvPr id="384" name="þ-22" hidden="1">
              <a:extLst>
                <a:ext uri="{FF2B5EF4-FFF2-40B4-BE49-F238E27FC236}">
                  <a16:creationId xmlns:a16="http://schemas.microsoft.com/office/drawing/2014/main" id="{BFC6EEE0-01E9-06EB-1CEC-0FCE5857B6B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0" name="þ&gt;20" hidden="1" title="S">
              <a:extLst>
                <a:ext uri="{FF2B5EF4-FFF2-40B4-BE49-F238E27FC236}">
                  <a16:creationId xmlns:a16="http://schemas.microsoft.com/office/drawing/2014/main" id="{AC040972-2A03-DDA7-04AB-243B382AD3E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108000">
                <a:buSzPct val="100000"/>
              </a:pPr>
              <a:endParaRPr lang="it-IT" sz="1400">
                <a:solidFill>
                  <a:schemeClr val="tx1">
                    <a:lumMod val="100000"/>
                  </a:schemeClr>
                </a:solidFill>
                <a:latin typeface="Bierstadt" panose="020B0004020202020204" pitchFamily="34" charset="0"/>
              </a:endParaRPr>
            </a:p>
          </p:txBody>
        </p:sp>
        <p:sp>
          <p:nvSpPr>
            <p:cNvPr id="392" name="þ-20" hidden="1">
              <a:extLst>
                <a:ext uri="{FF2B5EF4-FFF2-40B4-BE49-F238E27FC236}">
                  <a16:creationId xmlns:a16="http://schemas.microsoft.com/office/drawing/2014/main" id="{EB49CC2E-94F0-E8AD-71D7-31A3816E084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6FA96C30-3F46-734F-3F9C-38D29AB35D18}"/>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B4C0CF97-3FD2-F5BD-62EB-D0F31F0F7D60}"/>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E2349718-C724-1ABF-4103-268DB78B45B5}"/>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C53AF887-A25F-555E-5695-4335C9450FB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1">
                    <a:lumMod val="100000"/>
                  </a:schemeClr>
                </a:solidFill>
                <a:latin typeface="Bierstadt" panose="020B0004020202020204" pitchFamily="34" charset="0"/>
              </a:endParaRPr>
            </a:p>
          </p:txBody>
        </p:sp>
        <p:sp>
          <p:nvSpPr>
            <p:cNvPr id="398" name="þ&gt;21" hidden="1" title="S">
              <a:extLst>
                <a:ext uri="{FF2B5EF4-FFF2-40B4-BE49-F238E27FC236}">
                  <a16:creationId xmlns:a16="http://schemas.microsoft.com/office/drawing/2014/main" id="{32C0961A-5E66-1491-790E-7F185C19658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endParaRPr lang="it-IT" sz="1600" b="1">
                <a:solidFill>
                  <a:schemeClr val="tx1">
                    <a:lumMod val="100000"/>
                  </a:schemeClr>
                </a:solidFill>
                <a:latin typeface="Bierstadt" panose="020B0004020202020204" pitchFamily="34" charset="0"/>
              </a:endParaRPr>
            </a:p>
          </p:txBody>
        </p:sp>
        <p:sp>
          <p:nvSpPr>
            <p:cNvPr id="400" name="þ-21" hidden="1">
              <a:extLst>
                <a:ext uri="{FF2B5EF4-FFF2-40B4-BE49-F238E27FC236}">
                  <a16:creationId xmlns:a16="http://schemas.microsoft.com/office/drawing/2014/main" id="{7CBDFF20-D7FB-AEB0-2301-FA2386AF11BC}"/>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A02568C9-1589-E241-663C-93243F2E00CA}"/>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CC252030-C816-B457-F883-A883451EE64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B69193AA-4CC3-8FC4-376D-0DB0F92E7FF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2A4CBFE2-2E7C-7F16-86A3-7801E597B586}"/>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C8B40D47-3962-4CD6-C1FF-CF639792FCEE}"/>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447B1180-56D7-CF78-C4F6-29BE1DBF8D06}"/>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39986740-EAC5-81B3-5E44-45C96B617FB6}"/>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1">
                    <a:lumMod val="100000"/>
                  </a:schemeClr>
                </a:solidFill>
                <a:latin typeface="Bierstadt" panose="020B0004020202020204" pitchFamily="34" charset="0"/>
              </a:endParaRPr>
            </a:p>
          </p:txBody>
        </p:sp>
        <p:sp>
          <p:nvSpPr>
            <p:cNvPr id="402" name="þ&gt;21L" hidden="1" title="S">
              <a:extLst>
                <a:ext uri="{FF2B5EF4-FFF2-40B4-BE49-F238E27FC236}">
                  <a16:creationId xmlns:a16="http://schemas.microsoft.com/office/drawing/2014/main" id="{31E94F03-8F71-DF97-D6BE-717C392B176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4" name="þ&gt;21à" hidden="1" title="S">
              <a:extLst>
                <a:ext uri="{FF2B5EF4-FFF2-40B4-BE49-F238E27FC236}">
                  <a16:creationId xmlns:a16="http://schemas.microsoft.com/office/drawing/2014/main" id="{66BA6487-2446-E95F-B744-BDEF836FD77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4" name="þ&gt;25L" hidden="1" title="S">
              <a:extLst>
                <a:ext uri="{FF2B5EF4-FFF2-40B4-BE49-F238E27FC236}">
                  <a16:creationId xmlns:a16="http://schemas.microsoft.com/office/drawing/2014/main" id="{47795EED-E6F7-EB6E-5DA7-D41FF046E3A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6" name="þ&gt;25à" hidden="1" title="S">
              <a:extLst>
                <a:ext uri="{FF2B5EF4-FFF2-40B4-BE49-F238E27FC236}">
                  <a16:creationId xmlns:a16="http://schemas.microsoft.com/office/drawing/2014/main" id="{1FDF37DF-A98F-83D2-16FE-D22D88BA5C6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6" name="þ&gt;26" hidden="1" title="S">
              <a:extLst>
                <a:ext uri="{FF2B5EF4-FFF2-40B4-BE49-F238E27FC236}">
                  <a16:creationId xmlns:a16="http://schemas.microsoft.com/office/drawing/2014/main" id="{FCA71526-68D2-B63D-2D4E-844422EC2A5E}"/>
                </a:ext>
              </a:extLst>
            </p:cNvPr>
            <p:cNvSpPr>
              <a:spLocks/>
            </p:cNvSpPr>
            <p:nvPr/>
          </p:nvSpPr>
          <p:spPr>
            <a:xfrm>
              <a:off x="3695700" y="1333500"/>
              <a:ext cx="12700" cy="12700"/>
            </a:xfrm>
            <a:prstGeom prst="rect">
              <a:avLst/>
            </a:prstGeom>
            <a:solidFill>
              <a:schemeClr val="bg1">
                <a:lumMod val="95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53F64315-B308-757E-4BC7-6D1AB6FDA5FF}"/>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444" name="þ&gt;21#1|T" title="þ\#1_1|1||&gt;21|">
              <a:extLst>
                <a:ext uri="{FF2B5EF4-FFF2-40B4-BE49-F238E27FC236}">
                  <a16:creationId xmlns:a16="http://schemas.microsoft.com/office/drawing/2014/main" id="{A03DF3D6-3A4D-3C73-C864-F1D592534B6A}"/>
                </a:ext>
              </a:extLst>
            </p:cNvPr>
            <p:cNvSpPr>
              <a:spLocks/>
            </p:cNvSpPr>
            <p:nvPr/>
          </p:nvSpPr>
          <p:spPr>
            <a:xfrm>
              <a:off x="3619500" y="1775712"/>
              <a:ext cx="2692400" cy="5593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600" b="1">
                  <a:solidFill>
                    <a:schemeClr val="tx1">
                      <a:lumMod val="100000"/>
                    </a:schemeClr>
                  </a:solidFill>
                  <a:latin typeface="Bierstadt" panose="020B0004020202020204" pitchFamily="34" charset="0"/>
                </a:rPr>
                <a:t>Placeholder</a:t>
              </a:r>
            </a:p>
          </p:txBody>
        </p:sp>
        <p:sp>
          <p:nvSpPr>
            <p:cNvPr id="445" name="þ&gt;21#2|T" title="þ\#1_2|2||&gt;21|">
              <a:extLst>
                <a:ext uri="{FF2B5EF4-FFF2-40B4-BE49-F238E27FC236}">
                  <a16:creationId xmlns:a16="http://schemas.microsoft.com/office/drawing/2014/main" id="{68D390B6-5781-3C98-C636-625B2399127D}"/>
                </a:ext>
              </a:extLst>
            </p:cNvPr>
            <p:cNvSpPr>
              <a:spLocks/>
            </p:cNvSpPr>
            <p:nvPr/>
          </p:nvSpPr>
          <p:spPr>
            <a:xfrm>
              <a:off x="6413500" y="1775712"/>
              <a:ext cx="2692400" cy="5593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600" b="1">
                  <a:solidFill>
                    <a:schemeClr val="tx1">
                      <a:lumMod val="100000"/>
                    </a:schemeClr>
                  </a:solidFill>
                  <a:latin typeface="Bierstadt" panose="020B0004020202020204" pitchFamily="34" charset="0"/>
                </a:rPr>
                <a:t>Placeholder</a:t>
              </a:r>
            </a:p>
          </p:txBody>
        </p:sp>
        <p:sp>
          <p:nvSpPr>
            <p:cNvPr id="446" name="þ&gt;21#3|T" title="þ\#1_3|3||&gt;21|">
              <a:extLst>
                <a:ext uri="{FF2B5EF4-FFF2-40B4-BE49-F238E27FC236}">
                  <a16:creationId xmlns:a16="http://schemas.microsoft.com/office/drawing/2014/main" id="{44A5E571-1346-3F80-5B33-0F2F8D793B78}"/>
                </a:ext>
              </a:extLst>
            </p:cNvPr>
            <p:cNvSpPr>
              <a:spLocks/>
            </p:cNvSpPr>
            <p:nvPr/>
          </p:nvSpPr>
          <p:spPr>
            <a:xfrm>
              <a:off x="9207500" y="1775712"/>
              <a:ext cx="2692400" cy="5593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600" b="1">
                  <a:solidFill>
                    <a:schemeClr val="tx1">
                      <a:lumMod val="100000"/>
                    </a:schemeClr>
                  </a:solidFill>
                  <a:latin typeface="Bierstadt" panose="020B0004020202020204" pitchFamily="34" charset="0"/>
                </a:rPr>
                <a:t>Placeholder</a:t>
              </a:r>
            </a:p>
          </p:txBody>
        </p:sp>
        <p:sp>
          <p:nvSpPr>
            <p:cNvPr id="447" name="þ&gt;21#4|T" title="þ\#1_4|4||&gt;21|">
              <a:extLst>
                <a:ext uri="{FF2B5EF4-FFF2-40B4-BE49-F238E27FC236}">
                  <a16:creationId xmlns:a16="http://schemas.microsoft.com/office/drawing/2014/main" id="{1D070929-698F-63ED-5B10-9DE41A708494}"/>
                </a:ext>
              </a:extLst>
            </p:cNvPr>
            <p:cNvSpPr>
              <a:spLocks/>
            </p:cNvSpPr>
            <p:nvPr/>
          </p:nvSpPr>
          <p:spPr>
            <a:xfrm>
              <a:off x="3619500" y="4442711"/>
              <a:ext cx="2692400" cy="5593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600" b="1">
                  <a:solidFill>
                    <a:schemeClr val="tx1">
                      <a:lumMod val="100000"/>
                    </a:schemeClr>
                  </a:solidFill>
                  <a:latin typeface="Bierstadt" panose="020B0004020202020204" pitchFamily="34" charset="0"/>
                </a:rPr>
                <a:t>Placeholder</a:t>
              </a:r>
            </a:p>
          </p:txBody>
        </p:sp>
        <p:sp>
          <p:nvSpPr>
            <p:cNvPr id="448" name="þ&gt;21#5|T" title="þ\#1_5|5||&gt;21|">
              <a:extLst>
                <a:ext uri="{FF2B5EF4-FFF2-40B4-BE49-F238E27FC236}">
                  <a16:creationId xmlns:a16="http://schemas.microsoft.com/office/drawing/2014/main" id="{95467E47-59CC-BD76-EBDE-7E817BE48523}"/>
                </a:ext>
              </a:extLst>
            </p:cNvPr>
            <p:cNvSpPr>
              <a:spLocks/>
            </p:cNvSpPr>
            <p:nvPr/>
          </p:nvSpPr>
          <p:spPr>
            <a:xfrm>
              <a:off x="6413500" y="4442711"/>
              <a:ext cx="2692400" cy="5593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600" b="1">
                  <a:solidFill>
                    <a:schemeClr val="tx1">
                      <a:lumMod val="100000"/>
                    </a:schemeClr>
                  </a:solidFill>
                  <a:latin typeface="Bierstadt" panose="020B0004020202020204" pitchFamily="34" charset="0"/>
                </a:rPr>
                <a:t>Placeholder</a:t>
              </a:r>
            </a:p>
          </p:txBody>
        </p:sp>
        <p:sp>
          <p:nvSpPr>
            <p:cNvPr id="449" name="þ&gt;21#6|T" title="þ\#1_6|6||&gt;21|">
              <a:extLst>
                <a:ext uri="{FF2B5EF4-FFF2-40B4-BE49-F238E27FC236}">
                  <a16:creationId xmlns:a16="http://schemas.microsoft.com/office/drawing/2014/main" id="{8B60A70C-BE5C-42DC-DCC6-21520713574D}"/>
                </a:ext>
              </a:extLst>
            </p:cNvPr>
            <p:cNvSpPr>
              <a:spLocks/>
            </p:cNvSpPr>
            <p:nvPr/>
          </p:nvSpPr>
          <p:spPr>
            <a:xfrm>
              <a:off x="9207500" y="4442711"/>
              <a:ext cx="2692400" cy="5593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600" b="1">
                  <a:solidFill>
                    <a:schemeClr val="tx1">
                      <a:lumMod val="100000"/>
                    </a:schemeClr>
                  </a:solidFill>
                  <a:latin typeface="Bierstadt" panose="020B0004020202020204" pitchFamily="34" charset="0"/>
                </a:rPr>
                <a:t>Placeholder</a:t>
              </a:r>
            </a:p>
          </p:txBody>
        </p:sp>
        <p:sp>
          <p:nvSpPr>
            <p:cNvPr id="450" name="þ&gt;20#1|L" title="þ\#1_1|1||&gt;20|">
              <a:extLst>
                <a:ext uri="{FF2B5EF4-FFF2-40B4-BE49-F238E27FC236}">
                  <a16:creationId xmlns:a16="http://schemas.microsoft.com/office/drawing/2014/main" id="{41565F09-A37E-661C-3855-7582530E93A4}"/>
                </a:ext>
              </a:extLst>
            </p:cNvPr>
            <p:cNvSpPr>
              <a:spLocks/>
            </p:cNvSpPr>
            <p:nvPr/>
          </p:nvSpPr>
          <p:spPr>
            <a:xfrm>
              <a:off x="3619500" y="2335098"/>
              <a:ext cx="2692400" cy="4321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108000">
                <a:buSzPct val="100000"/>
              </a:pPr>
              <a:r>
                <a:rPr lang="it-IT" sz="1400">
                  <a:solidFill>
                    <a:schemeClr val="tx1">
                      <a:lumMod val="100000"/>
                    </a:schemeClr>
                  </a:solidFill>
                  <a:latin typeface="Bierstadt" panose="020B0004020202020204" pitchFamily="34" charset="0"/>
                </a:rPr>
                <a:t>09:00-10:00</a:t>
              </a:r>
            </a:p>
          </p:txBody>
        </p:sp>
        <p:sp>
          <p:nvSpPr>
            <p:cNvPr id="451" name="þ&gt;20#2|L" title="þ\#1_2|2||&gt;20|">
              <a:extLst>
                <a:ext uri="{FF2B5EF4-FFF2-40B4-BE49-F238E27FC236}">
                  <a16:creationId xmlns:a16="http://schemas.microsoft.com/office/drawing/2014/main" id="{1B8D3D67-7DDF-CC4F-1293-C76BDF5A296B}"/>
                </a:ext>
              </a:extLst>
            </p:cNvPr>
            <p:cNvSpPr>
              <a:spLocks/>
            </p:cNvSpPr>
            <p:nvPr/>
          </p:nvSpPr>
          <p:spPr>
            <a:xfrm>
              <a:off x="6413500" y="2335098"/>
              <a:ext cx="2692400" cy="4321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108000">
                <a:buSzPct val="100000"/>
              </a:pPr>
              <a:r>
                <a:rPr lang="it-IT" sz="1400">
                  <a:solidFill>
                    <a:schemeClr val="tx1">
                      <a:lumMod val="100000"/>
                    </a:schemeClr>
                  </a:solidFill>
                  <a:latin typeface="Bierstadt" panose="020B0004020202020204" pitchFamily="34" charset="0"/>
                </a:rPr>
                <a:t>10:00-11:00</a:t>
              </a:r>
            </a:p>
          </p:txBody>
        </p:sp>
        <p:sp>
          <p:nvSpPr>
            <p:cNvPr id="452" name="þ&gt;20#3|L" title="þ\#1_3|3||&gt;20|">
              <a:extLst>
                <a:ext uri="{FF2B5EF4-FFF2-40B4-BE49-F238E27FC236}">
                  <a16:creationId xmlns:a16="http://schemas.microsoft.com/office/drawing/2014/main" id="{A9854167-A357-2EEF-9192-7DB9562F75C3}"/>
                </a:ext>
              </a:extLst>
            </p:cNvPr>
            <p:cNvSpPr>
              <a:spLocks/>
            </p:cNvSpPr>
            <p:nvPr/>
          </p:nvSpPr>
          <p:spPr>
            <a:xfrm>
              <a:off x="9207500" y="2335098"/>
              <a:ext cx="2692400" cy="4321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108000">
                <a:buSzPct val="100000"/>
              </a:pPr>
              <a:r>
                <a:rPr lang="it-IT" sz="1400">
                  <a:solidFill>
                    <a:schemeClr val="tx1">
                      <a:lumMod val="100000"/>
                    </a:schemeClr>
                  </a:solidFill>
                  <a:latin typeface="Bierstadt" panose="020B0004020202020204" pitchFamily="34" charset="0"/>
                </a:rPr>
                <a:t>11:00-12:00</a:t>
              </a:r>
            </a:p>
          </p:txBody>
        </p:sp>
        <p:sp>
          <p:nvSpPr>
            <p:cNvPr id="453" name="þ&gt;20#4|L" title="þ\#1_4|4||&gt;20|">
              <a:extLst>
                <a:ext uri="{FF2B5EF4-FFF2-40B4-BE49-F238E27FC236}">
                  <a16:creationId xmlns:a16="http://schemas.microsoft.com/office/drawing/2014/main" id="{A3253975-8627-A84F-FB14-D5FB6A814C39}"/>
                </a:ext>
              </a:extLst>
            </p:cNvPr>
            <p:cNvSpPr>
              <a:spLocks/>
            </p:cNvSpPr>
            <p:nvPr/>
          </p:nvSpPr>
          <p:spPr>
            <a:xfrm>
              <a:off x="3619500" y="5002098"/>
              <a:ext cx="2692400" cy="4321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108000">
                <a:buSzPct val="100000"/>
              </a:pPr>
              <a:r>
                <a:rPr lang="it-IT" sz="1400">
                  <a:solidFill>
                    <a:schemeClr val="tx1">
                      <a:lumMod val="100000"/>
                    </a:schemeClr>
                  </a:solidFill>
                  <a:latin typeface="Bierstadt" panose="020B0004020202020204" pitchFamily="34" charset="0"/>
                </a:rPr>
                <a:t>12:00-13:00</a:t>
              </a:r>
            </a:p>
          </p:txBody>
        </p:sp>
        <p:sp>
          <p:nvSpPr>
            <p:cNvPr id="454" name="þ&gt;20#5|L" title="þ\#1_5|5||&gt;20|">
              <a:extLst>
                <a:ext uri="{FF2B5EF4-FFF2-40B4-BE49-F238E27FC236}">
                  <a16:creationId xmlns:a16="http://schemas.microsoft.com/office/drawing/2014/main" id="{66BE39C2-CA09-4953-2427-B04D6C70595D}"/>
                </a:ext>
              </a:extLst>
            </p:cNvPr>
            <p:cNvSpPr>
              <a:spLocks/>
            </p:cNvSpPr>
            <p:nvPr/>
          </p:nvSpPr>
          <p:spPr>
            <a:xfrm>
              <a:off x="6413500" y="5002098"/>
              <a:ext cx="2692400" cy="4321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108000">
                <a:buSzPct val="100000"/>
              </a:pPr>
              <a:r>
                <a:rPr lang="it-IT" sz="1400">
                  <a:solidFill>
                    <a:schemeClr val="tx1">
                      <a:lumMod val="100000"/>
                    </a:schemeClr>
                  </a:solidFill>
                  <a:latin typeface="Bierstadt" panose="020B0004020202020204" pitchFamily="34" charset="0"/>
                </a:rPr>
                <a:t>13:00-14:00</a:t>
              </a:r>
            </a:p>
          </p:txBody>
        </p:sp>
        <p:sp>
          <p:nvSpPr>
            <p:cNvPr id="455" name="þ&gt;20#6|L" title="þ\#1_6|6||&gt;20|">
              <a:extLst>
                <a:ext uri="{FF2B5EF4-FFF2-40B4-BE49-F238E27FC236}">
                  <a16:creationId xmlns:a16="http://schemas.microsoft.com/office/drawing/2014/main" id="{36349BAD-D159-A6B7-953B-93B366B74EB9}"/>
                </a:ext>
              </a:extLst>
            </p:cNvPr>
            <p:cNvSpPr>
              <a:spLocks/>
            </p:cNvSpPr>
            <p:nvPr/>
          </p:nvSpPr>
          <p:spPr>
            <a:xfrm>
              <a:off x="9207500" y="5002098"/>
              <a:ext cx="2692400" cy="4321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108000">
                <a:buSzPct val="100000"/>
              </a:pPr>
              <a:r>
                <a:rPr lang="it-IT" sz="1400">
                  <a:solidFill>
                    <a:schemeClr val="tx1">
                      <a:lumMod val="100000"/>
                    </a:schemeClr>
                  </a:solidFill>
                  <a:latin typeface="Bierstadt" panose="020B0004020202020204" pitchFamily="34" charset="0"/>
                </a:rPr>
                <a:t>14:00-15:00</a:t>
              </a:r>
            </a:p>
          </p:txBody>
        </p:sp>
        <p:sp>
          <p:nvSpPr>
            <p:cNvPr id="456" name="þ&gt;23#1|T" title="þ\#1_1|1||&gt;23|">
              <a:extLst>
                <a:ext uri="{FF2B5EF4-FFF2-40B4-BE49-F238E27FC236}">
                  <a16:creationId xmlns:a16="http://schemas.microsoft.com/office/drawing/2014/main" id="{930C1182-8DD4-27C4-EC06-779B4B4599C6}"/>
                </a:ext>
              </a:extLst>
            </p:cNvPr>
            <p:cNvSpPr>
              <a:spLocks/>
            </p:cNvSpPr>
            <p:nvPr/>
          </p:nvSpPr>
          <p:spPr>
            <a:xfrm>
              <a:off x="3619500" y="2767262"/>
              <a:ext cx="2692400" cy="53605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400">
                  <a:solidFill>
                    <a:schemeClr val="tx1">
                      <a:lumMod val="100000"/>
                    </a:schemeClr>
                  </a:solidFill>
                  <a:latin typeface="Bierstadt" panose="020B0004020202020204" pitchFamily="34" charset="0"/>
                </a:rPr>
                <a:t>Add Speaker</a:t>
              </a:r>
            </a:p>
          </p:txBody>
        </p:sp>
        <p:sp>
          <p:nvSpPr>
            <p:cNvPr id="457" name="þ&gt;23#2|T" title="þ\#1_2|2||&gt;23|">
              <a:extLst>
                <a:ext uri="{FF2B5EF4-FFF2-40B4-BE49-F238E27FC236}">
                  <a16:creationId xmlns:a16="http://schemas.microsoft.com/office/drawing/2014/main" id="{202A5F7C-593C-4C6A-1F33-F161D398E7E1}"/>
                </a:ext>
              </a:extLst>
            </p:cNvPr>
            <p:cNvSpPr>
              <a:spLocks/>
            </p:cNvSpPr>
            <p:nvPr/>
          </p:nvSpPr>
          <p:spPr>
            <a:xfrm>
              <a:off x="6413500" y="2767262"/>
              <a:ext cx="2692400" cy="53605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400">
                  <a:solidFill>
                    <a:schemeClr val="tx1">
                      <a:lumMod val="100000"/>
                    </a:schemeClr>
                  </a:solidFill>
                  <a:latin typeface="Bierstadt" panose="020B0004020202020204" pitchFamily="34" charset="0"/>
                </a:rPr>
                <a:t>Add Speaker</a:t>
              </a:r>
            </a:p>
          </p:txBody>
        </p:sp>
        <p:sp>
          <p:nvSpPr>
            <p:cNvPr id="458" name="þ&gt;23#3|T" title="þ\#1_3|3||&gt;23|">
              <a:extLst>
                <a:ext uri="{FF2B5EF4-FFF2-40B4-BE49-F238E27FC236}">
                  <a16:creationId xmlns:a16="http://schemas.microsoft.com/office/drawing/2014/main" id="{70420254-0921-7967-BC64-8794E0A64748}"/>
                </a:ext>
              </a:extLst>
            </p:cNvPr>
            <p:cNvSpPr>
              <a:spLocks/>
            </p:cNvSpPr>
            <p:nvPr/>
          </p:nvSpPr>
          <p:spPr>
            <a:xfrm>
              <a:off x="9207500" y="2767262"/>
              <a:ext cx="2692400" cy="53605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400">
                  <a:solidFill>
                    <a:schemeClr val="tx1">
                      <a:lumMod val="100000"/>
                    </a:schemeClr>
                  </a:solidFill>
                  <a:latin typeface="Bierstadt" panose="020B0004020202020204" pitchFamily="34" charset="0"/>
                </a:rPr>
                <a:t>Add Speaker</a:t>
              </a:r>
            </a:p>
          </p:txBody>
        </p:sp>
        <p:sp>
          <p:nvSpPr>
            <p:cNvPr id="459" name="þ&gt;23#4|T" title="þ\#1_4|4||&gt;23|">
              <a:extLst>
                <a:ext uri="{FF2B5EF4-FFF2-40B4-BE49-F238E27FC236}">
                  <a16:creationId xmlns:a16="http://schemas.microsoft.com/office/drawing/2014/main" id="{BE5DD37C-66E4-A294-1512-E4677E207FFF}"/>
                </a:ext>
              </a:extLst>
            </p:cNvPr>
            <p:cNvSpPr>
              <a:spLocks/>
            </p:cNvSpPr>
            <p:nvPr/>
          </p:nvSpPr>
          <p:spPr>
            <a:xfrm>
              <a:off x="3619500" y="5434262"/>
              <a:ext cx="2692400" cy="53605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400">
                  <a:solidFill>
                    <a:schemeClr val="tx1">
                      <a:lumMod val="100000"/>
                    </a:schemeClr>
                  </a:solidFill>
                  <a:latin typeface="Bierstadt" panose="020B0004020202020204" pitchFamily="34" charset="0"/>
                </a:rPr>
                <a:t>Add Speaker</a:t>
              </a:r>
            </a:p>
          </p:txBody>
        </p:sp>
        <p:sp>
          <p:nvSpPr>
            <p:cNvPr id="460" name="þ&gt;23#5|T" title="þ\#1_5|5||&gt;23|">
              <a:extLst>
                <a:ext uri="{FF2B5EF4-FFF2-40B4-BE49-F238E27FC236}">
                  <a16:creationId xmlns:a16="http://schemas.microsoft.com/office/drawing/2014/main" id="{596648AF-AC03-4E7F-8831-6E0B65668835}"/>
                </a:ext>
              </a:extLst>
            </p:cNvPr>
            <p:cNvSpPr>
              <a:spLocks/>
            </p:cNvSpPr>
            <p:nvPr/>
          </p:nvSpPr>
          <p:spPr>
            <a:xfrm>
              <a:off x="6413500" y="5434262"/>
              <a:ext cx="2692400" cy="53605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400">
                  <a:solidFill>
                    <a:schemeClr val="tx1">
                      <a:lumMod val="100000"/>
                    </a:schemeClr>
                  </a:solidFill>
                  <a:latin typeface="Bierstadt" panose="020B0004020202020204" pitchFamily="34" charset="0"/>
                </a:rPr>
                <a:t>Add Speaker</a:t>
              </a:r>
            </a:p>
          </p:txBody>
        </p:sp>
        <p:sp>
          <p:nvSpPr>
            <p:cNvPr id="461" name="þ&gt;23#6|T" title="þ\#1_6|6||&gt;23|">
              <a:extLst>
                <a:ext uri="{FF2B5EF4-FFF2-40B4-BE49-F238E27FC236}">
                  <a16:creationId xmlns:a16="http://schemas.microsoft.com/office/drawing/2014/main" id="{0934E3A6-75AD-ADDF-F332-4B8F37213A1C}"/>
                </a:ext>
              </a:extLst>
            </p:cNvPr>
            <p:cNvSpPr>
              <a:spLocks/>
            </p:cNvSpPr>
            <p:nvPr/>
          </p:nvSpPr>
          <p:spPr>
            <a:xfrm>
              <a:off x="9207500" y="5434262"/>
              <a:ext cx="2692400" cy="53605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108000">
                <a:buSzPct val="100000"/>
              </a:pPr>
              <a:r>
                <a:rPr lang="it-IT" sz="1400">
                  <a:solidFill>
                    <a:schemeClr val="tx1">
                      <a:lumMod val="100000"/>
                    </a:schemeClr>
                  </a:solidFill>
                  <a:latin typeface="Bierstadt" panose="020B0004020202020204" pitchFamily="34" charset="0"/>
                </a:rPr>
                <a:t>Add Speaker</a:t>
              </a:r>
            </a:p>
          </p:txBody>
        </p:sp>
        <p:sp>
          <p:nvSpPr>
            <p:cNvPr id="462" name="þ&gt;25#1|TN" title="þ\#1_1|1|||0">
              <a:extLst>
                <a:ext uri="{FF2B5EF4-FFF2-40B4-BE49-F238E27FC236}">
                  <a16:creationId xmlns:a16="http://schemas.microsoft.com/office/drawing/2014/main" id="{82A65426-3F37-6673-AC83-F44B9B5E6DFB}"/>
                </a:ext>
              </a:extLst>
            </p:cNvPr>
            <p:cNvSpPr>
              <a:spLocks/>
            </p:cNvSpPr>
            <p:nvPr/>
          </p:nvSpPr>
          <p:spPr>
            <a:xfrm>
              <a:off x="3619500" y="1257300"/>
              <a:ext cx="2692400" cy="518411"/>
            </a:xfrm>
            <a:prstGeom prst="flowChartOffpageConnector">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Bierstadt" panose="020B0004020202020204" pitchFamily="34" charset="0"/>
                </a:rPr>
                <a:t>01</a:t>
              </a:r>
            </a:p>
          </p:txBody>
        </p:sp>
        <p:sp>
          <p:nvSpPr>
            <p:cNvPr id="463" name="þ&gt;25#2|TN" title="þ\#1_2|2|||0">
              <a:extLst>
                <a:ext uri="{FF2B5EF4-FFF2-40B4-BE49-F238E27FC236}">
                  <a16:creationId xmlns:a16="http://schemas.microsoft.com/office/drawing/2014/main" id="{FC3431AF-7EDC-79ED-0BAA-F3B65AE47C27}"/>
                </a:ext>
              </a:extLst>
            </p:cNvPr>
            <p:cNvSpPr>
              <a:spLocks/>
            </p:cNvSpPr>
            <p:nvPr/>
          </p:nvSpPr>
          <p:spPr>
            <a:xfrm>
              <a:off x="6413500" y="1257300"/>
              <a:ext cx="2692400" cy="518411"/>
            </a:xfrm>
            <a:prstGeom prst="flowChartOffpageConnector">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Bierstadt" panose="020B0004020202020204" pitchFamily="34" charset="0"/>
                </a:rPr>
                <a:t>02</a:t>
              </a:r>
            </a:p>
          </p:txBody>
        </p:sp>
        <p:sp>
          <p:nvSpPr>
            <p:cNvPr id="464" name="þ&gt;25#3|TN" title="þ\#1_3|3|||0">
              <a:extLst>
                <a:ext uri="{FF2B5EF4-FFF2-40B4-BE49-F238E27FC236}">
                  <a16:creationId xmlns:a16="http://schemas.microsoft.com/office/drawing/2014/main" id="{636F240A-BC0D-1835-A368-1934CECF3E24}"/>
                </a:ext>
              </a:extLst>
            </p:cNvPr>
            <p:cNvSpPr>
              <a:spLocks/>
            </p:cNvSpPr>
            <p:nvPr/>
          </p:nvSpPr>
          <p:spPr>
            <a:xfrm>
              <a:off x="9207500" y="1257300"/>
              <a:ext cx="2692400" cy="518411"/>
            </a:xfrm>
            <a:prstGeom prst="flowChartOffpageConnector">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Bierstadt" panose="020B0004020202020204" pitchFamily="34" charset="0"/>
                </a:rPr>
                <a:t>03</a:t>
              </a:r>
            </a:p>
          </p:txBody>
        </p:sp>
        <p:sp>
          <p:nvSpPr>
            <p:cNvPr id="465" name="þ&gt;25#4|TN" title="þ\#1_4|4|||0">
              <a:extLst>
                <a:ext uri="{FF2B5EF4-FFF2-40B4-BE49-F238E27FC236}">
                  <a16:creationId xmlns:a16="http://schemas.microsoft.com/office/drawing/2014/main" id="{BE62E617-9B1B-A220-04F4-57E6802A9940}"/>
                </a:ext>
              </a:extLst>
            </p:cNvPr>
            <p:cNvSpPr>
              <a:spLocks/>
            </p:cNvSpPr>
            <p:nvPr/>
          </p:nvSpPr>
          <p:spPr>
            <a:xfrm>
              <a:off x="3619500" y="3924300"/>
              <a:ext cx="2692400" cy="518411"/>
            </a:xfrm>
            <a:prstGeom prst="flowChartOffpageConnector">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Bierstadt" panose="020B0004020202020204" pitchFamily="34" charset="0"/>
                </a:rPr>
                <a:t>04</a:t>
              </a:r>
            </a:p>
          </p:txBody>
        </p:sp>
        <p:sp>
          <p:nvSpPr>
            <p:cNvPr id="466" name="þ&gt;25#5|TN" title="þ\#1_5|5|||0">
              <a:extLst>
                <a:ext uri="{FF2B5EF4-FFF2-40B4-BE49-F238E27FC236}">
                  <a16:creationId xmlns:a16="http://schemas.microsoft.com/office/drawing/2014/main" id="{AE1EB4A6-DBE5-9542-690C-75889290725C}"/>
                </a:ext>
              </a:extLst>
            </p:cNvPr>
            <p:cNvSpPr>
              <a:spLocks/>
            </p:cNvSpPr>
            <p:nvPr/>
          </p:nvSpPr>
          <p:spPr>
            <a:xfrm>
              <a:off x="6413500" y="3924300"/>
              <a:ext cx="2692400" cy="518411"/>
            </a:xfrm>
            <a:prstGeom prst="flowChartOffpageConnector">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Bierstadt" panose="020B0004020202020204" pitchFamily="34" charset="0"/>
                </a:rPr>
                <a:t>05</a:t>
              </a:r>
            </a:p>
          </p:txBody>
        </p:sp>
        <p:sp>
          <p:nvSpPr>
            <p:cNvPr id="467" name="þ&gt;25#6|TN" title="þ\#1_6|6|||0">
              <a:extLst>
                <a:ext uri="{FF2B5EF4-FFF2-40B4-BE49-F238E27FC236}">
                  <a16:creationId xmlns:a16="http://schemas.microsoft.com/office/drawing/2014/main" id="{D3E227E5-4B9E-7110-A56E-810C9DBA0847}"/>
                </a:ext>
              </a:extLst>
            </p:cNvPr>
            <p:cNvSpPr>
              <a:spLocks/>
            </p:cNvSpPr>
            <p:nvPr/>
          </p:nvSpPr>
          <p:spPr>
            <a:xfrm>
              <a:off x="9207500" y="3924300"/>
              <a:ext cx="2692400" cy="518411"/>
            </a:xfrm>
            <a:prstGeom prst="flowChartOffpageConnector">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Bierstadt" panose="020B0004020202020204" pitchFamily="34" charset="0"/>
                </a:rPr>
                <a:t>06</a:t>
              </a:r>
            </a:p>
          </p:txBody>
        </p:sp>
        <p:sp>
          <p:nvSpPr>
            <p:cNvPr id="421" name="þ\#1_1" descr="Section # 1@0@0" hidden="1" title="1">
              <a:extLst>
                <a:ext uri="{FF2B5EF4-FFF2-40B4-BE49-F238E27FC236}">
                  <a16:creationId xmlns:a16="http://schemas.microsoft.com/office/drawing/2014/main" id="{15F18F24-3FFD-E407-18F8-8990014664FA}"/>
                </a:ext>
              </a:extLst>
            </p:cNvPr>
            <p:cNvSpPr/>
            <p:nvPr/>
          </p:nvSpPr>
          <p:spPr>
            <a:xfrm>
              <a:off x="3619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2" descr="Section # 1@0@0" hidden="1" title="1">
              <a:extLst>
                <a:ext uri="{FF2B5EF4-FFF2-40B4-BE49-F238E27FC236}">
                  <a16:creationId xmlns:a16="http://schemas.microsoft.com/office/drawing/2014/main" id="{449CFD4F-A3F8-6E3E-ABF8-6FEE0A82AAA7}"/>
                </a:ext>
              </a:extLst>
            </p:cNvPr>
            <p:cNvSpPr/>
            <p:nvPr/>
          </p:nvSpPr>
          <p:spPr>
            <a:xfrm>
              <a:off x="6413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3" descr="Section # 1@0@0" hidden="1" title="1">
              <a:extLst>
                <a:ext uri="{FF2B5EF4-FFF2-40B4-BE49-F238E27FC236}">
                  <a16:creationId xmlns:a16="http://schemas.microsoft.com/office/drawing/2014/main" id="{3583D487-E5E7-2C1A-AAB7-08A34E15F95D}"/>
                </a:ext>
              </a:extLst>
            </p:cNvPr>
            <p:cNvSpPr/>
            <p:nvPr/>
          </p:nvSpPr>
          <p:spPr>
            <a:xfrm>
              <a:off x="9207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4" descr="Section # 1@0@0" hidden="1" title="1">
              <a:extLst>
                <a:ext uri="{FF2B5EF4-FFF2-40B4-BE49-F238E27FC236}">
                  <a16:creationId xmlns:a16="http://schemas.microsoft.com/office/drawing/2014/main" id="{D26ED086-47F8-0863-3F8C-BEB902D554CE}"/>
                </a:ext>
              </a:extLst>
            </p:cNvPr>
            <p:cNvSpPr/>
            <p:nvPr/>
          </p:nvSpPr>
          <p:spPr>
            <a:xfrm>
              <a:off x="3619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9" name="þ\#1_5" descr="Section # 1@0@0" hidden="1" title="1">
              <a:extLst>
                <a:ext uri="{FF2B5EF4-FFF2-40B4-BE49-F238E27FC236}">
                  <a16:creationId xmlns:a16="http://schemas.microsoft.com/office/drawing/2014/main" id="{C8A35A38-1EFE-F2BF-4AC7-747CECB2B9B2}"/>
                </a:ext>
              </a:extLst>
            </p:cNvPr>
            <p:cNvSpPr/>
            <p:nvPr/>
          </p:nvSpPr>
          <p:spPr>
            <a:xfrm>
              <a:off x="6413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31" name="þ\#1_6" descr="Section # 1@0@0" hidden="1" title="1">
              <a:extLst>
                <a:ext uri="{FF2B5EF4-FFF2-40B4-BE49-F238E27FC236}">
                  <a16:creationId xmlns:a16="http://schemas.microsoft.com/office/drawing/2014/main" id="{438DA6A4-B6A3-A7F2-FD8C-8DFC4456CAF9}"/>
                </a:ext>
              </a:extLst>
            </p:cNvPr>
            <p:cNvSpPr/>
            <p:nvPr/>
          </p:nvSpPr>
          <p:spPr>
            <a:xfrm>
              <a:off x="9207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33" name="þ&gt;26#1|P" title="þ\#1_1|1|||1|">
              <a:extLst>
                <a:ext uri="{FF2B5EF4-FFF2-40B4-BE49-F238E27FC236}">
                  <a16:creationId xmlns:a16="http://schemas.microsoft.com/office/drawing/2014/main" id="{87A4C1A1-C825-237E-2299-20E48C2DE918}"/>
                </a:ext>
              </a:extLst>
            </p:cNvPr>
            <p:cNvPicPr>
              <a:picLocks/>
            </p:cNvPicPr>
            <p:nvPr/>
          </p:nvPicPr>
          <p:blipFill>
            <a:blip r:embed="rId8">
              <a:extLst>
                <a:ext uri="{96DAC541-7B7A-43D3-8B79-37D633B846F1}">
                  <asvg:svgBlip xmlns:asvg="http://schemas.microsoft.com/office/drawing/2016/SVG/main" r:embed="rId9"/>
                </a:ext>
              </a:extLst>
            </a:blip>
            <a:srcRect l="-277633" r="-277633"/>
            <a:stretch/>
          </p:blipFill>
          <p:spPr>
            <a:xfrm>
              <a:off x="3619500" y="3303315"/>
              <a:ext cx="2692400" cy="410891"/>
            </a:xfrm>
            <a:prstGeom prst="rect">
              <a:avLst/>
            </a:prstGeom>
          </p:spPr>
        </p:pic>
        <p:pic>
          <p:nvPicPr>
            <p:cNvPr id="435" name="þ&gt;26#2|P" title="þ\#1_2|2|||1|">
              <a:extLst>
                <a:ext uri="{FF2B5EF4-FFF2-40B4-BE49-F238E27FC236}">
                  <a16:creationId xmlns:a16="http://schemas.microsoft.com/office/drawing/2014/main" id="{99DD775B-9879-D2FE-3825-28013DB5B0C4}"/>
                </a:ext>
              </a:extLst>
            </p:cNvPr>
            <p:cNvPicPr>
              <a:picLocks/>
            </p:cNvPicPr>
            <p:nvPr/>
          </p:nvPicPr>
          <p:blipFill>
            <a:blip r:embed="rId10">
              <a:extLst>
                <a:ext uri="{96DAC541-7B7A-43D3-8B79-37D633B846F1}">
                  <asvg:svgBlip xmlns:asvg="http://schemas.microsoft.com/office/drawing/2016/SVG/main" r:embed="rId11"/>
                </a:ext>
              </a:extLst>
            </a:blip>
            <a:srcRect l="-277633" r="-277633"/>
            <a:stretch/>
          </p:blipFill>
          <p:spPr>
            <a:xfrm>
              <a:off x="6413500" y="3303315"/>
              <a:ext cx="2692400" cy="410891"/>
            </a:xfrm>
            <a:prstGeom prst="rect">
              <a:avLst/>
            </a:prstGeom>
          </p:spPr>
        </p:pic>
        <p:pic>
          <p:nvPicPr>
            <p:cNvPr id="437" name="þ&gt;26#3|P" title="þ\#1_3|3|||1|">
              <a:extLst>
                <a:ext uri="{FF2B5EF4-FFF2-40B4-BE49-F238E27FC236}">
                  <a16:creationId xmlns:a16="http://schemas.microsoft.com/office/drawing/2014/main" id="{13AE353E-E38A-5809-4260-EDD1C16DE934}"/>
                </a:ext>
              </a:extLst>
            </p:cNvPr>
            <p:cNvPicPr>
              <a:picLocks/>
            </p:cNvPicPr>
            <p:nvPr/>
          </p:nvPicPr>
          <p:blipFill>
            <a:blip r:embed="rId12">
              <a:extLst>
                <a:ext uri="{96DAC541-7B7A-43D3-8B79-37D633B846F1}">
                  <asvg:svgBlip xmlns:asvg="http://schemas.microsoft.com/office/drawing/2016/SVG/main" r:embed="rId13"/>
                </a:ext>
              </a:extLst>
            </a:blip>
            <a:srcRect l="-277633" r="-277633"/>
            <a:stretch/>
          </p:blipFill>
          <p:spPr>
            <a:xfrm>
              <a:off x="9207500" y="3303315"/>
              <a:ext cx="2692400" cy="410891"/>
            </a:xfrm>
            <a:prstGeom prst="rect">
              <a:avLst/>
            </a:prstGeom>
          </p:spPr>
        </p:pic>
        <p:pic>
          <p:nvPicPr>
            <p:cNvPr id="439" name="þ&gt;26#4|P" title="þ\#1_4|4|||1|">
              <a:extLst>
                <a:ext uri="{FF2B5EF4-FFF2-40B4-BE49-F238E27FC236}">
                  <a16:creationId xmlns:a16="http://schemas.microsoft.com/office/drawing/2014/main" id="{AE1A2F9C-045B-2EB2-7C08-A614ADB48160}"/>
                </a:ext>
              </a:extLst>
            </p:cNvPr>
            <p:cNvPicPr>
              <a:picLocks/>
            </p:cNvPicPr>
            <p:nvPr/>
          </p:nvPicPr>
          <p:blipFill>
            <a:blip r:embed="rId14">
              <a:extLst>
                <a:ext uri="{96DAC541-7B7A-43D3-8B79-37D633B846F1}">
                  <asvg:svgBlip xmlns:asvg="http://schemas.microsoft.com/office/drawing/2016/SVG/main" r:embed="rId15"/>
                </a:ext>
              </a:extLst>
            </a:blip>
            <a:srcRect l="-277633" r="-277633"/>
            <a:stretch/>
          </p:blipFill>
          <p:spPr>
            <a:xfrm>
              <a:off x="3619500" y="5970315"/>
              <a:ext cx="2692400" cy="410891"/>
            </a:xfrm>
            <a:prstGeom prst="rect">
              <a:avLst/>
            </a:prstGeom>
          </p:spPr>
        </p:pic>
        <p:pic>
          <p:nvPicPr>
            <p:cNvPr id="441" name="þ&gt;26#5|P" title="þ\#1_5|5|||1|">
              <a:extLst>
                <a:ext uri="{FF2B5EF4-FFF2-40B4-BE49-F238E27FC236}">
                  <a16:creationId xmlns:a16="http://schemas.microsoft.com/office/drawing/2014/main" id="{0AD55F07-3BEA-1C1C-F7C1-15BB9C5C054E}"/>
                </a:ext>
              </a:extLst>
            </p:cNvPr>
            <p:cNvPicPr>
              <a:picLocks/>
            </p:cNvPicPr>
            <p:nvPr/>
          </p:nvPicPr>
          <p:blipFill>
            <a:blip r:embed="rId16">
              <a:extLst>
                <a:ext uri="{96DAC541-7B7A-43D3-8B79-37D633B846F1}">
                  <asvg:svgBlip xmlns:asvg="http://schemas.microsoft.com/office/drawing/2016/SVG/main" r:embed="rId17"/>
                </a:ext>
              </a:extLst>
            </a:blip>
            <a:srcRect l="-277633" r="-277633"/>
            <a:stretch/>
          </p:blipFill>
          <p:spPr>
            <a:xfrm>
              <a:off x="6413500" y="5970315"/>
              <a:ext cx="2692400" cy="410891"/>
            </a:xfrm>
            <a:prstGeom prst="rect">
              <a:avLst/>
            </a:prstGeom>
          </p:spPr>
        </p:pic>
        <p:pic>
          <p:nvPicPr>
            <p:cNvPr id="443" name="þ&gt;26#6|P" title="þ\#1_6|6|||1|">
              <a:extLst>
                <a:ext uri="{FF2B5EF4-FFF2-40B4-BE49-F238E27FC236}">
                  <a16:creationId xmlns:a16="http://schemas.microsoft.com/office/drawing/2014/main" id="{B630AB4E-1D15-671B-7A2C-A06BD3B7DAD2}"/>
                </a:ext>
              </a:extLst>
            </p:cNvPr>
            <p:cNvPicPr>
              <a:picLocks/>
            </p:cNvPicPr>
            <p:nvPr/>
          </p:nvPicPr>
          <p:blipFill>
            <a:blip r:embed="rId18">
              <a:extLst>
                <a:ext uri="{96DAC541-7B7A-43D3-8B79-37D633B846F1}">
                  <asvg:svgBlip xmlns:asvg="http://schemas.microsoft.com/office/drawing/2016/SVG/main" r:embed="rId19"/>
                </a:ext>
              </a:extLst>
            </a:blip>
            <a:srcRect l="-277633" r="-277633"/>
            <a:stretch/>
          </p:blipFill>
          <p:spPr>
            <a:xfrm>
              <a:off x="9207500" y="5970315"/>
              <a:ext cx="2692400" cy="410891"/>
            </a:xfrm>
            <a:prstGeom prst="rect">
              <a:avLst/>
            </a:prstGeom>
          </p:spPr>
        </p:pic>
      </p:grpSp>
    </p:spTree>
    <p:extLst>
      <p:ext uri="{BB962C8B-B14F-4D97-AF65-F5344CB8AC3E}">
        <p14:creationId xmlns:p14="http://schemas.microsoft.com/office/powerpoint/2010/main" val="9960281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8" name="þK">
            <a:extLst>
              <a:ext uri="{FF2B5EF4-FFF2-40B4-BE49-F238E27FC236}">
                <a16:creationId xmlns:a16="http://schemas.microsoft.com/office/drawing/2014/main" id="{FDE6E69B-8BF4-B028-24E1-3F15EE5310B8}"/>
              </a:ext>
            </a:extLst>
          </p:cNvPr>
          <p:cNvGrpSpPr/>
          <p:nvPr/>
        </p:nvGrpSpPr>
        <p:grpSpPr>
          <a:xfrm>
            <a:off x="3505200" y="1143000"/>
            <a:ext cx="8509000" cy="5461000"/>
            <a:chOff x="3505200" y="1143000"/>
            <a:chExt cx="8509000" cy="5461000"/>
          </a:xfrm>
        </p:grpSpPr>
        <p:sp>
          <p:nvSpPr>
            <p:cNvPr id="426" name="þH#6" descr="3 1" title="|6|">
              <a:extLst>
                <a:ext uri="{FF2B5EF4-FFF2-40B4-BE49-F238E27FC236}">
                  <a16:creationId xmlns:a16="http://schemas.microsoft.com/office/drawing/2014/main" id="{45161C27-607D-02E8-A546-51E5F0CDC64C}"/>
                </a:ext>
              </a:extLst>
            </p:cNvPr>
            <p:cNvSpPr/>
            <p:nvPr/>
          </p:nvSpPr>
          <p:spPr>
            <a:xfrm>
              <a:off x="9207500" y="3924300"/>
              <a:ext cx="2692400" cy="2565400"/>
            </a:xfrm>
            <a:prstGeom prst="rect">
              <a:avLst/>
            </a:prstGeom>
            <a:solidFill>
              <a:schemeClr val="accent3">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4" name="þH#5" descr="2 1" title="|5|">
              <a:extLst>
                <a:ext uri="{FF2B5EF4-FFF2-40B4-BE49-F238E27FC236}">
                  <a16:creationId xmlns:a16="http://schemas.microsoft.com/office/drawing/2014/main" id="{DAB5CF80-9B3C-D22E-5E18-5F0ABAD94C50}"/>
                </a:ext>
              </a:extLst>
            </p:cNvPr>
            <p:cNvSpPr/>
            <p:nvPr/>
          </p:nvSpPr>
          <p:spPr>
            <a:xfrm>
              <a:off x="6413500" y="3924300"/>
              <a:ext cx="2692400" cy="2565400"/>
            </a:xfrm>
            <a:prstGeom prst="rect">
              <a:avLst/>
            </a:prstGeom>
            <a:solidFill>
              <a:schemeClr val="accent2">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2" name="þH#4" descr="1 1" title="|4|">
              <a:extLst>
                <a:ext uri="{FF2B5EF4-FFF2-40B4-BE49-F238E27FC236}">
                  <a16:creationId xmlns:a16="http://schemas.microsoft.com/office/drawing/2014/main" id="{60F69E89-AD12-2392-B255-8AE4E100C012}"/>
                </a:ext>
              </a:extLst>
            </p:cNvPr>
            <p:cNvSpPr/>
            <p:nvPr/>
          </p:nvSpPr>
          <p:spPr>
            <a:xfrm>
              <a:off x="3619500" y="3924300"/>
              <a:ext cx="2692400" cy="2565400"/>
            </a:xfrm>
            <a:prstGeom prst="rect">
              <a:avLst/>
            </a:prstGeom>
            <a:solidFill>
              <a:schemeClr val="accent3">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0" name="þH#3" descr="3 1" title="|3|">
              <a:extLst>
                <a:ext uri="{FF2B5EF4-FFF2-40B4-BE49-F238E27FC236}">
                  <a16:creationId xmlns:a16="http://schemas.microsoft.com/office/drawing/2014/main" id="{FD8A7B9F-54C4-1817-CD57-81AE7B034952}"/>
                </a:ext>
              </a:extLst>
            </p:cNvPr>
            <p:cNvSpPr/>
            <p:nvPr/>
          </p:nvSpPr>
          <p:spPr>
            <a:xfrm>
              <a:off x="9207500" y="1257300"/>
              <a:ext cx="2692400" cy="2565400"/>
            </a:xfrm>
            <a:prstGeom prst="rect">
              <a:avLst/>
            </a:prstGeom>
            <a:solidFill>
              <a:schemeClr val="accent2">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18" name="þH#2" descr="2 1" title="|2|">
              <a:extLst>
                <a:ext uri="{FF2B5EF4-FFF2-40B4-BE49-F238E27FC236}">
                  <a16:creationId xmlns:a16="http://schemas.microsoft.com/office/drawing/2014/main" id="{EE6395E7-3C57-A150-DCA3-C033473D3C88}"/>
                </a:ext>
              </a:extLst>
            </p:cNvPr>
            <p:cNvSpPr/>
            <p:nvPr/>
          </p:nvSpPr>
          <p:spPr>
            <a:xfrm>
              <a:off x="6413500" y="1257300"/>
              <a:ext cx="2692400" cy="2565400"/>
            </a:xfrm>
            <a:prstGeom prst="rect">
              <a:avLst/>
            </a:prstGeom>
            <a:solidFill>
              <a:schemeClr val="accent3">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16" name="þH#1" descr="1 1" title="|1|">
              <a:extLst>
                <a:ext uri="{FF2B5EF4-FFF2-40B4-BE49-F238E27FC236}">
                  <a16:creationId xmlns:a16="http://schemas.microsoft.com/office/drawing/2014/main" id="{4C2091DC-5863-5163-FF5E-22F99B306D0C}"/>
                </a:ext>
              </a:extLst>
            </p:cNvPr>
            <p:cNvSpPr/>
            <p:nvPr/>
          </p:nvSpPr>
          <p:spPr>
            <a:xfrm>
              <a:off x="3619500" y="1257300"/>
              <a:ext cx="2692400" cy="2565400"/>
            </a:xfrm>
            <a:prstGeom prst="rect">
              <a:avLst/>
            </a:prstGeom>
            <a:solidFill>
              <a:schemeClr val="accent2">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6DEB7DB9-5774-C1A2-8271-4F6043E6C358}"/>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4" name="þO" descr="80#43.69228" hidden="1" title="1.830987">
              <a:extLst>
                <a:ext uri="{FF2B5EF4-FFF2-40B4-BE49-F238E27FC236}">
                  <a16:creationId xmlns:a16="http://schemas.microsoft.com/office/drawing/2014/main" id="{628BC8D6-D7EC-BE08-7CFA-3D30E03F9929}"/>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B71348CF-891F-90DD-36ED-2CCA81BE6C4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808F2231-0AEA-2993-7C22-2B477C19E993}"/>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75CCCB2C-5B5F-796F-E463-9CEF5247EBC9}"/>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DF070D3B-D7F7-8DF4-CD91-E43F7F06D65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C7D2C50E-4757-37D2-E781-F23787EF3587}"/>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4DB6D323-2C0A-9D33-4ADE-4FF42E98B7D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B8E73529-0558-2211-DD92-796EC52FC6D0}"/>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1E7A11C8-BF21-FFEB-7473-FC018829B5E8}"/>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63C93B94-C847-D34F-C2EF-F8A9AEC57BE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13E10A32-784B-898C-3C21-A2D401D975B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2D2C03C6-AF1A-F3DD-8766-14940926085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41140A07-9623-7ADA-9ABB-7708169122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6F943464-1B7E-38CF-7F30-9CF4A42A0C4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8F555D17-B806-EE13-1D20-98C395D24C2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B96D093F-E468-03BB-2338-AC9329713E96}"/>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DBF0091B-E714-B21B-DF0F-574CFB0679F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3C4FCF66-1295-3C2A-E705-FED437A5F38F}"/>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9076BCB1-744F-618C-8674-C7801D3BF894}"/>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1F799FC1-1568-C606-B4B9-A870114096E2}"/>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B30A9712-1B67-5119-B610-6C621F2493EC}"/>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C9F241D4-BBF2-5721-316A-2B997C52EF8C}"/>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4F2E297E-457A-CEA2-7DDC-0CCA43705EE1}"/>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4þ&gt;23þ&gt;22þ&gt;20þ&gt;21þ&gt;26þ&gt;25[þaþ]þ&gt;24U3[þxþ]1[þaþ]MF52[þxþ]None[þaþ]D_I[þxþ]SubRowD[þaþ]þ&gt;22FT[þxþ]V[þaþ]þ&gt;21FT[þxþ]V[þaþ]þ&gt;21U12[þxþ]S[þaþ]þ&gt;21U19[þxþ]T[þaþ]þ&gt;21U21[þxþ]&gt;21[þaþ]þ&gt;21U22[þxþ]þNone[þaþ]þ&gt;21U68[þxþ]Y[þaþ]þ&gt;21U4[þxþ]0.321163645405079[þaþ]þ&gt;21U3[þxþ]0.934028440513082[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e0d8e4860b45459e8f9179c62f3a4fd9[þaþ]U1U81[þxþ]Y[þaþ]F192[þxþ]Y[þaþ]þ&gt;21U70[þxþ]TextStyle1[þaþ]þ&gt;21U62[þxþ]Y[þaþ]F190[þxþ]DoubleColorStyle1[þaþ]þ&gt;21U69[þxþ]N[þaþ]F_0[þxþ]0.177347930029178[þaþ]F166[þxþ]N[þaþ]F149[þxþ]InvertedTextStyle1[þaþ]þ&gt;21F148[þxþ]Topic[þaþ]F185[þxþ]333,116760253906[þaþ]F186[þxþ]642,080627441406[þaþ]U1U79[þxþ]0[þaþ]F184[þxþ]N[þaþ]U1U78[þxþ]50[þaþ]U110[þxþ]0[þaþ]U112[þxþ]Infinity[þaþ]F84[þxþ]N[þaþ]F196[þxþ]L[þaþ]F195[þxþ]D[þaþ]F189[þxþ]N[þaþ]þ&gt;21F197[þxþ]Y[þaþ]þ&gt;21F198[þxþ]N[þaþ]F-3[þxþ]Template20[þaþ]F124[þxþ]8[þaþ]F_6[þxþ]0.0769230769230775[þaþ]F209[þxþ]61.78087[þaþ]F210[þxþ]192.6104[þaþ]þ&gt;24FT[þxþ]V[þaþ]OL[þxþ]1[þaþ]F222[þxþ]N[þaþ]F236[þxþ]AGENDA[þaþ]U114[þxþ]1[þaþ]þ&gt;21U84[þxþ]Y[þaþ]þ&gt;20F232[þxþ]Y[þaþ]þ&gt;20F233[þxþ]1[þaþ]þ&gt;20U12[þxþ]S[þaþ]þ&gt;20U19[þxþ]L[þaþ]þ&gt;20U10[þxþ]0[þaþ]þ&gt;20U9[þxþ]0[þaþ]þ&gt;20U3[þxþ]1[þaþ]þ&gt;20U4[þxþ]0.248990878041191[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55582486585675[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8898504266491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5910723568226[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202.860229492188[þaþ]þ&gt;24U83[þxþ]63.7011032104492[þaþ]þ&gt;23VA[þxþ]Y[þaþ]þ&gt;23U82[þxþ]168.834091186523[þaþ]þ&gt;23U83[þxþ]29.0674800872803[þaþ]þ&gt;22F193[þxþ]N[þaþ]þ&gt;22VA[þxþ]N[þaþ]þ&gt;20VA[þxþ]Y[þaþ]þ&gt;20U82[þxþ]174.057952880859[þaþ]þ&gt;20U83[þxþ]58.569450378418[þaþ]þ&gt;22F194[þxþ]N[þaþ]þ&gt;22U82[þxþ]202.860229492188[þaþ]þ&gt;22U83[þxþ]28.3388977050781[þaþ]þ&gt;25U12[þxþ]S[þaþ]þ&gt;25U19[þxþ]TN[þaþ]þ&gt;25U10[þxþ]0[þaþ]þ&gt;25U9[þxþ]0[þaþ]þ&gt;25U3[þxþ]1[þaþ]þ&gt;25U4[þxþ]0.221355638010254[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1[þaþ]I_2F269[þxþ]-1[þaþ]I_2F264[þxþ]7[þaþ]I_2F265[þxþ]0[þaþ]þ&gt;25F148[þxþ]#[þaþ]F279[þxþ]23.2552[þaþ]F282[þxþ]277.9658[þaþ]F286[þxþ]Classic Color Palette[þaþ]F211[þxþ]N[þaþ]þ&gt;24U5[þxþ]0[þaþ]þ&gt;24U2[þxþ]0[þaþ]þ&gt;23U5[þxþ]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6FT[þxþ]V[þaþ]F302[þxþ]1_Colored[þaþ]F300[þxþ]01_Agenda[þaþ]F301[þxþ]01_Standard[þaþ]þ&gt;24F303[þxþ]48[þaþ]þ&gt;23F303[þxþ]50[þaþ]þ&gt;22F303[þxþ]52[þaþ]þ&gt;20F303[þxþ]54[þaþ]þ&gt;21F303[þxþ]60[þaþ]þ&gt;26F303[þxþ]35[þaþ]þ&gt;25F303[þxþ]46[þaþ]þ&gt;26U5[þxþ]3[þaþ]þ&gt;26U2[þxþ]0[þaþ]þ&gt;21F311[þxþ]14[þaþ]þ&gt;21F312[þxþ]0[þaþ]þ&gt;21F310[þxþ]-1[þaþ]þ&gt;20F311[þxþ]14[þaþ]þ&gt;20F312[þxþ]0[þaþ]þ&gt;20F310[þxþ]-1[þaþ]þ&gt;24F311[þxþ]14[þaþ]þ&gt;24F312[þxþ]0[þaþ]þ&gt;24F310[þxþ]-1[þaþ]þ&gt;25F311[þxþ]14[þaþ]þ&gt;25F312[þxþ]0[þaþ]þ&gt;25F310[þxþ]-1[þaþ]þ&gt;22F311[þxþ]14[þaþ]þ&gt;22F312[þxþ]0[þaþ]þ&gt;22F310[þxþ]-1[þaþ]þ&gt;23F311[þxþ]-2[þaþ]þ&gt;23F312[þxþ]-2.147484E+09[þaþ]þ&gt;23F310[þxþ]-1[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B8F3749F-20F1-888A-AF4A-D60C5E54B75D}"/>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9ED0E198-63DD-7290-5057-5C64DCE7933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39757CDB-41EA-CE01-FE4B-E5B3D78C4D0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cxnSp>
          <p:nvCxnSpPr>
            <p:cNvPr id="402" name="þ&gt;26" hidden="1" title="V">
              <a:extLst>
                <a:ext uri="{FF2B5EF4-FFF2-40B4-BE49-F238E27FC236}">
                  <a16:creationId xmlns:a16="http://schemas.microsoft.com/office/drawing/2014/main" id="{AAD75F72-E60E-326A-5C82-842A24225821}"/>
                </a:ext>
              </a:extLst>
            </p:cNvPr>
            <p:cNvCxnSpPr/>
            <p:nvPr/>
          </p:nvCxnSpPr>
          <p:spPr>
            <a:xfrm>
              <a:off x="3695700" y="1333500"/>
              <a:ext cx="12700" cy="1270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A102FA55-F4AE-7FE0-10FB-F4A253DAB95E}"/>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1968BFC9-4219-9C31-8F0B-1976F31529D5}"/>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32C83B83-C3A9-0B67-A477-2CDC04F4D5D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912385AB-59BF-79C1-D00E-9D86ABF2E3A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7D66A311-5BF6-13C2-68AB-53B2008B2E1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B130E77B-46E0-502E-46B3-6A0EF05914F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BB762696-5FE9-796A-6859-E27F27FF278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A458DEA9-7CFD-FC59-0623-B76E212108F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1BBB1C8A-89E1-CE06-251E-8AF91021B66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1AC13795-8727-3939-FD9A-072FB04A457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468C8F58-1D0C-2387-D6F3-422E4F44CDD8}"/>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000" b="1">
                <a:solidFill>
                  <a:schemeClr val="bg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FE0188C8-30C1-E2D8-955A-0DBE24B744C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E19F4024-DAE6-2FA5-B2BD-640E7330AC0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0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F5CC37FB-0AC4-DA4A-59B4-D27AAAD5215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7A96B569-8829-D921-A370-16B18DB9296B}"/>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9C872CBC-47EE-167B-B6E5-A414A7F7988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29484C30-A6AC-9459-451B-C1AFC832006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661C09A6-2DB8-15FE-F624-FA477F134C0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7D98AE74-8E0D-85BD-5860-675B9BD8AB4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702DE1F6-D6BD-C817-E019-E70200CFBD4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DF222D59-1BA6-9C5C-EC02-1C7D8521C3ED}"/>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4AD2274D-CE3E-11E2-9DE8-05B31217709C}"/>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DAC9EC06-1E31-EA16-0F12-C35549A19A81}"/>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020E7711-9D32-406B-9060-D2566DAB7FA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bg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F37258D2-2EB1-5B69-0B99-F08EA88D143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b="1">
                <a:solidFill>
                  <a:schemeClr val="bg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6B1AD141-65B1-B1DE-7867-60B634D2C1A0}"/>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4EC7EE7C-9209-BA65-168F-5144D0D0040C}"/>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793AA636-FC70-7FCA-8E23-A14212BA126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C43A9D7B-974C-1560-CD4F-80E27389C83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14F2867A-DBB3-05E9-7044-3D9ED492CDB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0D5BB7A5-731B-6AE2-6053-0731F5E351F8}"/>
                </a:ext>
              </a:extLst>
            </p:cNvPr>
            <p:cNvSpPr/>
            <p:nvPr/>
          </p:nvSpPr>
          <p:spPr>
            <a:xfrm>
              <a:off x="3695700" y="1333500"/>
              <a:ext cx="12700" cy="12700"/>
            </a:xfrm>
            <a:prstGeom prst="rect">
              <a:avLst/>
            </a:prstGeom>
            <a:solidFill>
              <a:schemeClr val="accent2">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2C8B4DC3-14D1-9939-BC72-CC83C140F95B}"/>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A51ED38A-161B-E909-FAF7-47626C2A45CC}"/>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bg1">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2B4D51EA-35F2-E498-F95E-DEF1D0A28B5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AF009F4E-BCB7-E987-29DC-50BA6B4E580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E55596F8-5E15-D467-5694-2BDD9FDF3CB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9CA2C07B-E16A-624D-2621-A463C2ADFE0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D3F2AFAB-FD83-59AB-44C3-944625BA305C}"/>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428" name="þ&gt;21#1|T" title="þ\#1_1|1||&gt;21|">
              <a:extLst>
                <a:ext uri="{FF2B5EF4-FFF2-40B4-BE49-F238E27FC236}">
                  <a16:creationId xmlns:a16="http://schemas.microsoft.com/office/drawing/2014/main" id="{2161B660-2C90-E114-8A71-90CA8AB3121A}"/>
                </a:ext>
              </a:extLst>
            </p:cNvPr>
            <p:cNvSpPr>
              <a:spLocks/>
            </p:cNvSpPr>
            <p:nvPr/>
          </p:nvSpPr>
          <p:spPr>
            <a:xfrm>
              <a:off x="3619500" y="1863266"/>
              <a:ext cx="2692400" cy="82391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29" name="þ&gt;21#2|T" title="þ\#1_2|2||&gt;21|">
              <a:extLst>
                <a:ext uri="{FF2B5EF4-FFF2-40B4-BE49-F238E27FC236}">
                  <a16:creationId xmlns:a16="http://schemas.microsoft.com/office/drawing/2014/main" id="{DC171775-7D6B-26A6-FBA7-95A8933A00AC}"/>
                </a:ext>
              </a:extLst>
            </p:cNvPr>
            <p:cNvSpPr>
              <a:spLocks/>
            </p:cNvSpPr>
            <p:nvPr/>
          </p:nvSpPr>
          <p:spPr>
            <a:xfrm>
              <a:off x="6413500" y="1863266"/>
              <a:ext cx="2692400" cy="82391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0" name="þ&gt;21#3|T" title="þ\#1_3|3||&gt;21|">
              <a:extLst>
                <a:ext uri="{FF2B5EF4-FFF2-40B4-BE49-F238E27FC236}">
                  <a16:creationId xmlns:a16="http://schemas.microsoft.com/office/drawing/2014/main" id="{3303EF50-EB61-76C2-9020-244236E5FDED}"/>
                </a:ext>
              </a:extLst>
            </p:cNvPr>
            <p:cNvSpPr>
              <a:spLocks/>
            </p:cNvSpPr>
            <p:nvPr/>
          </p:nvSpPr>
          <p:spPr>
            <a:xfrm>
              <a:off x="9207500" y="1863266"/>
              <a:ext cx="2692400" cy="82391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1" name="þ&gt;21#4|T" title="þ\#1_4|4||&gt;21|">
              <a:extLst>
                <a:ext uri="{FF2B5EF4-FFF2-40B4-BE49-F238E27FC236}">
                  <a16:creationId xmlns:a16="http://schemas.microsoft.com/office/drawing/2014/main" id="{27E55A72-D60D-758E-1134-B30A1AA031BA}"/>
                </a:ext>
              </a:extLst>
            </p:cNvPr>
            <p:cNvSpPr>
              <a:spLocks/>
            </p:cNvSpPr>
            <p:nvPr/>
          </p:nvSpPr>
          <p:spPr>
            <a:xfrm>
              <a:off x="3619500" y="4530266"/>
              <a:ext cx="2692400" cy="82391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2" name="þ&gt;21#5|T" title="þ\#1_5|5||&gt;21|">
              <a:extLst>
                <a:ext uri="{FF2B5EF4-FFF2-40B4-BE49-F238E27FC236}">
                  <a16:creationId xmlns:a16="http://schemas.microsoft.com/office/drawing/2014/main" id="{B252FD8E-5CDC-FB60-302B-313E42133D3F}"/>
                </a:ext>
              </a:extLst>
            </p:cNvPr>
            <p:cNvSpPr>
              <a:spLocks/>
            </p:cNvSpPr>
            <p:nvPr/>
          </p:nvSpPr>
          <p:spPr>
            <a:xfrm>
              <a:off x="6413500" y="4530266"/>
              <a:ext cx="2692400" cy="82391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3" name="þ&gt;21#6|T" title="þ\#1_6|6||&gt;21|">
              <a:extLst>
                <a:ext uri="{FF2B5EF4-FFF2-40B4-BE49-F238E27FC236}">
                  <a16:creationId xmlns:a16="http://schemas.microsoft.com/office/drawing/2014/main" id="{478936C9-2A01-8900-5624-9DF88EB93C10}"/>
                </a:ext>
              </a:extLst>
            </p:cNvPr>
            <p:cNvSpPr>
              <a:spLocks/>
            </p:cNvSpPr>
            <p:nvPr/>
          </p:nvSpPr>
          <p:spPr>
            <a:xfrm>
              <a:off x="9207500" y="4530266"/>
              <a:ext cx="2692400" cy="82391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4" name="þ&gt;20#1|L" title="þ\#1_1|1||&gt;20|">
              <a:extLst>
                <a:ext uri="{FF2B5EF4-FFF2-40B4-BE49-F238E27FC236}">
                  <a16:creationId xmlns:a16="http://schemas.microsoft.com/office/drawing/2014/main" id="{34E79B8D-BF22-834D-F0D3-25AC1F711CA9}"/>
                </a:ext>
              </a:extLst>
            </p:cNvPr>
            <p:cNvSpPr>
              <a:spLocks/>
            </p:cNvSpPr>
            <p:nvPr/>
          </p:nvSpPr>
          <p:spPr>
            <a:xfrm>
              <a:off x="3619500" y="2687179"/>
              <a:ext cx="2692400" cy="638761"/>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09:00-10:00</a:t>
              </a:r>
            </a:p>
          </p:txBody>
        </p:sp>
        <p:sp>
          <p:nvSpPr>
            <p:cNvPr id="435" name="þ&gt;20#2|L" title="þ\#1_2|2||&gt;20|">
              <a:extLst>
                <a:ext uri="{FF2B5EF4-FFF2-40B4-BE49-F238E27FC236}">
                  <a16:creationId xmlns:a16="http://schemas.microsoft.com/office/drawing/2014/main" id="{289C51F4-F77D-8D51-7AA9-AE27CFFAD116}"/>
                </a:ext>
              </a:extLst>
            </p:cNvPr>
            <p:cNvSpPr>
              <a:spLocks/>
            </p:cNvSpPr>
            <p:nvPr/>
          </p:nvSpPr>
          <p:spPr>
            <a:xfrm>
              <a:off x="6413500" y="2687179"/>
              <a:ext cx="2692400" cy="638761"/>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10:00-11:00</a:t>
              </a:r>
            </a:p>
          </p:txBody>
        </p:sp>
        <p:sp>
          <p:nvSpPr>
            <p:cNvPr id="436" name="þ&gt;20#3|L" title="þ\#1_3|3||&gt;20|">
              <a:extLst>
                <a:ext uri="{FF2B5EF4-FFF2-40B4-BE49-F238E27FC236}">
                  <a16:creationId xmlns:a16="http://schemas.microsoft.com/office/drawing/2014/main" id="{617C2338-7EEC-56F7-E5B6-04DD474A626C}"/>
                </a:ext>
              </a:extLst>
            </p:cNvPr>
            <p:cNvSpPr>
              <a:spLocks/>
            </p:cNvSpPr>
            <p:nvPr/>
          </p:nvSpPr>
          <p:spPr>
            <a:xfrm>
              <a:off x="9207500" y="2687179"/>
              <a:ext cx="2692400" cy="638761"/>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11:00-12:00</a:t>
              </a:r>
            </a:p>
          </p:txBody>
        </p:sp>
        <p:sp>
          <p:nvSpPr>
            <p:cNvPr id="437" name="þ&gt;20#4|L" title="þ\#1_4|4||&gt;20|">
              <a:extLst>
                <a:ext uri="{FF2B5EF4-FFF2-40B4-BE49-F238E27FC236}">
                  <a16:creationId xmlns:a16="http://schemas.microsoft.com/office/drawing/2014/main" id="{7852AF0B-584C-6058-C29A-8E942FDCD36D}"/>
                </a:ext>
              </a:extLst>
            </p:cNvPr>
            <p:cNvSpPr>
              <a:spLocks/>
            </p:cNvSpPr>
            <p:nvPr/>
          </p:nvSpPr>
          <p:spPr>
            <a:xfrm>
              <a:off x="3619500" y="5354179"/>
              <a:ext cx="2692400" cy="638761"/>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12:00-13:00</a:t>
              </a:r>
            </a:p>
          </p:txBody>
        </p:sp>
        <p:sp>
          <p:nvSpPr>
            <p:cNvPr id="438" name="þ&gt;20#5|L" title="þ\#1_5|5||&gt;20|">
              <a:extLst>
                <a:ext uri="{FF2B5EF4-FFF2-40B4-BE49-F238E27FC236}">
                  <a16:creationId xmlns:a16="http://schemas.microsoft.com/office/drawing/2014/main" id="{ED196975-5DBE-E5AC-AB1F-62DEE508ADF5}"/>
                </a:ext>
              </a:extLst>
            </p:cNvPr>
            <p:cNvSpPr>
              <a:spLocks/>
            </p:cNvSpPr>
            <p:nvPr/>
          </p:nvSpPr>
          <p:spPr>
            <a:xfrm>
              <a:off x="6413500" y="5354179"/>
              <a:ext cx="2692400" cy="638761"/>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13:00-14:00</a:t>
              </a:r>
            </a:p>
          </p:txBody>
        </p:sp>
        <p:sp>
          <p:nvSpPr>
            <p:cNvPr id="439" name="þ&gt;20#6|L" title="þ\#1_6|6||&gt;20|">
              <a:extLst>
                <a:ext uri="{FF2B5EF4-FFF2-40B4-BE49-F238E27FC236}">
                  <a16:creationId xmlns:a16="http://schemas.microsoft.com/office/drawing/2014/main" id="{EC9A7F04-F9D2-6F1A-5378-BBF7E21E2EB3}"/>
                </a:ext>
              </a:extLst>
            </p:cNvPr>
            <p:cNvSpPr>
              <a:spLocks/>
            </p:cNvSpPr>
            <p:nvPr/>
          </p:nvSpPr>
          <p:spPr>
            <a:xfrm>
              <a:off x="9207500" y="5354179"/>
              <a:ext cx="2692400" cy="638761"/>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14:00-15:00</a:t>
              </a:r>
            </a:p>
          </p:txBody>
        </p:sp>
        <p:sp>
          <p:nvSpPr>
            <p:cNvPr id="440" name="þ&gt;23#1|T" title="þ\#1_1|1||&gt;23|">
              <a:extLst>
                <a:ext uri="{FF2B5EF4-FFF2-40B4-BE49-F238E27FC236}">
                  <a16:creationId xmlns:a16="http://schemas.microsoft.com/office/drawing/2014/main" id="{5D161323-9FA3-5C27-E653-413445BBB85B}"/>
                </a:ext>
              </a:extLst>
            </p:cNvPr>
            <p:cNvSpPr>
              <a:spLocks/>
            </p:cNvSpPr>
            <p:nvPr/>
          </p:nvSpPr>
          <p:spPr>
            <a:xfrm>
              <a:off x="3619500" y="3325940"/>
              <a:ext cx="2692400" cy="48482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bg1">
                      <a:lumMod val="100000"/>
                    </a:schemeClr>
                  </a:solidFill>
                  <a:latin typeface="Bierstadt" panose="020B0004020202020204" pitchFamily="34" charset="0"/>
                </a:rPr>
                <a:t>Add Speaker</a:t>
              </a:r>
            </a:p>
          </p:txBody>
        </p:sp>
        <p:sp>
          <p:nvSpPr>
            <p:cNvPr id="441" name="þ&gt;23#2|T" title="þ\#1_2|2||&gt;23|">
              <a:extLst>
                <a:ext uri="{FF2B5EF4-FFF2-40B4-BE49-F238E27FC236}">
                  <a16:creationId xmlns:a16="http://schemas.microsoft.com/office/drawing/2014/main" id="{EE642288-714F-90C0-5DE6-D4BB33721A54}"/>
                </a:ext>
              </a:extLst>
            </p:cNvPr>
            <p:cNvSpPr>
              <a:spLocks/>
            </p:cNvSpPr>
            <p:nvPr/>
          </p:nvSpPr>
          <p:spPr>
            <a:xfrm>
              <a:off x="6413500" y="3325940"/>
              <a:ext cx="2692400" cy="48482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bg1">
                      <a:lumMod val="100000"/>
                    </a:schemeClr>
                  </a:solidFill>
                  <a:latin typeface="Bierstadt" panose="020B0004020202020204" pitchFamily="34" charset="0"/>
                </a:rPr>
                <a:t>Add Speaker</a:t>
              </a:r>
            </a:p>
          </p:txBody>
        </p:sp>
        <p:sp>
          <p:nvSpPr>
            <p:cNvPr id="442" name="þ&gt;23#3|T" title="þ\#1_3|3||&gt;23|">
              <a:extLst>
                <a:ext uri="{FF2B5EF4-FFF2-40B4-BE49-F238E27FC236}">
                  <a16:creationId xmlns:a16="http://schemas.microsoft.com/office/drawing/2014/main" id="{48F97251-86D0-FD77-BCC0-317D2B5AC565}"/>
                </a:ext>
              </a:extLst>
            </p:cNvPr>
            <p:cNvSpPr>
              <a:spLocks/>
            </p:cNvSpPr>
            <p:nvPr/>
          </p:nvSpPr>
          <p:spPr>
            <a:xfrm>
              <a:off x="9207500" y="3325940"/>
              <a:ext cx="2692400" cy="48482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bg1">
                      <a:lumMod val="100000"/>
                    </a:schemeClr>
                  </a:solidFill>
                  <a:latin typeface="Bierstadt" panose="020B0004020202020204" pitchFamily="34" charset="0"/>
                </a:rPr>
                <a:t>Add Speaker</a:t>
              </a:r>
            </a:p>
          </p:txBody>
        </p:sp>
        <p:sp>
          <p:nvSpPr>
            <p:cNvPr id="443" name="þ&gt;23#4|T" title="þ\#1_4|4||&gt;23|">
              <a:extLst>
                <a:ext uri="{FF2B5EF4-FFF2-40B4-BE49-F238E27FC236}">
                  <a16:creationId xmlns:a16="http://schemas.microsoft.com/office/drawing/2014/main" id="{B0EF84B5-5A87-E1B2-40B1-0E74DB5DA6C9}"/>
                </a:ext>
              </a:extLst>
            </p:cNvPr>
            <p:cNvSpPr>
              <a:spLocks/>
            </p:cNvSpPr>
            <p:nvPr/>
          </p:nvSpPr>
          <p:spPr>
            <a:xfrm>
              <a:off x="3619500" y="5992940"/>
              <a:ext cx="2692400" cy="48482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bg1">
                      <a:lumMod val="100000"/>
                    </a:schemeClr>
                  </a:solidFill>
                  <a:latin typeface="Bierstadt" panose="020B0004020202020204" pitchFamily="34" charset="0"/>
                </a:rPr>
                <a:t>Add Speaker</a:t>
              </a:r>
            </a:p>
          </p:txBody>
        </p:sp>
        <p:sp>
          <p:nvSpPr>
            <p:cNvPr id="444" name="þ&gt;23#5|T" title="þ\#1_5|5||&gt;23|">
              <a:extLst>
                <a:ext uri="{FF2B5EF4-FFF2-40B4-BE49-F238E27FC236}">
                  <a16:creationId xmlns:a16="http://schemas.microsoft.com/office/drawing/2014/main" id="{66242E3B-248E-FAC6-D0A7-60DD5C3B6E74}"/>
                </a:ext>
              </a:extLst>
            </p:cNvPr>
            <p:cNvSpPr>
              <a:spLocks/>
            </p:cNvSpPr>
            <p:nvPr/>
          </p:nvSpPr>
          <p:spPr>
            <a:xfrm>
              <a:off x="6413500" y="5992940"/>
              <a:ext cx="2692400" cy="48482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bg1">
                      <a:lumMod val="100000"/>
                    </a:schemeClr>
                  </a:solidFill>
                  <a:latin typeface="Bierstadt" panose="020B0004020202020204" pitchFamily="34" charset="0"/>
                </a:rPr>
                <a:t>Add Speaker</a:t>
              </a:r>
            </a:p>
          </p:txBody>
        </p:sp>
        <p:sp>
          <p:nvSpPr>
            <p:cNvPr id="445" name="þ&gt;23#6|T" title="þ\#1_6|6||&gt;23|">
              <a:extLst>
                <a:ext uri="{FF2B5EF4-FFF2-40B4-BE49-F238E27FC236}">
                  <a16:creationId xmlns:a16="http://schemas.microsoft.com/office/drawing/2014/main" id="{8354BD0C-8506-2E22-9EF9-08146F930568}"/>
                </a:ext>
              </a:extLst>
            </p:cNvPr>
            <p:cNvSpPr>
              <a:spLocks/>
            </p:cNvSpPr>
            <p:nvPr/>
          </p:nvSpPr>
          <p:spPr>
            <a:xfrm>
              <a:off x="9207500" y="5992940"/>
              <a:ext cx="2692400" cy="48482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bg1">
                      <a:lumMod val="100000"/>
                    </a:schemeClr>
                  </a:solidFill>
                  <a:latin typeface="Bierstadt" panose="020B0004020202020204" pitchFamily="34" charset="0"/>
                </a:rPr>
                <a:t>Add Speaker</a:t>
              </a:r>
            </a:p>
          </p:txBody>
        </p:sp>
        <p:sp>
          <p:nvSpPr>
            <p:cNvPr id="446" name="þ&gt;25#1|TN" title="þ\#1_1|1|||0">
              <a:extLst>
                <a:ext uri="{FF2B5EF4-FFF2-40B4-BE49-F238E27FC236}">
                  <a16:creationId xmlns:a16="http://schemas.microsoft.com/office/drawing/2014/main" id="{7AD21A29-3899-B203-105B-B064B13BCFB5}"/>
                </a:ext>
              </a:extLst>
            </p:cNvPr>
            <p:cNvSpPr>
              <a:spLocks/>
            </p:cNvSpPr>
            <p:nvPr/>
          </p:nvSpPr>
          <p:spPr>
            <a:xfrm>
              <a:off x="3619500" y="1257300"/>
              <a:ext cx="2692400" cy="56786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01</a:t>
              </a:r>
            </a:p>
          </p:txBody>
        </p:sp>
        <p:sp>
          <p:nvSpPr>
            <p:cNvPr id="447" name="þ&gt;25#2|TN" title="þ\#1_2|2|||0">
              <a:extLst>
                <a:ext uri="{FF2B5EF4-FFF2-40B4-BE49-F238E27FC236}">
                  <a16:creationId xmlns:a16="http://schemas.microsoft.com/office/drawing/2014/main" id="{6B4D90A6-EEBD-00AD-8B3D-93A7D2EB1836}"/>
                </a:ext>
              </a:extLst>
            </p:cNvPr>
            <p:cNvSpPr>
              <a:spLocks/>
            </p:cNvSpPr>
            <p:nvPr/>
          </p:nvSpPr>
          <p:spPr>
            <a:xfrm>
              <a:off x="6413500" y="1257300"/>
              <a:ext cx="2692400" cy="56786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02</a:t>
              </a:r>
            </a:p>
          </p:txBody>
        </p:sp>
        <p:sp>
          <p:nvSpPr>
            <p:cNvPr id="448" name="þ&gt;25#3|TN" title="þ\#1_3|3|||0">
              <a:extLst>
                <a:ext uri="{FF2B5EF4-FFF2-40B4-BE49-F238E27FC236}">
                  <a16:creationId xmlns:a16="http://schemas.microsoft.com/office/drawing/2014/main" id="{16B6E7D2-D150-3B01-84D6-AFBCBB924521}"/>
                </a:ext>
              </a:extLst>
            </p:cNvPr>
            <p:cNvSpPr>
              <a:spLocks/>
            </p:cNvSpPr>
            <p:nvPr/>
          </p:nvSpPr>
          <p:spPr>
            <a:xfrm>
              <a:off x="9207500" y="1257300"/>
              <a:ext cx="2692400" cy="56786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03</a:t>
              </a:r>
            </a:p>
          </p:txBody>
        </p:sp>
        <p:sp>
          <p:nvSpPr>
            <p:cNvPr id="449" name="þ&gt;25#4|TN" title="þ\#1_4|4|||0">
              <a:extLst>
                <a:ext uri="{FF2B5EF4-FFF2-40B4-BE49-F238E27FC236}">
                  <a16:creationId xmlns:a16="http://schemas.microsoft.com/office/drawing/2014/main" id="{3FB13DA0-6A89-DE1D-4F15-950B3EAA5E23}"/>
                </a:ext>
              </a:extLst>
            </p:cNvPr>
            <p:cNvSpPr>
              <a:spLocks/>
            </p:cNvSpPr>
            <p:nvPr/>
          </p:nvSpPr>
          <p:spPr>
            <a:xfrm>
              <a:off x="3619500" y="3924300"/>
              <a:ext cx="2692400" cy="56786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04</a:t>
              </a:r>
            </a:p>
          </p:txBody>
        </p:sp>
        <p:sp>
          <p:nvSpPr>
            <p:cNvPr id="450" name="þ&gt;25#5|TN" title="þ\#1_5|5|||0">
              <a:extLst>
                <a:ext uri="{FF2B5EF4-FFF2-40B4-BE49-F238E27FC236}">
                  <a16:creationId xmlns:a16="http://schemas.microsoft.com/office/drawing/2014/main" id="{6167C34E-C460-B227-C3BF-925B8C3880A4}"/>
                </a:ext>
              </a:extLst>
            </p:cNvPr>
            <p:cNvSpPr>
              <a:spLocks/>
            </p:cNvSpPr>
            <p:nvPr/>
          </p:nvSpPr>
          <p:spPr>
            <a:xfrm>
              <a:off x="6413500" y="3924300"/>
              <a:ext cx="2692400" cy="56786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05</a:t>
              </a:r>
            </a:p>
          </p:txBody>
        </p:sp>
        <p:sp>
          <p:nvSpPr>
            <p:cNvPr id="451" name="þ&gt;25#6|TN" title="þ\#1_6|6|||0">
              <a:extLst>
                <a:ext uri="{FF2B5EF4-FFF2-40B4-BE49-F238E27FC236}">
                  <a16:creationId xmlns:a16="http://schemas.microsoft.com/office/drawing/2014/main" id="{AC157789-43AB-2C89-68DB-36D4544F0964}"/>
                </a:ext>
              </a:extLst>
            </p:cNvPr>
            <p:cNvSpPr>
              <a:spLocks/>
            </p:cNvSpPr>
            <p:nvPr/>
          </p:nvSpPr>
          <p:spPr>
            <a:xfrm>
              <a:off x="9207500" y="3924300"/>
              <a:ext cx="2692400" cy="56786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06</a:t>
              </a:r>
            </a:p>
          </p:txBody>
        </p:sp>
        <p:cxnSp>
          <p:nvCxnSpPr>
            <p:cNvPr id="452" name="þ&gt;26#1|S" title="þ\#1_1|1|||">
              <a:extLst>
                <a:ext uri="{FF2B5EF4-FFF2-40B4-BE49-F238E27FC236}">
                  <a16:creationId xmlns:a16="http://schemas.microsoft.com/office/drawing/2014/main" id="{4A86BBCD-FDFE-DA6F-64E5-A91CD0BEAFDD}"/>
                </a:ext>
              </a:extLst>
            </p:cNvPr>
            <p:cNvCxnSpPr/>
            <p:nvPr/>
          </p:nvCxnSpPr>
          <p:spPr>
            <a:xfrm>
              <a:off x="3619500" y="1825166"/>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3" name="þ&gt;26#2|S" title="þ\#1_2|2|||">
              <a:extLst>
                <a:ext uri="{FF2B5EF4-FFF2-40B4-BE49-F238E27FC236}">
                  <a16:creationId xmlns:a16="http://schemas.microsoft.com/office/drawing/2014/main" id="{9F55F35F-3233-1D49-35BB-A29C84E9D1A3}"/>
                </a:ext>
              </a:extLst>
            </p:cNvPr>
            <p:cNvCxnSpPr/>
            <p:nvPr/>
          </p:nvCxnSpPr>
          <p:spPr>
            <a:xfrm>
              <a:off x="6413500" y="1825166"/>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4" name="þ&gt;26#3|S" title="þ\#1_3|3|||">
              <a:extLst>
                <a:ext uri="{FF2B5EF4-FFF2-40B4-BE49-F238E27FC236}">
                  <a16:creationId xmlns:a16="http://schemas.microsoft.com/office/drawing/2014/main" id="{9F7550FC-9BEE-7000-356D-3E9F877AED1E}"/>
                </a:ext>
              </a:extLst>
            </p:cNvPr>
            <p:cNvCxnSpPr/>
            <p:nvPr/>
          </p:nvCxnSpPr>
          <p:spPr>
            <a:xfrm>
              <a:off x="9207500" y="1825166"/>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5" name="þ&gt;26#4|S" title="þ\#1_4|4|||">
              <a:extLst>
                <a:ext uri="{FF2B5EF4-FFF2-40B4-BE49-F238E27FC236}">
                  <a16:creationId xmlns:a16="http://schemas.microsoft.com/office/drawing/2014/main" id="{175FD360-5613-60D3-6596-DA8BF8C0FF28}"/>
                </a:ext>
              </a:extLst>
            </p:cNvPr>
            <p:cNvCxnSpPr/>
            <p:nvPr/>
          </p:nvCxnSpPr>
          <p:spPr>
            <a:xfrm>
              <a:off x="3619500" y="4492166"/>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6" name="þ&gt;26#5|S" title="þ\#1_5|5|||">
              <a:extLst>
                <a:ext uri="{FF2B5EF4-FFF2-40B4-BE49-F238E27FC236}">
                  <a16:creationId xmlns:a16="http://schemas.microsoft.com/office/drawing/2014/main" id="{8D3BF6EE-F2E0-F971-17D4-2016AF5CC566}"/>
                </a:ext>
              </a:extLst>
            </p:cNvPr>
            <p:cNvCxnSpPr/>
            <p:nvPr/>
          </p:nvCxnSpPr>
          <p:spPr>
            <a:xfrm>
              <a:off x="6413500" y="4492166"/>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7" name="þ&gt;26#6|S" title="þ\#1_6|6|||">
              <a:extLst>
                <a:ext uri="{FF2B5EF4-FFF2-40B4-BE49-F238E27FC236}">
                  <a16:creationId xmlns:a16="http://schemas.microsoft.com/office/drawing/2014/main" id="{54EC0600-1223-E8D3-34E8-86B419D454B8}"/>
                </a:ext>
              </a:extLst>
            </p:cNvPr>
            <p:cNvCxnSpPr/>
            <p:nvPr/>
          </p:nvCxnSpPr>
          <p:spPr>
            <a:xfrm>
              <a:off x="9207500" y="4492166"/>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17" name="þ\#1_1" descr="Section # 1@0@0" hidden="1" title="1">
              <a:extLst>
                <a:ext uri="{FF2B5EF4-FFF2-40B4-BE49-F238E27FC236}">
                  <a16:creationId xmlns:a16="http://schemas.microsoft.com/office/drawing/2014/main" id="{A55ECF7E-8605-BD62-5D04-00C289156447}"/>
                </a:ext>
              </a:extLst>
            </p:cNvPr>
            <p:cNvSpPr/>
            <p:nvPr/>
          </p:nvSpPr>
          <p:spPr>
            <a:xfrm>
              <a:off x="3619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2" descr="Section # 1@0@0" hidden="1" title="1">
              <a:extLst>
                <a:ext uri="{FF2B5EF4-FFF2-40B4-BE49-F238E27FC236}">
                  <a16:creationId xmlns:a16="http://schemas.microsoft.com/office/drawing/2014/main" id="{0B6EEF17-D351-590E-53ED-EFABE380293C}"/>
                </a:ext>
              </a:extLst>
            </p:cNvPr>
            <p:cNvSpPr/>
            <p:nvPr/>
          </p:nvSpPr>
          <p:spPr>
            <a:xfrm>
              <a:off x="6413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3" descr="Section # 1@0@0" hidden="1" title="1">
              <a:extLst>
                <a:ext uri="{FF2B5EF4-FFF2-40B4-BE49-F238E27FC236}">
                  <a16:creationId xmlns:a16="http://schemas.microsoft.com/office/drawing/2014/main" id="{69535E50-FB90-55E3-F070-095476141068}"/>
                </a:ext>
              </a:extLst>
            </p:cNvPr>
            <p:cNvSpPr/>
            <p:nvPr/>
          </p:nvSpPr>
          <p:spPr>
            <a:xfrm>
              <a:off x="9207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4" descr="Section # 1@0@0" hidden="1" title="1">
              <a:extLst>
                <a:ext uri="{FF2B5EF4-FFF2-40B4-BE49-F238E27FC236}">
                  <a16:creationId xmlns:a16="http://schemas.microsoft.com/office/drawing/2014/main" id="{B0FF83BD-BAC4-9B11-74B0-2E1EF2775043}"/>
                </a:ext>
              </a:extLst>
            </p:cNvPr>
            <p:cNvSpPr/>
            <p:nvPr/>
          </p:nvSpPr>
          <p:spPr>
            <a:xfrm>
              <a:off x="3619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5" descr="Section # 1@0@0" hidden="1" title="1">
              <a:extLst>
                <a:ext uri="{FF2B5EF4-FFF2-40B4-BE49-F238E27FC236}">
                  <a16:creationId xmlns:a16="http://schemas.microsoft.com/office/drawing/2014/main" id="{131618D5-4A15-A604-C24F-6C0C9AA7B45B}"/>
                </a:ext>
              </a:extLst>
            </p:cNvPr>
            <p:cNvSpPr/>
            <p:nvPr/>
          </p:nvSpPr>
          <p:spPr>
            <a:xfrm>
              <a:off x="6413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6" descr="Section # 1@0@0" hidden="1" title="1">
              <a:extLst>
                <a:ext uri="{FF2B5EF4-FFF2-40B4-BE49-F238E27FC236}">
                  <a16:creationId xmlns:a16="http://schemas.microsoft.com/office/drawing/2014/main" id="{992ED330-C9DC-B9D6-E899-0202DF4699AC}"/>
                </a:ext>
              </a:extLst>
            </p:cNvPr>
            <p:cNvSpPr/>
            <p:nvPr/>
          </p:nvSpPr>
          <p:spPr>
            <a:xfrm>
              <a:off x="9207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38034348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69" name="þK">
            <a:extLst>
              <a:ext uri="{FF2B5EF4-FFF2-40B4-BE49-F238E27FC236}">
                <a16:creationId xmlns:a16="http://schemas.microsoft.com/office/drawing/2014/main" id="{65B646B8-F74F-F927-5924-3CA03860989C}"/>
              </a:ext>
            </a:extLst>
          </p:cNvPr>
          <p:cNvGrpSpPr/>
          <p:nvPr/>
        </p:nvGrpSpPr>
        <p:grpSpPr>
          <a:xfrm>
            <a:off x="3505200" y="1143000"/>
            <a:ext cx="9020959" cy="5461000"/>
            <a:chOff x="3505200" y="1143000"/>
            <a:chExt cx="9020959" cy="5461000"/>
          </a:xfrm>
        </p:grpSpPr>
        <p:sp>
          <p:nvSpPr>
            <p:cNvPr id="410" name="þC#1" title="xx">
              <a:extLst>
                <a:ext uri="{FF2B5EF4-FFF2-40B4-BE49-F238E27FC236}">
                  <a16:creationId xmlns:a16="http://schemas.microsoft.com/office/drawing/2014/main" id="{F575C535-0FDD-4FF4-ABBD-B220D1786A9D}"/>
                </a:ext>
              </a:extLst>
            </p:cNvPr>
            <p:cNvSpPr/>
            <p:nvPr/>
          </p:nvSpPr>
          <p:spPr>
            <a:xfrm>
              <a:off x="3505200" y="1143000"/>
              <a:ext cx="9014609" cy="5454650"/>
            </a:xfrm>
            <a:prstGeom prst="rect">
              <a:avLst/>
            </a:prstGeom>
            <a:solidFill>
              <a:schemeClr val="bg1">
                <a:lumMod val="95000"/>
              </a:schemeClr>
            </a:solidFill>
            <a:ln w="12700" cmpd="sng">
              <a:solidFill>
                <a:schemeClr val="bg1">
                  <a:lumMod val="85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425" name="þH#7" descr="1 1" hidden="1" title="|7|">
              <a:extLst>
                <a:ext uri="{FF2B5EF4-FFF2-40B4-BE49-F238E27FC236}">
                  <a16:creationId xmlns:a16="http://schemas.microsoft.com/office/drawing/2014/main" id="{1F856F65-B139-2C21-EEB4-C624097DB6A4}"/>
                </a:ext>
              </a:extLst>
            </p:cNvPr>
            <p:cNvSpPr/>
            <p:nvPr/>
          </p:nvSpPr>
          <p:spPr>
            <a:xfrm>
              <a:off x="3568700" y="5816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3" name="þH#6" descr="1 1" hidden="1" title="|6|">
              <a:extLst>
                <a:ext uri="{FF2B5EF4-FFF2-40B4-BE49-F238E27FC236}">
                  <a16:creationId xmlns:a16="http://schemas.microsoft.com/office/drawing/2014/main" id="{F4DCBA03-D49E-0BFB-9CDC-30C087EE1DD2}"/>
                </a:ext>
              </a:extLst>
            </p:cNvPr>
            <p:cNvSpPr/>
            <p:nvPr/>
          </p:nvSpPr>
          <p:spPr>
            <a:xfrm>
              <a:off x="3568700" y="5054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1" name="þH#5" descr="1 1" hidden="1" title="|5|">
              <a:extLst>
                <a:ext uri="{FF2B5EF4-FFF2-40B4-BE49-F238E27FC236}">
                  <a16:creationId xmlns:a16="http://schemas.microsoft.com/office/drawing/2014/main" id="{6CBBBA98-EF25-7B3A-DC68-67919CEA3EEF}"/>
                </a:ext>
              </a:extLst>
            </p:cNvPr>
            <p:cNvSpPr/>
            <p:nvPr/>
          </p:nvSpPr>
          <p:spPr>
            <a:xfrm>
              <a:off x="3568700" y="4292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9" name="þH#4" descr="1 1" hidden="1" title="|4|">
              <a:extLst>
                <a:ext uri="{FF2B5EF4-FFF2-40B4-BE49-F238E27FC236}">
                  <a16:creationId xmlns:a16="http://schemas.microsoft.com/office/drawing/2014/main" id="{2876E655-1DC7-2A40-DF76-05132F074038}"/>
                </a:ext>
              </a:extLst>
            </p:cNvPr>
            <p:cNvSpPr/>
            <p:nvPr/>
          </p:nvSpPr>
          <p:spPr>
            <a:xfrm>
              <a:off x="3568700" y="3530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7" name="þH#3" descr="1 1" hidden="1" title="|3|">
              <a:extLst>
                <a:ext uri="{FF2B5EF4-FFF2-40B4-BE49-F238E27FC236}">
                  <a16:creationId xmlns:a16="http://schemas.microsoft.com/office/drawing/2014/main" id="{5FE2A8C9-3858-31A0-7510-E7CFC62CBE72}"/>
                </a:ext>
              </a:extLst>
            </p:cNvPr>
            <p:cNvSpPr/>
            <p:nvPr/>
          </p:nvSpPr>
          <p:spPr>
            <a:xfrm>
              <a:off x="3568700" y="2768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5" name="þH#2" descr="1 1" hidden="1" title="|2|">
              <a:extLst>
                <a:ext uri="{FF2B5EF4-FFF2-40B4-BE49-F238E27FC236}">
                  <a16:creationId xmlns:a16="http://schemas.microsoft.com/office/drawing/2014/main" id="{691828B5-9D4A-8818-FDDE-0A37D84D76C3}"/>
                </a:ext>
              </a:extLst>
            </p:cNvPr>
            <p:cNvSpPr/>
            <p:nvPr/>
          </p:nvSpPr>
          <p:spPr>
            <a:xfrm>
              <a:off x="3568700" y="2006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3" name="þH#1" descr="1 1" hidden="1" title="|1|">
              <a:extLst>
                <a:ext uri="{FF2B5EF4-FFF2-40B4-BE49-F238E27FC236}">
                  <a16:creationId xmlns:a16="http://schemas.microsoft.com/office/drawing/2014/main" id="{576B7551-04F7-43B1-4B78-CE18D22091C3}"/>
                </a:ext>
              </a:extLst>
            </p:cNvPr>
            <p:cNvSpPr/>
            <p:nvPr/>
          </p:nvSpPr>
          <p:spPr>
            <a:xfrm>
              <a:off x="3568700" y="1244600"/>
              <a:ext cx="8382000" cy="685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pic>
          <p:nvPicPr>
            <p:cNvPr id="468" name="þ&gt;25#7|TN𝜋">
              <a:extLst>
                <a:ext uri="{FF2B5EF4-FFF2-40B4-BE49-F238E27FC236}">
                  <a16:creationId xmlns:a16="http://schemas.microsoft.com/office/drawing/2014/main" id="{4D8153C4-0246-E34D-D222-86B6B2671CE9}"/>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3617351" y="5816600"/>
              <a:ext cx="571500" cy="685800"/>
            </a:xfrm>
            <a:prstGeom prst="rect">
              <a:avLst/>
            </a:prstGeom>
          </p:spPr>
        </p:pic>
        <p:pic>
          <p:nvPicPr>
            <p:cNvPr id="466" name="þ&gt;25#6|TN𝜋">
              <a:extLst>
                <a:ext uri="{FF2B5EF4-FFF2-40B4-BE49-F238E27FC236}">
                  <a16:creationId xmlns:a16="http://schemas.microsoft.com/office/drawing/2014/main" id="{A3C389CD-AB43-37E3-EE44-0401CF5602F6}"/>
                </a:ext>
              </a:extLst>
            </p:cNvPr>
            <p:cNvPicPr>
              <a:picLocks/>
            </p:cNvPicPr>
            <p:nvPr/>
          </p:nvPicPr>
          <p:blipFill>
            <a:blip r:embed="rId7">
              <a:extLst>
                <a:ext uri="{96DAC541-7B7A-43D3-8B79-37D633B846F1}">
                  <asvg:svgBlip xmlns:asvg="http://schemas.microsoft.com/office/drawing/2016/SVG/main" r:embed="rId8"/>
                </a:ext>
              </a:extLst>
            </a:blip>
            <a:stretch>
              <a:fillRect/>
            </a:stretch>
          </p:blipFill>
          <p:spPr>
            <a:xfrm>
              <a:off x="3976589" y="5054600"/>
              <a:ext cx="571500" cy="685800"/>
            </a:xfrm>
            <a:prstGeom prst="rect">
              <a:avLst/>
            </a:prstGeom>
          </p:spPr>
        </p:pic>
        <p:pic>
          <p:nvPicPr>
            <p:cNvPr id="464" name="þ&gt;25#5|TN𝜋">
              <a:extLst>
                <a:ext uri="{FF2B5EF4-FFF2-40B4-BE49-F238E27FC236}">
                  <a16:creationId xmlns:a16="http://schemas.microsoft.com/office/drawing/2014/main" id="{9F2CD759-607F-A2D7-58BB-B64B28BAD693}"/>
                </a:ext>
              </a:extLst>
            </p:cNvPr>
            <p:cNvPicPr>
              <a:picLocks/>
            </p:cNvPicPr>
            <p:nvPr/>
          </p:nvPicPr>
          <p:blipFill>
            <a:blip r:embed="rId9">
              <a:extLst>
                <a:ext uri="{96DAC541-7B7A-43D3-8B79-37D633B846F1}">
                  <asvg:svgBlip xmlns:asvg="http://schemas.microsoft.com/office/drawing/2016/SVG/main" r:embed="rId10"/>
                </a:ext>
              </a:extLst>
            </a:blip>
            <a:stretch>
              <a:fillRect/>
            </a:stretch>
          </p:blipFill>
          <p:spPr>
            <a:xfrm>
              <a:off x="4142354" y="4292600"/>
              <a:ext cx="571500" cy="685800"/>
            </a:xfrm>
            <a:prstGeom prst="rect">
              <a:avLst/>
            </a:prstGeom>
          </p:spPr>
        </p:pic>
        <p:pic>
          <p:nvPicPr>
            <p:cNvPr id="462" name="þ&gt;25#4|TN𝜋">
              <a:extLst>
                <a:ext uri="{FF2B5EF4-FFF2-40B4-BE49-F238E27FC236}">
                  <a16:creationId xmlns:a16="http://schemas.microsoft.com/office/drawing/2014/main" id="{37E34647-1D34-1CD3-02E6-7B1DC3181A1C}"/>
                </a:ext>
              </a:extLst>
            </p:cNvPr>
            <p:cNvPicPr>
              <a:picLocks/>
            </p:cNvPicPr>
            <p:nvPr/>
          </p:nvPicPr>
          <p:blipFill>
            <a:blip r:embed="rId11">
              <a:extLst>
                <a:ext uri="{96DAC541-7B7A-43D3-8B79-37D633B846F1}">
                  <asvg:svgBlip xmlns:asvg="http://schemas.microsoft.com/office/drawing/2016/SVG/main" r:embed="rId12"/>
                </a:ext>
              </a:extLst>
            </a:blip>
            <a:stretch>
              <a:fillRect/>
            </a:stretch>
          </p:blipFill>
          <p:spPr>
            <a:xfrm>
              <a:off x="4192810" y="3530600"/>
              <a:ext cx="571500" cy="685800"/>
            </a:xfrm>
            <a:prstGeom prst="rect">
              <a:avLst/>
            </a:prstGeom>
          </p:spPr>
        </p:pic>
        <p:pic>
          <p:nvPicPr>
            <p:cNvPr id="460" name="þ&gt;25#3|TN𝜋">
              <a:extLst>
                <a:ext uri="{FF2B5EF4-FFF2-40B4-BE49-F238E27FC236}">
                  <a16:creationId xmlns:a16="http://schemas.microsoft.com/office/drawing/2014/main" id="{5FEDE7BA-98A2-94FD-D7FB-1E3753E5F782}"/>
                </a:ext>
              </a:extLst>
            </p:cNvPr>
            <p:cNvPicPr>
              <a:picLocks/>
            </p:cNvPicPr>
            <p:nvPr/>
          </p:nvPicPr>
          <p:blipFill>
            <a:blip r:embed="rId13">
              <a:extLst>
                <a:ext uri="{96DAC541-7B7A-43D3-8B79-37D633B846F1}">
                  <asvg:svgBlip xmlns:asvg="http://schemas.microsoft.com/office/drawing/2016/SVG/main" r:embed="rId14"/>
                </a:ext>
              </a:extLst>
            </a:blip>
            <a:stretch>
              <a:fillRect/>
            </a:stretch>
          </p:blipFill>
          <p:spPr>
            <a:xfrm>
              <a:off x="4142354" y="2768600"/>
              <a:ext cx="571500" cy="685800"/>
            </a:xfrm>
            <a:prstGeom prst="rect">
              <a:avLst/>
            </a:prstGeom>
          </p:spPr>
        </p:pic>
        <p:pic>
          <p:nvPicPr>
            <p:cNvPr id="458" name="þ&gt;25#2|TN𝜋">
              <a:extLst>
                <a:ext uri="{FF2B5EF4-FFF2-40B4-BE49-F238E27FC236}">
                  <a16:creationId xmlns:a16="http://schemas.microsoft.com/office/drawing/2014/main" id="{8A7A9EB3-D801-0D1A-8A3E-FC93F03DD7DA}"/>
                </a:ext>
              </a:extLst>
            </p:cNvPr>
            <p:cNvPicPr>
              <a:picLocks/>
            </p:cNvPicPr>
            <p:nvPr/>
          </p:nvPicPr>
          <p:blipFill>
            <a:blip r:embed="rId15">
              <a:extLst>
                <a:ext uri="{96DAC541-7B7A-43D3-8B79-37D633B846F1}">
                  <asvg:svgBlip xmlns:asvg="http://schemas.microsoft.com/office/drawing/2016/SVG/main" r:embed="rId16"/>
                </a:ext>
              </a:extLst>
            </a:blip>
            <a:stretch>
              <a:fillRect/>
            </a:stretch>
          </p:blipFill>
          <p:spPr>
            <a:xfrm>
              <a:off x="3976589" y="2006600"/>
              <a:ext cx="571500" cy="685800"/>
            </a:xfrm>
            <a:prstGeom prst="rect">
              <a:avLst/>
            </a:prstGeom>
          </p:spPr>
        </p:pic>
        <p:pic>
          <p:nvPicPr>
            <p:cNvPr id="456" name="þ&gt;25#1|TN𝜋">
              <a:extLst>
                <a:ext uri="{FF2B5EF4-FFF2-40B4-BE49-F238E27FC236}">
                  <a16:creationId xmlns:a16="http://schemas.microsoft.com/office/drawing/2014/main" id="{B8F228DF-E3DA-10F5-915E-787ED4707820}"/>
                </a:ext>
              </a:extLst>
            </p:cNvPr>
            <p:cNvPicPr>
              <a:picLocks/>
            </p:cNvPicPr>
            <p:nvPr/>
          </p:nvPicPr>
          <p:blipFill>
            <a:blip r:embed="rId17">
              <a:extLst>
                <a:ext uri="{96DAC541-7B7A-43D3-8B79-37D633B846F1}">
                  <asvg:svgBlip xmlns:asvg="http://schemas.microsoft.com/office/drawing/2016/SVG/main" r:embed="rId18"/>
                </a:ext>
              </a:extLst>
            </a:blip>
            <a:stretch>
              <a:fillRect/>
            </a:stretch>
          </p:blipFill>
          <p:spPr>
            <a:xfrm>
              <a:off x="3617351" y="1244600"/>
              <a:ext cx="571500" cy="685800"/>
            </a:xfrm>
            <a:prstGeom prst="rect">
              <a:avLst/>
            </a:prstGeom>
          </p:spPr>
        </p:pic>
        <p:sp>
          <p:nvSpPr>
            <p:cNvPr id="359" name="þGY" hidden="1">
              <a:extLst>
                <a:ext uri="{FF2B5EF4-FFF2-40B4-BE49-F238E27FC236}">
                  <a16:creationId xmlns:a16="http://schemas.microsoft.com/office/drawing/2014/main" id="{CFF2D0C0-46F5-BB47-E014-6F9496B219E0}"/>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1" name="þO" descr="80#43.69228" hidden="1" title="1.830987">
              <a:extLst>
                <a:ext uri="{FF2B5EF4-FFF2-40B4-BE49-F238E27FC236}">
                  <a16:creationId xmlns:a16="http://schemas.microsoft.com/office/drawing/2014/main" id="{95275451-76BC-5CB2-CB91-084D5C1E8EFC}"/>
                </a:ext>
              </a:extLst>
            </p:cNvPr>
            <p:cNvSpPr>
              <a:spLocks/>
            </p:cNvSpPr>
            <p:nvPr/>
          </p:nvSpPr>
          <p:spPr>
            <a:xfrm>
              <a:off x="3505200" y="1143000"/>
              <a:ext cx="38100" cy="38100"/>
            </a:xfrm>
            <a:prstGeom prst="rect">
              <a:avLst/>
            </a:prstGeom>
            <a:blipFill>
              <a:blip r:embed="rId19"/>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1A2E1FCB-89FA-8915-36BE-50114A57191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91B4E8BB-65F8-3D25-B878-9AC8891C2A1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CB163A86-510F-64C0-B233-BCF72E84CE88}"/>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35AFD62A-38CD-D6E3-9F1B-C392C2A7236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B1329D40-C002-7D7E-F19A-9B1B38029E4D}"/>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6626A6E9-45AF-E0AD-841B-56212A1CE6C5}"/>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E8EB301F-1544-C5E8-A3D2-8789B11FEEA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6EFD7259-9574-9B6D-5407-0F675B4DE3CD}"/>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72F44E7E-8B67-B328-15DE-916FA26A2C5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CC6772CB-ACCF-5006-B18E-3E701BCE3AB7}"/>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15E180F6-5E99-3C76-07A4-16C039FCB86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A32FF6F0-CA11-6C66-78A8-26ACC6EC917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CBFF697B-4C6B-0DA2-DCE7-24ACF9A10DD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85784DD3-9AB3-6B99-D013-7890DE87813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A3280EC2-4FF0-4A8E-96CC-52C79FC77D4E}"/>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F2D9E7BE-1EFC-D3FE-3DBE-3127B284F41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9507D8D4-8933-ED26-59A4-2BB178FFC6F7}"/>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16FD9DD3-52F5-C1A3-E55C-B951F368CB63}"/>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B375BF61-A84D-7B19-D404-5E4D3D91A902}"/>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BE0D735E-2EDF-CEDD-8DA9-5B64E6728D24}"/>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3B8AF8A4-E913-70E9-3B8C-3C217F3EF89A}"/>
                </a:ext>
              </a:extLst>
            </p:cNvPr>
            <p:cNvPicPr>
              <a:picLocks/>
            </p:cNvPicPr>
            <p:nvPr/>
          </p:nvPicPr>
          <p:blipFill>
            <a:blip r:embed="rId20"/>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F883A9AA-E289-BCC7-A392-D225EDED6697}"/>
                </a:ext>
              </a:extLst>
            </p:cNvPr>
            <p:cNvPicPr>
              <a:picLocks/>
            </p:cNvPicPr>
            <p:nvPr/>
          </p:nvPicPr>
          <p:blipFill>
            <a:blip r:embed="rId21">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Y[þaþ]F144[þxþ]N[þaþ]F82[þxþ]þPresentation[þaþ]F155[þxþ]N[þaþ]U1U75[þxþ]X[þaþ]U1U68[þxþ]Y[þaþ]U12[þxþ]1[þaþ]U11[þxþ]1[þaþ]U10[þxþ]V[þaþ]F141[þxþ]o1oþ[þaþ]F116[þxþ]1[þaþ]U15[þxþ]þ&gt;24þ&gt;23þ&gt;22þ&gt;20þ&gt;21þ&gt;25[þaþ]þ&gt;24U3[þxþ]0.265958954422391[þaþ]MF52[þxþ]None[þaþ]D_I[þxþ]SubRowD[þaþ]þ&gt;22FT[þxþ]V[þaþ]þ&gt;21FT[þxþ]V[þaþ]þ&gt;21U12[þxþ]S[þaþ]þ&gt;21U19[þxþ]T[þaþ]þ&gt;21U21[þxþ]&gt;21[þaþ]þ&gt;21U22[þxþ]þNone[þaþ]þ&gt;21U68[þxþ]Y[þaþ]þ&gt;21U4[þxþ]0.236996080738787[þaþ]þ&gt;21U3[þxþ]0.381034163550855[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7[þaþ]F167[þxþ]420[þaþ]F168[þxþ]660[þaþ]F169[þxþ]5[þaþ]F170[þxþ]5[þaþ]F156[þxþ]378[þaþ]F157[þxþ]0[þaþ]F158[þxþ]0[þaþ]U113[þxþ]Infinity[þaþ]U1U80[þxþ]-1[þaþ]U19[þxþ]0[þaþ]F_7[þxþ]0.0909090909090907[þaþ]F_6[þxþ]0.151515151515152[þaþ]F_5[þxþ]0.151515151515152[þaþ]F_4[þxþ]0.151515151515152[þaþ]F135[þxþ]4ba5545c465a4bf9be05b940d368367d[þaþ]U1U81[þxþ]Y[þaþ]F192[þxþ]Y[þaþ]þ&gt;21U70[þxþ]TextStyle1[þaþ]þ&gt;21U62[þxþ]Y[þaþ]F190[þxþ]DoubleColorStyle1[þaþ]þ&gt;21U69[þxþ]N[þaþ]F_3[þxþ]0.151515151515152[þaþ]F166[þxþ]N[þaþ]F149[þxþ]InvertedTextStyle1[þaþ]þ&gt;21F148[þxþ]Topic[þaþ]F185[þxþ]430,441192626953[þaþ]F186[þxþ]618,170166015625[þaþ]U1U79[þxþ]3[þaþ]F184[þxþ]N[þaþ]U1U78[þxþ]100[þaþ]U110[þxþ]0[þaþ]U112[þxþ]NaN[þaþ]F84[þxþ]N[þaþ]F196[þxþ]L[þaþ]F195[þxþ]D[þaþ]F189[þxþ]N[þaþ]þ&gt;21F197[þxþ]Y[þaþ]þ&gt;21F198[þxþ]N[þaþ]F-3[þxþ]Template21[þaþ]F124[þxþ]6[þaþ]F_2[þxþ]0.151515151515152[þaþ]F209[þxþ]79.80392[þaþ]F210[þxþ]143.5625[þaþ]þ&gt;24FT[þxþ]V[þaþ]OL[þxþ]1[þaþ]F222[þxþ]N[þaþ]F236[þxþ]AGENDA[þaþ]U114[þxþ]1[þaþ]þ&gt;21U84[þxþ]Y[þaþ]þ&gt;20F232[þxþ]Y[þaþ]þ&gt;20F233[þxþ]1[þaþ]þ&gt;20U12[þxþ]S[þaþ]þ&gt;20U19[þxþ]L[þaþ]þ&gt;20U10[þxþ]0[þaþ]þ&gt;20U9[þxþ]0[þaþ]þ&gt;20U3[þxþ]0.281262053699383[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92784601516591[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8[þaþ]þ&gt;20U2[þxþ]0[þaþ]þ&gt;22U5[þxþ]0[þaþ]þ&gt;22U2[þxþ]0[þaþ]þ&gt;23U12[þxþ]S[þaþ]þ&gt;23U19[þxþ]T[þaþ]þ&gt;23U10[þxþ]0[þaþ]þ&gt;23U9[þxþ]0[þaþ]þ&gt;23U3[þxþ]0.236688964492426[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35.0568504333496[þaþ]þ&gt;23VA[þxþ]Y[þaþ]þ&gt;23U82[þxþ]118.255828857422[þaþ]þ&gt;23U83[þxþ]35.0568504333496[þaþ]þ&gt;22F193[þxþ]N[þaþ]þ&gt;22VA[þxþ]N[þaþ]þ&gt;20VA[þxþ]Y[þaþ]þ&gt;20U82[þxþ]123.749839782715[þaþ]þ&gt;20U83[þxþ]35.0568504333496[þaþ]þ&gt;22F194[þxþ]N[þaþ]þ&gt;22U82[þxþ]133.660629272461[þaþ]þ&gt;22U83[þxþ]54.1344871520996[þaþ]þ&gt;25U12[þxþ]S[þaþ]þ&gt;25U19[þxþ]TN[þaþ]þ&gt;25U10[þxþ]0[þaþ]þ&gt;25U9[þxþ]0[þaþ]þ&gt;25U3[þxþ]0.0797902474135656[þaþ]þ&gt;25U4[þxþ]0.236996080738787[þaþ]þ&gt;25U22[þxþ]þNone[þaþ]þ&gt;25U68[þxþ]Y[þaþ]þ&gt;25U70[þxþ]TextStyle1[þaþ]þ&gt;25U73[þxþ]DataLabel[þaþ]þ&gt;25U71[þxþ]InvertedTextStyle1[þaþ]þ&gt;25U62[þxþ]Y[þaþ]þ&gt;25F198[þxþ]Y[þaþ]þ&gt;25F173[þxþ]Y[þaþ]þ&gt;25F179[þxþ]C[þaþ]þ&gt;25F176[þxþ]1.2[þaþ]þ&gt;25U26[þxþ]Bullet Shape 1[þaþ]þ&gt;25U47[þxþ]Bullet [þaþ]þ&gt;25U69[þxþ]N[þaþ]þ&gt;25U28[þxþ]A[þaþ]þ&gt;25FT[þxþ]V[þaþ]þ&gt;21F263[þxþ]7[þaþ]þ&gt;20F263[þxþ]7[þaþ]þ&gt;23F263[þxþ]7[þaþ]þ&gt;24F263[þxþ]7[þaþ]þ&gt;25F263[þxþ]4[þaþ]IF263[þxþ]0[þaþ]I_2F269[þxþ]-1[þaþ]I_2F264[þxþ]16[þaþ]I_2F265[þxþ]0,75[þaþ]þ&gt;25F148[þxþ]#[þaþ]F279[þxþ]23.2552[þaþ]F282[þxþ]277.9658[þaþ]F286[þxþ]Classic Color Palette[þaþ]F211[þxþ]N[þaþ]þ&gt;24U5[þxþ]0[þaþ]þ&gt;24U2[þxþ]0[þaþ]þ&gt;23U5[þxþ]0[þaþ]þ&gt;23U2[þxþ]0[þaþ]þ&gt;25U5[þxþ]4[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213[þxþ]45.3183944500828[þaþ]F_1[þxþ]0.151515151515152[þaþ]þ&gt;25F262[þxþ]Y[þaþ]þ&gt;25F261[þxþ]S2.svg[þaþ]F302[þxþ]1_Colored[þaþ]F300[þxþ]01_Agenda[þaþ]F301[þxþ]01_Standard[þaþ]þ&gt;24F303[þxþ]55[þaþ]þ&gt;23F303[þxþ]57[þaþ]þ&gt;22F303[þxþ]59[þaþ]þ&gt;20F303[þxþ]61[þaþ]þ&gt;21F303[þxþ]67[þaþ]þ&gt;25F303[þxþ]53[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FDE6A100-60AB-07AB-EAD1-C51116EBA61B}"/>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þ^þ7þ1þSub Item 1þPlaceholderþ60þ6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EC97B79E-6F0C-8C44-920A-3F7703866F6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805F9466-70C9-BAFE-D86A-8C1FE133EC2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A039F685-7B72-06B6-696D-C012D35C1BC7}"/>
                </a:ext>
              </a:extLst>
            </p:cNvPr>
            <p:cNvSpPr/>
            <p:nvPr/>
          </p:nvSpPr>
          <p:spPr>
            <a:xfrm>
              <a:off x="3505200" y="1143000"/>
              <a:ext cx="8509000" cy="5461000"/>
            </a:xfrm>
            <a:prstGeom prst="rect">
              <a:avLst/>
            </a:prstGeom>
            <a:solidFill>
              <a:schemeClr val="bg1">
                <a:lumMod val="95000"/>
              </a:schemeClr>
            </a:solidFill>
            <a:ln w="12700" cmpd="sng">
              <a:solidFill>
                <a:schemeClr val="bg1">
                  <a:lumMod val="85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7E539AA8-DBB0-10C7-0F71-6B52AC0C2AA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16333407-DB37-2181-6C90-5BB504428CB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00974CF7-7AD6-B55F-AC4D-35A3CB5285A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420BA9A1-8D33-7F71-2BFA-4AFB7576D22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4DB068AA-473E-3C0B-DF51-4C208C8030E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000BE66C-A87A-EE28-1124-6CA443769AD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5AD8080D-286F-E028-9062-965F25261F0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E25C4ACE-7CC1-A85A-87C4-0D3AB41446C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2" name="þ&gt;25" hidden="1" title="S">
              <a:extLst>
                <a:ext uri="{FF2B5EF4-FFF2-40B4-BE49-F238E27FC236}">
                  <a16:creationId xmlns:a16="http://schemas.microsoft.com/office/drawing/2014/main" id="{B357A8C3-32FA-7450-9B35-D81070A80008}"/>
                </a:ext>
              </a:extLst>
            </p:cNvPr>
            <p:cNvSpPr>
              <a:spLocks/>
            </p:cNvSpPr>
            <p:nvPr/>
          </p:nvSpPr>
          <p:spPr>
            <a:xfrm>
              <a:off x="3695700" y="1333500"/>
              <a:ext cx="12700" cy="12700"/>
            </a:xfrm>
            <a:prstGeom prst="diamond">
              <a:avLst/>
            </a:prstGeom>
            <a:solidFill>
              <a:schemeClr val="accent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800" b="1">
                <a:solidFill>
                  <a:schemeClr val="bg1">
                    <a:lumMod val="100000"/>
                  </a:schemeClr>
                </a:solidFill>
                <a:latin typeface="Bierstadt" panose="020B0004020202020204" pitchFamily="34" charset="0"/>
              </a:endParaRPr>
            </a:p>
          </p:txBody>
        </p:sp>
        <p:sp>
          <p:nvSpPr>
            <p:cNvPr id="404" name="þ-25" hidden="1">
              <a:extLst>
                <a:ext uri="{FF2B5EF4-FFF2-40B4-BE49-F238E27FC236}">
                  <a16:creationId xmlns:a16="http://schemas.microsoft.com/office/drawing/2014/main" id="{0920E268-0080-A2B4-3EE0-D9B17A9F728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6E05DBB6-1BDF-C585-44B2-81574AFCB91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3E2F64F9-702F-8C5E-2CBB-2973E1FFC08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88142AA3-0FDF-45D9-751C-4795D2FA061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endParaRPr lang="it-IT" sz="1600">
                <a:solidFill>
                  <a:schemeClr val="tx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8B685BB1-4B3F-902A-44B9-865AF1B1FB1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3A3AC09A-3F88-A909-4A42-61012A94FB9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E12856E0-5A33-0745-BDFD-37B4BFE14F8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62962738-9CF2-8BBA-45CA-71F4C3BE966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1A9DC042-8185-574C-F66C-7EB0462232B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03863C99-9AAB-8BB8-82DF-C4E0EDBB3A94}"/>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9A42DA77-6B34-1FF9-FA59-DE75A959F1F0}"/>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9C7231CB-2B72-8C40-BB9F-02CF6CA0B963}"/>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DB53CA4B-2927-0A6B-BF94-D19E2F558D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BAEC4A60-3880-274F-0A61-59CFDA39537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tx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656A9FF4-586E-7575-8041-A2CF51E3FB33}"/>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A66B4DDC-72F3-1888-7C88-6A658540C159}"/>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9EB57F24-17C6-22E9-0ECD-C925226C319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F1554EAF-C17B-F658-D47B-766305E4152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3698A0C2-AAD2-01F8-0A8E-488FF706F8D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4DEB870C-35B0-6E85-AC82-A225FE50762D}"/>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BC1B9523-6E2F-2AF0-F8EE-D5395F88A1C6}"/>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66055F20-AA1A-ABB5-59AF-06A90A5B94A5}"/>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1">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A49106DC-3E4B-FE1F-DA15-9E7DD830A55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1E83AB86-F78B-2D16-22C7-88586A58897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6" name="þ&gt;25L" hidden="1" title="S">
              <a:extLst>
                <a:ext uri="{FF2B5EF4-FFF2-40B4-BE49-F238E27FC236}">
                  <a16:creationId xmlns:a16="http://schemas.microsoft.com/office/drawing/2014/main" id="{49D936EE-DC00-277C-1B30-45ACC4D9897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8" name="þ&gt;25à" hidden="1" title="S">
              <a:extLst>
                <a:ext uri="{FF2B5EF4-FFF2-40B4-BE49-F238E27FC236}">
                  <a16:creationId xmlns:a16="http://schemas.microsoft.com/office/drawing/2014/main" id="{114581CD-0649-8D3F-7140-88D60DE3A15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3DD4F794-A7C4-764F-15B6-9D1C80B045DC}"/>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427" name="þ&gt;21#1|T" title="þ\#1_1|1||&gt;21|">
              <a:extLst>
                <a:ext uri="{FF2B5EF4-FFF2-40B4-BE49-F238E27FC236}">
                  <a16:creationId xmlns:a16="http://schemas.microsoft.com/office/drawing/2014/main" id="{DE23BB39-9D9F-0D10-7F1C-EEAF8F49F919}"/>
                </a:ext>
              </a:extLst>
            </p:cNvPr>
            <p:cNvSpPr>
              <a:spLocks/>
            </p:cNvSpPr>
            <p:nvPr/>
          </p:nvSpPr>
          <p:spPr>
            <a:xfrm>
              <a:off x="4288302" y="1244600"/>
              <a:ext cx="319382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1">
                      <a:lumMod val="100000"/>
                    </a:schemeClr>
                  </a:solidFill>
                  <a:latin typeface="Bierstadt" panose="020B0004020202020204" pitchFamily="34" charset="0"/>
                </a:rPr>
                <a:t>Placeholder</a:t>
              </a:r>
            </a:p>
          </p:txBody>
        </p:sp>
        <p:sp>
          <p:nvSpPr>
            <p:cNvPr id="428" name="þ&gt;21#2|T" title="þ\#1_2|2||&gt;21|">
              <a:extLst>
                <a:ext uri="{FF2B5EF4-FFF2-40B4-BE49-F238E27FC236}">
                  <a16:creationId xmlns:a16="http://schemas.microsoft.com/office/drawing/2014/main" id="{E17AF907-7968-D68E-FDDD-3D3EDCEA865C}"/>
                </a:ext>
              </a:extLst>
            </p:cNvPr>
            <p:cNvSpPr>
              <a:spLocks/>
            </p:cNvSpPr>
            <p:nvPr/>
          </p:nvSpPr>
          <p:spPr>
            <a:xfrm>
              <a:off x="4647540" y="2006600"/>
              <a:ext cx="319382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1">
                      <a:lumMod val="100000"/>
                    </a:schemeClr>
                  </a:solidFill>
                  <a:latin typeface="Bierstadt" panose="020B0004020202020204" pitchFamily="34" charset="0"/>
                </a:rPr>
                <a:t>Placeholder</a:t>
              </a:r>
            </a:p>
          </p:txBody>
        </p:sp>
        <p:sp>
          <p:nvSpPr>
            <p:cNvPr id="429" name="þ&gt;21#3|T" title="þ\#1_3|3||&gt;21|">
              <a:extLst>
                <a:ext uri="{FF2B5EF4-FFF2-40B4-BE49-F238E27FC236}">
                  <a16:creationId xmlns:a16="http://schemas.microsoft.com/office/drawing/2014/main" id="{09CADC8A-2C8B-FDF9-79E4-9DDA40756E28}"/>
                </a:ext>
              </a:extLst>
            </p:cNvPr>
            <p:cNvSpPr>
              <a:spLocks/>
            </p:cNvSpPr>
            <p:nvPr/>
          </p:nvSpPr>
          <p:spPr>
            <a:xfrm>
              <a:off x="4813305" y="2768600"/>
              <a:ext cx="319382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1">
                      <a:lumMod val="100000"/>
                    </a:schemeClr>
                  </a:solidFill>
                  <a:latin typeface="Bierstadt" panose="020B0004020202020204" pitchFamily="34" charset="0"/>
                </a:rPr>
                <a:t>Placeholder</a:t>
              </a:r>
            </a:p>
          </p:txBody>
        </p:sp>
        <p:sp>
          <p:nvSpPr>
            <p:cNvPr id="430" name="þ&gt;21#4|T" title="þ\#1_4|4||&gt;21|">
              <a:extLst>
                <a:ext uri="{FF2B5EF4-FFF2-40B4-BE49-F238E27FC236}">
                  <a16:creationId xmlns:a16="http://schemas.microsoft.com/office/drawing/2014/main" id="{C3212A50-B308-1FE8-A165-C1E7EA9A15C1}"/>
                </a:ext>
              </a:extLst>
            </p:cNvPr>
            <p:cNvSpPr>
              <a:spLocks/>
            </p:cNvSpPr>
            <p:nvPr/>
          </p:nvSpPr>
          <p:spPr>
            <a:xfrm>
              <a:off x="4863761" y="3530600"/>
              <a:ext cx="319382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1">
                      <a:lumMod val="100000"/>
                    </a:schemeClr>
                  </a:solidFill>
                  <a:latin typeface="Bierstadt" panose="020B0004020202020204" pitchFamily="34" charset="0"/>
                </a:rPr>
                <a:t>Placeholder</a:t>
              </a:r>
            </a:p>
          </p:txBody>
        </p:sp>
        <p:sp>
          <p:nvSpPr>
            <p:cNvPr id="431" name="þ&gt;21#5|T" title="þ\#1_5|5||&gt;21|">
              <a:extLst>
                <a:ext uri="{FF2B5EF4-FFF2-40B4-BE49-F238E27FC236}">
                  <a16:creationId xmlns:a16="http://schemas.microsoft.com/office/drawing/2014/main" id="{A6B40512-36AA-E196-D7C5-CE0A7D1C4DC8}"/>
                </a:ext>
              </a:extLst>
            </p:cNvPr>
            <p:cNvSpPr>
              <a:spLocks/>
            </p:cNvSpPr>
            <p:nvPr/>
          </p:nvSpPr>
          <p:spPr>
            <a:xfrm>
              <a:off x="4813305" y="4292600"/>
              <a:ext cx="319382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1">
                      <a:lumMod val="100000"/>
                    </a:schemeClr>
                  </a:solidFill>
                  <a:latin typeface="Bierstadt" panose="020B0004020202020204" pitchFamily="34" charset="0"/>
                </a:rPr>
                <a:t>Placeholder</a:t>
              </a:r>
            </a:p>
          </p:txBody>
        </p:sp>
        <p:sp>
          <p:nvSpPr>
            <p:cNvPr id="432" name="þ&gt;21#6|T" title="þ\#1_6|6||&gt;21|">
              <a:extLst>
                <a:ext uri="{FF2B5EF4-FFF2-40B4-BE49-F238E27FC236}">
                  <a16:creationId xmlns:a16="http://schemas.microsoft.com/office/drawing/2014/main" id="{C0925371-11CA-5B21-7236-3ABD8668A0A5}"/>
                </a:ext>
              </a:extLst>
            </p:cNvPr>
            <p:cNvSpPr>
              <a:spLocks/>
            </p:cNvSpPr>
            <p:nvPr/>
          </p:nvSpPr>
          <p:spPr>
            <a:xfrm>
              <a:off x="4647540" y="5054600"/>
              <a:ext cx="319382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1">
                      <a:lumMod val="100000"/>
                    </a:schemeClr>
                  </a:solidFill>
                  <a:latin typeface="Bierstadt" panose="020B0004020202020204" pitchFamily="34" charset="0"/>
                </a:rPr>
                <a:t>Placeholder</a:t>
              </a:r>
            </a:p>
          </p:txBody>
        </p:sp>
        <p:sp>
          <p:nvSpPr>
            <p:cNvPr id="433" name="þ&gt;21#7|T" title="þ\#1_7|7||&gt;21|">
              <a:extLst>
                <a:ext uri="{FF2B5EF4-FFF2-40B4-BE49-F238E27FC236}">
                  <a16:creationId xmlns:a16="http://schemas.microsoft.com/office/drawing/2014/main" id="{022A9B6C-D02A-0FAC-F9EC-A13DC1BAA481}"/>
                </a:ext>
              </a:extLst>
            </p:cNvPr>
            <p:cNvSpPr>
              <a:spLocks/>
            </p:cNvSpPr>
            <p:nvPr/>
          </p:nvSpPr>
          <p:spPr>
            <a:xfrm>
              <a:off x="4288302" y="5816600"/>
              <a:ext cx="319382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1">
                      <a:lumMod val="100000"/>
                    </a:schemeClr>
                  </a:solidFill>
                  <a:latin typeface="Bierstadt" panose="020B0004020202020204" pitchFamily="34" charset="0"/>
                </a:rPr>
                <a:t>Placeholder</a:t>
              </a:r>
            </a:p>
          </p:txBody>
        </p:sp>
        <p:sp>
          <p:nvSpPr>
            <p:cNvPr id="434" name="þ&gt;20#1|L" title="þ\#1_1|1||&gt;20|">
              <a:extLst>
                <a:ext uri="{FF2B5EF4-FFF2-40B4-BE49-F238E27FC236}">
                  <a16:creationId xmlns:a16="http://schemas.microsoft.com/office/drawing/2014/main" id="{1A719F6C-5FC9-1082-7EC1-AF15A6E0E082}"/>
                </a:ext>
              </a:extLst>
            </p:cNvPr>
            <p:cNvSpPr>
              <a:spLocks/>
            </p:cNvSpPr>
            <p:nvPr/>
          </p:nvSpPr>
          <p:spPr>
            <a:xfrm>
              <a:off x="7482130" y="1244600"/>
              <a:ext cx="235753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09:00-10:00</a:t>
              </a:r>
            </a:p>
          </p:txBody>
        </p:sp>
        <p:sp>
          <p:nvSpPr>
            <p:cNvPr id="435" name="þ&gt;20#2|L" title="þ\#1_2|2||&gt;20|">
              <a:extLst>
                <a:ext uri="{FF2B5EF4-FFF2-40B4-BE49-F238E27FC236}">
                  <a16:creationId xmlns:a16="http://schemas.microsoft.com/office/drawing/2014/main" id="{983C1761-CBBE-0C99-3B0B-AD486A78F2C8}"/>
                </a:ext>
              </a:extLst>
            </p:cNvPr>
            <p:cNvSpPr>
              <a:spLocks/>
            </p:cNvSpPr>
            <p:nvPr/>
          </p:nvSpPr>
          <p:spPr>
            <a:xfrm>
              <a:off x="7841369" y="2006600"/>
              <a:ext cx="235753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10:00-11:00</a:t>
              </a:r>
            </a:p>
          </p:txBody>
        </p:sp>
        <p:sp>
          <p:nvSpPr>
            <p:cNvPr id="436" name="þ&gt;20#3|L" title="þ\#1_3|3||&gt;20|">
              <a:extLst>
                <a:ext uri="{FF2B5EF4-FFF2-40B4-BE49-F238E27FC236}">
                  <a16:creationId xmlns:a16="http://schemas.microsoft.com/office/drawing/2014/main" id="{DE1AFA6D-1683-4D17-9945-ACBDE7DD1D90}"/>
                </a:ext>
              </a:extLst>
            </p:cNvPr>
            <p:cNvSpPr>
              <a:spLocks/>
            </p:cNvSpPr>
            <p:nvPr/>
          </p:nvSpPr>
          <p:spPr>
            <a:xfrm>
              <a:off x="8007133" y="2768600"/>
              <a:ext cx="235753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11:00-12:00</a:t>
              </a:r>
            </a:p>
          </p:txBody>
        </p:sp>
        <p:sp>
          <p:nvSpPr>
            <p:cNvPr id="437" name="þ&gt;20#4|L" title="þ\#1_4|4||&gt;20|">
              <a:extLst>
                <a:ext uri="{FF2B5EF4-FFF2-40B4-BE49-F238E27FC236}">
                  <a16:creationId xmlns:a16="http://schemas.microsoft.com/office/drawing/2014/main" id="{ADA928B3-B1F3-CCAE-6604-BEA3C1564F1D}"/>
                </a:ext>
              </a:extLst>
            </p:cNvPr>
            <p:cNvSpPr>
              <a:spLocks/>
            </p:cNvSpPr>
            <p:nvPr/>
          </p:nvSpPr>
          <p:spPr>
            <a:xfrm>
              <a:off x="8057590" y="3530600"/>
              <a:ext cx="235753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12:00-13:00</a:t>
              </a:r>
            </a:p>
          </p:txBody>
        </p:sp>
        <p:sp>
          <p:nvSpPr>
            <p:cNvPr id="438" name="þ&gt;20#5|L" title="þ\#1_5|5||&gt;20|">
              <a:extLst>
                <a:ext uri="{FF2B5EF4-FFF2-40B4-BE49-F238E27FC236}">
                  <a16:creationId xmlns:a16="http://schemas.microsoft.com/office/drawing/2014/main" id="{EAF8EC75-201F-83F0-E315-1D940188842D}"/>
                </a:ext>
              </a:extLst>
            </p:cNvPr>
            <p:cNvSpPr>
              <a:spLocks/>
            </p:cNvSpPr>
            <p:nvPr/>
          </p:nvSpPr>
          <p:spPr>
            <a:xfrm>
              <a:off x="8007133" y="4292600"/>
              <a:ext cx="235753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13:00-14:00</a:t>
              </a:r>
            </a:p>
          </p:txBody>
        </p:sp>
        <p:sp>
          <p:nvSpPr>
            <p:cNvPr id="439" name="þ&gt;20#6|L" title="þ\#1_6|6||&gt;20|">
              <a:extLst>
                <a:ext uri="{FF2B5EF4-FFF2-40B4-BE49-F238E27FC236}">
                  <a16:creationId xmlns:a16="http://schemas.microsoft.com/office/drawing/2014/main" id="{E1981A0E-8FF0-7783-E1F0-C967DD32EB08}"/>
                </a:ext>
              </a:extLst>
            </p:cNvPr>
            <p:cNvSpPr>
              <a:spLocks/>
            </p:cNvSpPr>
            <p:nvPr/>
          </p:nvSpPr>
          <p:spPr>
            <a:xfrm>
              <a:off x="7841369" y="5054600"/>
              <a:ext cx="235753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14:00-15:00</a:t>
              </a:r>
            </a:p>
          </p:txBody>
        </p:sp>
        <p:sp>
          <p:nvSpPr>
            <p:cNvPr id="440" name="þ&gt;20#7|L" title="þ\#1_7|7||&gt;20|">
              <a:extLst>
                <a:ext uri="{FF2B5EF4-FFF2-40B4-BE49-F238E27FC236}">
                  <a16:creationId xmlns:a16="http://schemas.microsoft.com/office/drawing/2014/main" id="{F9936661-71CC-B07C-8A7E-8D6B7D6B88A7}"/>
                </a:ext>
              </a:extLst>
            </p:cNvPr>
            <p:cNvSpPr>
              <a:spLocks/>
            </p:cNvSpPr>
            <p:nvPr/>
          </p:nvSpPr>
          <p:spPr>
            <a:xfrm>
              <a:off x="7482130" y="5816600"/>
              <a:ext cx="2357538"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15:00-16:00</a:t>
              </a:r>
            </a:p>
          </p:txBody>
        </p:sp>
        <p:sp>
          <p:nvSpPr>
            <p:cNvPr id="441" name="þ&gt;23#1|T" title="þ\#1_1|1||&gt;23|">
              <a:extLst>
                <a:ext uri="{FF2B5EF4-FFF2-40B4-BE49-F238E27FC236}">
                  <a16:creationId xmlns:a16="http://schemas.microsoft.com/office/drawing/2014/main" id="{E7706C27-9C8C-0DB1-D65F-E149F80D92A9}"/>
                </a:ext>
              </a:extLst>
            </p:cNvPr>
            <p:cNvSpPr>
              <a:spLocks/>
            </p:cNvSpPr>
            <p:nvPr/>
          </p:nvSpPr>
          <p:spPr>
            <a:xfrm>
              <a:off x="9941268" y="1244600"/>
              <a:ext cx="1983927"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Add Speaker</a:t>
              </a:r>
            </a:p>
          </p:txBody>
        </p:sp>
        <p:sp>
          <p:nvSpPr>
            <p:cNvPr id="442" name="þ&gt;23#2|T" title="þ\#1_2|2||&gt;23|">
              <a:extLst>
                <a:ext uri="{FF2B5EF4-FFF2-40B4-BE49-F238E27FC236}">
                  <a16:creationId xmlns:a16="http://schemas.microsoft.com/office/drawing/2014/main" id="{8C3E5ABF-8F03-11B4-FE62-141978A3A69C}"/>
                </a:ext>
              </a:extLst>
            </p:cNvPr>
            <p:cNvSpPr>
              <a:spLocks/>
            </p:cNvSpPr>
            <p:nvPr/>
          </p:nvSpPr>
          <p:spPr>
            <a:xfrm>
              <a:off x="10300507" y="2006600"/>
              <a:ext cx="1983927"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Add Speaker</a:t>
              </a:r>
            </a:p>
          </p:txBody>
        </p:sp>
        <p:sp>
          <p:nvSpPr>
            <p:cNvPr id="443" name="þ&gt;23#3|T" title="þ\#1_3|3||&gt;23|">
              <a:extLst>
                <a:ext uri="{FF2B5EF4-FFF2-40B4-BE49-F238E27FC236}">
                  <a16:creationId xmlns:a16="http://schemas.microsoft.com/office/drawing/2014/main" id="{38BE9E4F-98FB-EECB-775B-2D967B0BC064}"/>
                </a:ext>
              </a:extLst>
            </p:cNvPr>
            <p:cNvSpPr>
              <a:spLocks/>
            </p:cNvSpPr>
            <p:nvPr/>
          </p:nvSpPr>
          <p:spPr>
            <a:xfrm>
              <a:off x="10466271" y="2768600"/>
              <a:ext cx="1983927"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Add Speaker</a:t>
              </a:r>
            </a:p>
          </p:txBody>
        </p:sp>
        <p:sp>
          <p:nvSpPr>
            <p:cNvPr id="444" name="þ&gt;23#4|T" title="þ\#1_4|4||&gt;23|">
              <a:extLst>
                <a:ext uri="{FF2B5EF4-FFF2-40B4-BE49-F238E27FC236}">
                  <a16:creationId xmlns:a16="http://schemas.microsoft.com/office/drawing/2014/main" id="{306F061B-C014-98A8-FADE-91CBE7995E3E}"/>
                </a:ext>
              </a:extLst>
            </p:cNvPr>
            <p:cNvSpPr>
              <a:spLocks/>
            </p:cNvSpPr>
            <p:nvPr/>
          </p:nvSpPr>
          <p:spPr>
            <a:xfrm>
              <a:off x="10516728" y="3530600"/>
              <a:ext cx="1983927"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Add Speaker</a:t>
              </a:r>
            </a:p>
          </p:txBody>
        </p:sp>
        <p:sp>
          <p:nvSpPr>
            <p:cNvPr id="445" name="þ&gt;23#5|T" title="þ\#1_5|5||&gt;23|">
              <a:extLst>
                <a:ext uri="{FF2B5EF4-FFF2-40B4-BE49-F238E27FC236}">
                  <a16:creationId xmlns:a16="http://schemas.microsoft.com/office/drawing/2014/main" id="{4FA35625-C8B8-16E1-B7F8-0E61D4B25237}"/>
                </a:ext>
              </a:extLst>
            </p:cNvPr>
            <p:cNvSpPr>
              <a:spLocks/>
            </p:cNvSpPr>
            <p:nvPr/>
          </p:nvSpPr>
          <p:spPr>
            <a:xfrm>
              <a:off x="10466271" y="4292600"/>
              <a:ext cx="1983927"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Add Speaker</a:t>
              </a:r>
            </a:p>
          </p:txBody>
        </p:sp>
        <p:sp>
          <p:nvSpPr>
            <p:cNvPr id="446" name="þ&gt;23#6|T" title="þ\#1_6|6||&gt;23|">
              <a:extLst>
                <a:ext uri="{FF2B5EF4-FFF2-40B4-BE49-F238E27FC236}">
                  <a16:creationId xmlns:a16="http://schemas.microsoft.com/office/drawing/2014/main" id="{79F7CEC7-540B-E867-6FB9-1310C78A4D30}"/>
                </a:ext>
              </a:extLst>
            </p:cNvPr>
            <p:cNvSpPr>
              <a:spLocks/>
            </p:cNvSpPr>
            <p:nvPr/>
          </p:nvSpPr>
          <p:spPr>
            <a:xfrm>
              <a:off x="10300507" y="5054600"/>
              <a:ext cx="1983927"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Add Speaker</a:t>
              </a:r>
            </a:p>
          </p:txBody>
        </p:sp>
        <p:sp>
          <p:nvSpPr>
            <p:cNvPr id="447" name="þ&gt;23#7|T" title="þ\#1_7|7||&gt;23|">
              <a:extLst>
                <a:ext uri="{FF2B5EF4-FFF2-40B4-BE49-F238E27FC236}">
                  <a16:creationId xmlns:a16="http://schemas.microsoft.com/office/drawing/2014/main" id="{028F7E88-A988-E497-66FE-05E5B88C4A92}"/>
                </a:ext>
              </a:extLst>
            </p:cNvPr>
            <p:cNvSpPr>
              <a:spLocks/>
            </p:cNvSpPr>
            <p:nvPr/>
          </p:nvSpPr>
          <p:spPr>
            <a:xfrm>
              <a:off x="9941268" y="5816600"/>
              <a:ext cx="1983927" cy="685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Add Speaker</a:t>
              </a:r>
            </a:p>
          </p:txBody>
        </p:sp>
        <p:sp>
          <p:nvSpPr>
            <p:cNvPr id="448" name="þ&gt;25#1|TN" title="þ\#1_1|1|||0">
              <a:extLst>
                <a:ext uri="{FF2B5EF4-FFF2-40B4-BE49-F238E27FC236}">
                  <a16:creationId xmlns:a16="http://schemas.microsoft.com/office/drawing/2014/main" id="{1EA3032F-6D7F-595D-2415-330BE6BDE842}"/>
                </a:ext>
              </a:extLst>
            </p:cNvPr>
            <p:cNvSpPr>
              <a:spLocks/>
            </p:cNvSpPr>
            <p:nvPr/>
          </p:nvSpPr>
          <p:spPr>
            <a:xfrm>
              <a:off x="3617351" y="1244600"/>
              <a:ext cx="571500" cy="685800"/>
            </a:xfrm>
            <a:prstGeom prst="diamond">
              <a:avLst/>
            </a:prstGeom>
            <a:solidFill>
              <a:schemeClr val="accent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A</a:t>
              </a:r>
            </a:p>
          </p:txBody>
        </p:sp>
        <p:sp>
          <p:nvSpPr>
            <p:cNvPr id="449" name="þ&gt;25#2|TN" title="þ\#1_2|2|||0">
              <a:extLst>
                <a:ext uri="{FF2B5EF4-FFF2-40B4-BE49-F238E27FC236}">
                  <a16:creationId xmlns:a16="http://schemas.microsoft.com/office/drawing/2014/main" id="{C62BC43E-D57E-F22A-1552-B17CD49B5678}"/>
                </a:ext>
              </a:extLst>
            </p:cNvPr>
            <p:cNvSpPr>
              <a:spLocks/>
            </p:cNvSpPr>
            <p:nvPr/>
          </p:nvSpPr>
          <p:spPr>
            <a:xfrm>
              <a:off x="3976589" y="2006600"/>
              <a:ext cx="571500" cy="685800"/>
            </a:xfrm>
            <a:prstGeom prst="diamond">
              <a:avLst/>
            </a:prstGeom>
            <a:solidFill>
              <a:schemeClr val="accent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B</a:t>
              </a:r>
            </a:p>
          </p:txBody>
        </p:sp>
        <p:sp>
          <p:nvSpPr>
            <p:cNvPr id="450" name="þ&gt;25#3|TN" title="þ\#1_3|3|||0">
              <a:extLst>
                <a:ext uri="{FF2B5EF4-FFF2-40B4-BE49-F238E27FC236}">
                  <a16:creationId xmlns:a16="http://schemas.microsoft.com/office/drawing/2014/main" id="{D3429349-0B46-B85A-B227-81209FA1B148}"/>
                </a:ext>
              </a:extLst>
            </p:cNvPr>
            <p:cNvSpPr>
              <a:spLocks/>
            </p:cNvSpPr>
            <p:nvPr/>
          </p:nvSpPr>
          <p:spPr>
            <a:xfrm>
              <a:off x="4142354" y="2768600"/>
              <a:ext cx="571500" cy="685800"/>
            </a:xfrm>
            <a:prstGeom prst="diamond">
              <a:avLst/>
            </a:prstGeom>
            <a:solidFill>
              <a:schemeClr val="accent3">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C</a:t>
              </a:r>
            </a:p>
          </p:txBody>
        </p:sp>
        <p:sp>
          <p:nvSpPr>
            <p:cNvPr id="451" name="þ&gt;25#4|TN" title="þ\#1_4|4|||0">
              <a:extLst>
                <a:ext uri="{FF2B5EF4-FFF2-40B4-BE49-F238E27FC236}">
                  <a16:creationId xmlns:a16="http://schemas.microsoft.com/office/drawing/2014/main" id="{87D67626-ED0C-AFE3-336A-556A5D7C5C45}"/>
                </a:ext>
              </a:extLst>
            </p:cNvPr>
            <p:cNvSpPr>
              <a:spLocks/>
            </p:cNvSpPr>
            <p:nvPr/>
          </p:nvSpPr>
          <p:spPr>
            <a:xfrm>
              <a:off x="4192810" y="3530600"/>
              <a:ext cx="571500" cy="685800"/>
            </a:xfrm>
            <a:prstGeom prst="diamond">
              <a:avLst/>
            </a:prstGeom>
            <a:solidFill>
              <a:schemeClr val="accent4">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D</a:t>
              </a:r>
            </a:p>
          </p:txBody>
        </p:sp>
        <p:sp>
          <p:nvSpPr>
            <p:cNvPr id="452" name="þ&gt;25#5|TN" title="þ\#1_5|5|||0">
              <a:extLst>
                <a:ext uri="{FF2B5EF4-FFF2-40B4-BE49-F238E27FC236}">
                  <a16:creationId xmlns:a16="http://schemas.microsoft.com/office/drawing/2014/main" id="{8ED53355-0F70-14BE-988E-1FE8029D82E5}"/>
                </a:ext>
              </a:extLst>
            </p:cNvPr>
            <p:cNvSpPr>
              <a:spLocks/>
            </p:cNvSpPr>
            <p:nvPr/>
          </p:nvSpPr>
          <p:spPr>
            <a:xfrm>
              <a:off x="4142354" y="4292600"/>
              <a:ext cx="571500" cy="685800"/>
            </a:xfrm>
            <a:prstGeom prst="diamond">
              <a:avLst/>
            </a:prstGeom>
            <a:solidFill>
              <a:schemeClr val="accent5">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E</a:t>
              </a:r>
            </a:p>
          </p:txBody>
        </p:sp>
        <p:sp>
          <p:nvSpPr>
            <p:cNvPr id="453" name="þ&gt;25#6|TN" title="þ\#1_6|6|||0">
              <a:extLst>
                <a:ext uri="{FF2B5EF4-FFF2-40B4-BE49-F238E27FC236}">
                  <a16:creationId xmlns:a16="http://schemas.microsoft.com/office/drawing/2014/main" id="{7495E72B-F1D6-1C9C-6C81-5BFB8FDCB2BA}"/>
                </a:ext>
              </a:extLst>
            </p:cNvPr>
            <p:cNvSpPr>
              <a:spLocks/>
            </p:cNvSpPr>
            <p:nvPr/>
          </p:nvSpPr>
          <p:spPr>
            <a:xfrm>
              <a:off x="3976589" y="5054600"/>
              <a:ext cx="571500" cy="685800"/>
            </a:xfrm>
            <a:prstGeom prst="diamond">
              <a:avLst/>
            </a:prstGeom>
            <a:solidFill>
              <a:schemeClr val="accent6">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F</a:t>
              </a:r>
            </a:p>
          </p:txBody>
        </p:sp>
        <p:sp>
          <p:nvSpPr>
            <p:cNvPr id="454" name="þ&gt;25#7|TN" title="þ\#1_7|7|||0">
              <a:extLst>
                <a:ext uri="{FF2B5EF4-FFF2-40B4-BE49-F238E27FC236}">
                  <a16:creationId xmlns:a16="http://schemas.microsoft.com/office/drawing/2014/main" id="{DEF642F3-E896-BB4A-E454-51711ACF4B34}"/>
                </a:ext>
              </a:extLst>
            </p:cNvPr>
            <p:cNvSpPr>
              <a:spLocks/>
            </p:cNvSpPr>
            <p:nvPr/>
          </p:nvSpPr>
          <p:spPr>
            <a:xfrm>
              <a:off x="3617351" y="5816600"/>
              <a:ext cx="571500" cy="685800"/>
            </a:xfrm>
            <a:prstGeom prst="diamond">
              <a:avLst/>
            </a:prstGeom>
            <a:solidFill>
              <a:schemeClr val="accent1">
                <a:lumMod val="80000"/>
                <a:lumOff val="2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800" b="1">
                  <a:solidFill>
                    <a:schemeClr val="bg1">
                      <a:lumMod val="100000"/>
                    </a:schemeClr>
                  </a:solidFill>
                  <a:latin typeface="Bierstadt" panose="020B0004020202020204" pitchFamily="34" charset="0"/>
                </a:rPr>
                <a:t>G</a:t>
              </a:r>
            </a:p>
          </p:txBody>
        </p:sp>
        <p:sp>
          <p:nvSpPr>
            <p:cNvPr id="414" name="þ\#1_1" descr="Section # 1@0@100" hidden="1" title="1">
              <a:extLst>
                <a:ext uri="{FF2B5EF4-FFF2-40B4-BE49-F238E27FC236}">
                  <a16:creationId xmlns:a16="http://schemas.microsoft.com/office/drawing/2014/main" id="{4B084894-D0DD-74FB-8606-4293C01C0325}"/>
                </a:ext>
              </a:extLst>
            </p:cNvPr>
            <p:cNvSpPr/>
            <p:nvPr/>
          </p:nvSpPr>
          <p:spPr>
            <a:xfrm>
              <a:off x="3568700" y="1244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6" name="þ\#1_2" descr="Section # 1@28.2864500400299@100" hidden="1" title="1">
              <a:extLst>
                <a:ext uri="{FF2B5EF4-FFF2-40B4-BE49-F238E27FC236}">
                  <a16:creationId xmlns:a16="http://schemas.microsoft.com/office/drawing/2014/main" id="{31B62138-C614-6AA5-1CDA-F8F4D6BEC4E1}"/>
                </a:ext>
              </a:extLst>
            </p:cNvPr>
            <p:cNvSpPr/>
            <p:nvPr/>
          </p:nvSpPr>
          <p:spPr>
            <a:xfrm>
              <a:off x="3927938" y="2006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8" name="þ\#1_3" descr="Section # 1@41.3388223523615@100" hidden="1" title="1">
              <a:extLst>
                <a:ext uri="{FF2B5EF4-FFF2-40B4-BE49-F238E27FC236}">
                  <a16:creationId xmlns:a16="http://schemas.microsoft.com/office/drawing/2014/main" id="{0D146D8C-35EF-CA1C-3472-493E9F913812}"/>
                </a:ext>
              </a:extLst>
            </p:cNvPr>
            <p:cNvSpPr/>
            <p:nvPr/>
          </p:nvSpPr>
          <p:spPr>
            <a:xfrm>
              <a:off x="4093703" y="2768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0" name="þ\#1_4" descr="Section # 1@45.3117394590472@100" hidden="1" title="1">
              <a:extLst>
                <a:ext uri="{FF2B5EF4-FFF2-40B4-BE49-F238E27FC236}">
                  <a16:creationId xmlns:a16="http://schemas.microsoft.com/office/drawing/2014/main" id="{C3D644A6-1249-11CF-E688-99F70B811104}"/>
                </a:ext>
              </a:extLst>
            </p:cNvPr>
            <p:cNvSpPr/>
            <p:nvPr/>
          </p:nvSpPr>
          <p:spPr>
            <a:xfrm>
              <a:off x="4144159" y="3530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5" descr="Section # 1@41.3388223523615@100" hidden="1" title="1">
              <a:extLst>
                <a:ext uri="{FF2B5EF4-FFF2-40B4-BE49-F238E27FC236}">
                  <a16:creationId xmlns:a16="http://schemas.microsoft.com/office/drawing/2014/main" id="{1740BC1D-89C0-D66D-38CA-79CA364FB334}"/>
                </a:ext>
              </a:extLst>
            </p:cNvPr>
            <p:cNvSpPr/>
            <p:nvPr/>
          </p:nvSpPr>
          <p:spPr>
            <a:xfrm>
              <a:off x="4093703" y="4292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4" name="þ\#1_6" descr="Section # 1@28.2864500400299@100" hidden="1" title="1">
              <a:extLst>
                <a:ext uri="{FF2B5EF4-FFF2-40B4-BE49-F238E27FC236}">
                  <a16:creationId xmlns:a16="http://schemas.microsoft.com/office/drawing/2014/main" id="{4FD539B2-25A2-BADC-2980-A881574EDC03}"/>
                </a:ext>
              </a:extLst>
            </p:cNvPr>
            <p:cNvSpPr/>
            <p:nvPr/>
          </p:nvSpPr>
          <p:spPr>
            <a:xfrm>
              <a:off x="3927938" y="5054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6" name="þ\#1_7" descr="Section # 1@0@100" hidden="1" title="1">
              <a:extLst>
                <a:ext uri="{FF2B5EF4-FFF2-40B4-BE49-F238E27FC236}">
                  <a16:creationId xmlns:a16="http://schemas.microsoft.com/office/drawing/2014/main" id="{3A12CAAA-CB05-1FC5-89A8-2AD790CADE66}"/>
                </a:ext>
              </a:extLst>
            </p:cNvPr>
            <p:cNvSpPr/>
            <p:nvPr/>
          </p:nvSpPr>
          <p:spPr>
            <a:xfrm>
              <a:off x="3568700" y="5816600"/>
              <a:ext cx="8382000" cy="685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23630574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4" name="þK">
            <a:extLst>
              <a:ext uri="{FF2B5EF4-FFF2-40B4-BE49-F238E27FC236}">
                <a16:creationId xmlns:a16="http://schemas.microsoft.com/office/drawing/2014/main" id="{E2CEE36D-6EE7-4EE3-69AE-F12FA89D953F}"/>
              </a:ext>
            </a:extLst>
          </p:cNvPr>
          <p:cNvGrpSpPr/>
          <p:nvPr/>
        </p:nvGrpSpPr>
        <p:grpSpPr>
          <a:xfrm>
            <a:off x="3480620" y="1453748"/>
            <a:ext cx="8324888" cy="5035542"/>
            <a:chOff x="0" y="0"/>
            <a:chExt cx="8324888" cy="5035542"/>
          </a:xfrm>
        </p:grpSpPr>
        <p:sp>
          <p:nvSpPr>
            <p:cNvPr id="414" name="þC#1" title="xx">
              <a:extLst>
                <a:ext uri="{FF2B5EF4-FFF2-40B4-BE49-F238E27FC236}">
                  <a16:creationId xmlns:a16="http://schemas.microsoft.com/office/drawing/2014/main" id="{246107F7-4080-D5E2-46C3-2964444E6C88}"/>
                </a:ext>
              </a:extLst>
            </p:cNvPr>
            <p:cNvSpPr/>
            <p:nvPr/>
          </p:nvSpPr>
          <p:spPr>
            <a:xfrm>
              <a:off x="0" y="0"/>
              <a:ext cx="8318538" cy="5029192"/>
            </a:xfrm>
            <a:prstGeom prst="rect">
              <a:avLst/>
            </a:prstGeom>
            <a:solidFill>
              <a:srgbClr val="FFFFFF">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417" name="þ+#0" descr="Section # 1" title="1">
              <a:extLst>
                <a:ext uri="{FF2B5EF4-FFF2-40B4-BE49-F238E27FC236}">
                  <a16:creationId xmlns:a16="http://schemas.microsoft.com/office/drawing/2014/main" id="{DD7C7888-A14D-CFE7-8739-D44B16B9EFC9}"/>
                </a:ext>
              </a:extLst>
            </p:cNvPr>
            <p:cNvSpPr/>
            <p:nvPr/>
          </p:nvSpPr>
          <p:spPr>
            <a:xfrm>
              <a:off x="3492770" y="4"/>
              <a:ext cx="4832072" cy="4995217"/>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8" name="þH#6" descr="1 1" hidden="1" title="|6|">
              <a:extLst>
                <a:ext uri="{FF2B5EF4-FFF2-40B4-BE49-F238E27FC236}">
                  <a16:creationId xmlns:a16="http://schemas.microsoft.com/office/drawing/2014/main" id="{5B40CE0C-9AAA-9A30-286E-ABE885249438}"/>
                </a:ext>
              </a:extLst>
            </p:cNvPr>
            <p:cNvSpPr/>
            <p:nvPr/>
          </p:nvSpPr>
          <p:spPr>
            <a:xfrm>
              <a:off x="3492770" y="4162684"/>
              <a:ext cx="4832072" cy="832536"/>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6" name="þH#5" descr="1 1" hidden="1" title="|5|">
              <a:extLst>
                <a:ext uri="{FF2B5EF4-FFF2-40B4-BE49-F238E27FC236}">
                  <a16:creationId xmlns:a16="http://schemas.microsoft.com/office/drawing/2014/main" id="{9A1C7BC0-3BE8-7C4C-B18E-37ABAB942422}"/>
                </a:ext>
              </a:extLst>
            </p:cNvPr>
            <p:cNvSpPr/>
            <p:nvPr/>
          </p:nvSpPr>
          <p:spPr>
            <a:xfrm>
              <a:off x="3492770" y="3330148"/>
              <a:ext cx="4832072" cy="832536"/>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4" name="þH#4" descr="1 1" hidden="1" title="|4|">
              <a:extLst>
                <a:ext uri="{FF2B5EF4-FFF2-40B4-BE49-F238E27FC236}">
                  <a16:creationId xmlns:a16="http://schemas.microsoft.com/office/drawing/2014/main" id="{955FCCAD-BF4F-787C-B417-1ABE7F8E7297}"/>
                </a:ext>
              </a:extLst>
            </p:cNvPr>
            <p:cNvSpPr/>
            <p:nvPr/>
          </p:nvSpPr>
          <p:spPr>
            <a:xfrm>
              <a:off x="3492770" y="2497612"/>
              <a:ext cx="4832072" cy="832536"/>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2" name="þH#3" descr="1 1" hidden="1" title="|3|">
              <a:extLst>
                <a:ext uri="{FF2B5EF4-FFF2-40B4-BE49-F238E27FC236}">
                  <a16:creationId xmlns:a16="http://schemas.microsoft.com/office/drawing/2014/main" id="{D2AFAAC5-FCA9-20A9-5813-3EAB631BBAF1}"/>
                </a:ext>
              </a:extLst>
            </p:cNvPr>
            <p:cNvSpPr/>
            <p:nvPr/>
          </p:nvSpPr>
          <p:spPr>
            <a:xfrm>
              <a:off x="3492770" y="1665076"/>
              <a:ext cx="4832072" cy="832536"/>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0" name="þH#2" descr="1 1" hidden="1" title="|2|">
              <a:extLst>
                <a:ext uri="{FF2B5EF4-FFF2-40B4-BE49-F238E27FC236}">
                  <a16:creationId xmlns:a16="http://schemas.microsoft.com/office/drawing/2014/main" id="{466D6C73-074B-15E4-A203-2FCD7EF2C56F}"/>
                </a:ext>
              </a:extLst>
            </p:cNvPr>
            <p:cNvSpPr/>
            <p:nvPr/>
          </p:nvSpPr>
          <p:spPr>
            <a:xfrm>
              <a:off x="3492770" y="832540"/>
              <a:ext cx="4832072" cy="832536"/>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8" name="þH#1" descr="1 1" hidden="1" title="|1|">
              <a:extLst>
                <a:ext uri="{FF2B5EF4-FFF2-40B4-BE49-F238E27FC236}">
                  <a16:creationId xmlns:a16="http://schemas.microsoft.com/office/drawing/2014/main" id="{E7DCAD50-BE4B-5522-04A9-A27A4975F6B2}"/>
                </a:ext>
              </a:extLst>
            </p:cNvPr>
            <p:cNvSpPr/>
            <p:nvPr/>
          </p:nvSpPr>
          <p:spPr>
            <a:xfrm>
              <a:off x="3492770" y="4"/>
              <a:ext cx="4832072" cy="832536"/>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039A77B3-40F5-E6E7-5D1E-46AAE4B4DFE7}"/>
                </a:ext>
              </a:extLst>
            </p:cNvPr>
            <p:cNvSpPr/>
            <p:nvPr/>
          </p:nvSpPr>
          <p:spPr>
            <a:xfrm>
              <a:off x="0" y="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5" name="þO" descr="80#43.69228" hidden="1" title="1.830987">
              <a:extLst>
                <a:ext uri="{FF2B5EF4-FFF2-40B4-BE49-F238E27FC236}">
                  <a16:creationId xmlns:a16="http://schemas.microsoft.com/office/drawing/2014/main" id="{6DCE0415-AF83-EDC9-B116-7B9456702FC2}"/>
                </a:ext>
              </a:extLst>
            </p:cNvPr>
            <p:cNvSpPr>
              <a:spLocks/>
            </p:cNvSpPr>
            <p:nvPr/>
          </p:nvSpPr>
          <p:spPr>
            <a:xfrm>
              <a:off x="0" y="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713D42BE-5BEF-E43C-D421-8DEB30BCF2C0}"/>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9B6BDF63-A839-E182-01EE-A57559309CF6}"/>
                </a:ext>
              </a:extLst>
            </p:cNvPr>
            <p:cNvCxnSpPr/>
            <p:nvPr/>
          </p:nvCxnSpPr>
          <p:spPr>
            <a:xfrm>
              <a:off x="444500" y="444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00716E92-3ED6-09D9-96FB-F3B075B654A9}"/>
                </a:ext>
              </a:extLst>
            </p:cNvPr>
            <p:cNvCxnSpPr/>
            <p:nvPr/>
          </p:nvCxnSpPr>
          <p:spPr>
            <a:xfrm>
              <a:off x="444500" y="444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46689B64-C156-ABE4-D6E1-C8437F87116A}"/>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2A0975AD-F710-9258-8DF0-F131770C895B}"/>
                </a:ext>
              </a:extLst>
            </p:cNvPr>
            <p:cNvSpPr>
              <a:spLocks/>
            </p:cNvSpPr>
            <p:nvPr/>
          </p:nvSpPr>
          <p:spPr>
            <a:xfrm>
              <a:off x="444500" y="444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F3635B79-AE22-9D30-DAD9-92CD94BE0790}"/>
                </a:ext>
              </a:extLst>
            </p:cNvPr>
            <p:cNvSpPr/>
            <p:nvPr/>
          </p:nvSpPr>
          <p:spPr>
            <a:xfrm>
              <a:off x="444500" y="444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E5704CD0-C9F7-2FC3-59B6-2662BF3A0282}"/>
                </a:ext>
              </a:extLst>
            </p:cNvPr>
            <p:cNvSpPr/>
            <p:nvPr/>
          </p:nvSpPr>
          <p:spPr>
            <a:xfrm>
              <a:off x="444500" y="444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9CC8C83C-4E6B-DEC1-28E7-EC29FFA29D1E}"/>
                </a:ext>
              </a:extLst>
            </p:cNvPr>
            <p:cNvSpPr/>
            <p:nvPr/>
          </p:nvSpPr>
          <p:spPr>
            <a:xfrm>
              <a:off x="444500" y="444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B1042746-3D7F-A7C0-3E13-8DA4720E36C4}"/>
                </a:ext>
              </a:extLst>
            </p:cNvPr>
            <p:cNvSpPr/>
            <p:nvPr/>
          </p:nvSpPr>
          <p:spPr>
            <a:xfrm>
              <a:off x="444500" y="444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22E9FB66-27B8-357F-4A83-44BD0E899B6F}"/>
                </a:ext>
              </a:extLst>
            </p:cNvPr>
            <p:cNvSpPr/>
            <p:nvPr/>
          </p:nvSpPr>
          <p:spPr>
            <a:xfrm>
              <a:off x="444500" y="444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D9A31339-B2E9-E59C-41FE-CC89DDF93E6D}"/>
                </a:ext>
              </a:extLst>
            </p:cNvPr>
            <p:cNvSpPr/>
            <p:nvPr/>
          </p:nvSpPr>
          <p:spPr>
            <a:xfrm>
              <a:off x="444500" y="444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252C98E4-192B-3776-BADE-F58759881B74}"/>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E6DA2BAE-F7C9-9EB7-926B-1DBE3990F8D6}"/>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1AEBB64B-2073-683D-C829-A3DC0BF4D400}"/>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8DE115A5-1F81-742B-B7A3-1DB701B5C13B}"/>
                </a:ext>
              </a:extLst>
            </p:cNvPr>
            <p:cNvSpPr/>
            <p:nvPr/>
          </p:nvSpPr>
          <p:spPr>
            <a:xfrm>
              <a:off x="444500" y="444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FB3FEC67-F6ED-5229-1679-E6A0927FD719}"/>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E4665BBE-9956-3D6B-6CEF-21338B8D7B07}"/>
                </a:ext>
              </a:extLst>
            </p:cNvPr>
            <p:cNvSpPr/>
            <p:nvPr/>
          </p:nvSpPr>
          <p:spPr>
            <a:xfrm>
              <a:off x="0" y="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199B3974-4A34-E8D8-0602-86D559BFAE59}"/>
                </a:ext>
              </a:extLst>
            </p:cNvPr>
            <p:cNvSpPr/>
            <p:nvPr/>
          </p:nvSpPr>
          <p:spPr>
            <a:xfrm>
              <a:off x="444500" y="444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FA3192D6-0F99-C3F2-6A65-94C9A5A93D6E}"/>
                </a:ext>
              </a:extLst>
            </p:cNvPr>
            <p:cNvSpPr/>
            <p:nvPr/>
          </p:nvSpPr>
          <p:spPr>
            <a:xfrm>
              <a:off x="444500" y="444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6C374868-AFF3-8663-60F0-5E0BFC59E31B}"/>
                </a:ext>
              </a:extLst>
            </p:cNvPr>
            <p:cNvSpPr/>
            <p:nvPr/>
          </p:nvSpPr>
          <p:spPr>
            <a:xfrm>
              <a:off x="444500" y="444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F1D1235E-C4FF-F21A-8012-FCD2AA95AB58}"/>
                </a:ext>
              </a:extLst>
            </p:cNvPr>
            <p:cNvPicPr>
              <a:picLocks/>
            </p:cNvPicPr>
            <p:nvPr/>
          </p:nvPicPr>
          <p:blipFill>
            <a:blip r:embed="rId6"/>
            <a:stretch>
              <a:fillRect/>
            </a:stretch>
          </p:blipFill>
          <p:spPr>
            <a:xfrm>
              <a:off x="444500" y="444500"/>
              <a:ext cx="12700" cy="12700"/>
            </a:xfrm>
            <a:prstGeom prst="rect">
              <a:avLst/>
            </a:prstGeom>
          </p:spPr>
        </p:pic>
        <p:pic>
          <p:nvPicPr>
            <p:cNvPr id="244" name="þDIcon" hidden="1">
              <a:extLst>
                <a:ext uri="{FF2B5EF4-FFF2-40B4-BE49-F238E27FC236}">
                  <a16:creationId xmlns:a16="http://schemas.microsoft.com/office/drawing/2014/main" id="{FEA86204-8BC2-9304-DA7F-58135A140F6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444500" y="444500"/>
              <a:ext cx="12700" cy="12700"/>
            </a:xfrm>
            <a:prstGeom prst="rect">
              <a:avLst/>
            </a:prstGeom>
          </p:spPr>
        </p:pic>
        <p:sp>
          <p:nvSpPr>
            <p:cNvPr id="240" name="þRefshapeþ" descr="oO[þxþ][þaþ]nO[þxþ][þaþ]oT[þxþ]30[þaþ]nT[þxþ]124[þaþ]F172[þxþ]3[þaþ]F123[þxþ]H[þaþ]G1[þxþ]2[þaþ]F113[þxþ]2[þaþ]F83[þxþ]N[þaþ]F142[þxþ]N[þaþ]KB[þxþ]Y[þaþ]F144[þxþ]N[þaþ]F82[þxþ]þPresentation[þaþ]F155[þxþ]N[þaþ]U1U75[þxþ]X[þaþ]U1U68[þxþ]Y[þaþ]U12[þxþ]0.580882606835431[þaþ]U11[þxþ]0.993242851670828[þaþ]U10[þxþ]V[þaþ]F141[þxþ]o1oþ[þaþ]F116[þxþ]1[þaþ]U15[þxþ]þ&gt;24þ&gt;23þ&gt;22þ&gt;20þ&gt;21þ&gt;25[þaþ]þ&gt;24U3[þxþ]0.246222401396606[þaþ]MF52[þxþ]None[þaþ]D_I[þxþ]SubRowD[þaþ]þ&gt;22FT[þxþ]V[þaþ]þ&gt;21FT[þxþ]V[þaþ]þ&gt;21U12[þxþ]S[þaþ]þ&gt;21U19[þxþ]T[þaþ]þ&gt;21U21[þxþ]&gt;21[þaþ]þ&gt;21U22[þxþ]þNone[þaþ]þ&gt;21U68[þxþ]Y[þaþ]þ&gt;21U4[þxþ]0.236996080738787[þaþ]þ&gt;21U3[þxþ]0.28844958926021[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393.324169261648[þaþ]F168[þxþ]380.478107477207[þaþ]F169[þxþ]0.000312390544979505[þaþ]F170[þxþ]275.02128556702[þaþ]F156[þxþ]393.324096679687[þaþ]F157[þxþ]0[þaþ]F158[þxþ]0[þaþ]U113[þxþ]NaN[þaþ]U1U80[þxþ]-1[þaþ]U19[þxþ]41.987982529316[þaþ]F_1[þxþ]0.242784380305603[þaþ]F_2[þxþ]0.242784380305603[þaþ]F_3[þxþ]0.242784380305603[þaþ]F_4[þxþ]0.140067911714771[þaþ]F_5[þxþ]0.0877192982456141[þaþ]F135[þxþ]dbab7a11ad604b46bdc1dc76452ae952[þaþ]U1U81[þxþ]N[þaþ]F192[þxþ]Y[þaþ]þ&gt;21U70[þxþ]TextStyle1[þaþ]þ&gt;21U62[þxþ]Y[þaþ]F190[þxþ]DoubleColorStyle1[þaþ]þ&gt;21U69[þxþ]N[þaþ]F_0[þxþ]0.177347930029178[þaþ]F166[þxþ]N[þaþ]F149[þxþ]InvertedTextStyle1[þaþ]þ&gt;21F148[þxþ]Topic[þaþ]F185[þxþ]396,525604248047[þaþ]F186[þxþ]655,786193847656[þaþ]U1U79[þxþ]0[þaþ]F184[þxþ]Y[þaþ]U1U78[þxþ]50[þaþ]U110[þxþ]7.88865012574508E-05[þaþ]U112[þxþ]NaN[þaþ]F84[þxþ]N[þaþ]F196[þxþ]L[þaþ]F195[þxþ]D[þaþ]F189[þxþ]N[þaþ]þ&gt;21F197[þxþ]Y[þaþ]þ&gt;21F198[þxþ]N[þaþ]F-3[þxþ]Template22[þaþ]F124[þxþ]0[þaþ]F_6[þxþ]0.0438596491228074[þaþ]F209[þxþ]73.52326[þaþ]F210[þxþ]165.3007[þaþ]þ&gt;24FT[þxþ]V[þaþ]OL[þxþ]1[þaþ]F222[þxþ]N[þaþ]F236[þxþ]AGENDA[þaþ]U114[þxþ]1[þaþ]þ&gt;21U84[þxþ]Y[þaþ]þ&gt;20F232[þxþ]Y[þaþ]þ&gt;20F233[þxþ]1[þaþ]þ&gt;20U12[þxþ]S[þaþ]þ&gt;20U19[þxþ]L[þaþ]þ&gt;20U10[þxþ]0[þaþ]þ&gt;20U9[þxþ]0[þaþ]þ&gt;20U3[þxþ]0.28844958926021[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897586329635[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8844958926021[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30.211029052734[þaþ]þ&gt;24U83[þxþ]54.1407089233398[þaþ]þ&gt;23VA[þxþ]Y[þaþ]þ&gt;23U82[þxþ]116.333305358887[þaþ]þ&gt;23U83[þxþ]54.1407089233398[þaþ]þ&gt;22F193[þxþ]N[þaþ]þ&gt;22VA[þxþ]N[þaþ]þ&gt;20VA[þxþ]Y[þaþ]þ&gt;20U82[þxþ]174.057952880859[þaþ]þ&gt;20U83[þxþ]58.569450378418[þaþ]þ&gt;22F194[þxþ]N[þaþ]þ&gt;22U82[þxþ]72.3344116210938[þaþ]þ&gt;22U83[þxþ]65.6410217285156[þaþ]þ&gt;25U12[þxþ]S[þaþ]þ&gt;25U19[þxþ]TN[þaþ]þ&gt;25U10[þxþ]0[þaþ]þ&gt;25U9[þxþ]0[þaþ]þ&gt;25U3[þxþ]0.126775916523107[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4[þaþ]IF263[þxþ]0[þaþ]I_2F269[þxþ]-1[þaþ]I_2F264[þxþ]16[þaþ]I_2F265[þxþ]0,75[þaþ]þ&gt;25F148[þxþ]#[þaþ]F279[þxþ]23.2552[þaþ]F282[þxþ]277.9658[þaþ]F286[þxþ]Classic Color Palette[þaþ]F211[þxþ]N[þaþ]þ&gt;24U5[þxþ]0[þaþ]þ&gt;24U2[þxþ]0[þaþ]þ&gt;23U5[þxþ]0[þaþ]þ&gt;23U2[þxþ]0[þaþ]þ&gt;25U5[þxþ]3[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N[þaþ]F213[þxþ]0[þaþ]F302[þxþ]1_Colored[þaþ]F300[þxþ]01_Agenda[þaþ]F301[þxþ]01_Standard[þaþ]þ&gt;24F303[þxþ]48[þaþ]þ&gt;23F303[þxþ]50[þaþ]þ&gt;22F303[þxþ]52[þaþ]þ&gt;20F303[þxþ]54[þaþ]þ&gt;21F303[þxþ]60[þaþ]þ&gt;25F303[þxþ]46[þaþ]F_7[þxþ]0.0656565656565657[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9D409839-3BC2-304E-04A5-16E8300378A8}"/>
                </a:ext>
              </a:extLst>
            </p:cNvPr>
            <p:cNvSpPr/>
            <p:nvPr/>
          </p:nvSpPr>
          <p:spPr>
            <a:xfrm>
              <a:off x="444500" y="444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60þAdd SpeakerþLorem ipsum dolor sit amet, consectetur adipisci elit....þþ^þ5þ1þSub Item 1þPlaceholderþ60þ60þAdd SpeakerþLorem ipsum dolor sit amet, consectetur adipisci elit....þþ^þ6þ1þSub Item 1þPlaceholderþ60þ6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2D6E3DD4-BCF0-079D-A3E8-0C43C49EB3E9}"/>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8E19FCC1-80AE-99A9-296B-E7CFF92226AE}"/>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C1AE3CBE-6E14-7A33-2BF8-11E4A1E4648E}"/>
                </a:ext>
              </a:extLst>
            </p:cNvPr>
            <p:cNvSpPr/>
            <p:nvPr/>
          </p:nvSpPr>
          <p:spPr>
            <a:xfrm>
              <a:off x="0" y="0"/>
              <a:ext cx="8318500" cy="5029200"/>
            </a:xfrm>
            <a:prstGeom prst="rect">
              <a:avLst/>
            </a:prstGeom>
            <a:solidFill>
              <a:srgbClr val="FFFFFF">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70" name="þ&gt;24L" hidden="1" title="S">
              <a:extLst>
                <a:ext uri="{FF2B5EF4-FFF2-40B4-BE49-F238E27FC236}">
                  <a16:creationId xmlns:a16="http://schemas.microsoft.com/office/drawing/2014/main" id="{81178300-394D-C3D5-21ED-BDBEFDFFE394}"/>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2" name="þ&gt;24à" hidden="1" title="S">
              <a:extLst>
                <a:ext uri="{FF2B5EF4-FFF2-40B4-BE49-F238E27FC236}">
                  <a16:creationId xmlns:a16="http://schemas.microsoft.com/office/drawing/2014/main" id="{66F3E85B-906B-0D81-55D9-5779B5114C18}"/>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8" name="þ&gt;23L" hidden="1" title="S">
              <a:extLst>
                <a:ext uri="{FF2B5EF4-FFF2-40B4-BE49-F238E27FC236}">
                  <a16:creationId xmlns:a16="http://schemas.microsoft.com/office/drawing/2014/main" id="{04C1E6E0-8A25-3128-4239-9FBC5DD8E9EB}"/>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0" name="þ&gt;23à" hidden="1" title="S">
              <a:extLst>
                <a:ext uri="{FF2B5EF4-FFF2-40B4-BE49-F238E27FC236}">
                  <a16:creationId xmlns:a16="http://schemas.microsoft.com/office/drawing/2014/main" id="{7531EC30-3DFB-259B-4D76-4BCD5FE4FA48}"/>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6" name="þ&gt;22L" hidden="1" title="S">
              <a:extLst>
                <a:ext uri="{FF2B5EF4-FFF2-40B4-BE49-F238E27FC236}">
                  <a16:creationId xmlns:a16="http://schemas.microsoft.com/office/drawing/2014/main" id="{8FBF17BC-7CDE-1D88-8415-CE5453DE4584}"/>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8" name="þ&gt;22à" hidden="1" title="S">
              <a:extLst>
                <a:ext uri="{FF2B5EF4-FFF2-40B4-BE49-F238E27FC236}">
                  <a16:creationId xmlns:a16="http://schemas.microsoft.com/office/drawing/2014/main" id="{1BC952DB-768E-71F8-8738-176098123BCC}"/>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4" name="þ&gt;20L" hidden="1" title="S">
              <a:extLst>
                <a:ext uri="{FF2B5EF4-FFF2-40B4-BE49-F238E27FC236}">
                  <a16:creationId xmlns:a16="http://schemas.microsoft.com/office/drawing/2014/main" id="{EFEFD69C-8817-BB1E-128B-C52DA233F9B5}"/>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6" name="þ&gt;20à" hidden="1" title="S">
              <a:extLst>
                <a:ext uri="{FF2B5EF4-FFF2-40B4-BE49-F238E27FC236}">
                  <a16:creationId xmlns:a16="http://schemas.microsoft.com/office/drawing/2014/main" id="{DEE7FDAC-90A2-B64C-BFEE-3B1AF4C6860F}"/>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CF558913-2CDD-DEEF-E1A9-96DE2F938D8D}"/>
                </a:ext>
              </a:extLst>
            </p:cNvPr>
            <p:cNvSpPr>
              <a:spLocks/>
            </p:cNvSpPr>
            <p:nvPr/>
          </p:nvSpPr>
          <p:spPr>
            <a:xfrm>
              <a:off x="444500" y="444500"/>
              <a:ext cx="12700" cy="12700"/>
            </a:xfrm>
            <a:prstGeom prst="rect">
              <a:avLst/>
            </a:prstGeom>
            <a:solidFill>
              <a:schemeClr val="tx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400" b="1">
                <a:solidFill>
                  <a:schemeClr val="bg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48BB4EFC-3FA0-03BF-BEEE-FB87BBE39DAD}"/>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6" name="þ&gt;24" hidden="1" title="S">
              <a:extLst>
                <a:ext uri="{FF2B5EF4-FFF2-40B4-BE49-F238E27FC236}">
                  <a16:creationId xmlns:a16="http://schemas.microsoft.com/office/drawing/2014/main" id="{0180F5BF-CB3B-DD7C-6C39-E032A5CEB91C}"/>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68" name="þ-24" hidden="1">
              <a:extLst>
                <a:ext uri="{FF2B5EF4-FFF2-40B4-BE49-F238E27FC236}">
                  <a16:creationId xmlns:a16="http://schemas.microsoft.com/office/drawing/2014/main" id="{7B72712E-1829-F293-4D99-35B7E1EA9D25}"/>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4" name="þ&gt;23" hidden="1" title="S">
              <a:extLst>
                <a:ext uri="{FF2B5EF4-FFF2-40B4-BE49-F238E27FC236}">
                  <a16:creationId xmlns:a16="http://schemas.microsoft.com/office/drawing/2014/main" id="{FE5C4633-CCA8-5385-9690-F77B7C725ADA}"/>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tx1">
                    <a:lumMod val="100000"/>
                  </a:schemeClr>
                </a:solidFill>
                <a:latin typeface="Bierstadt" panose="020B0004020202020204" pitchFamily="34" charset="0"/>
              </a:endParaRPr>
            </a:p>
          </p:txBody>
        </p:sp>
        <p:sp>
          <p:nvSpPr>
            <p:cNvPr id="376" name="þ-23" hidden="1">
              <a:extLst>
                <a:ext uri="{FF2B5EF4-FFF2-40B4-BE49-F238E27FC236}">
                  <a16:creationId xmlns:a16="http://schemas.microsoft.com/office/drawing/2014/main" id="{27C9D504-DB1D-1A6A-A04D-60A5C4CE8413}"/>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2" name="þ&gt;22" hidden="1" title="S">
              <a:extLst>
                <a:ext uri="{FF2B5EF4-FFF2-40B4-BE49-F238E27FC236}">
                  <a16:creationId xmlns:a16="http://schemas.microsoft.com/office/drawing/2014/main" id="{A75E7FA3-2A06-7DBF-7253-CAFDC4232D58}"/>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384" name="þ-22" hidden="1">
              <a:extLst>
                <a:ext uri="{FF2B5EF4-FFF2-40B4-BE49-F238E27FC236}">
                  <a16:creationId xmlns:a16="http://schemas.microsoft.com/office/drawing/2014/main" id="{3A990BF2-88C8-7F0F-794A-DAFE5EE2663F}"/>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0" name="þ&gt;20" hidden="1" title="S">
              <a:extLst>
                <a:ext uri="{FF2B5EF4-FFF2-40B4-BE49-F238E27FC236}">
                  <a16:creationId xmlns:a16="http://schemas.microsoft.com/office/drawing/2014/main" id="{F6EC66EC-335D-A249-E888-36EB7B738ABB}"/>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tx1">
                    <a:lumMod val="100000"/>
                  </a:schemeClr>
                </a:solidFill>
                <a:latin typeface="Bierstadt" panose="020B0004020202020204" pitchFamily="34" charset="0"/>
              </a:endParaRPr>
            </a:p>
          </p:txBody>
        </p:sp>
        <p:sp>
          <p:nvSpPr>
            <p:cNvPr id="392" name="þ-20" hidden="1">
              <a:extLst>
                <a:ext uri="{FF2B5EF4-FFF2-40B4-BE49-F238E27FC236}">
                  <a16:creationId xmlns:a16="http://schemas.microsoft.com/office/drawing/2014/main" id="{D57EEBB5-4A6C-0164-4863-5100A10D652B}"/>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8BDB01F2-4602-74C1-7E74-2AFC918BC82A}"/>
                </a:ext>
              </a:extLst>
            </p:cNvPr>
            <p:cNvSpPr/>
            <p:nvPr/>
          </p:nvSpPr>
          <p:spPr>
            <a:xfrm>
              <a:off x="444500" y="444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AB3358E2-D4E3-3723-3AC0-54A71896F5FC}"/>
                </a:ext>
              </a:extLst>
            </p:cNvPr>
            <p:cNvSpPr/>
            <p:nvPr/>
          </p:nvSpPr>
          <p:spPr>
            <a:xfrm>
              <a:off x="444500" y="444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7654F3E0-8782-B90F-97A8-159F09678BD4}"/>
                </a:ext>
              </a:extLst>
            </p:cNvPr>
            <p:cNvSpPr/>
            <p:nvPr/>
          </p:nvSpPr>
          <p:spPr>
            <a:xfrm>
              <a:off x="444500" y="444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A9CDDE30-A5E9-FBFF-658E-984EECF3887E}"/>
                </a:ext>
              </a:extLst>
            </p:cNvPr>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Bierstadt" panose="020B0004020202020204" pitchFamily="34" charset="0"/>
              </a:endParaRPr>
            </a:p>
          </p:txBody>
        </p:sp>
        <p:sp>
          <p:nvSpPr>
            <p:cNvPr id="398" name="þ&gt;21" hidden="1" title="S">
              <a:extLst>
                <a:ext uri="{FF2B5EF4-FFF2-40B4-BE49-F238E27FC236}">
                  <a16:creationId xmlns:a16="http://schemas.microsoft.com/office/drawing/2014/main" id="{FA99FB76-CC24-4933-D4F9-3205D0C282A2}"/>
                </a:ext>
              </a:extLst>
            </p:cNvPr>
            <p:cNvSpPr>
              <a:spLocks/>
            </p:cNvSpPr>
            <p:nvPr/>
          </p:nvSpPr>
          <p:spPr>
            <a:xfrm>
              <a:off x="444500" y="444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400" name="þ-21" hidden="1">
              <a:extLst>
                <a:ext uri="{FF2B5EF4-FFF2-40B4-BE49-F238E27FC236}">
                  <a16:creationId xmlns:a16="http://schemas.microsoft.com/office/drawing/2014/main" id="{AB4F041D-FD33-1D30-63FE-31E79C1BACB0}"/>
                </a:ext>
              </a:extLst>
            </p:cNvPr>
            <p:cNvSpPr/>
            <p:nvPr/>
          </p:nvSpPr>
          <p:spPr>
            <a:xfrm>
              <a:off x="444500" y="444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8130BCB5-BB5D-899A-5612-AC1650CA8231}"/>
                </a:ext>
              </a:extLst>
            </p:cNvPr>
            <p:cNvSpPr/>
            <p:nvPr/>
          </p:nvSpPr>
          <p:spPr>
            <a:xfrm>
              <a:off x="444500" y="444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694A17CA-9EBE-27FA-58EF-DFF60ECCE00E}"/>
                </a:ext>
              </a:extLst>
            </p:cNvPr>
            <p:cNvCxnSpPr/>
            <p:nvPr/>
          </p:nvCxnSpPr>
          <p:spPr>
            <a:xfrm>
              <a:off x="444500" y="444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7ECF08D3-D92F-588C-8021-C097334CC4BE}"/>
                </a:ext>
              </a:extLst>
            </p:cNvPr>
            <p:cNvCxnSpPr/>
            <p:nvPr/>
          </p:nvCxnSpPr>
          <p:spPr>
            <a:xfrm>
              <a:off x="444500" y="444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3D39B498-2BC4-6FE9-A766-2E84A4E529D9}"/>
                </a:ext>
              </a:extLst>
            </p:cNvPr>
            <p:cNvCxnSpPr/>
            <p:nvPr/>
          </p:nvCxnSpPr>
          <p:spPr>
            <a:xfrm>
              <a:off x="444500" y="444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1BF72A4C-631F-D72A-1AFF-814FFA75276E}"/>
                </a:ext>
              </a:extLst>
            </p:cNvPr>
            <p:cNvSpPr/>
            <p:nvPr/>
          </p:nvSpPr>
          <p:spPr>
            <a:xfrm>
              <a:off x="444500" y="444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C26CEA03-4A72-D453-43E0-5668DC27EC01}"/>
                </a:ext>
              </a:extLst>
            </p:cNvPr>
            <p:cNvSpPr/>
            <p:nvPr/>
          </p:nvSpPr>
          <p:spPr>
            <a:xfrm>
              <a:off x="444500" y="444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696BF278-9799-131E-AA24-AB0543ADBD38}"/>
                </a:ext>
              </a:extLst>
            </p:cNvPr>
            <p:cNvSpPr/>
            <p:nvPr/>
          </p:nvSpPr>
          <p:spPr>
            <a:xfrm>
              <a:off x="444500" y="444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1">
                    <a:lumMod val="100000"/>
                  </a:schemeClr>
                </a:solidFill>
                <a:latin typeface="Bierstadt" panose="020B0004020202020204" pitchFamily="34" charset="0"/>
              </a:endParaRPr>
            </a:p>
          </p:txBody>
        </p:sp>
        <p:sp>
          <p:nvSpPr>
            <p:cNvPr id="402" name="þ&gt;21L" hidden="1" title="S">
              <a:extLst>
                <a:ext uri="{FF2B5EF4-FFF2-40B4-BE49-F238E27FC236}">
                  <a16:creationId xmlns:a16="http://schemas.microsoft.com/office/drawing/2014/main" id="{97FCB424-1D97-FCA1-2379-B539E33DCE8C}"/>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4" name="þ&gt;21à" hidden="1" title="S">
              <a:extLst>
                <a:ext uri="{FF2B5EF4-FFF2-40B4-BE49-F238E27FC236}">
                  <a16:creationId xmlns:a16="http://schemas.microsoft.com/office/drawing/2014/main" id="{4A6BD182-DD88-C1DC-BD10-09B64AE74957}"/>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30C8ECFE-2DA1-EFF6-E9A5-5BC7AEA7C430}"/>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0AB5FF0D-50C5-D18E-BBF2-28E8B2F06591}"/>
                </a:ext>
              </a:extLst>
            </p:cNvPr>
            <p:cNvSpPr>
              <a:spLocks/>
            </p:cNvSpPr>
            <p:nvPr/>
          </p:nvSpPr>
          <p:spPr>
            <a:xfrm>
              <a:off x="444500" y="444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2" name="þ&gt;_SShape 1">
              <a:extLst>
                <a:ext uri="{FF2B5EF4-FFF2-40B4-BE49-F238E27FC236}">
                  <a16:creationId xmlns:a16="http://schemas.microsoft.com/office/drawing/2014/main" id="{7BB63622-E41C-F9CA-BE71-F91F16E3F376}"/>
                </a:ext>
              </a:extLst>
            </p:cNvPr>
            <p:cNvSpPr>
              <a:spLocks/>
            </p:cNvSpPr>
            <p:nvPr/>
          </p:nvSpPr>
          <p:spPr>
            <a:xfrm>
              <a:off x="1" y="0"/>
              <a:ext cx="3695916" cy="5035542"/>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4" name="þ&gt;_SShape 2">
              <a:extLst>
                <a:ext uri="{FF2B5EF4-FFF2-40B4-BE49-F238E27FC236}">
                  <a16:creationId xmlns:a16="http://schemas.microsoft.com/office/drawing/2014/main" id="{3F704E45-193C-64B2-49F1-33E155BBF994}"/>
                </a:ext>
              </a:extLst>
            </p:cNvPr>
            <p:cNvSpPr>
              <a:spLocks/>
            </p:cNvSpPr>
            <p:nvPr/>
          </p:nvSpPr>
          <p:spPr>
            <a:xfrm>
              <a:off x="6899" y="2067937"/>
              <a:ext cx="3167541" cy="96195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4400" b="1">
                  <a:solidFill>
                    <a:schemeClr val="bg1">
                      <a:lumMod val="100000"/>
                    </a:schemeClr>
                  </a:solidFill>
                  <a:latin typeface="Bierstadt" panose="020B0004020202020204" pitchFamily="34" charset="0"/>
                </a:rPr>
                <a:t>AGENDA</a:t>
              </a:r>
            </a:p>
          </p:txBody>
        </p:sp>
        <p:sp>
          <p:nvSpPr>
            <p:cNvPr id="360" name="þZ7" hidden="1">
              <a:extLst>
                <a:ext uri="{FF2B5EF4-FFF2-40B4-BE49-F238E27FC236}">
                  <a16:creationId xmlns:a16="http://schemas.microsoft.com/office/drawing/2014/main" id="{80A48B64-A2F0-2AE3-D8C5-60A5E2724EF7}"/>
                </a:ext>
              </a:extLst>
            </p:cNvPr>
            <p:cNvSpPr/>
            <p:nvPr/>
          </p:nvSpPr>
          <p:spPr>
            <a:xfrm>
              <a:off x="444500" y="444500"/>
              <a:ext cx="12700" cy="12700"/>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430" name="þ&gt;21#1|T" title="þ\#1_1|1||&gt;21|">
              <a:extLst>
                <a:ext uri="{FF2B5EF4-FFF2-40B4-BE49-F238E27FC236}">
                  <a16:creationId xmlns:a16="http://schemas.microsoft.com/office/drawing/2014/main" id="{0654849C-21A8-024F-94EB-E5D430F3806B}"/>
                </a:ext>
              </a:extLst>
            </p:cNvPr>
            <p:cNvSpPr>
              <a:spLocks/>
            </p:cNvSpPr>
            <p:nvPr/>
          </p:nvSpPr>
          <p:spPr>
            <a:xfrm>
              <a:off x="4143461" y="4"/>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31" name="þ&gt;21#2|T" title="þ\#1_2|2||&gt;21|">
              <a:extLst>
                <a:ext uri="{FF2B5EF4-FFF2-40B4-BE49-F238E27FC236}">
                  <a16:creationId xmlns:a16="http://schemas.microsoft.com/office/drawing/2014/main" id="{B71409FB-1A2D-3CE1-811E-4F4951374C93}"/>
                </a:ext>
              </a:extLst>
            </p:cNvPr>
            <p:cNvSpPr>
              <a:spLocks/>
            </p:cNvSpPr>
            <p:nvPr/>
          </p:nvSpPr>
          <p:spPr>
            <a:xfrm>
              <a:off x="4143461" y="832540"/>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32" name="þ&gt;21#3|T" title="þ\#1_3|3||&gt;21|">
              <a:extLst>
                <a:ext uri="{FF2B5EF4-FFF2-40B4-BE49-F238E27FC236}">
                  <a16:creationId xmlns:a16="http://schemas.microsoft.com/office/drawing/2014/main" id="{59AF588C-3EB5-0756-3FCD-11834DB53550}"/>
                </a:ext>
              </a:extLst>
            </p:cNvPr>
            <p:cNvSpPr>
              <a:spLocks/>
            </p:cNvSpPr>
            <p:nvPr/>
          </p:nvSpPr>
          <p:spPr>
            <a:xfrm>
              <a:off x="4143461" y="1665076"/>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33" name="þ&gt;21#4|T" title="þ\#1_4|4||&gt;21|">
              <a:extLst>
                <a:ext uri="{FF2B5EF4-FFF2-40B4-BE49-F238E27FC236}">
                  <a16:creationId xmlns:a16="http://schemas.microsoft.com/office/drawing/2014/main" id="{4F6220D4-549A-1ED2-DD0F-E738F6F8A9A8}"/>
                </a:ext>
              </a:extLst>
            </p:cNvPr>
            <p:cNvSpPr>
              <a:spLocks/>
            </p:cNvSpPr>
            <p:nvPr/>
          </p:nvSpPr>
          <p:spPr>
            <a:xfrm>
              <a:off x="4143461" y="2497612"/>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34" name="þ&gt;21#5|T" title="þ\#1_5|5||&gt;21|">
              <a:extLst>
                <a:ext uri="{FF2B5EF4-FFF2-40B4-BE49-F238E27FC236}">
                  <a16:creationId xmlns:a16="http://schemas.microsoft.com/office/drawing/2014/main" id="{71607A8F-9B0F-BE82-4482-FC638748E982}"/>
                </a:ext>
              </a:extLst>
            </p:cNvPr>
            <p:cNvSpPr>
              <a:spLocks/>
            </p:cNvSpPr>
            <p:nvPr/>
          </p:nvSpPr>
          <p:spPr>
            <a:xfrm>
              <a:off x="4143461" y="3330148"/>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35" name="þ&gt;21#6|T" title="þ\#1_6|6||&gt;21|">
              <a:extLst>
                <a:ext uri="{FF2B5EF4-FFF2-40B4-BE49-F238E27FC236}">
                  <a16:creationId xmlns:a16="http://schemas.microsoft.com/office/drawing/2014/main" id="{1AB372C4-47A6-13FC-1AC2-413DCB081D5B}"/>
                </a:ext>
              </a:extLst>
            </p:cNvPr>
            <p:cNvSpPr>
              <a:spLocks/>
            </p:cNvSpPr>
            <p:nvPr/>
          </p:nvSpPr>
          <p:spPr>
            <a:xfrm>
              <a:off x="4143461" y="4162684"/>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36" name="þ&gt;20#1|L" title="þ\#1_1|1||&gt;20|">
              <a:extLst>
                <a:ext uri="{FF2B5EF4-FFF2-40B4-BE49-F238E27FC236}">
                  <a16:creationId xmlns:a16="http://schemas.microsoft.com/office/drawing/2014/main" id="{40504BBC-720C-CB87-13A3-CCB0141CF006}"/>
                </a:ext>
              </a:extLst>
            </p:cNvPr>
            <p:cNvSpPr>
              <a:spLocks/>
            </p:cNvSpPr>
            <p:nvPr/>
          </p:nvSpPr>
          <p:spPr>
            <a:xfrm>
              <a:off x="5537270" y="4"/>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09:00-10:00</a:t>
              </a:r>
            </a:p>
          </p:txBody>
        </p:sp>
        <p:sp>
          <p:nvSpPr>
            <p:cNvPr id="437" name="þ&gt;20#2|L" title="þ\#1_2|2||&gt;20|">
              <a:extLst>
                <a:ext uri="{FF2B5EF4-FFF2-40B4-BE49-F238E27FC236}">
                  <a16:creationId xmlns:a16="http://schemas.microsoft.com/office/drawing/2014/main" id="{33C6FEE1-3E08-C4D3-0117-118970E806C3}"/>
                </a:ext>
              </a:extLst>
            </p:cNvPr>
            <p:cNvSpPr>
              <a:spLocks/>
            </p:cNvSpPr>
            <p:nvPr/>
          </p:nvSpPr>
          <p:spPr>
            <a:xfrm>
              <a:off x="5537270" y="832540"/>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10:00-11:00</a:t>
              </a:r>
            </a:p>
          </p:txBody>
        </p:sp>
        <p:sp>
          <p:nvSpPr>
            <p:cNvPr id="438" name="þ&gt;20#3|L" title="þ\#1_3|3||&gt;20|">
              <a:extLst>
                <a:ext uri="{FF2B5EF4-FFF2-40B4-BE49-F238E27FC236}">
                  <a16:creationId xmlns:a16="http://schemas.microsoft.com/office/drawing/2014/main" id="{29AEC8C7-6264-2FD6-5CEE-6B3E662C0683}"/>
                </a:ext>
              </a:extLst>
            </p:cNvPr>
            <p:cNvSpPr>
              <a:spLocks/>
            </p:cNvSpPr>
            <p:nvPr/>
          </p:nvSpPr>
          <p:spPr>
            <a:xfrm>
              <a:off x="5537270" y="1665076"/>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11:00-12:00</a:t>
              </a:r>
            </a:p>
          </p:txBody>
        </p:sp>
        <p:sp>
          <p:nvSpPr>
            <p:cNvPr id="439" name="þ&gt;20#4|L" title="þ\#1_4|4||&gt;20|">
              <a:extLst>
                <a:ext uri="{FF2B5EF4-FFF2-40B4-BE49-F238E27FC236}">
                  <a16:creationId xmlns:a16="http://schemas.microsoft.com/office/drawing/2014/main" id="{4C3889AF-0B3D-B99F-915B-0F6AE6DE4BD9}"/>
                </a:ext>
              </a:extLst>
            </p:cNvPr>
            <p:cNvSpPr>
              <a:spLocks/>
            </p:cNvSpPr>
            <p:nvPr/>
          </p:nvSpPr>
          <p:spPr>
            <a:xfrm>
              <a:off x="5537270" y="2497612"/>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12:00-13:00</a:t>
              </a:r>
            </a:p>
          </p:txBody>
        </p:sp>
        <p:sp>
          <p:nvSpPr>
            <p:cNvPr id="440" name="þ&gt;20#5|L" title="þ\#1_5|5||&gt;20|">
              <a:extLst>
                <a:ext uri="{FF2B5EF4-FFF2-40B4-BE49-F238E27FC236}">
                  <a16:creationId xmlns:a16="http://schemas.microsoft.com/office/drawing/2014/main" id="{C7064ADF-E5B2-57B9-321B-F5FB1F2D8775}"/>
                </a:ext>
              </a:extLst>
            </p:cNvPr>
            <p:cNvSpPr>
              <a:spLocks/>
            </p:cNvSpPr>
            <p:nvPr/>
          </p:nvSpPr>
          <p:spPr>
            <a:xfrm>
              <a:off x="5537270" y="3330148"/>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13:00-14:00</a:t>
              </a:r>
            </a:p>
          </p:txBody>
        </p:sp>
        <p:sp>
          <p:nvSpPr>
            <p:cNvPr id="441" name="þ&gt;20#6|L" title="þ\#1_6|6||&gt;20|">
              <a:extLst>
                <a:ext uri="{FF2B5EF4-FFF2-40B4-BE49-F238E27FC236}">
                  <a16:creationId xmlns:a16="http://schemas.microsoft.com/office/drawing/2014/main" id="{BA5724F4-292E-A364-5A99-A8F3C9DA55B8}"/>
                </a:ext>
              </a:extLst>
            </p:cNvPr>
            <p:cNvSpPr>
              <a:spLocks/>
            </p:cNvSpPr>
            <p:nvPr/>
          </p:nvSpPr>
          <p:spPr>
            <a:xfrm>
              <a:off x="5537270" y="4162684"/>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400">
                  <a:solidFill>
                    <a:schemeClr val="tx1">
                      <a:lumMod val="100000"/>
                    </a:schemeClr>
                  </a:solidFill>
                  <a:latin typeface="Bierstadt" panose="020B0004020202020204" pitchFamily="34" charset="0"/>
                </a:rPr>
                <a:t>14:00-15:00</a:t>
              </a:r>
            </a:p>
          </p:txBody>
        </p:sp>
        <p:sp>
          <p:nvSpPr>
            <p:cNvPr id="442" name="þ&gt;23#1|T" title="þ\#1_1|1||&gt;23|">
              <a:extLst>
                <a:ext uri="{FF2B5EF4-FFF2-40B4-BE49-F238E27FC236}">
                  <a16:creationId xmlns:a16="http://schemas.microsoft.com/office/drawing/2014/main" id="{10641CED-A284-168F-09DB-B07C0333F019}"/>
                </a:ext>
              </a:extLst>
            </p:cNvPr>
            <p:cNvSpPr>
              <a:spLocks/>
            </p:cNvSpPr>
            <p:nvPr/>
          </p:nvSpPr>
          <p:spPr>
            <a:xfrm>
              <a:off x="6931079" y="4"/>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1">
                      <a:lumMod val="100000"/>
                    </a:schemeClr>
                  </a:solidFill>
                  <a:latin typeface="Bierstadt" panose="020B0004020202020204" pitchFamily="34" charset="0"/>
                </a:rPr>
                <a:t>Add Speaker</a:t>
              </a:r>
            </a:p>
          </p:txBody>
        </p:sp>
        <p:sp>
          <p:nvSpPr>
            <p:cNvPr id="443" name="þ&gt;23#2|T" title="þ\#1_2|2||&gt;23|">
              <a:extLst>
                <a:ext uri="{FF2B5EF4-FFF2-40B4-BE49-F238E27FC236}">
                  <a16:creationId xmlns:a16="http://schemas.microsoft.com/office/drawing/2014/main" id="{5EA314D6-DC04-6AB8-7E9D-A610281B050C}"/>
                </a:ext>
              </a:extLst>
            </p:cNvPr>
            <p:cNvSpPr>
              <a:spLocks/>
            </p:cNvSpPr>
            <p:nvPr/>
          </p:nvSpPr>
          <p:spPr>
            <a:xfrm>
              <a:off x="6931079" y="832540"/>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1">
                      <a:lumMod val="100000"/>
                    </a:schemeClr>
                  </a:solidFill>
                  <a:latin typeface="Bierstadt" panose="020B0004020202020204" pitchFamily="34" charset="0"/>
                </a:rPr>
                <a:t>Add Speaker</a:t>
              </a:r>
            </a:p>
          </p:txBody>
        </p:sp>
        <p:sp>
          <p:nvSpPr>
            <p:cNvPr id="444" name="þ&gt;23#3|T" title="þ\#1_3|3||&gt;23|">
              <a:extLst>
                <a:ext uri="{FF2B5EF4-FFF2-40B4-BE49-F238E27FC236}">
                  <a16:creationId xmlns:a16="http://schemas.microsoft.com/office/drawing/2014/main" id="{AE82DA5B-D8D3-EBAC-2576-D0E5E2A456FE}"/>
                </a:ext>
              </a:extLst>
            </p:cNvPr>
            <p:cNvSpPr>
              <a:spLocks/>
            </p:cNvSpPr>
            <p:nvPr/>
          </p:nvSpPr>
          <p:spPr>
            <a:xfrm>
              <a:off x="6931079" y="1665076"/>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1">
                      <a:lumMod val="100000"/>
                    </a:schemeClr>
                  </a:solidFill>
                  <a:latin typeface="Bierstadt" panose="020B0004020202020204" pitchFamily="34" charset="0"/>
                </a:rPr>
                <a:t>Add Speaker</a:t>
              </a:r>
            </a:p>
          </p:txBody>
        </p:sp>
        <p:sp>
          <p:nvSpPr>
            <p:cNvPr id="445" name="þ&gt;23#4|T" title="þ\#1_4|4||&gt;23|">
              <a:extLst>
                <a:ext uri="{FF2B5EF4-FFF2-40B4-BE49-F238E27FC236}">
                  <a16:creationId xmlns:a16="http://schemas.microsoft.com/office/drawing/2014/main" id="{4A04AF88-E227-41EB-E3AD-F92F5B762200}"/>
                </a:ext>
              </a:extLst>
            </p:cNvPr>
            <p:cNvSpPr>
              <a:spLocks/>
            </p:cNvSpPr>
            <p:nvPr/>
          </p:nvSpPr>
          <p:spPr>
            <a:xfrm>
              <a:off x="6931079" y="2497612"/>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1">
                      <a:lumMod val="100000"/>
                    </a:schemeClr>
                  </a:solidFill>
                  <a:latin typeface="Bierstadt" panose="020B0004020202020204" pitchFamily="34" charset="0"/>
                </a:rPr>
                <a:t>Add Speaker</a:t>
              </a:r>
            </a:p>
          </p:txBody>
        </p:sp>
        <p:sp>
          <p:nvSpPr>
            <p:cNvPr id="446" name="þ&gt;23#5|T" title="þ\#1_5|5||&gt;23|">
              <a:extLst>
                <a:ext uri="{FF2B5EF4-FFF2-40B4-BE49-F238E27FC236}">
                  <a16:creationId xmlns:a16="http://schemas.microsoft.com/office/drawing/2014/main" id="{D7C8C291-0ED8-EC27-BDF6-7D59E5B91CDF}"/>
                </a:ext>
              </a:extLst>
            </p:cNvPr>
            <p:cNvSpPr>
              <a:spLocks/>
            </p:cNvSpPr>
            <p:nvPr/>
          </p:nvSpPr>
          <p:spPr>
            <a:xfrm>
              <a:off x="6931079" y="3330148"/>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1">
                      <a:lumMod val="100000"/>
                    </a:schemeClr>
                  </a:solidFill>
                  <a:latin typeface="Bierstadt" panose="020B0004020202020204" pitchFamily="34" charset="0"/>
                </a:rPr>
                <a:t>Add Speaker</a:t>
              </a:r>
            </a:p>
          </p:txBody>
        </p:sp>
        <p:sp>
          <p:nvSpPr>
            <p:cNvPr id="447" name="þ&gt;23#6|T" title="þ\#1_6|6||&gt;23|">
              <a:extLst>
                <a:ext uri="{FF2B5EF4-FFF2-40B4-BE49-F238E27FC236}">
                  <a16:creationId xmlns:a16="http://schemas.microsoft.com/office/drawing/2014/main" id="{651703D1-395A-804E-4B13-D991D8C3A92F}"/>
                </a:ext>
              </a:extLst>
            </p:cNvPr>
            <p:cNvSpPr>
              <a:spLocks/>
            </p:cNvSpPr>
            <p:nvPr/>
          </p:nvSpPr>
          <p:spPr>
            <a:xfrm>
              <a:off x="6931079" y="4162684"/>
              <a:ext cx="1393809" cy="83253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400">
                  <a:solidFill>
                    <a:schemeClr val="tx1">
                      <a:lumMod val="100000"/>
                    </a:schemeClr>
                  </a:solidFill>
                  <a:latin typeface="Bierstadt" panose="020B0004020202020204" pitchFamily="34" charset="0"/>
                </a:rPr>
                <a:t>Add Speaker</a:t>
              </a:r>
            </a:p>
          </p:txBody>
        </p:sp>
        <p:sp>
          <p:nvSpPr>
            <p:cNvPr id="448" name="þ&gt;25#1|TN" title="þ\#1_1|1|||0">
              <a:extLst>
                <a:ext uri="{FF2B5EF4-FFF2-40B4-BE49-F238E27FC236}">
                  <a16:creationId xmlns:a16="http://schemas.microsoft.com/office/drawing/2014/main" id="{9711AAE9-B211-A9D4-DFBA-4E0F7EADBAFF}"/>
                </a:ext>
              </a:extLst>
            </p:cNvPr>
            <p:cNvSpPr>
              <a:spLocks/>
            </p:cNvSpPr>
            <p:nvPr/>
          </p:nvSpPr>
          <p:spPr>
            <a:xfrm>
              <a:off x="3492770" y="109977"/>
              <a:ext cx="612590" cy="612590"/>
            </a:xfrm>
            <a:prstGeom prst="rect">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01</a:t>
              </a:r>
            </a:p>
          </p:txBody>
        </p:sp>
        <p:sp>
          <p:nvSpPr>
            <p:cNvPr id="449" name="þ&gt;25#2|TN" title="þ\#1_2|2|||0">
              <a:extLst>
                <a:ext uri="{FF2B5EF4-FFF2-40B4-BE49-F238E27FC236}">
                  <a16:creationId xmlns:a16="http://schemas.microsoft.com/office/drawing/2014/main" id="{BCB066EA-DAF2-B33D-DE47-18B947638004}"/>
                </a:ext>
              </a:extLst>
            </p:cNvPr>
            <p:cNvSpPr>
              <a:spLocks/>
            </p:cNvSpPr>
            <p:nvPr/>
          </p:nvSpPr>
          <p:spPr>
            <a:xfrm>
              <a:off x="3492770" y="942513"/>
              <a:ext cx="612590" cy="612590"/>
            </a:xfrm>
            <a:prstGeom prst="rect">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02</a:t>
              </a:r>
            </a:p>
          </p:txBody>
        </p:sp>
        <p:sp>
          <p:nvSpPr>
            <p:cNvPr id="450" name="þ&gt;25#3|TN" title="þ\#1_3|3|||0">
              <a:extLst>
                <a:ext uri="{FF2B5EF4-FFF2-40B4-BE49-F238E27FC236}">
                  <a16:creationId xmlns:a16="http://schemas.microsoft.com/office/drawing/2014/main" id="{08E259CF-06F2-CAF6-C252-491EDC722D79}"/>
                </a:ext>
              </a:extLst>
            </p:cNvPr>
            <p:cNvSpPr>
              <a:spLocks/>
            </p:cNvSpPr>
            <p:nvPr/>
          </p:nvSpPr>
          <p:spPr>
            <a:xfrm>
              <a:off x="3492770" y="1775049"/>
              <a:ext cx="612590" cy="612590"/>
            </a:xfrm>
            <a:prstGeom prst="rect">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03</a:t>
              </a:r>
            </a:p>
          </p:txBody>
        </p:sp>
        <p:sp>
          <p:nvSpPr>
            <p:cNvPr id="451" name="þ&gt;25#4|TN" title="þ\#1_4|4|||0">
              <a:extLst>
                <a:ext uri="{FF2B5EF4-FFF2-40B4-BE49-F238E27FC236}">
                  <a16:creationId xmlns:a16="http://schemas.microsoft.com/office/drawing/2014/main" id="{49C6F142-A8A3-D226-4AEC-35121C00F60B}"/>
                </a:ext>
              </a:extLst>
            </p:cNvPr>
            <p:cNvSpPr>
              <a:spLocks/>
            </p:cNvSpPr>
            <p:nvPr/>
          </p:nvSpPr>
          <p:spPr>
            <a:xfrm>
              <a:off x="3492770" y="2607585"/>
              <a:ext cx="612590" cy="612590"/>
            </a:xfrm>
            <a:prstGeom prst="rect">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04</a:t>
              </a:r>
            </a:p>
          </p:txBody>
        </p:sp>
        <p:sp>
          <p:nvSpPr>
            <p:cNvPr id="452" name="þ&gt;25#5|TN" title="þ\#1_5|5|||0">
              <a:extLst>
                <a:ext uri="{FF2B5EF4-FFF2-40B4-BE49-F238E27FC236}">
                  <a16:creationId xmlns:a16="http://schemas.microsoft.com/office/drawing/2014/main" id="{8986981B-08ED-B9A5-241A-B690CC8759BF}"/>
                </a:ext>
              </a:extLst>
            </p:cNvPr>
            <p:cNvSpPr>
              <a:spLocks/>
            </p:cNvSpPr>
            <p:nvPr/>
          </p:nvSpPr>
          <p:spPr>
            <a:xfrm>
              <a:off x="3492770" y="3440121"/>
              <a:ext cx="612590" cy="612590"/>
            </a:xfrm>
            <a:prstGeom prst="rect">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05</a:t>
              </a:r>
            </a:p>
          </p:txBody>
        </p:sp>
        <p:sp>
          <p:nvSpPr>
            <p:cNvPr id="453" name="þ&gt;25#6|TN" title="þ\#1_6|6|||0">
              <a:extLst>
                <a:ext uri="{FF2B5EF4-FFF2-40B4-BE49-F238E27FC236}">
                  <a16:creationId xmlns:a16="http://schemas.microsoft.com/office/drawing/2014/main" id="{5E79E1EF-5004-399C-F804-3E328A1DA130}"/>
                </a:ext>
              </a:extLst>
            </p:cNvPr>
            <p:cNvSpPr>
              <a:spLocks/>
            </p:cNvSpPr>
            <p:nvPr/>
          </p:nvSpPr>
          <p:spPr>
            <a:xfrm>
              <a:off x="3492770" y="4272657"/>
              <a:ext cx="612590" cy="612590"/>
            </a:xfrm>
            <a:prstGeom prst="rect">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06</a:t>
              </a:r>
            </a:p>
          </p:txBody>
        </p:sp>
        <p:sp>
          <p:nvSpPr>
            <p:cNvPr id="419" name="þ\#1_1" descr="Section # 1@0@0" hidden="1" title="1">
              <a:extLst>
                <a:ext uri="{FF2B5EF4-FFF2-40B4-BE49-F238E27FC236}">
                  <a16:creationId xmlns:a16="http://schemas.microsoft.com/office/drawing/2014/main" id="{A95AF09D-9DAA-E0DC-F1AA-66C9EB03945F}"/>
                </a:ext>
              </a:extLst>
            </p:cNvPr>
            <p:cNvSpPr/>
            <p:nvPr/>
          </p:nvSpPr>
          <p:spPr>
            <a:xfrm>
              <a:off x="3492770" y="4"/>
              <a:ext cx="4832072" cy="83253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2" descr="Section # 1@0@0" hidden="1" title="1">
              <a:extLst>
                <a:ext uri="{FF2B5EF4-FFF2-40B4-BE49-F238E27FC236}">
                  <a16:creationId xmlns:a16="http://schemas.microsoft.com/office/drawing/2014/main" id="{3DCA5855-BB16-88D1-8064-CC54BCD8F9DC}"/>
                </a:ext>
              </a:extLst>
            </p:cNvPr>
            <p:cNvSpPr/>
            <p:nvPr/>
          </p:nvSpPr>
          <p:spPr>
            <a:xfrm>
              <a:off x="3492770" y="832540"/>
              <a:ext cx="4832072" cy="83253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3" descr="Section # 1@0@0" hidden="1" title="1">
              <a:extLst>
                <a:ext uri="{FF2B5EF4-FFF2-40B4-BE49-F238E27FC236}">
                  <a16:creationId xmlns:a16="http://schemas.microsoft.com/office/drawing/2014/main" id="{C9B758E8-3C13-BD57-FAE6-5CA31865827A}"/>
                </a:ext>
              </a:extLst>
            </p:cNvPr>
            <p:cNvSpPr/>
            <p:nvPr/>
          </p:nvSpPr>
          <p:spPr>
            <a:xfrm>
              <a:off x="3492770" y="1665076"/>
              <a:ext cx="4832072" cy="83253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4" descr="Section # 1@0@0" hidden="1" title="1">
              <a:extLst>
                <a:ext uri="{FF2B5EF4-FFF2-40B4-BE49-F238E27FC236}">
                  <a16:creationId xmlns:a16="http://schemas.microsoft.com/office/drawing/2014/main" id="{CCF6B617-A7BD-D829-D954-EE2B58500707}"/>
                </a:ext>
              </a:extLst>
            </p:cNvPr>
            <p:cNvSpPr/>
            <p:nvPr/>
          </p:nvSpPr>
          <p:spPr>
            <a:xfrm>
              <a:off x="3492770" y="2497612"/>
              <a:ext cx="4832072" cy="83253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5" descr="Section # 1@0@0" hidden="1" title="1">
              <a:extLst>
                <a:ext uri="{FF2B5EF4-FFF2-40B4-BE49-F238E27FC236}">
                  <a16:creationId xmlns:a16="http://schemas.microsoft.com/office/drawing/2014/main" id="{8C78CB5A-1179-0872-714D-9BBE8D341CF1}"/>
                </a:ext>
              </a:extLst>
            </p:cNvPr>
            <p:cNvSpPr/>
            <p:nvPr/>
          </p:nvSpPr>
          <p:spPr>
            <a:xfrm>
              <a:off x="3492770" y="3330148"/>
              <a:ext cx="4832072" cy="83253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9" name="þ\#1_6" descr="Section # 1@0@0" hidden="1" title="1">
              <a:extLst>
                <a:ext uri="{FF2B5EF4-FFF2-40B4-BE49-F238E27FC236}">
                  <a16:creationId xmlns:a16="http://schemas.microsoft.com/office/drawing/2014/main" id="{CF1CF16B-869F-FE73-967E-938B24F8F27C}"/>
                </a:ext>
              </a:extLst>
            </p:cNvPr>
            <p:cNvSpPr/>
            <p:nvPr/>
          </p:nvSpPr>
          <p:spPr>
            <a:xfrm>
              <a:off x="3492770" y="4162684"/>
              <a:ext cx="4832072" cy="83253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31605743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8" name="þK">
            <a:extLst>
              <a:ext uri="{FF2B5EF4-FFF2-40B4-BE49-F238E27FC236}">
                <a16:creationId xmlns:a16="http://schemas.microsoft.com/office/drawing/2014/main" id="{9A1DF7FE-CFAE-7CB2-2E13-1652B7040645}"/>
              </a:ext>
            </a:extLst>
          </p:cNvPr>
          <p:cNvGrpSpPr/>
          <p:nvPr/>
        </p:nvGrpSpPr>
        <p:grpSpPr>
          <a:xfrm>
            <a:off x="3505200" y="1143000"/>
            <a:ext cx="8509000" cy="5461000"/>
            <a:chOff x="3505200" y="1143000"/>
            <a:chExt cx="8509000" cy="5461000"/>
          </a:xfrm>
        </p:grpSpPr>
        <p:sp>
          <p:nvSpPr>
            <p:cNvPr id="426" name="þH#6" descr="3 1" title="|6|">
              <a:extLst>
                <a:ext uri="{FF2B5EF4-FFF2-40B4-BE49-F238E27FC236}">
                  <a16:creationId xmlns:a16="http://schemas.microsoft.com/office/drawing/2014/main" id="{809901A1-94EA-3068-FC81-2D73FE859EAA}"/>
                </a:ext>
              </a:extLst>
            </p:cNvPr>
            <p:cNvSpPr/>
            <p:nvPr/>
          </p:nvSpPr>
          <p:spPr>
            <a:xfrm>
              <a:off x="9207500" y="3924300"/>
              <a:ext cx="2692400" cy="2565400"/>
            </a:xfrm>
            <a:prstGeom prst="rect">
              <a:avLst/>
            </a:prstGeom>
            <a:solidFill>
              <a:schemeClr val="accent6">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4" name="þH#5" descr="2 1" title="|5|">
              <a:extLst>
                <a:ext uri="{FF2B5EF4-FFF2-40B4-BE49-F238E27FC236}">
                  <a16:creationId xmlns:a16="http://schemas.microsoft.com/office/drawing/2014/main" id="{1D7228BA-EA3B-2FA3-E6B8-FC10C72867DD}"/>
                </a:ext>
              </a:extLst>
            </p:cNvPr>
            <p:cNvSpPr/>
            <p:nvPr/>
          </p:nvSpPr>
          <p:spPr>
            <a:xfrm>
              <a:off x="6413500" y="3924300"/>
              <a:ext cx="2692400" cy="2565400"/>
            </a:xfrm>
            <a:prstGeom prst="rect">
              <a:avLst/>
            </a:prstGeom>
            <a:solidFill>
              <a:schemeClr val="accent5">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2" name="þH#4" descr="1 1" title="|4|">
              <a:extLst>
                <a:ext uri="{FF2B5EF4-FFF2-40B4-BE49-F238E27FC236}">
                  <a16:creationId xmlns:a16="http://schemas.microsoft.com/office/drawing/2014/main" id="{F00DEBE7-6CA7-3D11-0D8A-AF46B1A1F579}"/>
                </a:ext>
              </a:extLst>
            </p:cNvPr>
            <p:cNvSpPr/>
            <p:nvPr/>
          </p:nvSpPr>
          <p:spPr>
            <a:xfrm>
              <a:off x="3619500" y="3924300"/>
              <a:ext cx="2692400" cy="2565400"/>
            </a:xfrm>
            <a:prstGeom prst="rect">
              <a:avLst/>
            </a:prstGeom>
            <a:solidFill>
              <a:schemeClr val="accent4">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0" name="þH#3" descr="3 1" title="|3|">
              <a:extLst>
                <a:ext uri="{FF2B5EF4-FFF2-40B4-BE49-F238E27FC236}">
                  <a16:creationId xmlns:a16="http://schemas.microsoft.com/office/drawing/2014/main" id="{74868FFE-848F-C711-33D7-80425953932F}"/>
                </a:ext>
              </a:extLst>
            </p:cNvPr>
            <p:cNvSpPr/>
            <p:nvPr/>
          </p:nvSpPr>
          <p:spPr>
            <a:xfrm>
              <a:off x="9207500" y="1257300"/>
              <a:ext cx="2692400" cy="2565400"/>
            </a:xfrm>
            <a:prstGeom prst="rect">
              <a:avLst/>
            </a:prstGeom>
            <a:solidFill>
              <a:schemeClr val="accent3">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18" name="þH#2" descr="2 1" title="|2|">
              <a:extLst>
                <a:ext uri="{FF2B5EF4-FFF2-40B4-BE49-F238E27FC236}">
                  <a16:creationId xmlns:a16="http://schemas.microsoft.com/office/drawing/2014/main" id="{AD1D4DA6-1EE9-C2E4-5622-0AAC3FD6AFA8}"/>
                </a:ext>
              </a:extLst>
            </p:cNvPr>
            <p:cNvSpPr/>
            <p:nvPr/>
          </p:nvSpPr>
          <p:spPr>
            <a:xfrm>
              <a:off x="6413500" y="1257300"/>
              <a:ext cx="2692400" cy="2565400"/>
            </a:xfrm>
            <a:prstGeom prst="rect">
              <a:avLst/>
            </a:prstGeom>
            <a:solidFill>
              <a:schemeClr val="accent2">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16" name="þH#1" descr="1 1" title="|1|">
              <a:extLst>
                <a:ext uri="{FF2B5EF4-FFF2-40B4-BE49-F238E27FC236}">
                  <a16:creationId xmlns:a16="http://schemas.microsoft.com/office/drawing/2014/main" id="{DAC716E3-4202-F81E-4B08-862AE398CBD5}"/>
                </a:ext>
              </a:extLst>
            </p:cNvPr>
            <p:cNvSpPr/>
            <p:nvPr/>
          </p:nvSpPr>
          <p:spPr>
            <a:xfrm>
              <a:off x="3619500" y="1257300"/>
              <a:ext cx="2692400" cy="2565400"/>
            </a:xfrm>
            <a:prstGeom prst="rect">
              <a:avLst/>
            </a:prstGeom>
            <a:solidFill>
              <a:schemeClr val="accent1">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DB6F2FC8-4AAC-15C5-54AB-C1A6D485F7EE}"/>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4" name="þO" descr="80#43.69228" hidden="1" title="1.830987">
              <a:extLst>
                <a:ext uri="{FF2B5EF4-FFF2-40B4-BE49-F238E27FC236}">
                  <a16:creationId xmlns:a16="http://schemas.microsoft.com/office/drawing/2014/main" id="{0BFE08E2-DD53-9BF5-E96D-AB25276F3E29}"/>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3F46433A-5850-BB65-24BA-7EF355A6A2F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29C43260-367A-F0A1-A8F1-A57B02EB87A1}"/>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9F17D9F0-5969-58EF-1BD4-8840EB4228C9}"/>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AD70D5BE-0391-2B4A-C965-4A3389BA38B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BD254157-73DC-48B9-1940-19CD8C33F7B2}"/>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A71709EF-3E6D-CF82-1AC0-488C1A3FD4C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A2BC2D65-BBA2-0267-343A-C0701F54E861}"/>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A81619AF-E539-C488-FBBD-99B6ED41EF2F}"/>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EDAD9A0B-08F9-15F1-9056-1CA21B8D5A7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3122692D-F97E-5613-FAA8-E9ADDA95C6A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32FF43DE-C888-E2BF-B8C4-8A731E0DE67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839602D1-9B3F-60F1-4316-43D07EB7A46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AE83885D-0550-0491-2E9C-0B82819691B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E6A0B3A5-DBE3-5AF8-5FD9-C04588694E7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B541CC9B-DF8F-FFA5-EA82-81D0A0B1C51F}"/>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6DB8B99C-44C7-C7B2-96C4-C8F0D20DE40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C4067E21-B837-D000-0EA1-49A9415CAA3D}"/>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5FFAF962-A512-2532-5B88-4AC577C6D8D3}"/>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FF261F35-675F-1C51-1E26-FB720D192410}"/>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0E69AAE5-D9F0-0A8A-84D3-A860AA77D34B}"/>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A057AB84-D68B-10E8-6666-9FF833DCE4B9}"/>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3A34BF5A-92DA-C9B0-74A9-18565E3C25E7}"/>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4þ&gt;23þ&gt;22þ&gt;20þ&gt;21þ&gt;26þ&gt;25[þaþ]þ&gt;24U3[þxþ]1[þaþ]MF52[þxþ]None[þaþ]D_I[þxþ]SubRowD[þaþ]þ&gt;22FT[þxþ]V[þaþ]þ&gt;21FT[þxþ]V[þaþ]þ&gt;21U12[þxþ]S[þaþ]þ&gt;21U19[þxþ]T[þaþ]þ&gt;21U21[þxþ]&gt;21[þaþ]þ&gt;21U22[þxþ]þNone[þaþ]þ&gt;21U68[þxþ]Y[þaþ]þ&gt;21U4[þxþ]0.262137210916185[þaþ]þ&gt;21U3[þxþ]0.934028440513082[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69b98580bce6457b9647d0c154c5f2a6[þaþ]U1U81[þxþ]Y[þaþ]F192[þxþ]Y[þaþ]þ&gt;21U70[þxþ]TextStyle1[þaþ]þ&gt;21U62[þxþ]Y[þaþ]F190[þxþ]DoubleColorStyle1[þaþ]þ&gt;21U69[þxþ]N[þaþ]F_0[þxþ]0.177347930029178[þaþ]F166[þxþ]N[þaþ]F149[þxþ]InvertedTextStyle1[þaþ]þ&gt;21F148[þxþ]Topic[þaþ]F185[þxþ]402,383850097656[þaþ]F186[þxþ]642,080627441406[þaþ]U1U79[þxþ]0[þaþ]F184[þxþ]N[þaþ]U1U78[þxþ]50[þaþ]U110[þxþ]0[þaþ]U112[þxþ]Infinity[þaþ]F84[þxþ]N[þaþ]F196[þxþ]L[þaþ]F195[þxþ]D[þaþ]F189[þxþ]N[þaþ]þ&gt;21F197[þxþ]Y[þaþ]þ&gt;21F198[þxþ]N[þaþ]F-3[þxþ]Template23[þaþ]F124[þxþ]8[þaþ]F_6[þxþ]0.0769230769230775[þaþ]F209[þxþ]74.60812[þaþ]F210[þxþ]159.4953[þaþ]þ&gt;24FT[þxþ]V[þaþ]OL[þxþ]1[þaþ]F222[þxþ]N[þaþ]F236[þxþ]AGENDA[þaþ]U114[þxþ]1[þaþ]þ&gt;21U84[þxþ]Y[þaþ]þ&gt;20F232[þxþ]Y[þaþ]þ&gt;20F233[þxþ]1[þaþ]þ&gt;20U12[þxþ]S[þaþ]þ&gt;20U19[þxþ]L[þaþ]þ&gt;20U10[þxþ]0[þaþ]þ&gt;20U9[þxþ]0[þaþ]þ&gt;20U3[þxþ]1[þaþ]þ&gt;20U4[þxþ]0.203229024352884[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3804089994007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Y[þaþ]þ&gt;24U82[þxþ]164.158187866211[þaþ]þ&gt;24U83[þxþ]48.0332298278809[þaþ]þ&gt;23VA[þxþ]N[þaþ]þ&gt;23U82[þxþ]168.834091186523[þaþ]þ&gt;23U83[þxþ]29.0674800872803[þaþ]þ&gt;22F193[þxþ]N[þaþ]þ&gt;22VA[þxþ]N[þaþ]þ&gt;20VA[þxþ]Y[þaþ]þ&gt;20U82[þxþ]174.057952880859[þaþ]þ&gt;20U83[þxþ]58.569450378418[þaþ]þ&gt;22F194[þxþ]N[þaþ]þ&gt;22U82[þxþ]202.860229492188[þaþ]þ&gt;22U83[þxþ]28.3388977050781[þaþ]þ&gt;25U12[þxþ]S[þaþ]þ&gt;25U19[þxþ]TN[þaþ]þ&gt;25U10[þxþ]0[þaþ]þ&gt;25U9[þxþ]0[þaþ]þ&gt;25U3[þxþ]1[þaþ]þ&gt;25U4[þxþ]0.180672845132873[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4[þaþ]I_2F269[þxþ]-1[þaþ]I_2F264[þxþ]7[þaþ]I_2F265[þxþ]0[þaþ]þ&gt;25F148[þxþ]#[þaþ]F279[þxþ]23.2552[þaþ]F282[þxþ]277.9658[þaþ]F286[þxþ]Classic Color Palette[þaþ]F211[þxþ]N[þaþ]þ&gt;24U5[þxþ]0[þaþ]þ&gt;24U2[þxþ]0[þaþ]þ&gt;23U5[þxþ]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6FT[þxþ]V[þaþ]F302[þxþ]1_Colored[þaþ]F300[þxþ]01_Agenda[þaþ]F301[þxþ]01_Standard[þaþ]þ&gt;24F303[þxþ]48[þaþ]þ&gt;23F303[þxþ]50[þaþ]þ&gt;22F303[þxþ]52[þaþ]þ&gt;20F303[þxþ]54[þaþ]þ&gt;21F303[þxþ]60[þaþ]þ&gt;26F303[þxþ]35[þaþ]þ&gt;25F303[þxþ]46[þaþ]þ&gt;26U5[þxþ]3[þaþ]þ&gt;26U2[þxþ]0[þaþ]þ&gt;21F311[þxþ]14[þaþ]þ&gt;21F312[þxþ]0[þaþ]þ&gt;21F310[þxþ]-1[þaþ]þ&gt;20F311[þxþ]14[þaþ]þ&gt;20F312[þxþ]0[þaþ]þ&gt;20F310[þxþ]-1[þaþ]þ&gt;24F311[þxþ]14[þaþ]þ&gt;24F312[þxþ]0[þaþ]þ&gt;24F310[þxþ]-1[þaþ]þ&gt;25F311[þxþ]14[þaþ]þ&gt;25F312[þxþ]0[þaþ]þ&gt;25F310[þxþ]-1[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CCD45724-84AC-9387-D667-756883634AB4}"/>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470A4A28-3E63-4234-2BB5-837A624340D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3C0FE1FD-025A-BAC0-C261-5CDE4809760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cxnSp>
          <p:nvCxnSpPr>
            <p:cNvPr id="402" name="þ&gt;26" hidden="1" title="V">
              <a:extLst>
                <a:ext uri="{FF2B5EF4-FFF2-40B4-BE49-F238E27FC236}">
                  <a16:creationId xmlns:a16="http://schemas.microsoft.com/office/drawing/2014/main" id="{C7843744-0D6C-2645-1F5B-F4A40AAF988E}"/>
                </a:ext>
              </a:extLst>
            </p:cNvPr>
            <p:cNvCxnSpPr/>
            <p:nvPr/>
          </p:nvCxnSpPr>
          <p:spPr>
            <a:xfrm>
              <a:off x="3695700" y="1333500"/>
              <a:ext cx="12700" cy="1270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32B59FDC-B16E-9ED6-9AFB-FBAE03B59A1E}"/>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EDCA19B8-2694-7972-1813-23D57789978D}"/>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9FFAEB17-5697-40C8-A7EC-D546C3B03B6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933169F7-D28B-E3E0-A87C-8DA0601D7E1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3542DC80-7694-F365-4330-562CD19829F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87456DB7-38D6-2FD6-422F-B4D599064FF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093A0575-EDEC-08A6-8B12-6BFAD8A49C3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21C915D9-DA85-AE53-E850-0F82ECAC5AF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FE9FAA7C-C391-3C34-E207-DD1D0F8516D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708016B1-8A11-2B2E-14B9-D0A1A117281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EA96D783-CE4D-7ED8-EBE7-C4AD16DEC9B4}"/>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000" b="1">
                <a:solidFill>
                  <a:schemeClr val="bg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D83D993F-D547-C44B-BD4F-15F78C11EB0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E73A2E1F-D148-B4AC-3534-8317AC037D9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0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A9AEE706-C466-4A6B-C543-93087EC3EF8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ACAFE0D8-3E1A-190D-A3AE-06C06224BC7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5FD3C620-AF77-0FBD-87DA-6815B5967A8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E5292577-FE6A-9E74-402B-637246506A4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7F9E76F0-5388-EA2B-CA8E-08198307E2D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2CC78FC2-BC7D-5C18-94FF-E986CF01599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EDA79211-79F8-8C2D-C3F4-A97D13ED8C7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A0F07F11-838A-52DC-AD89-829C79A55F6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34BA3C13-EC23-B28D-D2D2-FB87EDCFC21C}"/>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D5DB241D-0397-0106-2822-8C738DC4CD87}"/>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B644685E-8CA5-701A-08EE-193C5E28C8F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bg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D341AD9C-41ED-2C71-C28F-04ECFF7B752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b="1">
                <a:solidFill>
                  <a:schemeClr val="bg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578C7419-557D-872B-8AF1-C7BC3FC594C9}"/>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6087AD18-3C25-849D-C797-825B720453A9}"/>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1ADA8492-5DF4-7F7A-6A9D-8A93DCC12234}"/>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30C0A571-25B3-5C20-451F-6F0509986659}"/>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8DD9A03A-CDA3-54A9-908E-09E8B0F28D67}"/>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810A8A39-D294-AC39-505B-965B54A1F0D6}"/>
                </a:ext>
              </a:extLst>
            </p:cNvPr>
            <p:cNvSpPr/>
            <p:nvPr/>
          </p:nvSpPr>
          <p:spPr>
            <a:xfrm>
              <a:off x="3695700" y="1333500"/>
              <a:ext cx="12700" cy="12700"/>
            </a:xfrm>
            <a:prstGeom prst="rect">
              <a:avLst/>
            </a:prstGeom>
            <a:solidFill>
              <a:schemeClr val="accent2">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2EE5FE61-A6CF-F77E-6103-285D1EE413EA}"/>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A1843472-5BAE-EB18-9F2F-248A874FD760}"/>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bg1">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B719C70C-FD36-5BBD-6517-4E78801381B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2082D772-5ED3-34E7-0188-94C187E43C3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8E5CF303-92AB-23E2-6C60-9247916FF31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A636041D-B3D1-3331-B8E2-A52D2C6C503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0013AC0D-8DA7-F13A-9C9C-F2A4AB63F3A9}"/>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428" name="þ&gt;21#1|T" title="þ\#1_1|1||&gt;21|">
              <a:extLst>
                <a:ext uri="{FF2B5EF4-FFF2-40B4-BE49-F238E27FC236}">
                  <a16:creationId xmlns:a16="http://schemas.microsoft.com/office/drawing/2014/main" id="{8F944A45-D017-31C3-A8D5-3A66C37C4116}"/>
                </a:ext>
              </a:extLst>
            </p:cNvPr>
            <p:cNvSpPr>
              <a:spLocks/>
            </p:cNvSpPr>
            <p:nvPr/>
          </p:nvSpPr>
          <p:spPr>
            <a:xfrm>
              <a:off x="3619500" y="1758898"/>
              <a:ext cx="2692400" cy="6724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29" name="þ&gt;21#2|T" title="þ\#1_2|2||&gt;21|">
              <a:extLst>
                <a:ext uri="{FF2B5EF4-FFF2-40B4-BE49-F238E27FC236}">
                  <a16:creationId xmlns:a16="http://schemas.microsoft.com/office/drawing/2014/main" id="{A36CAB78-0808-B909-E29E-184DE055138F}"/>
                </a:ext>
              </a:extLst>
            </p:cNvPr>
            <p:cNvSpPr>
              <a:spLocks/>
            </p:cNvSpPr>
            <p:nvPr/>
          </p:nvSpPr>
          <p:spPr>
            <a:xfrm>
              <a:off x="6413500" y="1758898"/>
              <a:ext cx="2692400" cy="6724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0" name="þ&gt;21#3|T" title="þ\#1_3|3||&gt;21|">
              <a:extLst>
                <a:ext uri="{FF2B5EF4-FFF2-40B4-BE49-F238E27FC236}">
                  <a16:creationId xmlns:a16="http://schemas.microsoft.com/office/drawing/2014/main" id="{3C12A470-6F2D-71DE-3CF5-C64A09C1C70C}"/>
                </a:ext>
              </a:extLst>
            </p:cNvPr>
            <p:cNvSpPr>
              <a:spLocks/>
            </p:cNvSpPr>
            <p:nvPr/>
          </p:nvSpPr>
          <p:spPr>
            <a:xfrm>
              <a:off x="9207500" y="1758898"/>
              <a:ext cx="2692400" cy="6724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1" name="þ&gt;21#4|T" title="þ\#1_4|4||&gt;21|">
              <a:extLst>
                <a:ext uri="{FF2B5EF4-FFF2-40B4-BE49-F238E27FC236}">
                  <a16:creationId xmlns:a16="http://schemas.microsoft.com/office/drawing/2014/main" id="{D42E34B7-424C-B82A-346B-FDE7959A4C30}"/>
                </a:ext>
              </a:extLst>
            </p:cNvPr>
            <p:cNvSpPr>
              <a:spLocks/>
            </p:cNvSpPr>
            <p:nvPr/>
          </p:nvSpPr>
          <p:spPr>
            <a:xfrm>
              <a:off x="3619500" y="4425898"/>
              <a:ext cx="2692400" cy="6724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2" name="þ&gt;21#5|T" title="þ\#1_5|5||&gt;21|">
              <a:extLst>
                <a:ext uri="{FF2B5EF4-FFF2-40B4-BE49-F238E27FC236}">
                  <a16:creationId xmlns:a16="http://schemas.microsoft.com/office/drawing/2014/main" id="{671AA814-DFA7-1259-4A1B-0E106D1C0EBF}"/>
                </a:ext>
              </a:extLst>
            </p:cNvPr>
            <p:cNvSpPr>
              <a:spLocks/>
            </p:cNvSpPr>
            <p:nvPr/>
          </p:nvSpPr>
          <p:spPr>
            <a:xfrm>
              <a:off x="6413500" y="4425898"/>
              <a:ext cx="2692400" cy="6724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3" name="þ&gt;21#6|T" title="þ\#1_6|6||&gt;21|">
              <a:extLst>
                <a:ext uri="{FF2B5EF4-FFF2-40B4-BE49-F238E27FC236}">
                  <a16:creationId xmlns:a16="http://schemas.microsoft.com/office/drawing/2014/main" id="{2112721A-CCD0-BA5B-C78E-9440804EFCAB}"/>
                </a:ext>
              </a:extLst>
            </p:cNvPr>
            <p:cNvSpPr>
              <a:spLocks/>
            </p:cNvSpPr>
            <p:nvPr/>
          </p:nvSpPr>
          <p:spPr>
            <a:xfrm>
              <a:off x="9207500" y="4425898"/>
              <a:ext cx="2692400" cy="67248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4" name="þ&gt;20#1|L" title="þ\#1_1|1||&gt;20|">
              <a:extLst>
                <a:ext uri="{FF2B5EF4-FFF2-40B4-BE49-F238E27FC236}">
                  <a16:creationId xmlns:a16="http://schemas.microsoft.com/office/drawing/2014/main" id="{5D64E445-244F-EC9C-DC71-FFAE6C443906}"/>
                </a:ext>
              </a:extLst>
            </p:cNvPr>
            <p:cNvSpPr>
              <a:spLocks/>
            </p:cNvSpPr>
            <p:nvPr/>
          </p:nvSpPr>
          <p:spPr>
            <a:xfrm>
              <a:off x="3619500" y="2431385"/>
              <a:ext cx="2692400" cy="521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09:00-10:00</a:t>
              </a:r>
            </a:p>
          </p:txBody>
        </p:sp>
        <p:sp>
          <p:nvSpPr>
            <p:cNvPr id="435" name="þ&gt;20#2|L" title="þ\#1_2|2||&gt;20|">
              <a:extLst>
                <a:ext uri="{FF2B5EF4-FFF2-40B4-BE49-F238E27FC236}">
                  <a16:creationId xmlns:a16="http://schemas.microsoft.com/office/drawing/2014/main" id="{1F821395-C0AC-7112-FC63-9CE245F7BED6}"/>
                </a:ext>
              </a:extLst>
            </p:cNvPr>
            <p:cNvSpPr>
              <a:spLocks/>
            </p:cNvSpPr>
            <p:nvPr/>
          </p:nvSpPr>
          <p:spPr>
            <a:xfrm>
              <a:off x="6413500" y="2431385"/>
              <a:ext cx="2692400" cy="521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10:00-11:00</a:t>
              </a:r>
            </a:p>
          </p:txBody>
        </p:sp>
        <p:sp>
          <p:nvSpPr>
            <p:cNvPr id="436" name="þ&gt;20#3|L" title="þ\#1_3|3||&gt;20|">
              <a:extLst>
                <a:ext uri="{FF2B5EF4-FFF2-40B4-BE49-F238E27FC236}">
                  <a16:creationId xmlns:a16="http://schemas.microsoft.com/office/drawing/2014/main" id="{900D629A-46CE-06D5-6651-0B72CD6E4647}"/>
                </a:ext>
              </a:extLst>
            </p:cNvPr>
            <p:cNvSpPr>
              <a:spLocks/>
            </p:cNvSpPr>
            <p:nvPr/>
          </p:nvSpPr>
          <p:spPr>
            <a:xfrm>
              <a:off x="9207500" y="2431385"/>
              <a:ext cx="2692400" cy="521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11:00-12:00</a:t>
              </a:r>
            </a:p>
          </p:txBody>
        </p:sp>
        <p:sp>
          <p:nvSpPr>
            <p:cNvPr id="437" name="þ&gt;20#4|L" title="þ\#1_4|4||&gt;20|">
              <a:extLst>
                <a:ext uri="{FF2B5EF4-FFF2-40B4-BE49-F238E27FC236}">
                  <a16:creationId xmlns:a16="http://schemas.microsoft.com/office/drawing/2014/main" id="{C61D45F9-5FE7-FA28-5A58-0F59198FDDFC}"/>
                </a:ext>
              </a:extLst>
            </p:cNvPr>
            <p:cNvSpPr>
              <a:spLocks/>
            </p:cNvSpPr>
            <p:nvPr/>
          </p:nvSpPr>
          <p:spPr>
            <a:xfrm>
              <a:off x="3619500" y="5098385"/>
              <a:ext cx="2692400" cy="521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12:00-13:00</a:t>
              </a:r>
            </a:p>
          </p:txBody>
        </p:sp>
        <p:sp>
          <p:nvSpPr>
            <p:cNvPr id="438" name="þ&gt;20#5|L" title="þ\#1_5|5||&gt;20|">
              <a:extLst>
                <a:ext uri="{FF2B5EF4-FFF2-40B4-BE49-F238E27FC236}">
                  <a16:creationId xmlns:a16="http://schemas.microsoft.com/office/drawing/2014/main" id="{40B8A706-8967-EE79-61FA-2FB5D84EAF18}"/>
                </a:ext>
              </a:extLst>
            </p:cNvPr>
            <p:cNvSpPr>
              <a:spLocks/>
            </p:cNvSpPr>
            <p:nvPr/>
          </p:nvSpPr>
          <p:spPr>
            <a:xfrm>
              <a:off x="6413500" y="5098385"/>
              <a:ext cx="2692400" cy="521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13:00-14:00</a:t>
              </a:r>
            </a:p>
          </p:txBody>
        </p:sp>
        <p:sp>
          <p:nvSpPr>
            <p:cNvPr id="439" name="þ&gt;20#6|L" title="þ\#1_6|6||&gt;20|">
              <a:extLst>
                <a:ext uri="{FF2B5EF4-FFF2-40B4-BE49-F238E27FC236}">
                  <a16:creationId xmlns:a16="http://schemas.microsoft.com/office/drawing/2014/main" id="{1D434233-E806-6837-5765-584F52F80A19}"/>
                </a:ext>
              </a:extLst>
            </p:cNvPr>
            <p:cNvSpPr>
              <a:spLocks/>
            </p:cNvSpPr>
            <p:nvPr/>
          </p:nvSpPr>
          <p:spPr>
            <a:xfrm>
              <a:off x="9207500" y="5098385"/>
              <a:ext cx="2692400" cy="52136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bg1">
                      <a:lumMod val="100000"/>
                    </a:schemeClr>
                  </a:solidFill>
                  <a:latin typeface="Bierstadt" panose="020B0004020202020204" pitchFamily="34" charset="0"/>
                </a:rPr>
                <a:t>14:00-15:00</a:t>
              </a:r>
            </a:p>
          </p:txBody>
        </p:sp>
        <p:sp>
          <p:nvSpPr>
            <p:cNvPr id="440" name="þ&gt;24#1|T" title="þ\#1_1|1||&gt;24|">
              <a:extLst>
                <a:ext uri="{FF2B5EF4-FFF2-40B4-BE49-F238E27FC236}">
                  <a16:creationId xmlns:a16="http://schemas.microsoft.com/office/drawing/2014/main" id="{93EADE01-E9DD-084C-7482-7542959B2C1B}"/>
                </a:ext>
              </a:extLst>
            </p:cNvPr>
            <p:cNvSpPr>
              <a:spLocks/>
            </p:cNvSpPr>
            <p:nvPr/>
          </p:nvSpPr>
          <p:spPr>
            <a:xfrm>
              <a:off x="3619500" y="2952749"/>
              <a:ext cx="2692400" cy="86721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41" name="þ&gt;24#2|T" title="þ\#1_2|2||&gt;24|">
              <a:extLst>
                <a:ext uri="{FF2B5EF4-FFF2-40B4-BE49-F238E27FC236}">
                  <a16:creationId xmlns:a16="http://schemas.microsoft.com/office/drawing/2014/main" id="{3BF3D215-5256-BB20-CF5C-B5486DDCD77C}"/>
                </a:ext>
              </a:extLst>
            </p:cNvPr>
            <p:cNvSpPr>
              <a:spLocks/>
            </p:cNvSpPr>
            <p:nvPr/>
          </p:nvSpPr>
          <p:spPr>
            <a:xfrm>
              <a:off x="6413500" y="2952749"/>
              <a:ext cx="2692400" cy="86721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42" name="þ&gt;24#3|T" title="þ\#1_3|3||&gt;24|">
              <a:extLst>
                <a:ext uri="{FF2B5EF4-FFF2-40B4-BE49-F238E27FC236}">
                  <a16:creationId xmlns:a16="http://schemas.microsoft.com/office/drawing/2014/main" id="{9CEED5C2-A99B-FC9A-0D9A-D24E0F655F47}"/>
                </a:ext>
              </a:extLst>
            </p:cNvPr>
            <p:cNvSpPr>
              <a:spLocks/>
            </p:cNvSpPr>
            <p:nvPr/>
          </p:nvSpPr>
          <p:spPr>
            <a:xfrm>
              <a:off x="9207500" y="2952749"/>
              <a:ext cx="2692400" cy="86721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43" name="þ&gt;24#4|T" title="þ\#1_4|4||&gt;24|">
              <a:extLst>
                <a:ext uri="{FF2B5EF4-FFF2-40B4-BE49-F238E27FC236}">
                  <a16:creationId xmlns:a16="http://schemas.microsoft.com/office/drawing/2014/main" id="{139756AA-6892-5ABA-8BE1-2F18D9525C74}"/>
                </a:ext>
              </a:extLst>
            </p:cNvPr>
            <p:cNvSpPr>
              <a:spLocks/>
            </p:cNvSpPr>
            <p:nvPr/>
          </p:nvSpPr>
          <p:spPr>
            <a:xfrm>
              <a:off x="3619500" y="5619749"/>
              <a:ext cx="2692400" cy="86721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44" name="þ&gt;24#5|T" title="þ\#1_5|5||&gt;24|">
              <a:extLst>
                <a:ext uri="{FF2B5EF4-FFF2-40B4-BE49-F238E27FC236}">
                  <a16:creationId xmlns:a16="http://schemas.microsoft.com/office/drawing/2014/main" id="{6CF1FCEE-A066-352B-F09B-836F4AB7AA9C}"/>
                </a:ext>
              </a:extLst>
            </p:cNvPr>
            <p:cNvSpPr>
              <a:spLocks/>
            </p:cNvSpPr>
            <p:nvPr/>
          </p:nvSpPr>
          <p:spPr>
            <a:xfrm>
              <a:off x="6413500" y="5619749"/>
              <a:ext cx="2692400" cy="86721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45" name="þ&gt;24#6|T" title="þ\#1_6|6||&gt;24|">
              <a:extLst>
                <a:ext uri="{FF2B5EF4-FFF2-40B4-BE49-F238E27FC236}">
                  <a16:creationId xmlns:a16="http://schemas.microsoft.com/office/drawing/2014/main" id="{B20E2551-D1FD-389F-D05F-894D3174A478}"/>
                </a:ext>
              </a:extLst>
            </p:cNvPr>
            <p:cNvSpPr>
              <a:spLocks/>
            </p:cNvSpPr>
            <p:nvPr/>
          </p:nvSpPr>
          <p:spPr>
            <a:xfrm>
              <a:off x="9207500" y="5619749"/>
              <a:ext cx="2692400" cy="86721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Lorem ipsum dolor sit amet, consectetur adipisci elit....</a:t>
              </a:r>
            </a:p>
          </p:txBody>
        </p:sp>
        <p:sp>
          <p:nvSpPr>
            <p:cNvPr id="446" name="þ&gt;25#1|TN" title="þ\#1_1|1|||0">
              <a:extLst>
                <a:ext uri="{FF2B5EF4-FFF2-40B4-BE49-F238E27FC236}">
                  <a16:creationId xmlns:a16="http://schemas.microsoft.com/office/drawing/2014/main" id="{28E47DC4-DBF2-FBE3-52AE-3BB90004BC5B}"/>
                </a:ext>
              </a:extLst>
            </p:cNvPr>
            <p:cNvSpPr>
              <a:spLocks/>
            </p:cNvSpPr>
            <p:nvPr/>
          </p:nvSpPr>
          <p:spPr>
            <a:xfrm>
              <a:off x="3619500" y="1257300"/>
              <a:ext cx="2692400" cy="4634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01</a:t>
              </a:r>
            </a:p>
          </p:txBody>
        </p:sp>
        <p:sp>
          <p:nvSpPr>
            <p:cNvPr id="447" name="þ&gt;25#2|TN" title="þ\#1_2|2|||0">
              <a:extLst>
                <a:ext uri="{FF2B5EF4-FFF2-40B4-BE49-F238E27FC236}">
                  <a16:creationId xmlns:a16="http://schemas.microsoft.com/office/drawing/2014/main" id="{77BDE48A-5268-AF2A-E3F0-277607092BC2}"/>
                </a:ext>
              </a:extLst>
            </p:cNvPr>
            <p:cNvSpPr>
              <a:spLocks/>
            </p:cNvSpPr>
            <p:nvPr/>
          </p:nvSpPr>
          <p:spPr>
            <a:xfrm>
              <a:off x="6413500" y="1257300"/>
              <a:ext cx="2692400" cy="4634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02</a:t>
              </a:r>
            </a:p>
          </p:txBody>
        </p:sp>
        <p:sp>
          <p:nvSpPr>
            <p:cNvPr id="448" name="þ&gt;25#3|TN" title="þ\#1_3|3|||0">
              <a:extLst>
                <a:ext uri="{FF2B5EF4-FFF2-40B4-BE49-F238E27FC236}">
                  <a16:creationId xmlns:a16="http://schemas.microsoft.com/office/drawing/2014/main" id="{88AB6B10-72D7-BA7C-36F2-059B64BA1EFC}"/>
                </a:ext>
              </a:extLst>
            </p:cNvPr>
            <p:cNvSpPr>
              <a:spLocks/>
            </p:cNvSpPr>
            <p:nvPr/>
          </p:nvSpPr>
          <p:spPr>
            <a:xfrm>
              <a:off x="9207500" y="1257300"/>
              <a:ext cx="2692400" cy="4634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03</a:t>
              </a:r>
            </a:p>
          </p:txBody>
        </p:sp>
        <p:sp>
          <p:nvSpPr>
            <p:cNvPr id="449" name="þ&gt;25#4|TN" title="þ\#1_4|4|||0">
              <a:extLst>
                <a:ext uri="{FF2B5EF4-FFF2-40B4-BE49-F238E27FC236}">
                  <a16:creationId xmlns:a16="http://schemas.microsoft.com/office/drawing/2014/main" id="{FEFC71D0-4CE4-8D96-4E46-CAC7C563C00A}"/>
                </a:ext>
              </a:extLst>
            </p:cNvPr>
            <p:cNvSpPr>
              <a:spLocks/>
            </p:cNvSpPr>
            <p:nvPr/>
          </p:nvSpPr>
          <p:spPr>
            <a:xfrm>
              <a:off x="3619500" y="3924300"/>
              <a:ext cx="2692400" cy="4634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04</a:t>
              </a:r>
            </a:p>
          </p:txBody>
        </p:sp>
        <p:sp>
          <p:nvSpPr>
            <p:cNvPr id="450" name="þ&gt;25#5|TN" title="þ\#1_5|5|||0">
              <a:extLst>
                <a:ext uri="{FF2B5EF4-FFF2-40B4-BE49-F238E27FC236}">
                  <a16:creationId xmlns:a16="http://schemas.microsoft.com/office/drawing/2014/main" id="{C1B4C53A-C59A-58A3-4AEC-E200036196A5}"/>
                </a:ext>
              </a:extLst>
            </p:cNvPr>
            <p:cNvSpPr>
              <a:spLocks/>
            </p:cNvSpPr>
            <p:nvPr/>
          </p:nvSpPr>
          <p:spPr>
            <a:xfrm>
              <a:off x="6413500" y="3924300"/>
              <a:ext cx="2692400" cy="4634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05</a:t>
              </a:r>
            </a:p>
          </p:txBody>
        </p:sp>
        <p:sp>
          <p:nvSpPr>
            <p:cNvPr id="451" name="þ&gt;25#6|TN" title="þ\#1_6|6|||0">
              <a:extLst>
                <a:ext uri="{FF2B5EF4-FFF2-40B4-BE49-F238E27FC236}">
                  <a16:creationId xmlns:a16="http://schemas.microsoft.com/office/drawing/2014/main" id="{23412518-0D72-34F2-3F29-00C64F6BA39F}"/>
                </a:ext>
              </a:extLst>
            </p:cNvPr>
            <p:cNvSpPr>
              <a:spLocks/>
            </p:cNvSpPr>
            <p:nvPr/>
          </p:nvSpPr>
          <p:spPr>
            <a:xfrm>
              <a:off x="9207500" y="3924300"/>
              <a:ext cx="2692400" cy="463498"/>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06</a:t>
              </a:r>
            </a:p>
          </p:txBody>
        </p:sp>
        <p:cxnSp>
          <p:nvCxnSpPr>
            <p:cNvPr id="452" name="þ&gt;26#1|S" title="þ\#1_1|1|||">
              <a:extLst>
                <a:ext uri="{FF2B5EF4-FFF2-40B4-BE49-F238E27FC236}">
                  <a16:creationId xmlns:a16="http://schemas.microsoft.com/office/drawing/2014/main" id="{19886879-878B-2545-DC43-45E106CA0421}"/>
                </a:ext>
              </a:extLst>
            </p:cNvPr>
            <p:cNvCxnSpPr/>
            <p:nvPr/>
          </p:nvCxnSpPr>
          <p:spPr>
            <a:xfrm>
              <a:off x="3619500" y="1720798"/>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3" name="þ&gt;26#2|S" title="þ\#1_2|2|||">
              <a:extLst>
                <a:ext uri="{FF2B5EF4-FFF2-40B4-BE49-F238E27FC236}">
                  <a16:creationId xmlns:a16="http://schemas.microsoft.com/office/drawing/2014/main" id="{9A970D97-B0C5-41C0-3A98-A0016C3E4CFA}"/>
                </a:ext>
              </a:extLst>
            </p:cNvPr>
            <p:cNvCxnSpPr/>
            <p:nvPr/>
          </p:nvCxnSpPr>
          <p:spPr>
            <a:xfrm>
              <a:off x="6413500" y="1720798"/>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4" name="þ&gt;26#3|S" title="þ\#1_3|3|||">
              <a:extLst>
                <a:ext uri="{FF2B5EF4-FFF2-40B4-BE49-F238E27FC236}">
                  <a16:creationId xmlns:a16="http://schemas.microsoft.com/office/drawing/2014/main" id="{6609CED4-F293-5F3F-5F84-678FDC7FE479}"/>
                </a:ext>
              </a:extLst>
            </p:cNvPr>
            <p:cNvCxnSpPr/>
            <p:nvPr/>
          </p:nvCxnSpPr>
          <p:spPr>
            <a:xfrm>
              <a:off x="9207500" y="1720798"/>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5" name="þ&gt;26#4|S" title="þ\#1_4|4|||">
              <a:extLst>
                <a:ext uri="{FF2B5EF4-FFF2-40B4-BE49-F238E27FC236}">
                  <a16:creationId xmlns:a16="http://schemas.microsoft.com/office/drawing/2014/main" id="{EA702F01-83F3-6E2C-39B2-83DD8361C326}"/>
                </a:ext>
              </a:extLst>
            </p:cNvPr>
            <p:cNvCxnSpPr/>
            <p:nvPr/>
          </p:nvCxnSpPr>
          <p:spPr>
            <a:xfrm>
              <a:off x="3619500" y="4387798"/>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6" name="þ&gt;26#5|S" title="þ\#1_5|5|||">
              <a:extLst>
                <a:ext uri="{FF2B5EF4-FFF2-40B4-BE49-F238E27FC236}">
                  <a16:creationId xmlns:a16="http://schemas.microsoft.com/office/drawing/2014/main" id="{D8258FD9-0D3D-D49C-759F-CE870D22600C}"/>
                </a:ext>
              </a:extLst>
            </p:cNvPr>
            <p:cNvCxnSpPr/>
            <p:nvPr/>
          </p:nvCxnSpPr>
          <p:spPr>
            <a:xfrm>
              <a:off x="6413500" y="4387798"/>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7" name="þ&gt;26#6|S" title="þ\#1_6|6|||">
              <a:extLst>
                <a:ext uri="{FF2B5EF4-FFF2-40B4-BE49-F238E27FC236}">
                  <a16:creationId xmlns:a16="http://schemas.microsoft.com/office/drawing/2014/main" id="{180A6A5A-13F5-DAE8-3FE8-EC6DD0816BAC}"/>
                </a:ext>
              </a:extLst>
            </p:cNvPr>
            <p:cNvCxnSpPr/>
            <p:nvPr/>
          </p:nvCxnSpPr>
          <p:spPr>
            <a:xfrm>
              <a:off x="9207500" y="4387798"/>
              <a:ext cx="2692400" cy="0"/>
            </a:xfrm>
            <a:prstGeom prst="straightConnector1">
              <a:avLst/>
            </a:prstGeom>
            <a:ln w="254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17" name="þ\#1_1" descr="Section # 1@0@0" hidden="1" title="1">
              <a:extLst>
                <a:ext uri="{FF2B5EF4-FFF2-40B4-BE49-F238E27FC236}">
                  <a16:creationId xmlns:a16="http://schemas.microsoft.com/office/drawing/2014/main" id="{061C9D35-0DF9-9396-8088-E4AD28B107AF}"/>
                </a:ext>
              </a:extLst>
            </p:cNvPr>
            <p:cNvSpPr/>
            <p:nvPr/>
          </p:nvSpPr>
          <p:spPr>
            <a:xfrm>
              <a:off x="3619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2" descr="Section # 1@0@0" hidden="1" title="1">
              <a:extLst>
                <a:ext uri="{FF2B5EF4-FFF2-40B4-BE49-F238E27FC236}">
                  <a16:creationId xmlns:a16="http://schemas.microsoft.com/office/drawing/2014/main" id="{FEF5A722-5078-DE9F-44BB-91B5B2B63C1A}"/>
                </a:ext>
              </a:extLst>
            </p:cNvPr>
            <p:cNvSpPr/>
            <p:nvPr/>
          </p:nvSpPr>
          <p:spPr>
            <a:xfrm>
              <a:off x="6413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3" descr="Section # 1@0@0" hidden="1" title="1">
              <a:extLst>
                <a:ext uri="{FF2B5EF4-FFF2-40B4-BE49-F238E27FC236}">
                  <a16:creationId xmlns:a16="http://schemas.microsoft.com/office/drawing/2014/main" id="{3192E688-74FB-FF9E-0890-F4086EE2D03B}"/>
                </a:ext>
              </a:extLst>
            </p:cNvPr>
            <p:cNvSpPr/>
            <p:nvPr/>
          </p:nvSpPr>
          <p:spPr>
            <a:xfrm>
              <a:off x="9207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4" descr="Section # 1@0@0" hidden="1" title="1">
              <a:extLst>
                <a:ext uri="{FF2B5EF4-FFF2-40B4-BE49-F238E27FC236}">
                  <a16:creationId xmlns:a16="http://schemas.microsoft.com/office/drawing/2014/main" id="{BC016A4D-EA4D-8AC5-581D-FE368EEA61BA}"/>
                </a:ext>
              </a:extLst>
            </p:cNvPr>
            <p:cNvSpPr/>
            <p:nvPr/>
          </p:nvSpPr>
          <p:spPr>
            <a:xfrm>
              <a:off x="3619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5" descr="Section # 1@0@0" hidden="1" title="1">
              <a:extLst>
                <a:ext uri="{FF2B5EF4-FFF2-40B4-BE49-F238E27FC236}">
                  <a16:creationId xmlns:a16="http://schemas.microsoft.com/office/drawing/2014/main" id="{4FABE0ED-A176-5E97-E334-1A86F2FFBA3E}"/>
                </a:ext>
              </a:extLst>
            </p:cNvPr>
            <p:cNvSpPr/>
            <p:nvPr/>
          </p:nvSpPr>
          <p:spPr>
            <a:xfrm>
              <a:off x="6413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6" descr="Section # 1@0@0" hidden="1" title="1">
              <a:extLst>
                <a:ext uri="{FF2B5EF4-FFF2-40B4-BE49-F238E27FC236}">
                  <a16:creationId xmlns:a16="http://schemas.microsoft.com/office/drawing/2014/main" id="{6F7D536C-19D1-3DE9-EA39-0F34A149ABF7}"/>
                </a:ext>
              </a:extLst>
            </p:cNvPr>
            <p:cNvSpPr/>
            <p:nvPr/>
          </p:nvSpPr>
          <p:spPr>
            <a:xfrm>
              <a:off x="9207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1675914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3" name="þK">
            <a:extLst>
              <a:ext uri="{FF2B5EF4-FFF2-40B4-BE49-F238E27FC236}">
                <a16:creationId xmlns:a16="http://schemas.microsoft.com/office/drawing/2014/main" id="{AF1DE832-4CB7-B170-1365-A30DB9E4FC9F}"/>
              </a:ext>
            </a:extLst>
          </p:cNvPr>
          <p:cNvGrpSpPr/>
          <p:nvPr/>
        </p:nvGrpSpPr>
        <p:grpSpPr>
          <a:xfrm>
            <a:off x="3505200" y="1143000"/>
            <a:ext cx="10096500" cy="5461000"/>
            <a:chOff x="3505200" y="1143000"/>
            <a:chExt cx="10096500" cy="5461000"/>
          </a:xfrm>
        </p:grpSpPr>
        <p:sp>
          <p:nvSpPr>
            <p:cNvPr id="421" name="þH#6" descr="1 1" hidden="1" title="|6|">
              <a:extLst>
                <a:ext uri="{FF2B5EF4-FFF2-40B4-BE49-F238E27FC236}">
                  <a16:creationId xmlns:a16="http://schemas.microsoft.com/office/drawing/2014/main" id="{3C38F973-170D-A56C-1A68-CBE8175F000E}"/>
                </a:ext>
              </a:extLst>
            </p:cNvPr>
            <p:cNvSpPr/>
            <p:nvPr/>
          </p:nvSpPr>
          <p:spPr>
            <a:xfrm>
              <a:off x="3568700" y="5651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9" name="þH#5" descr="1 1" hidden="1" title="|5|">
              <a:extLst>
                <a:ext uri="{FF2B5EF4-FFF2-40B4-BE49-F238E27FC236}">
                  <a16:creationId xmlns:a16="http://schemas.microsoft.com/office/drawing/2014/main" id="{C4E94C26-83B8-287D-BF33-4ABEFFDDD7FE}"/>
                </a:ext>
              </a:extLst>
            </p:cNvPr>
            <p:cNvSpPr/>
            <p:nvPr/>
          </p:nvSpPr>
          <p:spPr>
            <a:xfrm>
              <a:off x="3568700" y="4762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7" name="þH#4" descr="1 1" hidden="1" title="|4|">
              <a:extLst>
                <a:ext uri="{FF2B5EF4-FFF2-40B4-BE49-F238E27FC236}">
                  <a16:creationId xmlns:a16="http://schemas.microsoft.com/office/drawing/2014/main" id="{207A8A7A-37E1-2589-1905-C7299D03759F}"/>
                </a:ext>
              </a:extLst>
            </p:cNvPr>
            <p:cNvSpPr/>
            <p:nvPr/>
          </p:nvSpPr>
          <p:spPr>
            <a:xfrm>
              <a:off x="3568700" y="3873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5" name="þH#3" descr="1 1" hidden="1" title="|3|">
              <a:extLst>
                <a:ext uri="{FF2B5EF4-FFF2-40B4-BE49-F238E27FC236}">
                  <a16:creationId xmlns:a16="http://schemas.microsoft.com/office/drawing/2014/main" id="{14527287-1EDD-F52E-EECE-94207A05719C}"/>
                </a:ext>
              </a:extLst>
            </p:cNvPr>
            <p:cNvSpPr/>
            <p:nvPr/>
          </p:nvSpPr>
          <p:spPr>
            <a:xfrm>
              <a:off x="3568700" y="2984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3" name="þH#2" descr="1 1" hidden="1" title="|2|">
              <a:extLst>
                <a:ext uri="{FF2B5EF4-FFF2-40B4-BE49-F238E27FC236}">
                  <a16:creationId xmlns:a16="http://schemas.microsoft.com/office/drawing/2014/main" id="{36086790-274B-756C-FC31-4894A9B44549}"/>
                </a:ext>
              </a:extLst>
            </p:cNvPr>
            <p:cNvSpPr/>
            <p:nvPr/>
          </p:nvSpPr>
          <p:spPr>
            <a:xfrm>
              <a:off x="3568700" y="2095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1" name="þH#1" descr="1 1" hidden="1" title="|1|">
              <a:extLst>
                <a:ext uri="{FF2B5EF4-FFF2-40B4-BE49-F238E27FC236}">
                  <a16:creationId xmlns:a16="http://schemas.microsoft.com/office/drawing/2014/main" id="{B0961165-223A-B95D-81C6-9390507675F0}"/>
                </a:ext>
              </a:extLst>
            </p:cNvPr>
            <p:cNvSpPr/>
            <p:nvPr/>
          </p:nvSpPr>
          <p:spPr>
            <a:xfrm>
              <a:off x="3568700" y="1206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pic>
          <p:nvPicPr>
            <p:cNvPr id="452" name="þ&gt;25#6|TN𝜋">
              <a:extLst>
                <a:ext uri="{FF2B5EF4-FFF2-40B4-BE49-F238E27FC236}">
                  <a16:creationId xmlns:a16="http://schemas.microsoft.com/office/drawing/2014/main" id="{CEF37C3C-3C72-ED8F-5B6A-62488246C26B}"/>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5219700" y="5654769"/>
              <a:ext cx="735385" cy="882462"/>
            </a:xfrm>
            <a:prstGeom prst="rect">
              <a:avLst/>
            </a:prstGeom>
          </p:spPr>
        </p:pic>
        <p:pic>
          <p:nvPicPr>
            <p:cNvPr id="450" name="þ&gt;25#5|TN𝜋">
              <a:extLst>
                <a:ext uri="{FF2B5EF4-FFF2-40B4-BE49-F238E27FC236}">
                  <a16:creationId xmlns:a16="http://schemas.microsoft.com/office/drawing/2014/main" id="{484B3421-95FF-0E18-44C5-39022ACDF32A}"/>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4889500" y="4765769"/>
              <a:ext cx="735385" cy="882462"/>
            </a:xfrm>
            <a:prstGeom prst="rect">
              <a:avLst/>
            </a:prstGeom>
          </p:spPr>
        </p:pic>
        <p:pic>
          <p:nvPicPr>
            <p:cNvPr id="448" name="þ&gt;25#4|TN𝜋">
              <a:extLst>
                <a:ext uri="{FF2B5EF4-FFF2-40B4-BE49-F238E27FC236}">
                  <a16:creationId xmlns:a16="http://schemas.microsoft.com/office/drawing/2014/main" id="{E3EA864B-A867-B81B-4C2D-3F8F8031F8D3}"/>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4559300" y="3876769"/>
              <a:ext cx="735385" cy="882462"/>
            </a:xfrm>
            <a:prstGeom prst="rect">
              <a:avLst/>
            </a:prstGeom>
          </p:spPr>
        </p:pic>
        <p:pic>
          <p:nvPicPr>
            <p:cNvPr id="446" name="þ&gt;25#3|TN𝜋">
              <a:extLst>
                <a:ext uri="{FF2B5EF4-FFF2-40B4-BE49-F238E27FC236}">
                  <a16:creationId xmlns:a16="http://schemas.microsoft.com/office/drawing/2014/main" id="{A28E59B8-EE2B-6C01-1A6B-63564C2D24C2}"/>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4229100" y="2987769"/>
              <a:ext cx="735385" cy="882462"/>
            </a:xfrm>
            <a:prstGeom prst="rect">
              <a:avLst/>
            </a:prstGeom>
          </p:spPr>
        </p:pic>
        <p:pic>
          <p:nvPicPr>
            <p:cNvPr id="444" name="þ&gt;25#2|TN𝜋">
              <a:extLst>
                <a:ext uri="{FF2B5EF4-FFF2-40B4-BE49-F238E27FC236}">
                  <a16:creationId xmlns:a16="http://schemas.microsoft.com/office/drawing/2014/main" id="{E22263C5-CB58-3209-D542-030C02F804BD}"/>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3898900" y="2098769"/>
              <a:ext cx="735385" cy="882462"/>
            </a:xfrm>
            <a:prstGeom prst="rect">
              <a:avLst/>
            </a:prstGeom>
          </p:spPr>
        </p:pic>
        <p:pic>
          <p:nvPicPr>
            <p:cNvPr id="442" name="þ&gt;25#1|TN𝜋">
              <a:extLst>
                <a:ext uri="{FF2B5EF4-FFF2-40B4-BE49-F238E27FC236}">
                  <a16:creationId xmlns:a16="http://schemas.microsoft.com/office/drawing/2014/main" id="{56505326-EACC-5A5A-0F3E-ED5885D4BE6F}"/>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3568700" y="1209769"/>
              <a:ext cx="735385" cy="882462"/>
            </a:xfrm>
            <a:prstGeom prst="rect">
              <a:avLst/>
            </a:prstGeom>
          </p:spPr>
        </p:pic>
        <p:sp>
          <p:nvSpPr>
            <p:cNvPr id="409" name="þO" descr="80#43.69228" hidden="1" title="1.830987">
              <a:extLst>
                <a:ext uri="{FF2B5EF4-FFF2-40B4-BE49-F238E27FC236}">
                  <a16:creationId xmlns:a16="http://schemas.microsoft.com/office/drawing/2014/main" id="{DF4A3C45-73AA-C2F8-6CA5-28697558FF85}"/>
                </a:ext>
              </a:extLst>
            </p:cNvPr>
            <p:cNvSpPr>
              <a:spLocks/>
            </p:cNvSpPr>
            <p:nvPr/>
          </p:nvSpPr>
          <p:spPr>
            <a:xfrm>
              <a:off x="3505200" y="1143000"/>
              <a:ext cx="38100" cy="38100"/>
            </a:xfrm>
            <a:prstGeom prst="rect">
              <a:avLst/>
            </a:prstGeom>
            <a:blipFill>
              <a:blip r:embed="rId7"/>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566A5546-191C-2148-DC39-8D647D969F2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E1DDA13B-5198-8FA0-E8C9-1AB03FB678AC}"/>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A24F1B04-BA83-FCF6-BF40-6887BE6DB5BD}"/>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2B6F2A89-5CE7-F052-4D04-723D67CABFD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7D5E2152-AB53-478E-5BC0-57BB9B72B64D}"/>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D10870DD-401B-15A9-4498-6BE0066C8CE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8815926B-D142-3E57-020E-A1D3905C487B}"/>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94C54FBB-EAB3-5C6C-2356-0EB6058C7A2C}"/>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78F7B53D-9C3D-0C93-B4A7-993DBDEAC95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F7640B9D-5751-102E-9C64-353295ADDFB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7ACCC118-CDC2-E633-C67E-BC95348488A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7169625F-0E98-29E3-AFF5-23A6B0E6009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245AD7D9-93E7-C66F-0560-8BD93C3589A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E1DA482D-80A6-151C-0380-29751032EED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160D566D-C6C5-212F-982B-35F70A5DCF02}"/>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E73B0E1E-66D8-568F-226A-3E840D501F8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79EFCD51-EAEA-CE4C-C8A3-7907AFE3AA5E}"/>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E81D0781-2EAE-F8AC-EA0E-48BD9CB916C0}"/>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6579553C-9BFB-77B1-793A-CACD232B31D5}"/>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B0033144-1AFE-D9A7-90F5-01942D5D677F}"/>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0F44D03A-EB69-39F7-0B1B-D242BEF14855}"/>
                </a:ext>
              </a:extLst>
            </p:cNvPr>
            <p:cNvPicPr>
              <a:picLocks/>
            </p:cNvPicPr>
            <p:nvPr/>
          </p:nvPicPr>
          <p:blipFill>
            <a:blip r:embed="rId8"/>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1B3F37AC-841D-9A22-E62F-042C391B5580}"/>
                </a:ext>
              </a:extLst>
            </p:cNvPr>
            <p:cNvPicPr>
              <a:picLocks/>
            </p:cNvPicPr>
            <p:nvPr/>
          </p:nvPicPr>
          <p:blipFill>
            <a:blip r:embed="rId9">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N[þaþ]F144[þxþ]N[þaþ]F82[þxþ]þPresentation[þaþ]F155[þxþ]N[þaþ]U1U75[þxþ]X[þaþ]U1U68[þxþ]Y[þaþ]U12[þxþ]1[þaþ]U11[þxþ]1[þaþ]U10[þxþ]V[þaþ]F141[þxþ]o1oþ[þaþ]F116[þxþ]1[þaþ]U15[þxþ]þ&gt;24þ&gt;23þ&gt;22þ&gt;20þ&gt;21þ&gt;25[þaþ]þ&gt;24U3[þxþ]0.189146238428222[þaþ]MF52[þxþ]None[þaþ]D_I[þxþ]SubRowD[þaþ]þ&gt;22FT[þxþ]V[þaþ]þ&gt;21FT[þxþ]V[þaþ]þ&gt;21U12[þxþ]S[þaþ]þ&gt;21U19[þxþ]T[þaþ]þ&gt;21U21[þxþ]&gt;21[þaþ]þ&gt;21U22[þxþ]þNone[þaþ]þ&gt;21U68[þxþ]Y[þaþ]þ&gt;21U4[þxþ]0.236996080738787[þaþ]þ&gt;21U3[þxþ]0.474715535225606[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420[þaþ]F157[þxþ]0[þaþ]F158[þxþ]0[þaþ]U113[þxþ]-Infinity[þaþ]U1U80[þxþ]-1[þaþ]U19[þxþ]0[þaþ]F_1[þxþ]0.192307692307692[þaþ]F_2[þxþ]0.192307692307692[þaþ]F_3[þxþ]0.192307692307692[þaþ]F_4[þxþ]0.192307692307692[þaþ]F_5[þxþ]0.153846153846154[þaþ]F135[þxþ]2471d2a87bd044bca109f172fb1bd16a[þaþ]U1U81[þxþ]Y[þaþ]F192[þxþ]Y[þaþ]þ&gt;21U70[þxþ]TextStyle1[þaþ]þ&gt;21U62[þxþ]Y[þaþ]F190[þxþ]DoubleColorStyle1[þaþ]þ&gt;21U69[þxþ]N[þaþ]F_0[þxþ]0.177347930029178[þaþ]F166[þxþ]N[þaþ]F149[þxþ]InvertedTextStyle1[þaþ]þ&gt;21F148[þxþ]Topic[þaþ]F185[þxþ]296,096923828125[þaþ]F186[þxþ]593,407165527344[þaþ]U1U79[þxþ]1[þaþ]F184[þxþ]N[þaþ]U1U78[þxþ]130[þaþ]U110[þxþ]0[þaþ]U112[þxþ]NaN[þaþ]F84[þxþ]N[þaþ]F196[þxþ]L[þaþ]F195[þxþ]D[þaþ]F189[þxþ]N[þaþ]þ&gt;21F197[þxþ]Y[þaþ]þ&gt;21F198[þxþ]N[þaþ]F-3[þxþ]Template11[þaþ]F124[þxþ]0[þaþ]F_6[þxþ]0.0769230769230775[þaþ]F209[þxþ]54.92536[þaþ]F210[þxþ]200.2405[þaþ]þ&gt;24FT[þxþ]V[þaþ]OL[þxþ]1[þaþ]F222[þxþ]N[þaþ]F236[þxþ]AGENDA[þaþ]U114[þxþ]1[þaþ]þ&gt;21U84[þxþ]Y[þaþ]þ&gt;20F232[þxþ]Y[þaþ]þ&gt;20F233[þxþ]1[þaþ]þ&gt;20U12[þxþ]S[þaþ]þ&gt;20U19[þxþ]L[þaþ]þ&gt;20U10[þxþ]0[þaþ]þ&gt;20U9[þxþ]0[þaþ]þ&gt;20U3[þxþ]0.38465270796878[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207469033324943[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20[þaþ]þ&gt;20U2[þxþ]0[þaþ]þ&gt;22U5[þxþ]0[þaþ]þ&gt;22U2[þxþ]0[þaþ]þ&gt;23U12[þxþ]S[þaþ]þ&gt;23U19[þxþ]T[þaþ]þ&gt;23U10[þxþ]0[þaþ]þ&gt;23U9[þxþ]0[þaþ]þ&gt;23U3[þxþ]0.170221619933432[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7.7661399841309[þaþ]þ&gt;23VA[þxþ]N[þaþ]þ&gt;23U82[þxþ]123.749839782715[þaþ]þ&gt;23U83[þxþ]47.7661399841309[þaþ]þ&gt;22F193[þxþ]N[þaþ]þ&gt;22VA[þxþ]N[þaþ]þ&gt;20VA[þxþ]Y[þaþ]þ&gt;20U82[þxþ]174.057952880859[þaþ]þ&gt;20U83[þxþ]58.569450378418[þaþ]þ&gt;22F194[þxþ]N[þaþ]þ&gt;22U82[þxþ]125.154174804688[þaþ]þ&gt;22U83[þxþ]47.7661399841309[þaþ]þ&gt;25U12[þxþ]S[þaþ]þ&gt;25U19[þxþ]TN[þaþ]þ&gt;25U10[þxþ]0[þaþ]þ&gt;25U9[þxþ]0[þaþ]þ&gt;25U3[þxþ]0.0877337776969124[þaþ]þ&gt;25U4[þxþ]0.236996080738787[þaþ]þ&gt;25U22[þxþ]þNone[þaþ]þ&gt;25U68[þxþ]Y[þaþ]þ&gt;25U70[þxþ]TextStyle1[þaþ]þ&gt;25U73[þxþ]DataLabel[þaþ]þ&gt;25U71[þxþ]InvertedTextStyle1[þaþ]þ&gt;25U62[þxþ]Y[þaþ]þ&gt;25F198[þxþ]Y[þaþ]þ&gt;25F173[þxþ]Y[þaþ]þ&gt;25F179[þxþ]C[þaþ]þ&gt;25F176[þxþ]1.2[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75[þaþ]þ&gt;25F148[þxþ]#[þaþ]F279[þxþ]23.2552[þaþ]F282[þxþ]277.9658[þaþ]F286[þxþ]Classic Color Palette[þaþ]F211[þxþ]N[þaþ]þ&gt;24U5[þxþ]0[þaþ]þ&gt;24U2[þxþ]0[þaþ]þ&gt;23U5[þxþ]0[þaþ]þ&gt;23U2[þxþ]0[þaþ]þ&gt;25U5[þxþ]4[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146[þxþ]0.0922970993538419[þaþ]þ&gt;25F262[þxþ]Y[þaþ]þ&gt;25F261[þxþ]S2.svg[þaþ]F302[þxþ]0_Professional[þaþ]F300[þxþ]01_Agenda[þaþ]F301[þxþ]01_Standard[þaþ]þ&gt;24F303[þxþ]51[þaþ]þ&gt;23F303[þxþ]53[þaþ]þ&gt;22F303[þxþ]55[þaþ]þ&gt;20F303[þxþ]57[þaþ]þ&gt;21F303[þxþ]63[þaþ]þ&gt;25F303[þxþ]49[þaþ]þ&gt;25F306[þxþ]N[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866C35C1-2197-1D71-A402-4115A050822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61CFC274-1384-21B4-3DB3-299388B3862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AE90BBA4-F0B6-211C-B339-EF264298192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3BBA0101-7B03-045A-0669-5F81B6BADF67}"/>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5" name="þ&gt;24L" hidden="1" title="S">
              <a:extLst>
                <a:ext uri="{FF2B5EF4-FFF2-40B4-BE49-F238E27FC236}">
                  <a16:creationId xmlns:a16="http://schemas.microsoft.com/office/drawing/2014/main" id="{EF14A5C2-2BEE-21A1-7EF5-2C2C7153296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7" name="þ&gt;24à" hidden="1" title="S">
              <a:extLst>
                <a:ext uri="{FF2B5EF4-FFF2-40B4-BE49-F238E27FC236}">
                  <a16:creationId xmlns:a16="http://schemas.microsoft.com/office/drawing/2014/main" id="{D6EEAB3E-9CFE-8BA9-6C03-FE2315DD530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3" name="þ&gt;23L" hidden="1" title="S">
              <a:extLst>
                <a:ext uri="{FF2B5EF4-FFF2-40B4-BE49-F238E27FC236}">
                  <a16:creationId xmlns:a16="http://schemas.microsoft.com/office/drawing/2014/main" id="{08D2652D-DD29-2D81-A56D-E85FCFB6D7B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5" name="þ&gt;23à" hidden="1" title="S">
              <a:extLst>
                <a:ext uri="{FF2B5EF4-FFF2-40B4-BE49-F238E27FC236}">
                  <a16:creationId xmlns:a16="http://schemas.microsoft.com/office/drawing/2014/main" id="{AF29492C-E411-5085-37BE-7CF1641192A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1" name="þ&gt;22L" hidden="1" title="S">
              <a:extLst>
                <a:ext uri="{FF2B5EF4-FFF2-40B4-BE49-F238E27FC236}">
                  <a16:creationId xmlns:a16="http://schemas.microsoft.com/office/drawing/2014/main" id="{59272313-CDC5-9694-217B-9F186553EDA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3" name="þ&gt;22à" hidden="1" title="S">
              <a:extLst>
                <a:ext uri="{FF2B5EF4-FFF2-40B4-BE49-F238E27FC236}">
                  <a16:creationId xmlns:a16="http://schemas.microsoft.com/office/drawing/2014/main" id="{43D690A9-3FB1-36D9-47A4-06EC9C322B3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9" name="þ&gt;20L" hidden="1" title="S">
              <a:extLst>
                <a:ext uri="{FF2B5EF4-FFF2-40B4-BE49-F238E27FC236}">
                  <a16:creationId xmlns:a16="http://schemas.microsoft.com/office/drawing/2014/main" id="{A5B4B6B0-9837-CBB9-C081-14CDACDDF49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1" name="þ&gt;20à" hidden="1" title="S">
              <a:extLst>
                <a:ext uri="{FF2B5EF4-FFF2-40B4-BE49-F238E27FC236}">
                  <a16:creationId xmlns:a16="http://schemas.microsoft.com/office/drawing/2014/main" id="{B0D7DF7B-356F-F2D6-0161-BA50DBC19B6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1" name="þ&gt;25" hidden="1" title="S">
              <a:extLst>
                <a:ext uri="{FF2B5EF4-FFF2-40B4-BE49-F238E27FC236}">
                  <a16:creationId xmlns:a16="http://schemas.microsoft.com/office/drawing/2014/main" id="{DE6AF345-F7DD-4C58-4065-10519514016E}"/>
                </a:ext>
              </a:extLst>
            </p:cNvPr>
            <p:cNvSpPr>
              <a:spLocks/>
            </p:cNvSpPr>
            <p:nvPr/>
          </p:nvSpPr>
          <p:spPr>
            <a:xfrm>
              <a:off x="3695700" y="1333500"/>
              <a:ext cx="12700" cy="12700"/>
            </a:xfrm>
            <a:prstGeom prst="rect">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400" b="1">
                <a:solidFill>
                  <a:schemeClr val="bg1">
                    <a:lumMod val="100000"/>
                  </a:schemeClr>
                </a:solidFill>
                <a:latin typeface="Bierstadt" panose="020B0004020202020204" pitchFamily="34" charset="0"/>
              </a:endParaRPr>
            </a:p>
          </p:txBody>
        </p:sp>
        <p:sp>
          <p:nvSpPr>
            <p:cNvPr id="403" name="þ-25" hidden="1">
              <a:extLst>
                <a:ext uri="{FF2B5EF4-FFF2-40B4-BE49-F238E27FC236}">
                  <a16:creationId xmlns:a16="http://schemas.microsoft.com/office/drawing/2014/main" id="{48F66988-A417-BE47-F60F-93CD8CAC836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1" name="þ&gt;24" hidden="1" title="S">
              <a:extLst>
                <a:ext uri="{FF2B5EF4-FFF2-40B4-BE49-F238E27FC236}">
                  <a16:creationId xmlns:a16="http://schemas.microsoft.com/office/drawing/2014/main" id="{E4D685A1-DF77-C501-BA98-8513101B128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3" name="þ-24" hidden="1">
              <a:extLst>
                <a:ext uri="{FF2B5EF4-FFF2-40B4-BE49-F238E27FC236}">
                  <a16:creationId xmlns:a16="http://schemas.microsoft.com/office/drawing/2014/main" id="{5574E27D-D0B8-4546-2A77-AB47C1EFF41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9" name="þ&gt;23" hidden="1" title="S">
              <a:extLst>
                <a:ext uri="{FF2B5EF4-FFF2-40B4-BE49-F238E27FC236}">
                  <a16:creationId xmlns:a16="http://schemas.microsoft.com/office/drawing/2014/main" id="{93B1411B-45CF-B372-7892-F37546A6AAA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tx2">
                    <a:lumMod val="100000"/>
                  </a:schemeClr>
                </a:solidFill>
                <a:latin typeface="Bierstadt" panose="020B0004020202020204" pitchFamily="34" charset="0"/>
              </a:endParaRPr>
            </a:p>
          </p:txBody>
        </p:sp>
        <p:sp>
          <p:nvSpPr>
            <p:cNvPr id="371" name="þ-23" hidden="1">
              <a:extLst>
                <a:ext uri="{FF2B5EF4-FFF2-40B4-BE49-F238E27FC236}">
                  <a16:creationId xmlns:a16="http://schemas.microsoft.com/office/drawing/2014/main" id="{8F932F59-17ED-53E4-79F7-C1414F5A561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7" name="þ&gt;22" hidden="1" title="S">
              <a:extLst>
                <a:ext uri="{FF2B5EF4-FFF2-40B4-BE49-F238E27FC236}">
                  <a16:creationId xmlns:a16="http://schemas.microsoft.com/office/drawing/2014/main" id="{9CA0E0D5-1A63-AB8C-9B12-9667C9F4509B}"/>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a:solidFill>
                  <a:schemeClr val="tx2">
                    <a:lumMod val="100000"/>
                  </a:schemeClr>
                </a:solidFill>
                <a:latin typeface="Bierstadt" panose="020B0004020202020204" pitchFamily="34" charset="0"/>
              </a:endParaRPr>
            </a:p>
          </p:txBody>
        </p:sp>
        <p:sp>
          <p:nvSpPr>
            <p:cNvPr id="379" name="þ-22" hidden="1">
              <a:extLst>
                <a:ext uri="{FF2B5EF4-FFF2-40B4-BE49-F238E27FC236}">
                  <a16:creationId xmlns:a16="http://schemas.microsoft.com/office/drawing/2014/main" id="{BD7DC9B0-A5F6-A2BF-4FBB-8BF8FF9CBCF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5" name="þ&gt;20" hidden="1" title="S">
              <a:extLst>
                <a:ext uri="{FF2B5EF4-FFF2-40B4-BE49-F238E27FC236}">
                  <a16:creationId xmlns:a16="http://schemas.microsoft.com/office/drawing/2014/main" id="{BEC9679D-4869-401E-A714-71802E59CE2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a:solidFill>
                  <a:schemeClr val="tx2">
                    <a:lumMod val="100000"/>
                  </a:schemeClr>
                </a:solidFill>
                <a:latin typeface="Bierstadt" panose="020B0004020202020204" pitchFamily="34" charset="0"/>
              </a:endParaRPr>
            </a:p>
          </p:txBody>
        </p:sp>
        <p:sp>
          <p:nvSpPr>
            <p:cNvPr id="387" name="þ-20" hidden="1">
              <a:extLst>
                <a:ext uri="{FF2B5EF4-FFF2-40B4-BE49-F238E27FC236}">
                  <a16:creationId xmlns:a16="http://schemas.microsoft.com/office/drawing/2014/main" id="{B6A6C3D6-68F7-E9EE-B250-59166785EEF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EFB13448-C040-8E75-AB03-9D73B8048F91}"/>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A9DED9BA-E17F-A3F3-C476-E3A4F7E710F6}"/>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4F46C9A7-25CF-DA7A-2312-E71423AAE3EB}"/>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A0BC99FC-D07B-2978-4208-6112E24B851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2">
                    <a:lumMod val="100000"/>
                  </a:schemeClr>
                </a:solidFill>
                <a:latin typeface="Bierstadt" panose="020B0004020202020204" pitchFamily="34" charset="0"/>
              </a:endParaRPr>
            </a:p>
          </p:txBody>
        </p:sp>
        <p:sp>
          <p:nvSpPr>
            <p:cNvPr id="393" name="þ&gt;21" hidden="1" title="S">
              <a:extLst>
                <a:ext uri="{FF2B5EF4-FFF2-40B4-BE49-F238E27FC236}">
                  <a16:creationId xmlns:a16="http://schemas.microsoft.com/office/drawing/2014/main" id="{0768F2DE-9F8A-D7E2-E39B-093EA673827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b="1">
                <a:solidFill>
                  <a:schemeClr val="tx2">
                    <a:lumMod val="100000"/>
                  </a:schemeClr>
                </a:solidFill>
                <a:latin typeface="Bierstadt" panose="020B0004020202020204" pitchFamily="34" charset="0"/>
              </a:endParaRPr>
            </a:p>
          </p:txBody>
        </p:sp>
        <p:sp>
          <p:nvSpPr>
            <p:cNvPr id="395" name="þ-21" hidden="1">
              <a:extLst>
                <a:ext uri="{FF2B5EF4-FFF2-40B4-BE49-F238E27FC236}">
                  <a16:creationId xmlns:a16="http://schemas.microsoft.com/office/drawing/2014/main" id="{D0D220C4-9D23-E3F7-417E-FEDF1E339887}"/>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FA80B50A-5085-724E-A293-25B31899E218}"/>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362694E0-168E-16AA-CBDE-BE992AB22CDF}"/>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DE1F4C3E-55A5-B32D-7700-649D5381885D}"/>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990D65C0-5DBE-8C3F-46AA-6793D061005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A7319D0D-0F73-3836-1EEB-6DC4EF9653A9}"/>
                </a:ext>
              </a:extLst>
            </p:cNvPr>
            <p:cNvSpPr/>
            <p:nvPr/>
          </p:nvSpPr>
          <p:spPr>
            <a:xfrm>
              <a:off x="3695700" y="1333500"/>
              <a:ext cx="12700" cy="127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8ED1EDE7-FD12-84BB-F91C-A6B54528B836}"/>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65DF80FD-729D-B84C-1D90-F9AC9EE3CF38}"/>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7" name="þ&gt;21L" hidden="1" title="S">
              <a:extLst>
                <a:ext uri="{FF2B5EF4-FFF2-40B4-BE49-F238E27FC236}">
                  <a16:creationId xmlns:a16="http://schemas.microsoft.com/office/drawing/2014/main" id="{016C4C69-66D3-A33D-72AA-75052E9C662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9" name="þ&gt;21à" hidden="1" title="S">
              <a:extLst>
                <a:ext uri="{FF2B5EF4-FFF2-40B4-BE49-F238E27FC236}">
                  <a16:creationId xmlns:a16="http://schemas.microsoft.com/office/drawing/2014/main" id="{C298AD6E-BF36-C3ED-F869-EA85CEE6151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5" name="þ&gt;25L" hidden="1" title="S">
              <a:extLst>
                <a:ext uri="{FF2B5EF4-FFF2-40B4-BE49-F238E27FC236}">
                  <a16:creationId xmlns:a16="http://schemas.microsoft.com/office/drawing/2014/main" id="{37931823-8B15-21D1-AB00-F8D3C0CD5C4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7" name="þ&gt;25à" hidden="1" title="S">
              <a:extLst>
                <a:ext uri="{FF2B5EF4-FFF2-40B4-BE49-F238E27FC236}">
                  <a16:creationId xmlns:a16="http://schemas.microsoft.com/office/drawing/2014/main" id="{C10E7C17-C13D-ADF6-D3BD-6E5600F2D58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59" name="þZ7" hidden="1">
              <a:extLst>
                <a:ext uri="{FF2B5EF4-FFF2-40B4-BE49-F238E27FC236}">
                  <a16:creationId xmlns:a16="http://schemas.microsoft.com/office/drawing/2014/main" id="{AB361D55-8753-22D6-8D8B-CCF33812F53C}"/>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3" name="þ&gt;21#1|T" title="þ\#1_1|1||&gt;21|">
              <a:extLst>
                <a:ext uri="{FF2B5EF4-FFF2-40B4-BE49-F238E27FC236}">
                  <a16:creationId xmlns:a16="http://schemas.microsoft.com/office/drawing/2014/main" id="{6B6333A9-A7D0-45DB-93EB-6A6577661242}"/>
                </a:ext>
              </a:extLst>
            </p:cNvPr>
            <p:cNvSpPr>
              <a:spLocks/>
            </p:cNvSpPr>
            <p:nvPr/>
          </p:nvSpPr>
          <p:spPr>
            <a:xfrm>
              <a:off x="4354885" y="1206500"/>
              <a:ext cx="3979066"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4" name="þ&gt;21#2|T" title="þ\#1_2|2||&gt;21|">
              <a:extLst>
                <a:ext uri="{FF2B5EF4-FFF2-40B4-BE49-F238E27FC236}">
                  <a16:creationId xmlns:a16="http://schemas.microsoft.com/office/drawing/2014/main" id="{39657C23-9176-34BD-E262-49D5D0469842}"/>
                </a:ext>
              </a:extLst>
            </p:cNvPr>
            <p:cNvSpPr>
              <a:spLocks/>
            </p:cNvSpPr>
            <p:nvPr/>
          </p:nvSpPr>
          <p:spPr>
            <a:xfrm>
              <a:off x="4685085" y="2095500"/>
              <a:ext cx="3979066"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5" name="þ&gt;21#3|T" title="þ\#1_3|3||&gt;21|">
              <a:extLst>
                <a:ext uri="{FF2B5EF4-FFF2-40B4-BE49-F238E27FC236}">
                  <a16:creationId xmlns:a16="http://schemas.microsoft.com/office/drawing/2014/main" id="{326ABD7E-80A0-868A-D902-165068642DB7}"/>
                </a:ext>
              </a:extLst>
            </p:cNvPr>
            <p:cNvSpPr>
              <a:spLocks/>
            </p:cNvSpPr>
            <p:nvPr/>
          </p:nvSpPr>
          <p:spPr>
            <a:xfrm>
              <a:off x="5015285" y="2984500"/>
              <a:ext cx="3979066"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6" name="þ&gt;21#4|T" title="þ\#1_4|4||&gt;21|">
              <a:extLst>
                <a:ext uri="{FF2B5EF4-FFF2-40B4-BE49-F238E27FC236}">
                  <a16:creationId xmlns:a16="http://schemas.microsoft.com/office/drawing/2014/main" id="{6B091C87-B213-70F8-D949-2256E635636F}"/>
                </a:ext>
              </a:extLst>
            </p:cNvPr>
            <p:cNvSpPr>
              <a:spLocks/>
            </p:cNvSpPr>
            <p:nvPr/>
          </p:nvSpPr>
          <p:spPr>
            <a:xfrm>
              <a:off x="5345485" y="3873500"/>
              <a:ext cx="3979066"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7" name="þ&gt;21#5|T" title="þ\#1_5|5||&gt;21|">
              <a:extLst>
                <a:ext uri="{FF2B5EF4-FFF2-40B4-BE49-F238E27FC236}">
                  <a16:creationId xmlns:a16="http://schemas.microsoft.com/office/drawing/2014/main" id="{8E6B6F91-E791-6031-9B55-E89E9B8FA908}"/>
                </a:ext>
              </a:extLst>
            </p:cNvPr>
            <p:cNvSpPr>
              <a:spLocks/>
            </p:cNvSpPr>
            <p:nvPr/>
          </p:nvSpPr>
          <p:spPr>
            <a:xfrm>
              <a:off x="5675685" y="4762500"/>
              <a:ext cx="3979066"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8" name="þ&gt;21#6|T" title="þ\#1_6|6||&gt;21|">
              <a:extLst>
                <a:ext uri="{FF2B5EF4-FFF2-40B4-BE49-F238E27FC236}">
                  <a16:creationId xmlns:a16="http://schemas.microsoft.com/office/drawing/2014/main" id="{7B2EC67E-4226-8890-EA5F-2A54FF1B4999}"/>
                </a:ext>
              </a:extLst>
            </p:cNvPr>
            <p:cNvSpPr>
              <a:spLocks/>
            </p:cNvSpPr>
            <p:nvPr/>
          </p:nvSpPr>
          <p:spPr>
            <a:xfrm>
              <a:off x="6005885" y="5651500"/>
              <a:ext cx="3979066"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tx2">
                      <a:lumMod val="100000"/>
                    </a:schemeClr>
                  </a:solidFill>
                  <a:latin typeface="Bierstadt" panose="020B0004020202020204" pitchFamily="34" charset="0"/>
                </a:rPr>
                <a:t>Placeholder</a:t>
              </a:r>
            </a:p>
          </p:txBody>
        </p:sp>
        <p:sp>
          <p:nvSpPr>
            <p:cNvPr id="429" name="þ&gt;20#1|L" title="þ\#1_1|1||&gt;20|">
              <a:extLst>
                <a:ext uri="{FF2B5EF4-FFF2-40B4-BE49-F238E27FC236}">
                  <a16:creationId xmlns:a16="http://schemas.microsoft.com/office/drawing/2014/main" id="{F41EFEBB-7762-375D-8DA7-44C48F3E8057}"/>
                </a:ext>
              </a:extLst>
            </p:cNvPr>
            <p:cNvSpPr>
              <a:spLocks/>
            </p:cNvSpPr>
            <p:nvPr/>
          </p:nvSpPr>
          <p:spPr>
            <a:xfrm>
              <a:off x="8333950" y="1206500"/>
              <a:ext cx="3224159"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09:00-10:00</a:t>
              </a:r>
            </a:p>
          </p:txBody>
        </p:sp>
        <p:sp>
          <p:nvSpPr>
            <p:cNvPr id="430" name="þ&gt;20#2|L" title="þ\#1_2|2||&gt;20|">
              <a:extLst>
                <a:ext uri="{FF2B5EF4-FFF2-40B4-BE49-F238E27FC236}">
                  <a16:creationId xmlns:a16="http://schemas.microsoft.com/office/drawing/2014/main" id="{4B2DFF96-75CC-225B-9CF0-AF23F5089521}"/>
                </a:ext>
              </a:extLst>
            </p:cNvPr>
            <p:cNvSpPr>
              <a:spLocks/>
            </p:cNvSpPr>
            <p:nvPr/>
          </p:nvSpPr>
          <p:spPr>
            <a:xfrm>
              <a:off x="8664150" y="2095500"/>
              <a:ext cx="3224159"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10:00-11:00</a:t>
              </a:r>
            </a:p>
          </p:txBody>
        </p:sp>
        <p:sp>
          <p:nvSpPr>
            <p:cNvPr id="431" name="þ&gt;20#3|L" title="þ\#1_3|3||&gt;20|">
              <a:extLst>
                <a:ext uri="{FF2B5EF4-FFF2-40B4-BE49-F238E27FC236}">
                  <a16:creationId xmlns:a16="http://schemas.microsoft.com/office/drawing/2014/main" id="{28F4CC6D-B414-E11E-0BF3-3551155113BF}"/>
                </a:ext>
              </a:extLst>
            </p:cNvPr>
            <p:cNvSpPr>
              <a:spLocks/>
            </p:cNvSpPr>
            <p:nvPr/>
          </p:nvSpPr>
          <p:spPr>
            <a:xfrm>
              <a:off x="8994350" y="2984500"/>
              <a:ext cx="3224159"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11:00-12:00</a:t>
              </a:r>
            </a:p>
          </p:txBody>
        </p:sp>
        <p:sp>
          <p:nvSpPr>
            <p:cNvPr id="432" name="þ&gt;20#4|L" title="þ\#1_4|4||&gt;20|">
              <a:extLst>
                <a:ext uri="{FF2B5EF4-FFF2-40B4-BE49-F238E27FC236}">
                  <a16:creationId xmlns:a16="http://schemas.microsoft.com/office/drawing/2014/main" id="{2A0D6EA9-3C41-8C78-ACB3-3E29FF309600}"/>
                </a:ext>
              </a:extLst>
            </p:cNvPr>
            <p:cNvSpPr>
              <a:spLocks/>
            </p:cNvSpPr>
            <p:nvPr/>
          </p:nvSpPr>
          <p:spPr>
            <a:xfrm>
              <a:off x="9324550" y="3873500"/>
              <a:ext cx="3224159"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12:00-13:00</a:t>
              </a:r>
            </a:p>
          </p:txBody>
        </p:sp>
        <p:sp>
          <p:nvSpPr>
            <p:cNvPr id="433" name="þ&gt;20#5|L" title="þ\#1_5|5||&gt;20|">
              <a:extLst>
                <a:ext uri="{FF2B5EF4-FFF2-40B4-BE49-F238E27FC236}">
                  <a16:creationId xmlns:a16="http://schemas.microsoft.com/office/drawing/2014/main" id="{7CD9F945-B7BB-3BB4-77F4-3DE50A186D70}"/>
                </a:ext>
              </a:extLst>
            </p:cNvPr>
            <p:cNvSpPr>
              <a:spLocks/>
            </p:cNvSpPr>
            <p:nvPr/>
          </p:nvSpPr>
          <p:spPr>
            <a:xfrm>
              <a:off x="9654750" y="4762500"/>
              <a:ext cx="3224159"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13:00-14:00</a:t>
              </a:r>
            </a:p>
          </p:txBody>
        </p:sp>
        <p:sp>
          <p:nvSpPr>
            <p:cNvPr id="434" name="þ&gt;20#6|L" title="þ\#1_6|6||&gt;20|">
              <a:extLst>
                <a:ext uri="{FF2B5EF4-FFF2-40B4-BE49-F238E27FC236}">
                  <a16:creationId xmlns:a16="http://schemas.microsoft.com/office/drawing/2014/main" id="{B49E1D18-245A-092C-F136-EDFA42BCAC67}"/>
                </a:ext>
              </a:extLst>
            </p:cNvPr>
            <p:cNvSpPr>
              <a:spLocks/>
            </p:cNvSpPr>
            <p:nvPr/>
          </p:nvSpPr>
          <p:spPr>
            <a:xfrm>
              <a:off x="9984950" y="5651500"/>
              <a:ext cx="3224159"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14:00-15:00</a:t>
              </a:r>
            </a:p>
          </p:txBody>
        </p:sp>
        <p:sp>
          <p:nvSpPr>
            <p:cNvPr id="435" name="þ&gt;25#1|TN" title="þ\#1_1|1|||0">
              <a:extLst>
                <a:ext uri="{FF2B5EF4-FFF2-40B4-BE49-F238E27FC236}">
                  <a16:creationId xmlns:a16="http://schemas.microsoft.com/office/drawing/2014/main" id="{20C9F5AA-C41E-DDBC-63C5-6115EE4AED4F}"/>
                </a:ext>
              </a:extLst>
            </p:cNvPr>
            <p:cNvSpPr>
              <a:spLocks/>
            </p:cNvSpPr>
            <p:nvPr/>
          </p:nvSpPr>
          <p:spPr>
            <a:xfrm>
              <a:off x="3568700" y="1209769"/>
              <a:ext cx="735385" cy="882462"/>
            </a:xfrm>
            <a:prstGeom prst="rect">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01</a:t>
              </a:r>
            </a:p>
          </p:txBody>
        </p:sp>
        <p:sp>
          <p:nvSpPr>
            <p:cNvPr id="436" name="þ&gt;25#2|TN" title="þ\#1_2|2|||0">
              <a:extLst>
                <a:ext uri="{FF2B5EF4-FFF2-40B4-BE49-F238E27FC236}">
                  <a16:creationId xmlns:a16="http://schemas.microsoft.com/office/drawing/2014/main" id="{093B698E-DE15-001E-D181-B130366C93C4}"/>
                </a:ext>
              </a:extLst>
            </p:cNvPr>
            <p:cNvSpPr>
              <a:spLocks/>
            </p:cNvSpPr>
            <p:nvPr/>
          </p:nvSpPr>
          <p:spPr>
            <a:xfrm>
              <a:off x="3898900" y="2098769"/>
              <a:ext cx="735385" cy="882462"/>
            </a:xfrm>
            <a:prstGeom prst="rect">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02</a:t>
              </a:r>
            </a:p>
          </p:txBody>
        </p:sp>
        <p:sp>
          <p:nvSpPr>
            <p:cNvPr id="437" name="þ&gt;25#3|TN" title="þ\#1_3|3|||0">
              <a:extLst>
                <a:ext uri="{FF2B5EF4-FFF2-40B4-BE49-F238E27FC236}">
                  <a16:creationId xmlns:a16="http://schemas.microsoft.com/office/drawing/2014/main" id="{8941BF8D-6455-613D-A439-53EED681A648}"/>
                </a:ext>
              </a:extLst>
            </p:cNvPr>
            <p:cNvSpPr>
              <a:spLocks/>
            </p:cNvSpPr>
            <p:nvPr/>
          </p:nvSpPr>
          <p:spPr>
            <a:xfrm>
              <a:off x="4229100" y="2987769"/>
              <a:ext cx="735385" cy="882462"/>
            </a:xfrm>
            <a:prstGeom prst="rect">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03</a:t>
              </a:r>
            </a:p>
          </p:txBody>
        </p:sp>
        <p:sp>
          <p:nvSpPr>
            <p:cNvPr id="438" name="þ&gt;25#4|TN" title="þ\#1_4|4|||0">
              <a:extLst>
                <a:ext uri="{FF2B5EF4-FFF2-40B4-BE49-F238E27FC236}">
                  <a16:creationId xmlns:a16="http://schemas.microsoft.com/office/drawing/2014/main" id="{041F3F2E-084D-4F5C-6BDC-94606928CCFA}"/>
                </a:ext>
              </a:extLst>
            </p:cNvPr>
            <p:cNvSpPr>
              <a:spLocks/>
            </p:cNvSpPr>
            <p:nvPr/>
          </p:nvSpPr>
          <p:spPr>
            <a:xfrm>
              <a:off x="4559300" y="3876769"/>
              <a:ext cx="735385" cy="882462"/>
            </a:xfrm>
            <a:prstGeom prst="rect">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04</a:t>
              </a:r>
            </a:p>
          </p:txBody>
        </p:sp>
        <p:sp>
          <p:nvSpPr>
            <p:cNvPr id="439" name="þ&gt;25#5|TN" title="þ\#1_5|5|||0">
              <a:extLst>
                <a:ext uri="{FF2B5EF4-FFF2-40B4-BE49-F238E27FC236}">
                  <a16:creationId xmlns:a16="http://schemas.microsoft.com/office/drawing/2014/main" id="{AC8A153E-E21D-CD2B-FBC9-5C2E0B5C9AC6}"/>
                </a:ext>
              </a:extLst>
            </p:cNvPr>
            <p:cNvSpPr>
              <a:spLocks/>
            </p:cNvSpPr>
            <p:nvPr/>
          </p:nvSpPr>
          <p:spPr>
            <a:xfrm>
              <a:off x="4889500" y="4765769"/>
              <a:ext cx="735385" cy="882462"/>
            </a:xfrm>
            <a:prstGeom prst="rect">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05</a:t>
              </a:r>
            </a:p>
          </p:txBody>
        </p:sp>
        <p:sp>
          <p:nvSpPr>
            <p:cNvPr id="440" name="þ&gt;25#6|TN" title="þ\#1_6|6|||0">
              <a:extLst>
                <a:ext uri="{FF2B5EF4-FFF2-40B4-BE49-F238E27FC236}">
                  <a16:creationId xmlns:a16="http://schemas.microsoft.com/office/drawing/2014/main" id="{BAEC6C3A-8AC8-22EE-42F8-3BEAE82D9A25}"/>
                </a:ext>
              </a:extLst>
            </p:cNvPr>
            <p:cNvSpPr>
              <a:spLocks/>
            </p:cNvSpPr>
            <p:nvPr/>
          </p:nvSpPr>
          <p:spPr>
            <a:xfrm>
              <a:off x="5219700" y="5654769"/>
              <a:ext cx="735385" cy="882462"/>
            </a:xfrm>
            <a:prstGeom prst="rect">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06</a:t>
              </a:r>
            </a:p>
          </p:txBody>
        </p:sp>
        <p:sp>
          <p:nvSpPr>
            <p:cNvPr id="412" name="þ\#1_1" descr="Section # 1@0@130" hidden="1" title="1">
              <a:extLst>
                <a:ext uri="{FF2B5EF4-FFF2-40B4-BE49-F238E27FC236}">
                  <a16:creationId xmlns:a16="http://schemas.microsoft.com/office/drawing/2014/main" id="{4BBA5863-C13B-8A42-EFFB-7DBC56E339F6}"/>
                </a:ext>
              </a:extLst>
            </p:cNvPr>
            <p:cNvSpPr/>
            <p:nvPr/>
          </p:nvSpPr>
          <p:spPr>
            <a:xfrm>
              <a:off x="3568700" y="1206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4" name="þ\#1_2" descr="Section # 1@26@130" hidden="1" title="1">
              <a:extLst>
                <a:ext uri="{FF2B5EF4-FFF2-40B4-BE49-F238E27FC236}">
                  <a16:creationId xmlns:a16="http://schemas.microsoft.com/office/drawing/2014/main" id="{6D50E339-69B7-9B9A-901E-9C04D88AF702}"/>
                </a:ext>
              </a:extLst>
            </p:cNvPr>
            <p:cNvSpPr/>
            <p:nvPr/>
          </p:nvSpPr>
          <p:spPr>
            <a:xfrm>
              <a:off x="3898900" y="2095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6" name="þ\#1_3" descr="Section # 1@52@130" hidden="1" title="1">
              <a:extLst>
                <a:ext uri="{FF2B5EF4-FFF2-40B4-BE49-F238E27FC236}">
                  <a16:creationId xmlns:a16="http://schemas.microsoft.com/office/drawing/2014/main" id="{AC85B0EB-E685-0C4D-EB88-DBD3EFD5E02B}"/>
                </a:ext>
              </a:extLst>
            </p:cNvPr>
            <p:cNvSpPr/>
            <p:nvPr/>
          </p:nvSpPr>
          <p:spPr>
            <a:xfrm>
              <a:off x="4229100" y="2984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8" name="þ\#1_4" descr="Section # 1@78@130" hidden="1" title="1">
              <a:extLst>
                <a:ext uri="{FF2B5EF4-FFF2-40B4-BE49-F238E27FC236}">
                  <a16:creationId xmlns:a16="http://schemas.microsoft.com/office/drawing/2014/main" id="{515414C8-7A26-CBC5-E454-AA75FFBC4E6A}"/>
                </a:ext>
              </a:extLst>
            </p:cNvPr>
            <p:cNvSpPr/>
            <p:nvPr/>
          </p:nvSpPr>
          <p:spPr>
            <a:xfrm>
              <a:off x="4559300" y="3873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0" name="þ\#1_5" descr="Section # 1@104@130" hidden="1" title="1">
              <a:extLst>
                <a:ext uri="{FF2B5EF4-FFF2-40B4-BE49-F238E27FC236}">
                  <a16:creationId xmlns:a16="http://schemas.microsoft.com/office/drawing/2014/main" id="{6DCC3AB8-E6E6-B662-FA1F-3C879E0C471B}"/>
                </a:ext>
              </a:extLst>
            </p:cNvPr>
            <p:cNvSpPr/>
            <p:nvPr/>
          </p:nvSpPr>
          <p:spPr>
            <a:xfrm>
              <a:off x="4889500" y="4762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6" descr="Section # 1@130@130" hidden="1" title="1">
              <a:extLst>
                <a:ext uri="{FF2B5EF4-FFF2-40B4-BE49-F238E27FC236}">
                  <a16:creationId xmlns:a16="http://schemas.microsoft.com/office/drawing/2014/main" id="{EE73E1A4-51BB-E797-32C7-50118CA9DBC8}"/>
                </a:ext>
              </a:extLst>
            </p:cNvPr>
            <p:cNvSpPr/>
            <p:nvPr/>
          </p:nvSpPr>
          <p:spPr>
            <a:xfrm>
              <a:off x="5219700" y="5651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19375606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357" name="þK">
            <a:extLst>
              <a:ext uri="{FF2B5EF4-FFF2-40B4-BE49-F238E27FC236}">
                <a16:creationId xmlns:a16="http://schemas.microsoft.com/office/drawing/2014/main" id="{03026E76-F971-B5AE-BA13-DDE26472B913}"/>
              </a:ext>
            </a:extLst>
          </p:cNvPr>
          <p:cNvGrpSpPr/>
          <p:nvPr/>
        </p:nvGrpSpPr>
        <p:grpSpPr>
          <a:xfrm>
            <a:off x="3505200" y="1143000"/>
            <a:ext cx="8509000" cy="5461000"/>
            <a:chOff x="3505200" y="1143000"/>
            <a:chExt cx="8509000" cy="5461000"/>
          </a:xfrm>
        </p:grpSpPr>
        <p:sp>
          <p:nvSpPr>
            <p:cNvPr id="307" name="þH#6" descr="3 1" title="|6|">
              <a:extLst>
                <a:ext uri="{FF2B5EF4-FFF2-40B4-BE49-F238E27FC236}">
                  <a16:creationId xmlns:a16="http://schemas.microsoft.com/office/drawing/2014/main" id="{E0178082-70E8-00DA-770E-8AE09F4365A3}"/>
                </a:ext>
              </a:extLst>
            </p:cNvPr>
            <p:cNvSpPr/>
            <p:nvPr/>
          </p:nvSpPr>
          <p:spPr>
            <a:xfrm>
              <a:off x="9220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5" name="þH#5" descr="2 1" title="|5|">
              <a:extLst>
                <a:ext uri="{FF2B5EF4-FFF2-40B4-BE49-F238E27FC236}">
                  <a16:creationId xmlns:a16="http://schemas.microsoft.com/office/drawing/2014/main" id="{44AB381F-3018-FBDC-405A-6CA347DE2975}"/>
                </a:ext>
              </a:extLst>
            </p:cNvPr>
            <p:cNvSpPr/>
            <p:nvPr/>
          </p:nvSpPr>
          <p:spPr>
            <a:xfrm>
              <a:off x="6426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3" name="þH#4" descr="1 1" title="|4|">
              <a:extLst>
                <a:ext uri="{FF2B5EF4-FFF2-40B4-BE49-F238E27FC236}">
                  <a16:creationId xmlns:a16="http://schemas.microsoft.com/office/drawing/2014/main" id="{06257C66-288A-BBD5-87CA-4016D8E3854B}"/>
                </a:ext>
              </a:extLst>
            </p:cNvPr>
            <p:cNvSpPr/>
            <p:nvPr/>
          </p:nvSpPr>
          <p:spPr>
            <a:xfrm>
              <a:off x="3632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1" name="þH#3" descr="3 1" title="|3|">
              <a:extLst>
                <a:ext uri="{FF2B5EF4-FFF2-40B4-BE49-F238E27FC236}">
                  <a16:creationId xmlns:a16="http://schemas.microsoft.com/office/drawing/2014/main" id="{DB7B3536-7E5A-2134-4B22-7263B598E7A8}"/>
                </a:ext>
              </a:extLst>
            </p:cNvPr>
            <p:cNvSpPr/>
            <p:nvPr/>
          </p:nvSpPr>
          <p:spPr>
            <a:xfrm>
              <a:off x="9220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9" name="þH#2" descr="2 1" title="|2|">
              <a:extLst>
                <a:ext uri="{FF2B5EF4-FFF2-40B4-BE49-F238E27FC236}">
                  <a16:creationId xmlns:a16="http://schemas.microsoft.com/office/drawing/2014/main" id="{AB774B41-4DDF-1F8E-18E4-09A97A18E1FE}"/>
                </a:ext>
              </a:extLst>
            </p:cNvPr>
            <p:cNvSpPr/>
            <p:nvPr/>
          </p:nvSpPr>
          <p:spPr>
            <a:xfrm>
              <a:off x="6426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7" name="þH#1" descr="1 1" title="|1|">
              <a:extLst>
                <a:ext uri="{FF2B5EF4-FFF2-40B4-BE49-F238E27FC236}">
                  <a16:creationId xmlns:a16="http://schemas.microsoft.com/office/drawing/2014/main" id="{8D81BACC-18F6-4EA4-0BC5-C9F5499DEC0A}"/>
                </a:ext>
              </a:extLst>
            </p:cNvPr>
            <p:cNvSpPr/>
            <p:nvPr/>
          </p:nvSpPr>
          <p:spPr>
            <a:xfrm>
              <a:off x="3632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26" name="þ&gt;27#6|S" title="þ\#1_6|6|||">
              <a:extLst>
                <a:ext uri="{FF2B5EF4-FFF2-40B4-BE49-F238E27FC236}">
                  <a16:creationId xmlns:a16="http://schemas.microsoft.com/office/drawing/2014/main" id="{74F34136-B47C-33FC-BA60-4A1E734F249A}"/>
                </a:ext>
              </a:extLst>
            </p:cNvPr>
            <p:cNvSpPr>
              <a:spLocks/>
            </p:cNvSpPr>
            <p:nvPr/>
          </p:nvSpPr>
          <p:spPr>
            <a:xfrm>
              <a:off x="9220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5" name="þ&gt;27#5|S" title="þ\#1_5|5|||">
              <a:extLst>
                <a:ext uri="{FF2B5EF4-FFF2-40B4-BE49-F238E27FC236}">
                  <a16:creationId xmlns:a16="http://schemas.microsoft.com/office/drawing/2014/main" id="{A04F1FE8-7D4B-A304-7BC7-416EC8D532F6}"/>
                </a:ext>
              </a:extLst>
            </p:cNvPr>
            <p:cNvSpPr>
              <a:spLocks/>
            </p:cNvSpPr>
            <p:nvPr/>
          </p:nvSpPr>
          <p:spPr>
            <a:xfrm>
              <a:off x="6426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4" name="þ&gt;27#4|S" title="þ\#1_4|4|||">
              <a:extLst>
                <a:ext uri="{FF2B5EF4-FFF2-40B4-BE49-F238E27FC236}">
                  <a16:creationId xmlns:a16="http://schemas.microsoft.com/office/drawing/2014/main" id="{81456DB1-BEB7-A805-2B39-DC28CCF57E35}"/>
                </a:ext>
              </a:extLst>
            </p:cNvPr>
            <p:cNvSpPr>
              <a:spLocks/>
            </p:cNvSpPr>
            <p:nvPr/>
          </p:nvSpPr>
          <p:spPr>
            <a:xfrm>
              <a:off x="3632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3" name="þ&gt;27#3|S" title="þ\#1_3|3|||">
              <a:extLst>
                <a:ext uri="{FF2B5EF4-FFF2-40B4-BE49-F238E27FC236}">
                  <a16:creationId xmlns:a16="http://schemas.microsoft.com/office/drawing/2014/main" id="{200C6AAF-3775-2D87-11F9-A856010E36AD}"/>
                </a:ext>
              </a:extLst>
            </p:cNvPr>
            <p:cNvSpPr>
              <a:spLocks/>
            </p:cNvSpPr>
            <p:nvPr/>
          </p:nvSpPr>
          <p:spPr>
            <a:xfrm>
              <a:off x="9220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2" name="þ&gt;27#2|S" title="þ\#1_2|2|||">
              <a:extLst>
                <a:ext uri="{FF2B5EF4-FFF2-40B4-BE49-F238E27FC236}">
                  <a16:creationId xmlns:a16="http://schemas.microsoft.com/office/drawing/2014/main" id="{18DC9557-BD78-157E-4E02-C85960AFE28A}"/>
                </a:ext>
              </a:extLst>
            </p:cNvPr>
            <p:cNvSpPr>
              <a:spLocks/>
            </p:cNvSpPr>
            <p:nvPr/>
          </p:nvSpPr>
          <p:spPr>
            <a:xfrm>
              <a:off x="6426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1" name="þ&gt;27#1|S" title="þ\#1_1|1|||">
              <a:extLst>
                <a:ext uri="{FF2B5EF4-FFF2-40B4-BE49-F238E27FC236}">
                  <a16:creationId xmlns:a16="http://schemas.microsoft.com/office/drawing/2014/main" id="{5A0A0285-FC57-E357-08DD-8CE173D5ED39}"/>
                </a:ext>
              </a:extLst>
            </p:cNvPr>
            <p:cNvSpPr>
              <a:spLocks/>
            </p:cNvSpPr>
            <p:nvPr/>
          </p:nvSpPr>
          <p:spPr>
            <a:xfrm>
              <a:off x="3632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36" name="þGY" hidden="1">
              <a:extLst>
                <a:ext uri="{FF2B5EF4-FFF2-40B4-BE49-F238E27FC236}">
                  <a16:creationId xmlns:a16="http://schemas.microsoft.com/office/drawing/2014/main" id="{A89DEB85-C7CE-8BC7-ED30-135DFAD616DE}"/>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95" name="þO" descr="80#43.69228" hidden="1" title="1.830987">
              <a:extLst>
                <a:ext uri="{FF2B5EF4-FFF2-40B4-BE49-F238E27FC236}">
                  <a16:creationId xmlns:a16="http://schemas.microsoft.com/office/drawing/2014/main" id="{0D2543FC-2570-3E88-E34A-BF8C6FE1CA1B}"/>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4" name="þ@" hidden="1">
              <a:extLst>
                <a:ext uri="{FF2B5EF4-FFF2-40B4-BE49-F238E27FC236}">
                  <a16:creationId xmlns:a16="http://schemas.microsoft.com/office/drawing/2014/main" id="{2809D43A-1BD5-CABA-C31E-653E8F79D79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31" name="þZ4" hidden="1">
              <a:extLst>
                <a:ext uri="{FF2B5EF4-FFF2-40B4-BE49-F238E27FC236}">
                  <a16:creationId xmlns:a16="http://schemas.microsoft.com/office/drawing/2014/main" id="{FC2AA32A-40F3-1E0B-3D41-ADF2FE4F655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7" name="þZ3" hidden="1">
              <a:extLst>
                <a:ext uri="{FF2B5EF4-FFF2-40B4-BE49-F238E27FC236}">
                  <a16:creationId xmlns:a16="http://schemas.microsoft.com/office/drawing/2014/main" id="{2ABF0999-6E47-8EF7-B4CD-5B3FF630ABAF}"/>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4" name="þE" hidden="1">
              <a:extLst>
                <a:ext uri="{FF2B5EF4-FFF2-40B4-BE49-F238E27FC236}">
                  <a16:creationId xmlns:a16="http://schemas.microsoft.com/office/drawing/2014/main" id="{926C33A7-C6F9-609A-2DFB-01A1FC3435D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31" name="þP" hidden="1">
              <a:extLst>
                <a:ext uri="{FF2B5EF4-FFF2-40B4-BE49-F238E27FC236}">
                  <a16:creationId xmlns:a16="http://schemas.microsoft.com/office/drawing/2014/main" id="{205ACD5C-D7A4-0404-9B08-1C294387CA20}"/>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þA" hidden="1">
              <a:extLst>
                <a:ext uri="{FF2B5EF4-FFF2-40B4-BE49-F238E27FC236}">
                  <a16:creationId xmlns:a16="http://schemas.microsoft.com/office/drawing/2014/main" id="{13E51B59-88CC-3FAF-4F16-2C58710A918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9" name="þVZ" hidden="1">
              <a:extLst>
                <a:ext uri="{FF2B5EF4-FFF2-40B4-BE49-F238E27FC236}">
                  <a16:creationId xmlns:a16="http://schemas.microsoft.com/office/drawing/2014/main" id="{8C777825-0693-E15B-7EC8-5579D34964A8}"/>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 name="þVT" hidden="1">
              <a:extLst>
                <a:ext uri="{FF2B5EF4-FFF2-40B4-BE49-F238E27FC236}">
                  <a16:creationId xmlns:a16="http://schemas.microsoft.com/office/drawing/2014/main" id="{19E41593-3C51-88B1-4F04-0C8FF4CCBC5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7" name="þV2" hidden="1">
              <a:extLst>
                <a:ext uri="{FF2B5EF4-FFF2-40B4-BE49-F238E27FC236}">
                  <a16:creationId xmlns:a16="http://schemas.microsoft.com/office/drawing/2014/main" id="{ACF4B9EC-B856-6195-E206-BCE06442D78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6" name="þV" hidden="1">
              <a:extLst>
                <a:ext uri="{FF2B5EF4-FFF2-40B4-BE49-F238E27FC236}">
                  <a16:creationId xmlns:a16="http://schemas.microsoft.com/office/drawing/2014/main" id="{A00D77DB-6BB1-6EF3-E8F4-F2F710102FA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5" name="þL" hidden="1">
              <a:extLst>
                <a:ext uri="{FF2B5EF4-FFF2-40B4-BE49-F238E27FC236}">
                  <a16:creationId xmlns:a16="http://schemas.microsoft.com/office/drawing/2014/main" id="{F7F54A6A-0DC2-36CD-FA44-9FAE63C5AAE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4" name="þY" hidden="1">
              <a:extLst>
                <a:ext uri="{FF2B5EF4-FFF2-40B4-BE49-F238E27FC236}">
                  <a16:creationId xmlns:a16="http://schemas.microsoft.com/office/drawing/2014/main" id="{EEAFDD3B-9868-1AEB-0D82-60FED6A1E0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þS" hidden="1">
              <a:extLst>
                <a:ext uri="{FF2B5EF4-FFF2-40B4-BE49-F238E27FC236}">
                  <a16:creationId xmlns:a16="http://schemas.microsoft.com/office/drawing/2014/main" id="{864494D3-0107-3F17-AF6F-FADE0812C8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þç" hidden="1">
              <a:extLst>
                <a:ext uri="{FF2B5EF4-FFF2-40B4-BE49-F238E27FC236}">
                  <a16:creationId xmlns:a16="http://schemas.microsoft.com/office/drawing/2014/main" id="{EF9EA113-E30B-9B30-B41B-B004D34635C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19" name="þW" hidden="1">
              <a:extLst>
                <a:ext uri="{FF2B5EF4-FFF2-40B4-BE49-F238E27FC236}">
                  <a16:creationId xmlns:a16="http://schemas.microsoft.com/office/drawing/2014/main" id="{79F8D43D-FA75-E298-24F9-6EE91796844C}"/>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þT" descr="124#30" hidden="1" title="AGENDA">
              <a:extLst>
                <a:ext uri="{FF2B5EF4-FFF2-40B4-BE49-F238E27FC236}">
                  <a16:creationId xmlns:a16="http://schemas.microsoft.com/office/drawing/2014/main" id="{98E52B78-24B9-AC25-84D1-2BBDCFFE9B9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17" name="þI#" hidden="1">
              <a:extLst>
                <a:ext uri="{FF2B5EF4-FFF2-40B4-BE49-F238E27FC236}">
                  <a16:creationId xmlns:a16="http://schemas.microsoft.com/office/drawing/2014/main" id="{F0D2E6DC-997B-1AEB-D4C5-00B86597BFC2}"/>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þI" hidden="1">
              <a:extLst>
                <a:ext uri="{FF2B5EF4-FFF2-40B4-BE49-F238E27FC236}">
                  <a16:creationId xmlns:a16="http://schemas.microsoft.com/office/drawing/2014/main" id="{E0300B05-7917-1643-F740-E12EE65FE22D}"/>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þB" hidden="1">
              <a:extLst>
                <a:ext uri="{FF2B5EF4-FFF2-40B4-BE49-F238E27FC236}">
                  <a16:creationId xmlns:a16="http://schemas.microsoft.com/office/drawing/2014/main" id="{F442E388-88B4-9B09-1C24-F4328DB62641}"/>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14" name="þD" hidden="1">
              <a:extLst>
                <a:ext uri="{FF2B5EF4-FFF2-40B4-BE49-F238E27FC236}">
                  <a16:creationId xmlns:a16="http://schemas.microsoft.com/office/drawing/2014/main" id="{782CBCF2-E8B5-F405-32D2-58B3362619C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þSIcon" hidden="1">
              <a:extLst>
                <a:ext uri="{FF2B5EF4-FFF2-40B4-BE49-F238E27FC236}">
                  <a16:creationId xmlns:a16="http://schemas.microsoft.com/office/drawing/2014/main" id="{79593B50-EBDB-F43E-36C3-48236B5CCCE5}"/>
                </a:ext>
              </a:extLst>
            </p:cNvPr>
            <p:cNvPicPr>
              <a:picLocks/>
            </p:cNvPicPr>
            <p:nvPr/>
          </p:nvPicPr>
          <p:blipFill>
            <a:blip r:embed="rId6"/>
            <a:stretch>
              <a:fillRect/>
            </a:stretch>
          </p:blipFill>
          <p:spPr>
            <a:xfrm>
              <a:off x="3695700" y="1333500"/>
              <a:ext cx="12700" cy="12700"/>
            </a:xfrm>
            <a:prstGeom prst="rect">
              <a:avLst/>
            </a:prstGeom>
          </p:spPr>
        </p:pic>
        <p:pic>
          <p:nvPicPr>
            <p:cNvPr id="9" name="þDIcon" hidden="1">
              <a:extLst>
                <a:ext uri="{FF2B5EF4-FFF2-40B4-BE49-F238E27FC236}">
                  <a16:creationId xmlns:a16="http://schemas.microsoft.com/office/drawing/2014/main" id="{ADFC7FE9-D5D7-B538-F9BE-C43A8809BDF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7"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7þ&gt;24þ&gt;23þ&gt;22þ&gt;20þ&gt;21þ&gt;26þ&gt;25[þaþ]þ&gt;24U3[þxþ]1[þaþ]MF52[þxþ]None[þaþ]D_I[þxþ]SubRowD[þaþ]þ&gt;22FT[þxþ]V[þaþ]þ&gt;21FT[þxþ]V[þaþ]þ&gt;21U12[þxþ]S[þaþ]þ&gt;21U19[þxþ]T[þaþ]þ&gt;21U21[þxþ]&gt;21[þaþ]þ&gt;21U22[þxþ]þNone[þaþ]þ&gt;21U68[þxþ]Y[þaþ]þ&gt;21U4[þxþ]0.181794625176723[þaþ]þ&gt;21U3[þxþ]0.934028440513082[þaþ]þ&gt;21U26[þxþ]þ&gt;21#1|T[þaþ]þ&gt;21U47[þxþ]Topic[þaþ]þ&gt;21U9[þxþ]66.8690712489558[þaþ]þ&gt;21U10[þxþ]33.5765893311043[þaþ]þ&gt;21F173[þxþ]N[þaþ]þ&gt;21F176[þxþ]0[þaþ]þ&gt;21U5[þxþ]0[þaþ]þ&gt;21U2[þxþ]5[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9fd96fe4f25d47a8ad76bce18b94bcbb[þaþ]U1U81[þxþ]Y[þaþ]F192[þxþ]Y[þaþ]þ&gt;21U70[þxþ]TextStyle1[þaþ]þ&gt;21U62[þxþ]Y[þaþ]F190[þxþ]DoubleColorStyle1[þaþ]þ&gt;21U69[þxþ]N[þaþ]F_0[þxþ]0.177347930029178[þaþ]F166[þxþ]N[þaþ]F149[þxþ]InvertedTextStyle1[þaþ]þ&gt;21F148[þxþ]Topic[þaþ]F185[þxþ]499,522430419922[þaþ]F186[þxþ]540,002258300781[þaþ]U1U79[þxþ]0[þaþ]F184[þxþ]N[þaþ]U1U78[þxþ]50[þaþ]U110[þxþ]0[þaþ]U112[þxþ]Infinity[þaþ]F84[þxþ]N[þaþ]F196[þxþ]L[þaþ]F195[þxþ]D[þaþ]F189[þxþ]N[þaþ]þ&gt;21F197[þxþ]Y[þaþ]þ&gt;21F198[þxþ]N[þaþ]F-3[þxþ]Template6[þaþ]F124[þxþ]10[þaþ]F_6[þxþ]0.0769230769230775[þaþ]F209[þxþ]92.59675[þaþ]F210[þxþ]108.0956[þaþ]þ&gt;24FT[þxþ]V[þaþ]OL[þxþ]1[þaþ]F222[þxþ]N[þaþ]F236[þxþ]AGENDA[þaþ]U114[þxþ]1[þaþ]þ&gt;21U84[þxþ]Y[þaþ]þ&gt;20F232[þxþ]Y[þaþ]þ&gt;20F233[þxþ]1[þaþ]þ&gt;20U12[þxþ]S[þaþ]þ&gt;20U19[þxþ]L[þaþ]þ&gt;20U10[þxþ]0[þaþ]þ&gt;20U9[þxþ]0[þaþ]þ&gt;20U3[þxþ]1[þaþ]þ&gt;20U4[þxþ]0.140448379525176[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25331900750753[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2533190075075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46141169903809[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54.0804710388184[þaþ]þ&gt;23VA[þxþ]Y[þaþ]þ&gt;23U82[þxþ]168.834091186523[þaþ]þ&gt;23U83[þxþ]29.0674800872803[þaþ]þ&gt;22F193[þxþ]N[þaþ]þ&gt;22VA[þxþ]Y[þaþ]þ&gt;20VA[þxþ]Y[þaþ]þ&gt;20U82[þxþ]174.057952880859[þaþ]þ&gt;20U83[þxþ]58.569450378418[þaþ]þ&gt;22F194[þxþ]Y[þaþ]þ&gt;22U82[þxþ]168.834091186523[þaþ]þ&gt;22U83[þxþ]29.0674800872803[þaþ]þ&gt;25U12[þxþ]S[þaþ]þ&gt;25U19[þxþ]TN[þaþ]þ&gt;25U10[þxþ]0[þaþ]þ&gt;25U9[þxþ]0[þaþ]þ&gt;25U3[þxþ]1[þaþ]þ&gt;25U4[þxþ]0.181794625176723[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þaþ]þ&gt;25F148[þxþ]#[þaþ]F279[þxþ]23.2552[þaþ]F282[þxþ]277.9658[þaþ]F286[þxþ]Classic Color Palette[þaþ]F211[þxþ]N[þaþ]þ&gt;24U5[þxþ]0[þaþ]þ&gt;24U2[þxþ]0[þaþ]þ&gt;23U5[þxþ]1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9[þxþ]P[þaþ]þ&gt;26U12[þxþ]S[þaþ]þ&gt;26U10[þxþ]0[þaþ]þ&gt;26U9[þxþ]0[þaþ]þ&gt;26U3[þxþ]1[þaþ]þ&gt;26U4[þxþ]0.211516820800531[þaþ]þ&gt;26U22[þxþ]þNone[þaþ]þ&gt;26U68[þxþ]Y[þaþ]þ&gt;26F173[þxþ]Y[þaþ]þ&gt;26F179[þxþ]C[þaþ]þ&gt;26F176[þxþ]1[þaþ]þ&gt;26U26[þxþ]Picture Shape 1[þaþ]þ&gt;26U47[þxþ]Image[þaþ]þ&gt;26U69[þxþ]N[þaþ]þ&gt;26F193[þxþ]þ&gt;27[þaþ]þ&gt;26VA[þxþ]Y[þaþ]þ&gt;26F206[þxþ]1[þaþ]þ&gt;26F207[þxþ]0[þaþ]þ&gt;26F263[þxþ]0[þaþ]þ&gt;26FT[þxþ]V[þaþ]þ&gt;26U601[þxþ]Template_balance.png[þaþ]þ&gt;26U602[þxþ]Template_delivery.png[þaþ]þ&gt;26U603[þxþ]Template_Xpeoplechat.png[þaþ]þ&gt;26U604[þxþ]Template_Xpyramid.png[þaþ]þ&gt;26U605[þxþ]Template_Tel.png[þaþ]þ&gt;26U606[þxþ]Template_Xpeople.png[þaþ]þ&gt;27U19[þxþ]S[þaþ]þ&gt;27U12[þxþ]S[þaþ]þ&gt;27U10[þxþ]0[þaþ]þ&gt;27U9[þxþ]0[þaþ]þ&gt;27U3[þxþ]1[þaþ]þ&gt;27U4[þxþ]0.133534767954474[þaþ]þ&gt;27U22[þxþ]þNone[þaþ]þ&gt;27U68[þxþ]Y[þaþ]þ&gt;27F173[þxþ]N[þaþ]þ&gt;27F179[þxþ]C[þaþ]þ&gt;27F176[þxþ]1[þaþ]þ&gt;27U26[þxþ]Shape 1[þaþ]þ&gt;27U47[þxþ]ImageBackground[þaþ]þ&gt;27U69[þxþ]N[þaþ]þ&gt;25F193[þxþ]N[þaþ]þ&gt;25VA[þxþ]Y[þaþ]þ&gt;25F206[þxþ]1[þaþ]þ&gt;27FT[þxþ]V[þaþ]F302[þxþ]0_Professional[þaþ]F300[þxþ]01_Agenda[þaþ]F301[þxþ]01_Standard[þaþ]þ&gt;26U891[þxþ]N[þaþ]þ&gt;26U892[þxþ]N[þaþ]þ&gt;26U893[þxþ]N[þaþ]þ&gt;26U896[þxþ]N[þaþ]þ&gt;26U895[þxþ]N[þaþ]þ&gt;26U894[þxþ]N[þaþ]þ&gt;27F303[þxþ]79[þaþ]þ&gt;24F303[þxþ]54[þaþ]þ&gt;23F303[þxþ]56[þaþ]þ&gt;22F303[þxþ]58[þaþ]þ&gt;20F303[þxþ]60[þaþ]þ&gt;21F303[þxþ]66[þaþ]þ&gt;26F303[þxþ]80[þaþ]þ&gt;25F303[þxþ]42[þaþ]þ&gt;27F263[þxþ]0[þaþ]þ&gt;26U5[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2C116702-4C75-F5E5-E9D4-CFD193B9971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2F5B1C2B-EA36-A163-CBB2-4A0C46DD2F1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4" name="þ~" hidden="1">
              <a:extLst>
                <a:ext uri="{FF2B5EF4-FFF2-40B4-BE49-F238E27FC236}">
                  <a16:creationId xmlns:a16="http://schemas.microsoft.com/office/drawing/2014/main" id="{42C8094B-EA23-BB8C-612F-6C41F63FC6E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41" name="þ-27" hidden="1">
              <a:extLst>
                <a:ext uri="{FF2B5EF4-FFF2-40B4-BE49-F238E27FC236}">
                  <a16:creationId xmlns:a16="http://schemas.microsoft.com/office/drawing/2014/main" id="{B97575DE-4B6C-7F9E-D7D9-4F01C817195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87" name="þ&gt;25" hidden="1" title="S">
              <a:extLst>
                <a:ext uri="{FF2B5EF4-FFF2-40B4-BE49-F238E27FC236}">
                  <a16:creationId xmlns:a16="http://schemas.microsoft.com/office/drawing/2014/main" id="{A65035DC-0D6C-43BD-FA96-5F6E473F7758}"/>
                </a:ext>
              </a:extLst>
            </p:cNvPr>
            <p:cNvSpPr>
              <a:spLocks/>
            </p:cNvSpPr>
            <p:nvPr/>
          </p:nvSpPr>
          <p:spPr>
            <a:xfrm>
              <a:off x="3695700" y="1333500"/>
              <a:ext cx="12700" cy="12700"/>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2400" b="1">
                <a:solidFill>
                  <a:schemeClr val="bg1">
                    <a:lumMod val="100000"/>
                  </a:schemeClr>
                </a:solidFill>
                <a:latin typeface="Arial Black" panose="020B0A04020102020204" pitchFamily="34" charset="0"/>
              </a:endParaRPr>
            </a:p>
          </p:txBody>
        </p:sp>
        <p:sp>
          <p:nvSpPr>
            <p:cNvPr id="285" name="þ-26" hidden="1">
              <a:extLst>
                <a:ext uri="{FF2B5EF4-FFF2-40B4-BE49-F238E27FC236}">
                  <a16:creationId xmlns:a16="http://schemas.microsoft.com/office/drawing/2014/main" id="{C7E2CD5E-692B-22D2-EF48-D2406BAD127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Aptos" panose="020B0004020202020204" pitchFamily="34" charset="0"/>
              </a:endParaRPr>
            </a:p>
          </p:txBody>
        </p:sp>
        <p:sp>
          <p:nvSpPr>
            <p:cNvPr id="226" name="þC" hidden="1">
              <a:extLst>
                <a:ext uri="{FF2B5EF4-FFF2-40B4-BE49-F238E27FC236}">
                  <a16:creationId xmlns:a16="http://schemas.microsoft.com/office/drawing/2014/main" id="{33DEDD91-961C-56DB-5861-F53F0A42720E}"/>
                </a:ext>
              </a:extLst>
            </p:cNvPr>
            <p:cNvSpPr/>
            <p:nvPr/>
          </p:nvSpPr>
          <p:spPr>
            <a:xfrm>
              <a:off x="3505200" y="1143000"/>
              <a:ext cx="8509000" cy="5461000"/>
            </a:xfrm>
            <a:prstGeom prst="rect">
              <a:avLst/>
            </a:prstGeom>
            <a:solidFill>
              <a:schemeClr val="bg1">
                <a:lumMod val="100000"/>
              </a:schemeClr>
            </a:solidFill>
            <a:ln w="12700" cap="flat" cmpd="sng" algn="ctr">
              <a:solidFill>
                <a:srgbClr val="000000">
                  <a:lumMod val="100000"/>
                  <a:alpha val="0"/>
                </a:srgbClr>
              </a:solidFill>
              <a:prstDash val="solid"/>
              <a:miter lim="800000"/>
              <a:headEnd type="none" w="med" len="med"/>
              <a:tailEnd type="none" w="med" len="med"/>
            </a:ln>
            <a:effectLst>
              <a:outerShdw blurRad="12954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47" name="þ&gt;24L" hidden="1" title="S">
              <a:extLst>
                <a:ext uri="{FF2B5EF4-FFF2-40B4-BE49-F238E27FC236}">
                  <a16:creationId xmlns:a16="http://schemas.microsoft.com/office/drawing/2014/main" id="{E7897E83-E47E-7AE5-8CF7-41A0A047459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9" name="þ&gt;24à" hidden="1" title="S">
              <a:extLst>
                <a:ext uri="{FF2B5EF4-FFF2-40B4-BE49-F238E27FC236}">
                  <a16:creationId xmlns:a16="http://schemas.microsoft.com/office/drawing/2014/main" id="{16045845-41AC-F6E6-2185-D6F44B35E3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5" name="þ&gt;23L" hidden="1" title="S">
              <a:extLst>
                <a:ext uri="{FF2B5EF4-FFF2-40B4-BE49-F238E27FC236}">
                  <a16:creationId xmlns:a16="http://schemas.microsoft.com/office/drawing/2014/main" id="{76DA4B1A-34D7-32D3-0FA4-26EBDD9EF1C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7" name="þ&gt;23à" hidden="1" title="S">
              <a:extLst>
                <a:ext uri="{FF2B5EF4-FFF2-40B4-BE49-F238E27FC236}">
                  <a16:creationId xmlns:a16="http://schemas.microsoft.com/office/drawing/2014/main" id="{5D900766-A476-425C-8DFC-CEBC250C3C7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3" name="þ&gt;22L" hidden="1" title="S">
              <a:extLst>
                <a:ext uri="{FF2B5EF4-FFF2-40B4-BE49-F238E27FC236}">
                  <a16:creationId xmlns:a16="http://schemas.microsoft.com/office/drawing/2014/main" id="{42F3A1F5-A9EC-B877-AB12-A5B4C49E97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5" name="þ&gt;22à" hidden="1" title="S">
              <a:extLst>
                <a:ext uri="{FF2B5EF4-FFF2-40B4-BE49-F238E27FC236}">
                  <a16:creationId xmlns:a16="http://schemas.microsoft.com/office/drawing/2014/main" id="{A1D86507-201C-EF6E-A40D-898BFA9658A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1" name="þ&gt;20L" hidden="1" title="S">
              <a:extLst>
                <a:ext uri="{FF2B5EF4-FFF2-40B4-BE49-F238E27FC236}">
                  <a16:creationId xmlns:a16="http://schemas.microsoft.com/office/drawing/2014/main" id="{F6EE630A-E82E-E0D5-C448-BC8A531A9C4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3" name="þ&gt;20à" hidden="1" title="S">
              <a:extLst>
                <a:ext uri="{FF2B5EF4-FFF2-40B4-BE49-F238E27FC236}">
                  <a16:creationId xmlns:a16="http://schemas.microsoft.com/office/drawing/2014/main" id="{FEFDDF1D-2229-6983-4CC2-93D2192A4B5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9" name="þ-25" hidden="1">
              <a:extLst>
                <a:ext uri="{FF2B5EF4-FFF2-40B4-BE49-F238E27FC236}">
                  <a16:creationId xmlns:a16="http://schemas.microsoft.com/office/drawing/2014/main" id="{74D57671-76C8-9C58-48A1-1EBEE6AE4F3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3" name="þ&gt;24" hidden="1" title="S">
              <a:extLst>
                <a:ext uri="{FF2B5EF4-FFF2-40B4-BE49-F238E27FC236}">
                  <a16:creationId xmlns:a16="http://schemas.microsoft.com/office/drawing/2014/main" id="{43A6221B-E982-FC62-4B67-E45A3E0A729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45" name="þ-24" hidden="1">
              <a:extLst>
                <a:ext uri="{FF2B5EF4-FFF2-40B4-BE49-F238E27FC236}">
                  <a16:creationId xmlns:a16="http://schemas.microsoft.com/office/drawing/2014/main" id="{B7761F4D-348F-9D20-C2FA-964B2F1AD5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1" name="þ&gt;23" hidden="1" title="S">
              <a:extLst>
                <a:ext uri="{FF2B5EF4-FFF2-40B4-BE49-F238E27FC236}">
                  <a16:creationId xmlns:a16="http://schemas.microsoft.com/office/drawing/2014/main" id="{97D531E7-30C1-F708-3C02-82455049D2E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200">
                <a:solidFill>
                  <a:schemeClr val="tx2">
                    <a:lumMod val="100000"/>
                  </a:schemeClr>
                </a:solidFill>
                <a:latin typeface="Arial" panose="020B0604020202020204" pitchFamily="34" charset="0"/>
              </a:endParaRPr>
            </a:p>
          </p:txBody>
        </p:sp>
        <p:sp>
          <p:nvSpPr>
            <p:cNvPr id="253" name="þ-23" hidden="1">
              <a:extLst>
                <a:ext uri="{FF2B5EF4-FFF2-40B4-BE49-F238E27FC236}">
                  <a16:creationId xmlns:a16="http://schemas.microsoft.com/office/drawing/2014/main" id="{7C2C1DCB-3F0D-2188-818A-92B07F1F60C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9" name="þ&gt;22" hidden="1" title="S">
              <a:extLst>
                <a:ext uri="{FF2B5EF4-FFF2-40B4-BE49-F238E27FC236}">
                  <a16:creationId xmlns:a16="http://schemas.microsoft.com/office/drawing/2014/main" id="{C101004A-EF6F-CD67-6783-1BB7B9BF5D1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1" name="þ-22" hidden="1">
              <a:extLst>
                <a:ext uri="{FF2B5EF4-FFF2-40B4-BE49-F238E27FC236}">
                  <a16:creationId xmlns:a16="http://schemas.microsoft.com/office/drawing/2014/main" id="{BA89D7D3-68BF-1337-F5AF-77C79034457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7" name="þ&gt;20" hidden="1" title="S">
              <a:extLst>
                <a:ext uri="{FF2B5EF4-FFF2-40B4-BE49-F238E27FC236}">
                  <a16:creationId xmlns:a16="http://schemas.microsoft.com/office/drawing/2014/main" id="{5E60D38A-C94E-040B-B1CA-BA854D5CBCD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9" name="þ-20" hidden="1">
              <a:extLst>
                <a:ext uri="{FF2B5EF4-FFF2-40B4-BE49-F238E27FC236}">
                  <a16:creationId xmlns:a16="http://schemas.microsoft.com/office/drawing/2014/main" id="{2BE1320C-D713-06F4-9451-AD28FC49F30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28" name="þZ6" hidden="1">
              <a:extLst>
                <a:ext uri="{FF2B5EF4-FFF2-40B4-BE49-F238E27FC236}">
                  <a16:creationId xmlns:a16="http://schemas.microsoft.com/office/drawing/2014/main" id="{63494840-BCF9-5DCE-C856-4958942CCEF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13" name="þU2" hidden="1">
              <a:extLst>
                <a:ext uri="{FF2B5EF4-FFF2-40B4-BE49-F238E27FC236}">
                  <a16:creationId xmlns:a16="http://schemas.microsoft.com/office/drawing/2014/main" id="{19BD76F6-71E5-289A-1403-DE4A9033A586}"/>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2" name="þF" descr="12632256" hidden="1">
              <a:extLst>
                <a:ext uri="{FF2B5EF4-FFF2-40B4-BE49-F238E27FC236}">
                  <a16:creationId xmlns:a16="http://schemas.microsoft.com/office/drawing/2014/main" id="{256DF1D5-EC21-5A7B-28A7-D53E466F04FF}"/>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1" name="þX" hidden="1">
              <a:extLst>
                <a:ext uri="{FF2B5EF4-FFF2-40B4-BE49-F238E27FC236}">
                  <a16:creationId xmlns:a16="http://schemas.microsoft.com/office/drawing/2014/main" id="{44FB4D75-5DDE-6623-B732-67622E33820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Verdana" panose="020B0604030504040204" pitchFamily="34" charset="0"/>
              </a:endParaRPr>
            </a:p>
          </p:txBody>
        </p:sp>
        <p:sp>
          <p:nvSpPr>
            <p:cNvPr id="275" name="þ&gt;21" hidden="1" title="S">
              <a:extLst>
                <a:ext uri="{FF2B5EF4-FFF2-40B4-BE49-F238E27FC236}">
                  <a16:creationId xmlns:a16="http://schemas.microsoft.com/office/drawing/2014/main" id="{DC1E8F7C-6E60-E053-0649-3CCA9E0033D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Arial" panose="020B0604020202020204" pitchFamily="34" charset="0"/>
              </a:endParaRPr>
            </a:p>
          </p:txBody>
        </p:sp>
        <p:sp>
          <p:nvSpPr>
            <p:cNvPr id="277" name="þ-21" hidden="1">
              <a:extLst>
                <a:ext uri="{FF2B5EF4-FFF2-40B4-BE49-F238E27FC236}">
                  <a16:creationId xmlns:a16="http://schemas.microsoft.com/office/drawing/2014/main" id="{4DEEFBF3-62D1-F72F-13B4-AA22627399E7}"/>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33" name="þZA" hidden="1">
              <a:extLst>
                <a:ext uri="{FF2B5EF4-FFF2-40B4-BE49-F238E27FC236}">
                  <a16:creationId xmlns:a16="http://schemas.microsoft.com/office/drawing/2014/main" id="{D80A7168-F153-7E57-6299-0838E5F71FB2}"/>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cxnSp>
          <p:nvCxnSpPr>
            <p:cNvPr id="232" name="þZ5" hidden="1">
              <a:extLst>
                <a:ext uri="{FF2B5EF4-FFF2-40B4-BE49-F238E27FC236}">
                  <a16:creationId xmlns:a16="http://schemas.microsoft.com/office/drawing/2014/main" id="{CF9A1718-8FFB-65A6-8FE2-A6346E862A8C}"/>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30" name="þZ2" hidden="1">
              <a:extLst>
                <a:ext uri="{FF2B5EF4-FFF2-40B4-BE49-F238E27FC236}">
                  <a16:creationId xmlns:a16="http://schemas.microsoft.com/office/drawing/2014/main" id="{9754304E-E93A-1336-CF13-72F40E5C3C6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29" name="þZ" hidden="1">
              <a:extLst>
                <a:ext uri="{FF2B5EF4-FFF2-40B4-BE49-F238E27FC236}">
                  <a16:creationId xmlns:a16="http://schemas.microsoft.com/office/drawing/2014/main" id="{6B1BE205-73DE-0408-697F-F332ADA8831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2" name="þU" hidden="1">
              <a:extLst>
                <a:ext uri="{FF2B5EF4-FFF2-40B4-BE49-F238E27FC236}">
                  <a16:creationId xmlns:a16="http://schemas.microsoft.com/office/drawing/2014/main" id="{B203814D-973C-32D8-167E-A00C8EA99ED3}"/>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6" name="þà" hidden="1">
              <a:extLst>
                <a:ext uri="{FF2B5EF4-FFF2-40B4-BE49-F238E27FC236}">
                  <a16:creationId xmlns:a16="http://schemas.microsoft.com/office/drawing/2014/main" id="{3CE9A744-3213-C279-71D7-A8B59821FD45}"/>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5" name="þ§" hidden="1">
              <a:extLst>
                <a:ext uri="{FF2B5EF4-FFF2-40B4-BE49-F238E27FC236}">
                  <a16:creationId xmlns:a16="http://schemas.microsoft.com/office/drawing/2014/main" id="{10A420AD-6C8F-9F79-1EFA-6C37286EEAE2}"/>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Arial" panose="020B0604020202020204" pitchFamily="34" charset="0"/>
              </a:endParaRPr>
            </a:p>
          </p:txBody>
        </p:sp>
        <p:sp>
          <p:nvSpPr>
            <p:cNvPr id="279" name="þ&gt;21L" hidden="1" title="S">
              <a:extLst>
                <a:ext uri="{FF2B5EF4-FFF2-40B4-BE49-F238E27FC236}">
                  <a16:creationId xmlns:a16="http://schemas.microsoft.com/office/drawing/2014/main" id="{A9CA1BA9-9502-24A5-410C-AEEE25891C7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1" name="þ&gt;21à" hidden="1" title="S">
              <a:extLst>
                <a:ext uri="{FF2B5EF4-FFF2-40B4-BE49-F238E27FC236}">
                  <a16:creationId xmlns:a16="http://schemas.microsoft.com/office/drawing/2014/main" id="{F2556E6D-11CC-5B12-D111-0B642A30939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1" name="þ&gt;25L" hidden="1" title="S">
              <a:extLst>
                <a:ext uri="{FF2B5EF4-FFF2-40B4-BE49-F238E27FC236}">
                  <a16:creationId xmlns:a16="http://schemas.microsoft.com/office/drawing/2014/main" id="{4B17C73D-DC26-DB10-B66E-5C5BCDA2AD3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3" name="þ&gt;25à" hidden="1" title="S">
              <a:extLst>
                <a:ext uri="{FF2B5EF4-FFF2-40B4-BE49-F238E27FC236}">
                  <a16:creationId xmlns:a16="http://schemas.microsoft.com/office/drawing/2014/main" id="{2D40C656-C307-71D5-CA91-704CC7BBEDC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39" name="þ&gt;27" hidden="1" title="S">
              <a:extLst>
                <a:ext uri="{FF2B5EF4-FFF2-40B4-BE49-F238E27FC236}">
                  <a16:creationId xmlns:a16="http://schemas.microsoft.com/office/drawing/2014/main" id="{83868187-6EFD-3EE2-7411-47880FBF283A}"/>
                </a:ext>
              </a:extLst>
            </p:cNvPr>
            <p:cNvSpPr>
              <a:spLocks/>
            </p:cNvSpPr>
            <p:nvPr/>
          </p:nvSpPr>
          <p:spPr>
            <a:xfrm>
              <a:off x="3695700" y="1333500"/>
              <a:ext cx="12700" cy="12700"/>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83" name="þ&gt;26" hidden="1" title="S">
              <a:extLst>
                <a:ext uri="{FF2B5EF4-FFF2-40B4-BE49-F238E27FC236}">
                  <a16:creationId xmlns:a16="http://schemas.microsoft.com/office/drawing/2014/main" id="{78A89EED-A93C-2CC2-A7E4-9BDEE36BADF5}"/>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ptos" panose="020B0004020202020204" pitchFamily="34" charset="0"/>
              </a:endParaRPr>
            </a:p>
          </p:txBody>
        </p:sp>
        <p:sp>
          <p:nvSpPr>
            <p:cNvPr id="237" name="þZ7" hidden="1">
              <a:extLst>
                <a:ext uri="{FF2B5EF4-FFF2-40B4-BE49-F238E27FC236}">
                  <a16:creationId xmlns:a16="http://schemas.microsoft.com/office/drawing/2014/main" id="{D290624F-5B2A-E677-9961-E43BD02970D8}"/>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27" name="þ&gt;21#1|T" title="þ\#1_1|1||&gt;21|">
              <a:extLst>
                <a:ext uri="{FF2B5EF4-FFF2-40B4-BE49-F238E27FC236}">
                  <a16:creationId xmlns:a16="http://schemas.microsoft.com/office/drawing/2014/main" id="{DA5F766B-7DCC-2C00-E857-71D17156B6DB}"/>
                </a:ext>
              </a:extLst>
            </p:cNvPr>
            <p:cNvSpPr>
              <a:spLocks/>
            </p:cNvSpPr>
            <p:nvPr/>
          </p:nvSpPr>
          <p:spPr>
            <a:xfrm>
              <a:off x="3632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8" name="þ&gt;21#2|T" title="þ\#1_2|2||&gt;21|">
              <a:extLst>
                <a:ext uri="{FF2B5EF4-FFF2-40B4-BE49-F238E27FC236}">
                  <a16:creationId xmlns:a16="http://schemas.microsoft.com/office/drawing/2014/main" id="{A5EEF4FC-BB29-752F-A77E-B180D6451D8C}"/>
                </a:ext>
              </a:extLst>
            </p:cNvPr>
            <p:cNvSpPr>
              <a:spLocks/>
            </p:cNvSpPr>
            <p:nvPr/>
          </p:nvSpPr>
          <p:spPr>
            <a:xfrm>
              <a:off x="6426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9" name="þ&gt;21#3|T" title="þ\#1_3|3||&gt;21|">
              <a:extLst>
                <a:ext uri="{FF2B5EF4-FFF2-40B4-BE49-F238E27FC236}">
                  <a16:creationId xmlns:a16="http://schemas.microsoft.com/office/drawing/2014/main" id="{1F16E1E6-060E-E329-6123-0F2353791C46}"/>
                </a:ext>
              </a:extLst>
            </p:cNvPr>
            <p:cNvSpPr>
              <a:spLocks/>
            </p:cNvSpPr>
            <p:nvPr/>
          </p:nvSpPr>
          <p:spPr>
            <a:xfrm>
              <a:off x="9220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0" name="þ&gt;21#4|T" title="þ\#1_4|4||&gt;21|">
              <a:extLst>
                <a:ext uri="{FF2B5EF4-FFF2-40B4-BE49-F238E27FC236}">
                  <a16:creationId xmlns:a16="http://schemas.microsoft.com/office/drawing/2014/main" id="{87EDBD62-AB81-BFD4-A802-DDEA31CC52F2}"/>
                </a:ext>
              </a:extLst>
            </p:cNvPr>
            <p:cNvSpPr>
              <a:spLocks/>
            </p:cNvSpPr>
            <p:nvPr/>
          </p:nvSpPr>
          <p:spPr>
            <a:xfrm>
              <a:off x="3632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1" name="þ&gt;21#5|T" title="þ\#1_5|5||&gt;21|">
              <a:extLst>
                <a:ext uri="{FF2B5EF4-FFF2-40B4-BE49-F238E27FC236}">
                  <a16:creationId xmlns:a16="http://schemas.microsoft.com/office/drawing/2014/main" id="{7CEA945D-58C9-66D8-91AA-8BF6ADA52D0D}"/>
                </a:ext>
              </a:extLst>
            </p:cNvPr>
            <p:cNvSpPr>
              <a:spLocks/>
            </p:cNvSpPr>
            <p:nvPr/>
          </p:nvSpPr>
          <p:spPr>
            <a:xfrm>
              <a:off x="6426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2" name="þ&gt;21#6|T" title="þ\#1_6|6||&gt;21|">
              <a:extLst>
                <a:ext uri="{FF2B5EF4-FFF2-40B4-BE49-F238E27FC236}">
                  <a16:creationId xmlns:a16="http://schemas.microsoft.com/office/drawing/2014/main" id="{9407CFF9-0429-AC79-ED0F-2F29AB67D3DD}"/>
                </a:ext>
              </a:extLst>
            </p:cNvPr>
            <p:cNvSpPr>
              <a:spLocks/>
            </p:cNvSpPr>
            <p:nvPr/>
          </p:nvSpPr>
          <p:spPr>
            <a:xfrm>
              <a:off x="9220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3" name="þ&gt;20#1|L" title="þ\#1_1|1||&gt;20|">
              <a:extLst>
                <a:ext uri="{FF2B5EF4-FFF2-40B4-BE49-F238E27FC236}">
                  <a16:creationId xmlns:a16="http://schemas.microsoft.com/office/drawing/2014/main" id="{4E890964-A836-FEB8-2563-3944DE3F5C45}"/>
                </a:ext>
              </a:extLst>
            </p:cNvPr>
            <p:cNvSpPr>
              <a:spLocks/>
            </p:cNvSpPr>
            <p:nvPr/>
          </p:nvSpPr>
          <p:spPr>
            <a:xfrm>
              <a:off x="3632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09:00-10:00</a:t>
              </a:r>
            </a:p>
          </p:txBody>
        </p:sp>
        <p:sp>
          <p:nvSpPr>
            <p:cNvPr id="334" name="þ&gt;20#2|L" title="þ\#1_2|2||&gt;20|">
              <a:extLst>
                <a:ext uri="{FF2B5EF4-FFF2-40B4-BE49-F238E27FC236}">
                  <a16:creationId xmlns:a16="http://schemas.microsoft.com/office/drawing/2014/main" id="{888F48FD-E854-1643-9ABA-CB4630F11A5E}"/>
                </a:ext>
              </a:extLst>
            </p:cNvPr>
            <p:cNvSpPr>
              <a:spLocks/>
            </p:cNvSpPr>
            <p:nvPr/>
          </p:nvSpPr>
          <p:spPr>
            <a:xfrm>
              <a:off x="6426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10:00-11:00</a:t>
              </a:r>
            </a:p>
          </p:txBody>
        </p:sp>
        <p:sp>
          <p:nvSpPr>
            <p:cNvPr id="335" name="þ&gt;20#3|L" title="þ\#1_3|3||&gt;20|">
              <a:extLst>
                <a:ext uri="{FF2B5EF4-FFF2-40B4-BE49-F238E27FC236}">
                  <a16:creationId xmlns:a16="http://schemas.microsoft.com/office/drawing/2014/main" id="{5F4C6AC1-4211-7852-D219-2455910F050D}"/>
                </a:ext>
              </a:extLst>
            </p:cNvPr>
            <p:cNvSpPr>
              <a:spLocks/>
            </p:cNvSpPr>
            <p:nvPr/>
          </p:nvSpPr>
          <p:spPr>
            <a:xfrm>
              <a:off x="9220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11:00-12:00</a:t>
              </a:r>
            </a:p>
          </p:txBody>
        </p:sp>
        <p:sp>
          <p:nvSpPr>
            <p:cNvPr id="336" name="þ&gt;20#4|L" title="þ\#1_4|4||&gt;20|">
              <a:extLst>
                <a:ext uri="{FF2B5EF4-FFF2-40B4-BE49-F238E27FC236}">
                  <a16:creationId xmlns:a16="http://schemas.microsoft.com/office/drawing/2014/main" id="{B20F323E-1382-1E0B-715E-8434B42DFE6D}"/>
                </a:ext>
              </a:extLst>
            </p:cNvPr>
            <p:cNvSpPr>
              <a:spLocks/>
            </p:cNvSpPr>
            <p:nvPr/>
          </p:nvSpPr>
          <p:spPr>
            <a:xfrm>
              <a:off x="3632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12:00-13:00</a:t>
              </a:r>
            </a:p>
          </p:txBody>
        </p:sp>
        <p:sp>
          <p:nvSpPr>
            <p:cNvPr id="337" name="þ&gt;20#5|L" title="þ\#1_5|5||&gt;20|">
              <a:extLst>
                <a:ext uri="{FF2B5EF4-FFF2-40B4-BE49-F238E27FC236}">
                  <a16:creationId xmlns:a16="http://schemas.microsoft.com/office/drawing/2014/main" id="{27F13795-B73C-97B5-CF2F-E4520E51F07E}"/>
                </a:ext>
              </a:extLst>
            </p:cNvPr>
            <p:cNvSpPr>
              <a:spLocks/>
            </p:cNvSpPr>
            <p:nvPr/>
          </p:nvSpPr>
          <p:spPr>
            <a:xfrm>
              <a:off x="6426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13:00-14:00</a:t>
              </a:r>
            </a:p>
          </p:txBody>
        </p:sp>
        <p:sp>
          <p:nvSpPr>
            <p:cNvPr id="338" name="þ&gt;20#6|L" title="þ\#1_6|6||&gt;20|">
              <a:extLst>
                <a:ext uri="{FF2B5EF4-FFF2-40B4-BE49-F238E27FC236}">
                  <a16:creationId xmlns:a16="http://schemas.microsoft.com/office/drawing/2014/main" id="{BB320B02-E389-8ABB-54A8-68A53D71A642}"/>
                </a:ext>
              </a:extLst>
            </p:cNvPr>
            <p:cNvSpPr>
              <a:spLocks/>
            </p:cNvSpPr>
            <p:nvPr/>
          </p:nvSpPr>
          <p:spPr>
            <a:xfrm>
              <a:off x="9220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14:00-15:00</a:t>
              </a:r>
            </a:p>
          </p:txBody>
        </p:sp>
        <p:sp>
          <p:nvSpPr>
            <p:cNvPr id="339" name="þ&gt;22#1|L" title="þ\#1_1|1||&gt;22|60">
              <a:extLst>
                <a:ext uri="{FF2B5EF4-FFF2-40B4-BE49-F238E27FC236}">
                  <a16:creationId xmlns:a16="http://schemas.microsoft.com/office/drawing/2014/main" id="{9E63D81F-F1FB-4701-5A48-EBD3929FFE9D}"/>
                </a:ext>
              </a:extLst>
            </p:cNvPr>
            <p:cNvSpPr>
              <a:spLocks/>
            </p:cNvSpPr>
            <p:nvPr/>
          </p:nvSpPr>
          <p:spPr>
            <a:xfrm>
              <a:off x="3632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0" name="þ&gt;22#2|L" title="þ\#1_2|2||&gt;22|60">
              <a:extLst>
                <a:ext uri="{FF2B5EF4-FFF2-40B4-BE49-F238E27FC236}">
                  <a16:creationId xmlns:a16="http://schemas.microsoft.com/office/drawing/2014/main" id="{EA775FF2-104F-CFB6-0B88-22E1B2659156}"/>
                </a:ext>
              </a:extLst>
            </p:cNvPr>
            <p:cNvSpPr>
              <a:spLocks/>
            </p:cNvSpPr>
            <p:nvPr/>
          </p:nvSpPr>
          <p:spPr>
            <a:xfrm>
              <a:off x="6426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1" name="þ&gt;22#3|L" title="þ\#1_3|3||&gt;22|60">
              <a:extLst>
                <a:ext uri="{FF2B5EF4-FFF2-40B4-BE49-F238E27FC236}">
                  <a16:creationId xmlns:a16="http://schemas.microsoft.com/office/drawing/2014/main" id="{A3D576A4-A6BE-ADC6-4DE5-C36FDE85D2C4}"/>
                </a:ext>
              </a:extLst>
            </p:cNvPr>
            <p:cNvSpPr>
              <a:spLocks/>
            </p:cNvSpPr>
            <p:nvPr/>
          </p:nvSpPr>
          <p:spPr>
            <a:xfrm>
              <a:off x="9220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2" name="þ&gt;22#4|L" title="þ\#1_4|4||&gt;22|60">
              <a:extLst>
                <a:ext uri="{FF2B5EF4-FFF2-40B4-BE49-F238E27FC236}">
                  <a16:creationId xmlns:a16="http://schemas.microsoft.com/office/drawing/2014/main" id="{95465810-C165-8AAD-C0B2-103417ED9447}"/>
                </a:ext>
              </a:extLst>
            </p:cNvPr>
            <p:cNvSpPr>
              <a:spLocks/>
            </p:cNvSpPr>
            <p:nvPr/>
          </p:nvSpPr>
          <p:spPr>
            <a:xfrm>
              <a:off x="3632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3" name="þ&gt;22#5|L" title="þ\#1_5|5||&gt;22|60">
              <a:extLst>
                <a:ext uri="{FF2B5EF4-FFF2-40B4-BE49-F238E27FC236}">
                  <a16:creationId xmlns:a16="http://schemas.microsoft.com/office/drawing/2014/main" id="{BEFFF5A0-81B7-2961-4D8F-9A1EA1B91770}"/>
                </a:ext>
              </a:extLst>
            </p:cNvPr>
            <p:cNvSpPr>
              <a:spLocks/>
            </p:cNvSpPr>
            <p:nvPr/>
          </p:nvSpPr>
          <p:spPr>
            <a:xfrm>
              <a:off x="6426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4" name="þ&gt;22#6|L" title="þ\#1_6|6||&gt;22|60">
              <a:extLst>
                <a:ext uri="{FF2B5EF4-FFF2-40B4-BE49-F238E27FC236}">
                  <a16:creationId xmlns:a16="http://schemas.microsoft.com/office/drawing/2014/main" id="{D23CD5FB-07B0-6056-AB58-720D8D9821AF}"/>
                </a:ext>
              </a:extLst>
            </p:cNvPr>
            <p:cNvSpPr>
              <a:spLocks/>
            </p:cNvSpPr>
            <p:nvPr/>
          </p:nvSpPr>
          <p:spPr>
            <a:xfrm>
              <a:off x="9220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5" name="þ&gt;23#1|T" title="þ\#1_1|1||&gt;23|">
              <a:extLst>
                <a:ext uri="{FF2B5EF4-FFF2-40B4-BE49-F238E27FC236}">
                  <a16:creationId xmlns:a16="http://schemas.microsoft.com/office/drawing/2014/main" id="{9EDF5546-7CAD-87DD-B5F8-A9A4A40E2D4B}"/>
                </a:ext>
              </a:extLst>
            </p:cNvPr>
            <p:cNvSpPr>
              <a:spLocks/>
            </p:cNvSpPr>
            <p:nvPr/>
          </p:nvSpPr>
          <p:spPr>
            <a:xfrm>
              <a:off x="3632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6" name="þ&gt;23#2|T" title="þ\#1_2|2||&gt;23|">
              <a:extLst>
                <a:ext uri="{FF2B5EF4-FFF2-40B4-BE49-F238E27FC236}">
                  <a16:creationId xmlns:a16="http://schemas.microsoft.com/office/drawing/2014/main" id="{07980D09-C7CD-4C89-8FD6-5393A4EBDD34}"/>
                </a:ext>
              </a:extLst>
            </p:cNvPr>
            <p:cNvSpPr>
              <a:spLocks/>
            </p:cNvSpPr>
            <p:nvPr/>
          </p:nvSpPr>
          <p:spPr>
            <a:xfrm>
              <a:off x="6426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7" name="þ&gt;23#3|T" title="þ\#1_3|3||&gt;23|">
              <a:extLst>
                <a:ext uri="{FF2B5EF4-FFF2-40B4-BE49-F238E27FC236}">
                  <a16:creationId xmlns:a16="http://schemas.microsoft.com/office/drawing/2014/main" id="{66695571-4D19-4BB9-CC85-FFE095E1E5B0}"/>
                </a:ext>
              </a:extLst>
            </p:cNvPr>
            <p:cNvSpPr>
              <a:spLocks/>
            </p:cNvSpPr>
            <p:nvPr/>
          </p:nvSpPr>
          <p:spPr>
            <a:xfrm>
              <a:off x="9220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8" name="þ&gt;23#4|T" title="þ\#1_4|4||&gt;23|">
              <a:extLst>
                <a:ext uri="{FF2B5EF4-FFF2-40B4-BE49-F238E27FC236}">
                  <a16:creationId xmlns:a16="http://schemas.microsoft.com/office/drawing/2014/main" id="{62D878EC-9A8E-417B-7541-08F4FD7541FB}"/>
                </a:ext>
              </a:extLst>
            </p:cNvPr>
            <p:cNvSpPr>
              <a:spLocks/>
            </p:cNvSpPr>
            <p:nvPr/>
          </p:nvSpPr>
          <p:spPr>
            <a:xfrm>
              <a:off x="3632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9" name="þ&gt;23#5|T" title="þ\#1_5|5||&gt;23|">
              <a:extLst>
                <a:ext uri="{FF2B5EF4-FFF2-40B4-BE49-F238E27FC236}">
                  <a16:creationId xmlns:a16="http://schemas.microsoft.com/office/drawing/2014/main" id="{A0B58920-2AD3-9CB5-DB18-71E6200688A9}"/>
                </a:ext>
              </a:extLst>
            </p:cNvPr>
            <p:cNvSpPr>
              <a:spLocks/>
            </p:cNvSpPr>
            <p:nvPr/>
          </p:nvSpPr>
          <p:spPr>
            <a:xfrm>
              <a:off x="6426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0" name="þ&gt;23#6|T" title="þ\#1_6|6||&gt;23|">
              <a:extLst>
                <a:ext uri="{FF2B5EF4-FFF2-40B4-BE49-F238E27FC236}">
                  <a16:creationId xmlns:a16="http://schemas.microsoft.com/office/drawing/2014/main" id="{E2777C14-BCE1-514B-653C-28B841E9A5B5}"/>
                </a:ext>
              </a:extLst>
            </p:cNvPr>
            <p:cNvSpPr>
              <a:spLocks/>
            </p:cNvSpPr>
            <p:nvPr/>
          </p:nvSpPr>
          <p:spPr>
            <a:xfrm>
              <a:off x="9220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1" name="þ&gt;25#1|TN" title="þ\#1_1|1|||0">
              <a:extLst>
                <a:ext uri="{FF2B5EF4-FFF2-40B4-BE49-F238E27FC236}">
                  <a16:creationId xmlns:a16="http://schemas.microsoft.com/office/drawing/2014/main" id="{91CE3C6B-0AF3-D841-78E1-057D6AB0B92B}"/>
                </a:ext>
              </a:extLst>
            </p:cNvPr>
            <p:cNvSpPr>
              <a:spLocks/>
            </p:cNvSpPr>
            <p:nvPr/>
          </p:nvSpPr>
          <p:spPr>
            <a:xfrm>
              <a:off x="3632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01</a:t>
              </a:r>
            </a:p>
          </p:txBody>
        </p:sp>
        <p:sp>
          <p:nvSpPr>
            <p:cNvPr id="352" name="þ&gt;25#2|TN" title="þ\#1_2|2|||0">
              <a:extLst>
                <a:ext uri="{FF2B5EF4-FFF2-40B4-BE49-F238E27FC236}">
                  <a16:creationId xmlns:a16="http://schemas.microsoft.com/office/drawing/2014/main" id="{4D022904-F8D3-2E31-BD50-A361B0A7687E}"/>
                </a:ext>
              </a:extLst>
            </p:cNvPr>
            <p:cNvSpPr>
              <a:spLocks/>
            </p:cNvSpPr>
            <p:nvPr/>
          </p:nvSpPr>
          <p:spPr>
            <a:xfrm>
              <a:off x="6426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02</a:t>
              </a:r>
            </a:p>
          </p:txBody>
        </p:sp>
        <p:sp>
          <p:nvSpPr>
            <p:cNvPr id="353" name="þ&gt;25#3|TN" title="þ\#1_3|3|||0">
              <a:extLst>
                <a:ext uri="{FF2B5EF4-FFF2-40B4-BE49-F238E27FC236}">
                  <a16:creationId xmlns:a16="http://schemas.microsoft.com/office/drawing/2014/main" id="{66E98B86-D326-4735-3091-29468F1B7B97}"/>
                </a:ext>
              </a:extLst>
            </p:cNvPr>
            <p:cNvSpPr>
              <a:spLocks/>
            </p:cNvSpPr>
            <p:nvPr/>
          </p:nvSpPr>
          <p:spPr>
            <a:xfrm>
              <a:off x="9220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03</a:t>
              </a:r>
            </a:p>
          </p:txBody>
        </p:sp>
        <p:sp>
          <p:nvSpPr>
            <p:cNvPr id="354" name="þ&gt;25#4|TN" title="þ\#1_4|4|||0">
              <a:extLst>
                <a:ext uri="{FF2B5EF4-FFF2-40B4-BE49-F238E27FC236}">
                  <a16:creationId xmlns:a16="http://schemas.microsoft.com/office/drawing/2014/main" id="{E372B0FC-7975-C9B0-8958-6CA287B728E5}"/>
                </a:ext>
              </a:extLst>
            </p:cNvPr>
            <p:cNvSpPr>
              <a:spLocks/>
            </p:cNvSpPr>
            <p:nvPr/>
          </p:nvSpPr>
          <p:spPr>
            <a:xfrm>
              <a:off x="3632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04</a:t>
              </a:r>
            </a:p>
          </p:txBody>
        </p:sp>
        <p:sp>
          <p:nvSpPr>
            <p:cNvPr id="355" name="þ&gt;25#5|TN" title="þ\#1_5|5|||0">
              <a:extLst>
                <a:ext uri="{FF2B5EF4-FFF2-40B4-BE49-F238E27FC236}">
                  <a16:creationId xmlns:a16="http://schemas.microsoft.com/office/drawing/2014/main" id="{1C1C1F3E-B62F-1C0F-B48B-79FE60300109}"/>
                </a:ext>
              </a:extLst>
            </p:cNvPr>
            <p:cNvSpPr>
              <a:spLocks/>
            </p:cNvSpPr>
            <p:nvPr/>
          </p:nvSpPr>
          <p:spPr>
            <a:xfrm>
              <a:off x="6426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05</a:t>
              </a:r>
            </a:p>
          </p:txBody>
        </p:sp>
        <p:sp>
          <p:nvSpPr>
            <p:cNvPr id="356" name="þ&gt;25#6|TN" title="þ\#1_6|6|||0">
              <a:extLst>
                <a:ext uri="{FF2B5EF4-FFF2-40B4-BE49-F238E27FC236}">
                  <a16:creationId xmlns:a16="http://schemas.microsoft.com/office/drawing/2014/main" id="{6E604D74-1159-5FDB-6BE4-192AC282FB57}"/>
                </a:ext>
              </a:extLst>
            </p:cNvPr>
            <p:cNvSpPr>
              <a:spLocks/>
            </p:cNvSpPr>
            <p:nvPr/>
          </p:nvSpPr>
          <p:spPr>
            <a:xfrm>
              <a:off x="9220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06</a:t>
              </a:r>
            </a:p>
          </p:txBody>
        </p:sp>
        <p:sp>
          <p:nvSpPr>
            <p:cNvPr id="298" name="þ\#1_1" descr="Section # 1@0@0" hidden="1" title="1">
              <a:extLst>
                <a:ext uri="{FF2B5EF4-FFF2-40B4-BE49-F238E27FC236}">
                  <a16:creationId xmlns:a16="http://schemas.microsoft.com/office/drawing/2014/main" id="{036B7049-B351-4C72-873A-74EA9664B67F}"/>
                </a:ext>
              </a:extLst>
            </p:cNvPr>
            <p:cNvSpPr/>
            <p:nvPr/>
          </p:nvSpPr>
          <p:spPr>
            <a:xfrm>
              <a:off x="3632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0" name="þ\#1_2" descr="Section # 1@0@0" hidden="1" title="1">
              <a:extLst>
                <a:ext uri="{FF2B5EF4-FFF2-40B4-BE49-F238E27FC236}">
                  <a16:creationId xmlns:a16="http://schemas.microsoft.com/office/drawing/2014/main" id="{FF95A0C1-EC90-731B-CAA0-7390F417ACA5}"/>
                </a:ext>
              </a:extLst>
            </p:cNvPr>
            <p:cNvSpPr/>
            <p:nvPr/>
          </p:nvSpPr>
          <p:spPr>
            <a:xfrm>
              <a:off x="6426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2" name="þ\#1_3" descr="Section # 1@0@0" hidden="1" title="1">
              <a:extLst>
                <a:ext uri="{FF2B5EF4-FFF2-40B4-BE49-F238E27FC236}">
                  <a16:creationId xmlns:a16="http://schemas.microsoft.com/office/drawing/2014/main" id="{46054DD5-BF61-586D-4DD4-72A8CC6FF941}"/>
                </a:ext>
              </a:extLst>
            </p:cNvPr>
            <p:cNvSpPr/>
            <p:nvPr/>
          </p:nvSpPr>
          <p:spPr>
            <a:xfrm>
              <a:off x="9220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4" name="þ\#1_4" descr="Section # 1@0@0" hidden="1" title="1">
              <a:extLst>
                <a:ext uri="{FF2B5EF4-FFF2-40B4-BE49-F238E27FC236}">
                  <a16:creationId xmlns:a16="http://schemas.microsoft.com/office/drawing/2014/main" id="{4E7420A1-D41C-1DEB-71D2-D62AA64AA72D}"/>
                </a:ext>
              </a:extLst>
            </p:cNvPr>
            <p:cNvSpPr/>
            <p:nvPr/>
          </p:nvSpPr>
          <p:spPr>
            <a:xfrm>
              <a:off x="3632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6" name="þ\#1_5" descr="Section # 1@0@0" hidden="1" title="1">
              <a:extLst>
                <a:ext uri="{FF2B5EF4-FFF2-40B4-BE49-F238E27FC236}">
                  <a16:creationId xmlns:a16="http://schemas.microsoft.com/office/drawing/2014/main" id="{C7029FBC-7946-D146-F1CB-91388DDB529E}"/>
                </a:ext>
              </a:extLst>
            </p:cNvPr>
            <p:cNvSpPr/>
            <p:nvPr/>
          </p:nvSpPr>
          <p:spPr>
            <a:xfrm>
              <a:off x="6426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8" name="þ\#1_6" descr="Section # 1@0@0" hidden="1" title="1">
              <a:extLst>
                <a:ext uri="{FF2B5EF4-FFF2-40B4-BE49-F238E27FC236}">
                  <a16:creationId xmlns:a16="http://schemas.microsoft.com/office/drawing/2014/main" id="{41F213EB-8CB3-46F2-5096-2BA7895992D3}"/>
                </a:ext>
              </a:extLst>
            </p:cNvPr>
            <p:cNvSpPr/>
            <p:nvPr/>
          </p:nvSpPr>
          <p:spPr>
            <a:xfrm>
              <a:off x="9220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310" name="þ&gt;26#1|P" title="þ\#1_1|1|||1|">
              <a:extLst>
                <a:ext uri="{FF2B5EF4-FFF2-40B4-BE49-F238E27FC236}">
                  <a16:creationId xmlns:a16="http://schemas.microsoft.com/office/drawing/2014/main" id="{8CF48C45-5EE1-29C9-1167-78C250B18BAD}"/>
                </a:ext>
              </a:extLst>
            </p:cNvPr>
            <p:cNvPicPr>
              <a:picLocks/>
            </p:cNvPicPr>
            <p:nvPr/>
          </p:nvPicPr>
          <p:blipFill>
            <a:blip r:embed="rId8">
              <a:extLst>
                <a:ext uri="{96DAC541-7B7A-43D3-8B79-37D633B846F1}">
                  <asvg:svgBlip xmlns:asvg="http://schemas.microsoft.com/office/drawing/2016/SVG/main" r:embed="rId9"/>
                </a:ext>
              </a:extLst>
            </a:blip>
            <a:srcRect l="-343144" r="-343144"/>
            <a:stretch/>
          </p:blipFill>
          <p:spPr>
            <a:xfrm>
              <a:off x="3632200" y="3377442"/>
              <a:ext cx="2667000" cy="339178"/>
            </a:xfrm>
            <a:prstGeom prst="rect">
              <a:avLst/>
            </a:prstGeom>
          </p:spPr>
        </p:pic>
        <p:pic>
          <p:nvPicPr>
            <p:cNvPr id="312" name="þ&gt;26#2|P" title="þ\#1_2|2|||1|">
              <a:extLst>
                <a:ext uri="{FF2B5EF4-FFF2-40B4-BE49-F238E27FC236}">
                  <a16:creationId xmlns:a16="http://schemas.microsoft.com/office/drawing/2014/main" id="{49E4EDDB-9FE9-0D07-FBB8-B0EB4D9B3DD7}"/>
                </a:ext>
              </a:extLst>
            </p:cNvPr>
            <p:cNvPicPr>
              <a:picLocks/>
            </p:cNvPicPr>
            <p:nvPr/>
          </p:nvPicPr>
          <p:blipFill>
            <a:blip r:embed="rId10">
              <a:extLst>
                <a:ext uri="{96DAC541-7B7A-43D3-8B79-37D633B846F1}">
                  <asvg:svgBlip xmlns:asvg="http://schemas.microsoft.com/office/drawing/2016/SVG/main" r:embed="rId11"/>
                </a:ext>
              </a:extLst>
            </a:blip>
            <a:srcRect l="-343144" r="-343144"/>
            <a:stretch/>
          </p:blipFill>
          <p:spPr>
            <a:xfrm>
              <a:off x="6426200" y="3377442"/>
              <a:ext cx="2667000" cy="339178"/>
            </a:xfrm>
            <a:prstGeom prst="rect">
              <a:avLst/>
            </a:prstGeom>
          </p:spPr>
        </p:pic>
        <p:pic>
          <p:nvPicPr>
            <p:cNvPr id="314" name="þ&gt;26#3|P" title="þ\#1_3|3|||1|">
              <a:extLst>
                <a:ext uri="{FF2B5EF4-FFF2-40B4-BE49-F238E27FC236}">
                  <a16:creationId xmlns:a16="http://schemas.microsoft.com/office/drawing/2014/main" id="{5EE1E5D9-DEC9-E2F8-6A2C-04256A0B3621}"/>
                </a:ext>
              </a:extLst>
            </p:cNvPr>
            <p:cNvPicPr>
              <a:picLocks/>
            </p:cNvPicPr>
            <p:nvPr/>
          </p:nvPicPr>
          <p:blipFill>
            <a:blip r:embed="rId12">
              <a:extLst>
                <a:ext uri="{96DAC541-7B7A-43D3-8B79-37D633B846F1}">
                  <asvg:svgBlip xmlns:asvg="http://schemas.microsoft.com/office/drawing/2016/SVG/main" r:embed="rId13"/>
                </a:ext>
              </a:extLst>
            </a:blip>
            <a:srcRect l="-343144" r="-343144"/>
            <a:stretch/>
          </p:blipFill>
          <p:spPr>
            <a:xfrm>
              <a:off x="9220200" y="3377442"/>
              <a:ext cx="2667000" cy="339178"/>
            </a:xfrm>
            <a:prstGeom prst="rect">
              <a:avLst/>
            </a:prstGeom>
          </p:spPr>
        </p:pic>
        <p:pic>
          <p:nvPicPr>
            <p:cNvPr id="316" name="þ&gt;26#4|P" title="þ\#1_4|4|||1|">
              <a:extLst>
                <a:ext uri="{FF2B5EF4-FFF2-40B4-BE49-F238E27FC236}">
                  <a16:creationId xmlns:a16="http://schemas.microsoft.com/office/drawing/2014/main" id="{DA269248-C2BC-A155-E75F-5CF114EA4CC3}"/>
                </a:ext>
              </a:extLst>
            </p:cNvPr>
            <p:cNvPicPr>
              <a:picLocks/>
            </p:cNvPicPr>
            <p:nvPr/>
          </p:nvPicPr>
          <p:blipFill>
            <a:blip r:embed="rId14">
              <a:extLst>
                <a:ext uri="{96DAC541-7B7A-43D3-8B79-37D633B846F1}">
                  <asvg:svgBlip xmlns:asvg="http://schemas.microsoft.com/office/drawing/2016/SVG/main" r:embed="rId15"/>
                </a:ext>
              </a:extLst>
            </a:blip>
            <a:srcRect l="-343144" r="-343144"/>
            <a:stretch/>
          </p:blipFill>
          <p:spPr>
            <a:xfrm>
              <a:off x="3632200" y="6044442"/>
              <a:ext cx="2667000" cy="339178"/>
            </a:xfrm>
            <a:prstGeom prst="rect">
              <a:avLst/>
            </a:prstGeom>
          </p:spPr>
        </p:pic>
        <p:pic>
          <p:nvPicPr>
            <p:cNvPr id="318" name="þ&gt;26#5|P" title="þ\#1_5|5|||1|">
              <a:extLst>
                <a:ext uri="{FF2B5EF4-FFF2-40B4-BE49-F238E27FC236}">
                  <a16:creationId xmlns:a16="http://schemas.microsoft.com/office/drawing/2014/main" id="{DDDB6CF3-24CC-A6E3-8A59-2301C2A3B099}"/>
                </a:ext>
              </a:extLst>
            </p:cNvPr>
            <p:cNvPicPr>
              <a:picLocks/>
            </p:cNvPicPr>
            <p:nvPr/>
          </p:nvPicPr>
          <p:blipFill>
            <a:blip r:embed="rId16">
              <a:extLst>
                <a:ext uri="{96DAC541-7B7A-43D3-8B79-37D633B846F1}">
                  <asvg:svgBlip xmlns:asvg="http://schemas.microsoft.com/office/drawing/2016/SVG/main" r:embed="rId17"/>
                </a:ext>
              </a:extLst>
            </a:blip>
            <a:srcRect l="-343144" r="-343144"/>
            <a:stretch/>
          </p:blipFill>
          <p:spPr>
            <a:xfrm>
              <a:off x="6426200" y="6044442"/>
              <a:ext cx="2667000" cy="339178"/>
            </a:xfrm>
            <a:prstGeom prst="rect">
              <a:avLst/>
            </a:prstGeom>
          </p:spPr>
        </p:pic>
        <p:pic>
          <p:nvPicPr>
            <p:cNvPr id="320" name="þ&gt;26#6|P" title="þ\#1_6|6|||1|">
              <a:extLst>
                <a:ext uri="{FF2B5EF4-FFF2-40B4-BE49-F238E27FC236}">
                  <a16:creationId xmlns:a16="http://schemas.microsoft.com/office/drawing/2014/main" id="{A86C7958-7AA9-3E35-684E-CD052637BDE0}"/>
                </a:ext>
              </a:extLst>
            </p:cNvPr>
            <p:cNvPicPr>
              <a:picLocks/>
            </p:cNvPicPr>
            <p:nvPr/>
          </p:nvPicPr>
          <p:blipFill>
            <a:blip r:embed="rId18">
              <a:extLst>
                <a:ext uri="{96DAC541-7B7A-43D3-8B79-37D633B846F1}">
                  <asvg:svgBlip xmlns:asvg="http://schemas.microsoft.com/office/drawing/2016/SVG/main" r:embed="rId19"/>
                </a:ext>
              </a:extLst>
            </a:blip>
            <a:srcRect l="-343144" r="-343144"/>
            <a:stretch/>
          </p:blipFill>
          <p:spPr>
            <a:xfrm>
              <a:off x="9220200" y="6044442"/>
              <a:ext cx="2667000" cy="339178"/>
            </a:xfrm>
            <a:prstGeom prst="rect">
              <a:avLst/>
            </a:prstGeom>
          </p:spPr>
        </p:pic>
      </p:grpSp>
      <p:grpSp>
        <p:nvGrpSpPr>
          <p:cNvPr id="454" name="þK">
            <a:extLst>
              <a:ext uri="{FF2B5EF4-FFF2-40B4-BE49-F238E27FC236}">
                <a16:creationId xmlns:a16="http://schemas.microsoft.com/office/drawing/2014/main" id="{743BB6DE-9C23-862D-DBB0-ADC9D0E1269E}"/>
              </a:ext>
            </a:extLst>
          </p:cNvPr>
          <p:cNvGrpSpPr/>
          <p:nvPr/>
        </p:nvGrpSpPr>
        <p:grpSpPr>
          <a:xfrm>
            <a:off x="3505200" y="1143000"/>
            <a:ext cx="10096500" cy="5461000"/>
            <a:chOff x="3505200" y="1143000"/>
            <a:chExt cx="10096500" cy="5461000"/>
          </a:xfrm>
        </p:grpSpPr>
        <p:sp>
          <p:nvSpPr>
            <p:cNvPr id="422" name="þH#6" descr="1 1" hidden="1" title="|6|">
              <a:extLst>
                <a:ext uri="{FF2B5EF4-FFF2-40B4-BE49-F238E27FC236}">
                  <a16:creationId xmlns:a16="http://schemas.microsoft.com/office/drawing/2014/main" id="{96E86519-B122-30B8-1F00-3621F693D0C3}"/>
                </a:ext>
              </a:extLst>
            </p:cNvPr>
            <p:cNvSpPr/>
            <p:nvPr/>
          </p:nvSpPr>
          <p:spPr>
            <a:xfrm>
              <a:off x="3568700" y="5651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0000">
                    <a:lumMod val="100000"/>
                  </a:srgbClr>
                </a:solidFill>
                <a:latin typeface="Bierstadt" panose="020B0004020202020204" pitchFamily="34" charset="0"/>
              </a:endParaRPr>
            </a:p>
          </p:txBody>
        </p:sp>
        <p:sp>
          <p:nvSpPr>
            <p:cNvPr id="420" name="þH#5" descr="1 1" hidden="1" title="|5|">
              <a:extLst>
                <a:ext uri="{FF2B5EF4-FFF2-40B4-BE49-F238E27FC236}">
                  <a16:creationId xmlns:a16="http://schemas.microsoft.com/office/drawing/2014/main" id="{0EE921DD-4419-EB45-D3F1-A1ABD4923E16}"/>
                </a:ext>
              </a:extLst>
            </p:cNvPr>
            <p:cNvSpPr/>
            <p:nvPr/>
          </p:nvSpPr>
          <p:spPr>
            <a:xfrm>
              <a:off x="3568700" y="4762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0000">
                    <a:lumMod val="100000"/>
                  </a:srgbClr>
                </a:solidFill>
                <a:latin typeface="Bierstadt" panose="020B0004020202020204" pitchFamily="34" charset="0"/>
              </a:endParaRPr>
            </a:p>
          </p:txBody>
        </p:sp>
        <p:sp>
          <p:nvSpPr>
            <p:cNvPr id="418" name="þH#4" descr="1 1" hidden="1" title="|4|">
              <a:extLst>
                <a:ext uri="{FF2B5EF4-FFF2-40B4-BE49-F238E27FC236}">
                  <a16:creationId xmlns:a16="http://schemas.microsoft.com/office/drawing/2014/main" id="{610ABFF5-8225-A5FA-2AFB-204EDECF860A}"/>
                </a:ext>
              </a:extLst>
            </p:cNvPr>
            <p:cNvSpPr/>
            <p:nvPr/>
          </p:nvSpPr>
          <p:spPr>
            <a:xfrm>
              <a:off x="3568700" y="3873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0000">
                    <a:lumMod val="100000"/>
                  </a:srgbClr>
                </a:solidFill>
                <a:latin typeface="Bierstadt" panose="020B0004020202020204" pitchFamily="34" charset="0"/>
              </a:endParaRPr>
            </a:p>
          </p:txBody>
        </p:sp>
        <p:sp>
          <p:nvSpPr>
            <p:cNvPr id="416" name="þH#3" descr="1 1" hidden="1" title="|3|">
              <a:extLst>
                <a:ext uri="{FF2B5EF4-FFF2-40B4-BE49-F238E27FC236}">
                  <a16:creationId xmlns:a16="http://schemas.microsoft.com/office/drawing/2014/main" id="{11BF7E92-F29F-30BF-18C3-E4140246C321}"/>
                </a:ext>
              </a:extLst>
            </p:cNvPr>
            <p:cNvSpPr/>
            <p:nvPr/>
          </p:nvSpPr>
          <p:spPr>
            <a:xfrm>
              <a:off x="3568700" y="2984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0000">
                    <a:lumMod val="100000"/>
                  </a:srgbClr>
                </a:solidFill>
                <a:latin typeface="Bierstadt" panose="020B0004020202020204" pitchFamily="34" charset="0"/>
              </a:endParaRPr>
            </a:p>
          </p:txBody>
        </p:sp>
        <p:sp>
          <p:nvSpPr>
            <p:cNvPr id="414" name="þH#2" descr="1 1" hidden="1" title="|2|">
              <a:extLst>
                <a:ext uri="{FF2B5EF4-FFF2-40B4-BE49-F238E27FC236}">
                  <a16:creationId xmlns:a16="http://schemas.microsoft.com/office/drawing/2014/main" id="{CB338F71-39F5-F6BA-3871-34CBF02313AF}"/>
                </a:ext>
              </a:extLst>
            </p:cNvPr>
            <p:cNvSpPr/>
            <p:nvPr/>
          </p:nvSpPr>
          <p:spPr>
            <a:xfrm>
              <a:off x="3568700" y="2095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0000">
                    <a:lumMod val="100000"/>
                  </a:srgbClr>
                </a:solidFill>
                <a:latin typeface="Bierstadt" panose="020B0004020202020204" pitchFamily="34" charset="0"/>
              </a:endParaRPr>
            </a:p>
          </p:txBody>
        </p:sp>
        <p:sp>
          <p:nvSpPr>
            <p:cNvPr id="412" name="þH#1" descr="1 1" hidden="1" title="|1|">
              <a:extLst>
                <a:ext uri="{FF2B5EF4-FFF2-40B4-BE49-F238E27FC236}">
                  <a16:creationId xmlns:a16="http://schemas.microsoft.com/office/drawing/2014/main" id="{26A30AE0-43E9-EDB1-1E33-082832895CED}"/>
                </a:ext>
              </a:extLst>
            </p:cNvPr>
            <p:cNvSpPr/>
            <p:nvPr/>
          </p:nvSpPr>
          <p:spPr>
            <a:xfrm>
              <a:off x="3568700" y="1206500"/>
              <a:ext cx="8382000" cy="8890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000000">
                    <a:lumMod val="100000"/>
                  </a:srgbClr>
                </a:solidFill>
                <a:latin typeface="Bierstadt" panose="020B0004020202020204" pitchFamily="34" charset="0"/>
              </a:endParaRPr>
            </a:p>
          </p:txBody>
        </p:sp>
        <p:pic>
          <p:nvPicPr>
            <p:cNvPr id="453" name="þ&gt;25#6|TN𝜋">
              <a:extLst>
                <a:ext uri="{FF2B5EF4-FFF2-40B4-BE49-F238E27FC236}">
                  <a16:creationId xmlns:a16="http://schemas.microsoft.com/office/drawing/2014/main" id="{CA13C5CB-CC6B-EF51-9073-619CD4788994}"/>
                </a:ext>
              </a:extLst>
            </p:cNvPr>
            <p:cNvPicPr>
              <a:picLocks/>
            </p:cNvPicPr>
            <p:nvPr/>
          </p:nvPicPr>
          <p:blipFill>
            <a:blip r:embed="rId20">
              <a:extLst>
                <a:ext uri="{96DAC541-7B7A-43D3-8B79-37D633B846F1}">
                  <asvg:svgBlip xmlns:asvg="http://schemas.microsoft.com/office/drawing/2016/SVG/main" r:embed="rId21"/>
                </a:ext>
              </a:extLst>
            </a:blip>
            <a:stretch>
              <a:fillRect/>
            </a:stretch>
          </p:blipFill>
          <p:spPr>
            <a:xfrm>
              <a:off x="5232552" y="5651500"/>
              <a:ext cx="740833" cy="889000"/>
            </a:xfrm>
            <a:prstGeom prst="rect">
              <a:avLst/>
            </a:prstGeom>
          </p:spPr>
        </p:pic>
        <p:pic>
          <p:nvPicPr>
            <p:cNvPr id="451" name="þ&gt;25#5|TN𝜋">
              <a:extLst>
                <a:ext uri="{FF2B5EF4-FFF2-40B4-BE49-F238E27FC236}">
                  <a16:creationId xmlns:a16="http://schemas.microsoft.com/office/drawing/2014/main" id="{B3AC51F1-A0C7-1CEE-95D5-0C1C264D941B}"/>
                </a:ext>
              </a:extLst>
            </p:cNvPr>
            <p:cNvPicPr>
              <a:picLocks/>
            </p:cNvPicPr>
            <p:nvPr/>
          </p:nvPicPr>
          <p:blipFill>
            <a:blip r:embed="rId22">
              <a:extLst>
                <a:ext uri="{96DAC541-7B7A-43D3-8B79-37D633B846F1}">
                  <asvg:svgBlip xmlns:asvg="http://schemas.microsoft.com/office/drawing/2016/SVG/main" r:embed="rId23"/>
                </a:ext>
              </a:extLst>
            </a:blip>
            <a:stretch>
              <a:fillRect/>
            </a:stretch>
          </p:blipFill>
          <p:spPr>
            <a:xfrm>
              <a:off x="4902352" y="4762500"/>
              <a:ext cx="740833" cy="889000"/>
            </a:xfrm>
            <a:prstGeom prst="rect">
              <a:avLst/>
            </a:prstGeom>
          </p:spPr>
        </p:pic>
        <p:pic>
          <p:nvPicPr>
            <p:cNvPr id="449" name="þ&gt;25#4|TN𝜋">
              <a:extLst>
                <a:ext uri="{FF2B5EF4-FFF2-40B4-BE49-F238E27FC236}">
                  <a16:creationId xmlns:a16="http://schemas.microsoft.com/office/drawing/2014/main" id="{A9E89244-2375-2D1F-EF8D-2AE556BD5D3D}"/>
                </a:ext>
              </a:extLst>
            </p:cNvPr>
            <p:cNvPicPr>
              <a:picLocks/>
            </p:cNvPicPr>
            <p:nvPr/>
          </p:nvPicPr>
          <p:blipFill>
            <a:blip r:embed="rId24">
              <a:extLst>
                <a:ext uri="{96DAC541-7B7A-43D3-8B79-37D633B846F1}">
                  <asvg:svgBlip xmlns:asvg="http://schemas.microsoft.com/office/drawing/2016/SVG/main" r:embed="rId25"/>
                </a:ext>
              </a:extLst>
            </a:blip>
            <a:stretch>
              <a:fillRect/>
            </a:stretch>
          </p:blipFill>
          <p:spPr>
            <a:xfrm>
              <a:off x="4572152" y="3873500"/>
              <a:ext cx="740833" cy="889000"/>
            </a:xfrm>
            <a:prstGeom prst="rect">
              <a:avLst/>
            </a:prstGeom>
          </p:spPr>
        </p:pic>
        <p:pic>
          <p:nvPicPr>
            <p:cNvPr id="447" name="þ&gt;25#3|TN𝜋">
              <a:extLst>
                <a:ext uri="{FF2B5EF4-FFF2-40B4-BE49-F238E27FC236}">
                  <a16:creationId xmlns:a16="http://schemas.microsoft.com/office/drawing/2014/main" id="{E832BDB0-DB17-3592-2E28-D0CABAEFD20B}"/>
                </a:ext>
              </a:extLst>
            </p:cNvPr>
            <p:cNvPicPr>
              <a:picLocks/>
            </p:cNvPicPr>
            <p:nvPr/>
          </p:nvPicPr>
          <p:blipFill>
            <a:blip r:embed="rId26">
              <a:extLst>
                <a:ext uri="{96DAC541-7B7A-43D3-8B79-37D633B846F1}">
                  <asvg:svgBlip xmlns:asvg="http://schemas.microsoft.com/office/drawing/2016/SVG/main" r:embed="rId27"/>
                </a:ext>
              </a:extLst>
            </a:blip>
            <a:stretch>
              <a:fillRect/>
            </a:stretch>
          </p:blipFill>
          <p:spPr>
            <a:xfrm>
              <a:off x="4241952" y="2984500"/>
              <a:ext cx="740833" cy="889000"/>
            </a:xfrm>
            <a:prstGeom prst="rect">
              <a:avLst/>
            </a:prstGeom>
          </p:spPr>
        </p:pic>
        <p:pic>
          <p:nvPicPr>
            <p:cNvPr id="445" name="þ&gt;25#2|TN𝜋">
              <a:extLst>
                <a:ext uri="{FF2B5EF4-FFF2-40B4-BE49-F238E27FC236}">
                  <a16:creationId xmlns:a16="http://schemas.microsoft.com/office/drawing/2014/main" id="{231F6C5F-25DE-9C66-BC09-7FA798CBAE5E}"/>
                </a:ext>
              </a:extLst>
            </p:cNvPr>
            <p:cNvPicPr>
              <a:picLocks/>
            </p:cNvPicPr>
            <p:nvPr/>
          </p:nvPicPr>
          <p:blipFill>
            <a:blip r:embed="rId28">
              <a:extLst>
                <a:ext uri="{96DAC541-7B7A-43D3-8B79-37D633B846F1}">
                  <asvg:svgBlip xmlns:asvg="http://schemas.microsoft.com/office/drawing/2016/SVG/main" r:embed="rId29"/>
                </a:ext>
              </a:extLst>
            </a:blip>
            <a:stretch>
              <a:fillRect/>
            </a:stretch>
          </p:blipFill>
          <p:spPr>
            <a:xfrm>
              <a:off x="3911752" y="2095500"/>
              <a:ext cx="740833" cy="889000"/>
            </a:xfrm>
            <a:prstGeom prst="rect">
              <a:avLst/>
            </a:prstGeom>
          </p:spPr>
        </p:pic>
        <p:pic>
          <p:nvPicPr>
            <p:cNvPr id="443" name="þ&gt;25#1|TN𝜋">
              <a:extLst>
                <a:ext uri="{FF2B5EF4-FFF2-40B4-BE49-F238E27FC236}">
                  <a16:creationId xmlns:a16="http://schemas.microsoft.com/office/drawing/2014/main" id="{EF4FCD04-613E-5695-9B91-0D5452E7EDD4}"/>
                </a:ext>
              </a:extLst>
            </p:cNvPr>
            <p:cNvPicPr>
              <a:picLocks/>
            </p:cNvPicPr>
            <p:nvPr/>
          </p:nvPicPr>
          <p:blipFill>
            <a:blip r:embed="rId30">
              <a:extLst>
                <a:ext uri="{96DAC541-7B7A-43D3-8B79-37D633B846F1}">
                  <asvg:svgBlip xmlns:asvg="http://schemas.microsoft.com/office/drawing/2016/SVG/main" r:embed="rId31"/>
                </a:ext>
              </a:extLst>
            </a:blip>
            <a:stretch>
              <a:fillRect/>
            </a:stretch>
          </p:blipFill>
          <p:spPr>
            <a:xfrm>
              <a:off x="3581552" y="1206500"/>
              <a:ext cx="740833" cy="889000"/>
            </a:xfrm>
            <a:prstGeom prst="rect">
              <a:avLst/>
            </a:prstGeom>
          </p:spPr>
        </p:pic>
        <p:sp>
          <p:nvSpPr>
            <p:cNvPr id="359" name="þGY" hidden="1">
              <a:extLst>
                <a:ext uri="{FF2B5EF4-FFF2-40B4-BE49-F238E27FC236}">
                  <a16:creationId xmlns:a16="http://schemas.microsoft.com/office/drawing/2014/main" id="{60520D6D-5103-817A-053D-3B32AAAF9F74}"/>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31017D76-52B5-1052-8A2A-5025808C5C7C}"/>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6CEAF42D-75AE-9121-BF93-06A19C445CC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01A113E9-3492-07D6-B328-AF551E847BD7}"/>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073F6A33-9497-CF51-AD2A-D209BAA55B88}"/>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B29F6CE9-DFE3-4872-8EAD-6D39BDE2FA0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DBDE9F76-C121-B20E-3B5E-D5373C60C6DC}"/>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726C31D2-2EBA-64B6-1C7C-2A89F679E7A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4FF983E2-587D-9E44-3FA8-51FE7B534B12}"/>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87102334-049F-6BD6-80C5-1DF8351C13C2}"/>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79B51FFD-7251-4F4B-7AB5-1CF8B7C7556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B09379D6-83F4-4962-8F53-01F75997BD42}"/>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78BA6048-4849-A1A7-2E58-A39AF1D01E0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ECE2C7F3-8E7C-0670-31D7-0CC6D9695DB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D1E1AE93-FA35-5981-A7A4-7A256FC0960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500F99FC-49D2-4D1F-16AE-FC55006DFC9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A4607DA5-8622-B706-87FF-4AE8AAF49515}"/>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E29937C8-825A-88BA-6F89-CBBAAC42BCA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95720FF7-B650-4245-E26F-BD6B5AF5D8F0}"/>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C76E0BA2-8528-E2AA-8928-232937B560CC}"/>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F28F46D2-3B73-0127-A8ED-56802E197AD0}"/>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27DA9662-168D-28AC-48A6-3D84752698BA}"/>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68EDD24E-D68F-ED6B-DF6D-132636014792}"/>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70500CAB-BAC0-462C-AB63-7358ADC7FDE1}"/>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N[þaþ]F144[þxþ]N[þaþ]F82[þxþ]þPresentation[þaþ]F155[þxþ]N[þaþ]U1U75[þxþ]X[þaþ]U1U68[þxþ]Y[þaþ]U12[þxþ]1[þaþ]U11[þxþ]1[þaþ]U10[þxþ]V[þaþ]F141[þxþ]o1oþ[þaþ]F116[þxþ]1[þaþ]U15[þxþ]þ&gt;24þ&gt;23þ&gt;22þ&gt;20þ&gt;21þ&gt;25[þaþ]þ&gt;24U3[þxþ]0.266018478923341[þaþ]MF52[þxþ]None[þaþ]D_I[þxþ]SubRowD[þaþ]þ&gt;22FT[þxþ]V[þaþ]þ&gt;21FT[þxþ]V[þaþ]þ&gt;21U12[þxþ]S[þaþ]þ&gt;21U19[þxþ]T[þaþ]þ&gt;21U21[þxþ]&gt;21[þaþ]þ&gt;21U22[þxþ]þNone[þaþ]þ&gt;21U68[þxþ]Y[þaþ]þ&gt;21U4[þxþ]0.236996080738787[þaþ]þ&gt;21U3[þxþ]0.55474374293914[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420[þaþ]F157[þxþ]0[þaþ]F158[þxþ]0[þaþ]U113[þxþ]-Infinity[þaþ]U1U80[þxþ]-1[þaþ]U19[þxþ]0[þaþ]F_1[þxþ]0.192307692307692[þaþ]F_2[þxþ]0.192307692307692[þaþ]F_3[þxþ]0.192307692307692[þaþ]F_4[þxþ]0.192307692307692[þaþ]F_5[þxþ]0.153846153846154[þaþ]F135[þxþ]59b905e7166a419297af801875cb2c16[þaþ]U1U81[þxþ]Y[þaþ]F192[þxþ]Y[þaþ]þ&gt;21U70[þxþ]TextStyle1[þaþ]þ&gt;21U62[þxþ]Y[þaþ]F190[þxþ]DoubleColorStyle1[þaþ]þ&gt;21U69[þxþ]N[þaþ]F_0[þxþ]0.177347930029178[þaþ]F166[þxþ]N[þaþ]F149[þxþ]InvertedTextStyle1[þaþ]þ&gt;21F148[þxþ]Topic[þaþ]F185[þxþ]296,096923828125[þaþ]F186[þxþ]699,76611328125[þaþ]U1U79[þxþ]1[þaþ]F184[þxþ]N[þaþ]U1U78[þxþ]130[þaþ]U110[þxþ]0[þaþ]U112[þxþ]NaN[þaþ]F84[þxþ]N[þaþ]F196[þxþ]L[þaþ]F195[þxþ]D[þaþ]F189[þxþ]N[þaþ]þ&gt;21F197[þxþ]Y[þaþ]þ&gt;21F198[þxþ]N[þaþ]F-3[þxþ]Template24[þaþ]F124[þxþ]0[þaþ]F_6[þxþ]0.0769230769230775[þaþ]F209[þxþ]54.92536[þaþ]F210[þxþ]236.1003[þaþ]þ&gt;24FT[þxþ]V[þaþ]OL[þxþ]1[þaþ]F222[þxþ]N[þaþ]F236[þxþ]AGENDA[þaþ]U114[þxþ]1[þaþ]þ&gt;21U84[þxþ]Y[þaþ]þ&gt;20F232[þxþ]Y[þaþ]þ&gt;20F233[þxþ]1[þaþ]þ&gt;20U12[þxþ]S[þaþ]þ&gt;20U19[þxþ]L[þaþ]þ&gt;20U10[þxþ]0[þaþ]þ&gt;20U9[þxþ]0[þaþ]þ&gt;20U3[þxþ]0.298667652367548[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229980013226401[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20[þaþ]þ&gt;20U2[þxþ]0[þaþ]þ&gt;22U5[þxþ]0[þaþ]þ&gt;22U2[þxþ]0[þaþ]þ&gt;23U12[þxþ]S[þaþ]þ&gt;23U19[þxþ]T[þaþ]þ&gt;23U10[þxþ]0[þaþ]þ&gt;23U9[þxþ]0[þaþ]þ&gt;23U3[þxþ]0.264475971746706[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1.8996849060059[þaþ]þ&gt;23VA[þxþ]N[þaþ]þ&gt;23U82[þxþ]123.749839782715[þaþ]þ&gt;23U83[þxþ]41.8996849060059[þaþ]þ&gt;22F193[þxþ]N[þaþ]þ&gt;22VA[þxþ]N[þaþ]þ&gt;20VA[þxþ]Y[þaþ]þ&gt;20U82[þxþ]174.057952880859[þaþ]þ&gt;20U83[þxþ]58.569450378418[þaþ]þ&gt;22F194[þxþ]N[þaþ]þ&gt;22U82[þxþ]129.999923706055[þaþ]þ&gt;22U83[þxþ]47.7661399841309[þaþ]þ&gt;25U12[þxþ]S[þaþ]þ&gt;25U19[þxþ]TN[þaþ]þ&gt;25U10[þxþ]0[þaþ]þ&gt;25U9[þxþ]0[þaþ]þ&gt;25U3[þxþ]0.0914500637680732[þaþ]þ&gt;25U4[þxþ]0.236996080738787[þaþ]þ&gt;25U22[þxþ]þNone[þaþ]þ&gt;25U68[þxþ]Y[þaþ]þ&gt;25U70[þxþ]TextStyle1[þaþ]þ&gt;25U73[þxþ]DataLabel[þaþ]þ&gt;25U71[þxþ]InvertedTextStyle1[þaþ]þ&gt;25U62[þxþ]Y[þaþ]þ&gt;25F198[þxþ]Y[þaþ]þ&gt;25F173[þxþ]Y[þaþ]þ&gt;25F179[þxþ]C[þaþ]þ&gt;25F176[þxþ]1.2[þaþ]þ&gt;25U26[þxþ]Bullet Shape 1[þaþ]þ&gt;25U47[þxþ]Bullet [þaþ]þ&gt;25U69[þxþ]N[þaþ]þ&gt;25U28[þxþ]N[þaþ]þ&gt;25FT[þxþ]V[þaþ]þ&gt;21F263[þxþ]7[þaþ]þ&gt;20F263[þxþ]7[þaþ]þ&gt;23F263[þxþ]7[þaþ]þ&gt;24F263[þxþ]7[þaþ]þ&gt;25F263[þxþ]4[þaþ]IF263[þxþ]0[þaþ]I_2F269[þxþ]-1[þaþ]I_2F264[þxþ]16[þaþ]I_2F265[þxþ]0,75[þaþ]þ&gt;25F148[þxþ]#[þaþ]F279[þxþ]23.2552[þaþ]F282[þxþ]277.9658[þaþ]F286[þxþ]Classic Color Palette[þaþ]F211[þxþ]N[þaþ]þ&gt;24U5[þxþ]0[þaþ]þ&gt;24U2[þxþ]0[þaþ]þ&gt;23U5[þxþ]0[þaþ]þ&gt;23U2[þxþ]0[þaþ]þ&gt;25U5[þxþ]4[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F146[þxþ]0.0922970993538419[þaþ]þ&gt;25F262[þxþ]Y[þaþ]þ&gt;25F261[þxþ]S2.svg[þaþ]F302[þxþ]1_Colored[þaþ]F300[þxþ]01_Agenda[þaþ]F301[þxþ]01_Standard[þaþ]þ&gt;24F303[þxþ]52[þaþ]þ&gt;23F303[þxþ]54[þaþ]þ&gt;22F303[þxþ]56[þaþ]þ&gt;20F303[þxþ]58[þaþ]þ&gt;21F303[þxþ]64[þaþ]þ&gt;25F303[þxþ]50[þaþ]þ&gt;25F306[þxþ]N[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7CF8651D-0062-C6A6-BD3F-F33F7B60AC80}"/>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DB76C2DE-2531-1BA0-12F0-53E32DB87C2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678B3A58-E4EF-4DDB-605B-9F994817A6C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69A86CEA-C4B3-7A6E-C0E2-D50BE9D38818}"/>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0000">
                    <a:lumMod val="100000"/>
                  </a:srgb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53B2B8B6-D232-D06F-ADBB-5DD1355AEF8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80D7AC25-5B9E-6886-0AC3-1899649D1FE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00F25341-C509-B9DD-B2C6-82AC36CAD32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D0D544E5-5641-48EA-DC2F-55C6FA568DB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00E1FDB0-5EBE-F99B-7C34-F0FCC88FBC7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A4B98FC9-1DB4-3FDC-2E38-4E380D5DB02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65D83925-689A-6A90-9DE3-EFECE0A8CFD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616723C9-E8ED-BE43-8BFB-57638BA59E4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2" name="þ&gt;25" hidden="1" title="S">
              <a:extLst>
                <a:ext uri="{FF2B5EF4-FFF2-40B4-BE49-F238E27FC236}">
                  <a16:creationId xmlns:a16="http://schemas.microsoft.com/office/drawing/2014/main" id="{AA2F6CC5-EA60-C742-AB0F-EC4637678903}"/>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400" b="1">
                <a:solidFill>
                  <a:schemeClr val="bg1">
                    <a:lumMod val="100000"/>
                  </a:schemeClr>
                </a:solidFill>
                <a:latin typeface="Bierstadt" panose="020B0004020202020204" pitchFamily="34" charset="0"/>
              </a:endParaRPr>
            </a:p>
          </p:txBody>
        </p:sp>
        <p:sp>
          <p:nvSpPr>
            <p:cNvPr id="404" name="þ-25" hidden="1">
              <a:extLst>
                <a:ext uri="{FF2B5EF4-FFF2-40B4-BE49-F238E27FC236}">
                  <a16:creationId xmlns:a16="http://schemas.microsoft.com/office/drawing/2014/main" id="{1E07CBC7-E326-872E-CA53-3FF6DCD8246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92F4E4E8-E1DB-F907-46AC-393C51053A9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rgbClr val="000000">
                    <a:lumMod val="100000"/>
                  </a:srgbClr>
                </a:solidFill>
                <a:latin typeface="Bierstadt" panose="020B0004020202020204" pitchFamily="34" charset="0"/>
              </a:endParaRPr>
            </a:p>
          </p:txBody>
        </p:sp>
        <p:sp>
          <p:nvSpPr>
            <p:cNvPr id="364" name="þ-24" hidden="1">
              <a:extLst>
                <a:ext uri="{FF2B5EF4-FFF2-40B4-BE49-F238E27FC236}">
                  <a16:creationId xmlns:a16="http://schemas.microsoft.com/office/drawing/2014/main" id="{1F96C9A4-13B1-1690-4F9A-5A540553737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B0A85028-D533-D27E-1E64-93DE4A496A5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rgbClr val="000000">
                    <a:lumMod val="100000"/>
                  </a:srgbClr>
                </a:solidFill>
                <a:latin typeface="Bierstadt" panose="020B0004020202020204" pitchFamily="34" charset="0"/>
              </a:endParaRPr>
            </a:p>
          </p:txBody>
        </p:sp>
        <p:sp>
          <p:nvSpPr>
            <p:cNvPr id="372" name="þ-23" hidden="1">
              <a:extLst>
                <a:ext uri="{FF2B5EF4-FFF2-40B4-BE49-F238E27FC236}">
                  <a16:creationId xmlns:a16="http://schemas.microsoft.com/office/drawing/2014/main" id="{BE04AD09-EFDE-9AE9-7867-11AC82DA3DC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C1269C65-DCDC-85F9-7469-C192882E39C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rgbClr val="000000">
                    <a:lumMod val="100000"/>
                  </a:srgbClr>
                </a:solidFill>
                <a:latin typeface="Bierstadt" panose="020B0004020202020204" pitchFamily="34" charset="0"/>
              </a:endParaRPr>
            </a:p>
          </p:txBody>
        </p:sp>
        <p:sp>
          <p:nvSpPr>
            <p:cNvPr id="380" name="þ-22" hidden="1">
              <a:extLst>
                <a:ext uri="{FF2B5EF4-FFF2-40B4-BE49-F238E27FC236}">
                  <a16:creationId xmlns:a16="http://schemas.microsoft.com/office/drawing/2014/main" id="{9146BEFA-325E-58D4-EECC-CBD88E73D58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CFB1627E-779B-7217-54CD-09659A67F76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rgbClr val="000000">
                    <a:lumMod val="100000"/>
                  </a:srgbClr>
                </a:solidFill>
                <a:latin typeface="Bierstadt" panose="020B0004020202020204" pitchFamily="34" charset="0"/>
              </a:endParaRPr>
            </a:p>
          </p:txBody>
        </p:sp>
        <p:sp>
          <p:nvSpPr>
            <p:cNvPr id="388" name="þ-20" hidden="1">
              <a:extLst>
                <a:ext uri="{FF2B5EF4-FFF2-40B4-BE49-F238E27FC236}">
                  <a16:creationId xmlns:a16="http://schemas.microsoft.com/office/drawing/2014/main" id="{2A27D996-C234-9B97-C89C-74FF41AB4A1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568E4F11-F9EC-96C3-EBF3-678A5347C7E0}"/>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0000">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0DA5ADF1-FEB8-0923-DAA1-EA05CBABD818}"/>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000000">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6F3860D0-68C9-BA0C-1E33-2266D75B6D8D}"/>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0000">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2A919B22-5E80-7AB5-1839-FD03F67B6F9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rgbClr val="000000">
                    <a:lumMod val="100000"/>
                  </a:srgb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217CEFB2-ADDC-1E48-224B-33D14357D5A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rgbClr val="000000">
                    <a:lumMod val="100000"/>
                  </a:srgbClr>
                </a:solidFill>
                <a:latin typeface="Bierstadt" panose="020B0004020202020204" pitchFamily="34" charset="0"/>
              </a:endParaRPr>
            </a:p>
          </p:txBody>
        </p:sp>
        <p:sp>
          <p:nvSpPr>
            <p:cNvPr id="396" name="þ-21" hidden="1">
              <a:extLst>
                <a:ext uri="{FF2B5EF4-FFF2-40B4-BE49-F238E27FC236}">
                  <a16:creationId xmlns:a16="http://schemas.microsoft.com/office/drawing/2014/main" id="{30E80E17-1F24-BD1C-8291-1D9F458196F3}"/>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0000">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B0E03D9D-042A-0B15-7B43-DF6AFCBE3E37}"/>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0000">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FEBE8D0D-B078-6D0B-D334-520C4BE920FD}"/>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48A99F51-4BE2-ED7F-BECD-8A54156FBD0C}"/>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5A15D936-110A-2690-E346-95091A245D7F}"/>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0566F43F-C7A6-C3DA-85F1-C872DBF988FC}"/>
                </a:ext>
              </a:extLst>
            </p:cNvPr>
            <p:cNvSpPr/>
            <p:nvPr/>
          </p:nvSpPr>
          <p:spPr>
            <a:xfrm>
              <a:off x="3695700" y="1333500"/>
              <a:ext cx="12700" cy="12700"/>
            </a:xfrm>
            <a:prstGeom prst="rightArrow">
              <a:avLst>
                <a:gd name="adj1" fmla="val 50000"/>
                <a:gd name="adj2" fmla="val 50000"/>
              </a:avLst>
            </a:prstGeom>
            <a:solidFill>
              <a:schemeClr val="accent6">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0000">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480B5199-3AF3-F06F-A63F-7A643A2B1E58}"/>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59902723-1F89-BADA-2D07-2C7502A4651D}"/>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98353D1C-34A6-BA6B-577B-5083A872847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9D94E865-CAFB-8CC3-E489-E669ED439F0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6" name="þ&gt;25L" hidden="1" title="S">
              <a:extLst>
                <a:ext uri="{FF2B5EF4-FFF2-40B4-BE49-F238E27FC236}">
                  <a16:creationId xmlns:a16="http://schemas.microsoft.com/office/drawing/2014/main" id="{40B2AA21-C73F-04B9-B383-6AFBC8983F5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8" name="þ&gt;25à" hidden="1" title="S">
              <a:extLst>
                <a:ext uri="{FF2B5EF4-FFF2-40B4-BE49-F238E27FC236}">
                  <a16:creationId xmlns:a16="http://schemas.microsoft.com/office/drawing/2014/main" id="{FEDA3E15-71E0-C3BB-AB2A-02ACA57784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C57E59B8-E953-116C-2521-E01B8FE6BDA5}"/>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000000">
                    <a:lumMod val="100000"/>
                  </a:srgb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1752597C-E893-1350-32B4-6ED9024268B3}"/>
                </a:ext>
              </a:extLst>
            </p:cNvPr>
            <p:cNvSpPr>
              <a:spLocks/>
            </p:cNvSpPr>
            <p:nvPr/>
          </p:nvSpPr>
          <p:spPr>
            <a:xfrm>
              <a:off x="4386035" y="1206500"/>
              <a:ext cx="464986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rgbClr val="000000">
                      <a:lumMod val="100000"/>
                    </a:srgb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1494BF1A-BB2A-0005-DF22-7EAC5765A0DE}"/>
                </a:ext>
              </a:extLst>
            </p:cNvPr>
            <p:cNvSpPr>
              <a:spLocks/>
            </p:cNvSpPr>
            <p:nvPr/>
          </p:nvSpPr>
          <p:spPr>
            <a:xfrm>
              <a:off x="4716235" y="2095500"/>
              <a:ext cx="464986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rgbClr val="000000">
                      <a:lumMod val="100000"/>
                    </a:srgb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A24A3A8A-5152-DC06-4C0B-654D7626145C}"/>
                </a:ext>
              </a:extLst>
            </p:cNvPr>
            <p:cNvSpPr>
              <a:spLocks/>
            </p:cNvSpPr>
            <p:nvPr/>
          </p:nvSpPr>
          <p:spPr>
            <a:xfrm>
              <a:off x="5046435" y="2984500"/>
              <a:ext cx="464986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rgbClr val="000000">
                      <a:lumMod val="100000"/>
                    </a:srgb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AC220EC7-355C-E454-CF7A-F92DE5573841}"/>
                </a:ext>
              </a:extLst>
            </p:cNvPr>
            <p:cNvSpPr>
              <a:spLocks/>
            </p:cNvSpPr>
            <p:nvPr/>
          </p:nvSpPr>
          <p:spPr>
            <a:xfrm>
              <a:off x="5376635" y="3873500"/>
              <a:ext cx="464986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rgbClr val="000000">
                      <a:lumMod val="100000"/>
                    </a:srgb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97C864B4-D64A-E96F-381B-587974644CF1}"/>
                </a:ext>
              </a:extLst>
            </p:cNvPr>
            <p:cNvSpPr>
              <a:spLocks/>
            </p:cNvSpPr>
            <p:nvPr/>
          </p:nvSpPr>
          <p:spPr>
            <a:xfrm>
              <a:off x="5706835" y="4762500"/>
              <a:ext cx="464986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rgbClr val="000000">
                      <a:lumMod val="100000"/>
                    </a:srgbClr>
                  </a:solidFill>
                  <a:latin typeface="Bierstadt" panose="020B0004020202020204" pitchFamily="34" charset="0"/>
                </a:rPr>
                <a:t>Placeholder</a:t>
              </a:r>
            </a:p>
          </p:txBody>
        </p:sp>
        <p:sp>
          <p:nvSpPr>
            <p:cNvPr id="429" name="þ&gt;21#6|T" title="þ\#1_6|6||&gt;21|">
              <a:extLst>
                <a:ext uri="{FF2B5EF4-FFF2-40B4-BE49-F238E27FC236}">
                  <a16:creationId xmlns:a16="http://schemas.microsoft.com/office/drawing/2014/main" id="{1211AAC4-BE66-A0D7-B681-121FFCF6760E}"/>
                </a:ext>
              </a:extLst>
            </p:cNvPr>
            <p:cNvSpPr>
              <a:spLocks/>
            </p:cNvSpPr>
            <p:nvPr/>
          </p:nvSpPr>
          <p:spPr>
            <a:xfrm>
              <a:off x="6037035" y="5651500"/>
              <a:ext cx="464986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rgbClr val="000000">
                      <a:lumMod val="100000"/>
                    </a:srgbClr>
                  </a:solidFill>
                  <a:latin typeface="Bierstadt" panose="020B0004020202020204" pitchFamily="34" charset="0"/>
                </a:rPr>
                <a:t>Placeholder</a:t>
              </a:r>
            </a:p>
          </p:txBody>
        </p:sp>
        <p:sp>
          <p:nvSpPr>
            <p:cNvPr id="430" name="þ&gt;20#1|L" title="þ\#1_1|1||&gt;20|">
              <a:extLst>
                <a:ext uri="{FF2B5EF4-FFF2-40B4-BE49-F238E27FC236}">
                  <a16:creationId xmlns:a16="http://schemas.microsoft.com/office/drawing/2014/main" id="{7AECFE7B-78E4-B108-1CF6-1EF10CB2C934}"/>
                </a:ext>
              </a:extLst>
            </p:cNvPr>
            <p:cNvSpPr>
              <a:spLocks/>
            </p:cNvSpPr>
            <p:nvPr/>
          </p:nvSpPr>
          <p:spPr>
            <a:xfrm>
              <a:off x="9035897" y="1206500"/>
              <a:ext cx="250343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0000">
                      <a:lumMod val="100000"/>
                    </a:srgbClr>
                  </a:solidFill>
                  <a:latin typeface="Bierstadt" panose="020B0004020202020204" pitchFamily="34" charset="0"/>
                </a:rPr>
                <a:t>09:00-10:00</a:t>
              </a:r>
            </a:p>
          </p:txBody>
        </p:sp>
        <p:sp>
          <p:nvSpPr>
            <p:cNvPr id="431" name="þ&gt;20#2|L" title="þ\#1_2|2||&gt;20|">
              <a:extLst>
                <a:ext uri="{FF2B5EF4-FFF2-40B4-BE49-F238E27FC236}">
                  <a16:creationId xmlns:a16="http://schemas.microsoft.com/office/drawing/2014/main" id="{26C22EE9-82F9-8C68-E306-F1913AA2F8CA}"/>
                </a:ext>
              </a:extLst>
            </p:cNvPr>
            <p:cNvSpPr>
              <a:spLocks/>
            </p:cNvSpPr>
            <p:nvPr/>
          </p:nvSpPr>
          <p:spPr>
            <a:xfrm>
              <a:off x="9366097" y="2095500"/>
              <a:ext cx="250343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0000">
                      <a:lumMod val="100000"/>
                    </a:srgbClr>
                  </a:solidFill>
                  <a:latin typeface="Bierstadt" panose="020B0004020202020204" pitchFamily="34" charset="0"/>
                </a:rPr>
                <a:t>10:00-11:00</a:t>
              </a:r>
            </a:p>
          </p:txBody>
        </p:sp>
        <p:sp>
          <p:nvSpPr>
            <p:cNvPr id="432" name="þ&gt;20#3|L" title="þ\#1_3|3||&gt;20|">
              <a:extLst>
                <a:ext uri="{FF2B5EF4-FFF2-40B4-BE49-F238E27FC236}">
                  <a16:creationId xmlns:a16="http://schemas.microsoft.com/office/drawing/2014/main" id="{29CA5EEF-3AA7-6C45-B04F-D5C4E3A448A5}"/>
                </a:ext>
              </a:extLst>
            </p:cNvPr>
            <p:cNvSpPr>
              <a:spLocks/>
            </p:cNvSpPr>
            <p:nvPr/>
          </p:nvSpPr>
          <p:spPr>
            <a:xfrm>
              <a:off x="9696297" y="2984500"/>
              <a:ext cx="250343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0000">
                      <a:lumMod val="100000"/>
                    </a:srgbClr>
                  </a:solidFill>
                  <a:latin typeface="Bierstadt" panose="020B0004020202020204" pitchFamily="34" charset="0"/>
                </a:rPr>
                <a:t>11:00-12:00</a:t>
              </a:r>
            </a:p>
          </p:txBody>
        </p:sp>
        <p:sp>
          <p:nvSpPr>
            <p:cNvPr id="433" name="þ&gt;20#4|L" title="þ\#1_4|4||&gt;20|">
              <a:extLst>
                <a:ext uri="{FF2B5EF4-FFF2-40B4-BE49-F238E27FC236}">
                  <a16:creationId xmlns:a16="http://schemas.microsoft.com/office/drawing/2014/main" id="{8608525D-C9D6-457F-5C0B-2CF17C6628B5}"/>
                </a:ext>
              </a:extLst>
            </p:cNvPr>
            <p:cNvSpPr>
              <a:spLocks/>
            </p:cNvSpPr>
            <p:nvPr/>
          </p:nvSpPr>
          <p:spPr>
            <a:xfrm>
              <a:off x="10026497" y="3873500"/>
              <a:ext cx="250343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0000">
                      <a:lumMod val="100000"/>
                    </a:srgbClr>
                  </a:solidFill>
                  <a:latin typeface="Bierstadt" panose="020B0004020202020204" pitchFamily="34" charset="0"/>
                </a:rPr>
                <a:t>12:00-13:00</a:t>
              </a:r>
            </a:p>
          </p:txBody>
        </p:sp>
        <p:sp>
          <p:nvSpPr>
            <p:cNvPr id="434" name="þ&gt;20#5|L" title="þ\#1_5|5||&gt;20|">
              <a:extLst>
                <a:ext uri="{FF2B5EF4-FFF2-40B4-BE49-F238E27FC236}">
                  <a16:creationId xmlns:a16="http://schemas.microsoft.com/office/drawing/2014/main" id="{C12CC114-6975-E4C8-D7FD-1E08F0B13553}"/>
                </a:ext>
              </a:extLst>
            </p:cNvPr>
            <p:cNvSpPr>
              <a:spLocks/>
            </p:cNvSpPr>
            <p:nvPr/>
          </p:nvSpPr>
          <p:spPr>
            <a:xfrm>
              <a:off x="10356697" y="4762500"/>
              <a:ext cx="250343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0000">
                      <a:lumMod val="100000"/>
                    </a:srgbClr>
                  </a:solidFill>
                  <a:latin typeface="Bierstadt" panose="020B0004020202020204" pitchFamily="34" charset="0"/>
                </a:rPr>
                <a:t>13:00-14:00</a:t>
              </a:r>
            </a:p>
          </p:txBody>
        </p:sp>
        <p:sp>
          <p:nvSpPr>
            <p:cNvPr id="435" name="þ&gt;20#6|L" title="þ\#1_6|6||&gt;20|">
              <a:extLst>
                <a:ext uri="{FF2B5EF4-FFF2-40B4-BE49-F238E27FC236}">
                  <a16:creationId xmlns:a16="http://schemas.microsoft.com/office/drawing/2014/main" id="{3B503643-D238-FBAB-B4D4-3089B28F1DDC}"/>
                </a:ext>
              </a:extLst>
            </p:cNvPr>
            <p:cNvSpPr>
              <a:spLocks/>
            </p:cNvSpPr>
            <p:nvPr/>
          </p:nvSpPr>
          <p:spPr>
            <a:xfrm>
              <a:off x="10686897" y="5651500"/>
              <a:ext cx="2503432" cy="889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rgbClr val="000000">
                      <a:lumMod val="100000"/>
                    </a:srgbClr>
                  </a:solidFill>
                  <a:latin typeface="Bierstadt" panose="020B0004020202020204" pitchFamily="34" charset="0"/>
                </a:rPr>
                <a:t>14:00-15:00</a:t>
              </a:r>
            </a:p>
          </p:txBody>
        </p:sp>
        <p:sp>
          <p:nvSpPr>
            <p:cNvPr id="436" name="þ&gt;25#1|TN" title="þ\#1_1|1|||0">
              <a:extLst>
                <a:ext uri="{FF2B5EF4-FFF2-40B4-BE49-F238E27FC236}">
                  <a16:creationId xmlns:a16="http://schemas.microsoft.com/office/drawing/2014/main" id="{64BFB670-E525-DBBA-43FB-5D7AF1728EAD}"/>
                </a:ext>
              </a:extLst>
            </p:cNvPr>
            <p:cNvSpPr>
              <a:spLocks/>
            </p:cNvSpPr>
            <p:nvPr/>
          </p:nvSpPr>
          <p:spPr>
            <a:xfrm>
              <a:off x="3581552" y="1206500"/>
              <a:ext cx="740833" cy="889000"/>
            </a:xfrm>
            <a:prstGeom prst="rect">
              <a:avLst/>
            </a:prstGeom>
            <a:solidFill>
              <a:schemeClr val="accent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01</a:t>
              </a:r>
            </a:p>
          </p:txBody>
        </p:sp>
        <p:sp>
          <p:nvSpPr>
            <p:cNvPr id="437" name="þ&gt;25#2|TN" title="þ\#1_2|2|||0">
              <a:extLst>
                <a:ext uri="{FF2B5EF4-FFF2-40B4-BE49-F238E27FC236}">
                  <a16:creationId xmlns:a16="http://schemas.microsoft.com/office/drawing/2014/main" id="{8263C388-11BF-5649-CF82-A3191166EC92}"/>
                </a:ext>
              </a:extLst>
            </p:cNvPr>
            <p:cNvSpPr>
              <a:spLocks/>
            </p:cNvSpPr>
            <p:nvPr/>
          </p:nvSpPr>
          <p:spPr>
            <a:xfrm>
              <a:off x="3911752" y="2095500"/>
              <a:ext cx="740833" cy="889000"/>
            </a:xfrm>
            <a:prstGeom prst="rect">
              <a:avLst/>
            </a:prstGeom>
            <a:solidFill>
              <a:schemeClr val="accent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02</a:t>
              </a:r>
            </a:p>
          </p:txBody>
        </p:sp>
        <p:sp>
          <p:nvSpPr>
            <p:cNvPr id="438" name="þ&gt;25#3|TN" title="þ\#1_3|3|||0">
              <a:extLst>
                <a:ext uri="{FF2B5EF4-FFF2-40B4-BE49-F238E27FC236}">
                  <a16:creationId xmlns:a16="http://schemas.microsoft.com/office/drawing/2014/main" id="{B5696FE7-C630-4A52-F960-C61D6EBB3449}"/>
                </a:ext>
              </a:extLst>
            </p:cNvPr>
            <p:cNvSpPr>
              <a:spLocks/>
            </p:cNvSpPr>
            <p:nvPr/>
          </p:nvSpPr>
          <p:spPr>
            <a:xfrm>
              <a:off x="4241952" y="2984500"/>
              <a:ext cx="740833" cy="889000"/>
            </a:xfrm>
            <a:prstGeom prst="rect">
              <a:avLst/>
            </a:prstGeom>
            <a:solidFill>
              <a:schemeClr val="accent3">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03</a:t>
              </a:r>
            </a:p>
          </p:txBody>
        </p:sp>
        <p:sp>
          <p:nvSpPr>
            <p:cNvPr id="439" name="þ&gt;25#4|TN" title="þ\#1_4|4|||0">
              <a:extLst>
                <a:ext uri="{FF2B5EF4-FFF2-40B4-BE49-F238E27FC236}">
                  <a16:creationId xmlns:a16="http://schemas.microsoft.com/office/drawing/2014/main" id="{4D8F9449-B0C4-92BA-D712-35D6E6DE84A5}"/>
                </a:ext>
              </a:extLst>
            </p:cNvPr>
            <p:cNvSpPr>
              <a:spLocks/>
            </p:cNvSpPr>
            <p:nvPr/>
          </p:nvSpPr>
          <p:spPr>
            <a:xfrm>
              <a:off x="4572152" y="3873500"/>
              <a:ext cx="740833" cy="889000"/>
            </a:xfrm>
            <a:prstGeom prst="rect">
              <a:avLst/>
            </a:prstGeom>
            <a:solidFill>
              <a:schemeClr val="accent4">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04</a:t>
              </a:r>
            </a:p>
          </p:txBody>
        </p:sp>
        <p:sp>
          <p:nvSpPr>
            <p:cNvPr id="440" name="þ&gt;25#5|TN" title="þ\#1_5|5|||0">
              <a:extLst>
                <a:ext uri="{FF2B5EF4-FFF2-40B4-BE49-F238E27FC236}">
                  <a16:creationId xmlns:a16="http://schemas.microsoft.com/office/drawing/2014/main" id="{C31C48B8-DD01-7AF4-DC43-2697A406D1CF}"/>
                </a:ext>
              </a:extLst>
            </p:cNvPr>
            <p:cNvSpPr>
              <a:spLocks/>
            </p:cNvSpPr>
            <p:nvPr/>
          </p:nvSpPr>
          <p:spPr>
            <a:xfrm>
              <a:off x="4902352" y="4762500"/>
              <a:ext cx="740833" cy="889000"/>
            </a:xfrm>
            <a:prstGeom prst="rect">
              <a:avLst/>
            </a:prstGeom>
            <a:solidFill>
              <a:schemeClr val="accent5">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05</a:t>
              </a:r>
            </a:p>
          </p:txBody>
        </p:sp>
        <p:sp>
          <p:nvSpPr>
            <p:cNvPr id="441" name="þ&gt;25#6|TN" title="þ\#1_6|6|||0">
              <a:extLst>
                <a:ext uri="{FF2B5EF4-FFF2-40B4-BE49-F238E27FC236}">
                  <a16:creationId xmlns:a16="http://schemas.microsoft.com/office/drawing/2014/main" id="{570367BA-0BDC-E4A5-63D9-9D6A4FF80E38}"/>
                </a:ext>
              </a:extLst>
            </p:cNvPr>
            <p:cNvSpPr>
              <a:spLocks/>
            </p:cNvSpPr>
            <p:nvPr/>
          </p:nvSpPr>
          <p:spPr>
            <a:xfrm>
              <a:off x="5232552" y="5651500"/>
              <a:ext cx="740833" cy="889000"/>
            </a:xfrm>
            <a:prstGeom prst="rect">
              <a:avLst/>
            </a:prstGeom>
            <a:solidFill>
              <a:schemeClr val="accent6">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bg1">
                      <a:lumMod val="100000"/>
                    </a:schemeClr>
                  </a:solidFill>
                  <a:latin typeface="Bierstadt" panose="020B0004020202020204" pitchFamily="34" charset="0"/>
                </a:rPr>
                <a:t>06</a:t>
              </a:r>
            </a:p>
          </p:txBody>
        </p:sp>
        <p:sp>
          <p:nvSpPr>
            <p:cNvPr id="413" name="þ\#1_1" descr="Section # 1@0@130" hidden="1" title="1">
              <a:extLst>
                <a:ext uri="{FF2B5EF4-FFF2-40B4-BE49-F238E27FC236}">
                  <a16:creationId xmlns:a16="http://schemas.microsoft.com/office/drawing/2014/main" id="{AF1F0897-8C07-585D-3411-07CD9704ABE5}"/>
                </a:ext>
              </a:extLst>
            </p:cNvPr>
            <p:cNvSpPr/>
            <p:nvPr/>
          </p:nvSpPr>
          <p:spPr>
            <a:xfrm>
              <a:off x="3568700" y="1206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26@130" hidden="1" title="1">
              <a:extLst>
                <a:ext uri="{FF2B5EF4-FFF2-40B4-BE49-F238E27FC236}">
                  <a16:creationId xmlns:a16="http://schemas.microsoft.com/office/drawing/2014/main" id="{B12AA24F-46AE-2C26-0E25-EC6A13EFC0D7}"/>
                </a:ext>
              </a:extLst>
            </p:cNvPr>
            <p:cNvSpPr/>
            <p:nvPr/>
          </p:nvSpPr>
          <p:spPr>
            <a:xfrm>
              <a:off x="3898900" y="2095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52@130" hidden="1" title="1">
              <a:extLst>
                <a:ext uri="{FF2B5EF4-FFF2-40B4-BE49-F238E27FC236}">
                  <a16:creationId xmlns:a16="http://schemas.microsoft.com/office/drawing/2014/main" id="{DCEE3180-BCB3-9632-9521-A7203291B2EA}"/>
                </a:ext>
              </a:extLst>
            </p:cNvPr>
            <p:cNvSpPr/>
            <p:nvPr/>
          </p:nvSpPr>
          <p:spPr>
            <a:xfrm>
              <a:off x="4229100" y="2984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78@130" hidden="1" title="1">
              <a:extLst>
                <a:ext uri="{FF2B5EF4-FFF2-40B4-BE49-F238E27FC236}">
                  <a16:creationId xmlns:a16="http://schemas.microsoft.com/office/drawing/2014/main" id="{B9A98064-9B3D-7393-0A72-F28502F4BA02}"/>
                </a:ext>
              </a:extLst>
            </p:cNvPr>
            <p:cNvSpPr/>
            <p:nvPr/>
          </p:nvSpPr>
          <p:spPr>
            <a:xfrm>
              <a:off x="4559300" y="3873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104@130" hidden="1" title="1">
              <a:extLst>
                <a:ext uri="{FF2B5EF4-FFF2-40B4-BE49-F238E27FC236}">
                  <a16:creationId xmlns:a16="http://schemas.microsoft.com/office/drawing/2014/main" id="{C6653707-2CB0-B1A4-EDC4-0B531DD80CC3}"/>
                </a:ext>
              </a:extLst>
            </p:cNvPr>
            <p:cNvSpPr/>
            <p:nvPr/>
          </p:nvSpPr>
          <p:spPr>
            <a:xfrm>
              <a:off x="4889500" y="4762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130@130" hidden="1" title="1">
              <a:extLst>
                <a:ext uri="{FF2B5EF4-FFF2-40B4-BE49-F238E27FC236}">
                  <a16:creationId xmlns:a16="http://schemas.microsoft.com/office/drawing/2014/main" id="{10394D2E-004F-D5DD-DC7E-514C45A5E688}"/>
                </a:ext>
              </a:extLst>
            </p:cNvPr>
            <p:cNvSpPr/>
            <p:nvPr/>
          </p:nvSpPr>
          <p:spPr>
            <a:xfrm>
              <a:off x="5219700" y="5651500"/>
              <a:ext cx="8382000" cy="889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7124964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2" name="þK">
            <a:extLst>
              <a:ext uri="{FF2B5EF4-FFF2-40B4-BE49-F238E27FC236}">
                <a16:creationId xmlns:a16="http://schemas.microsoft.com/office/drawing/2014/main" id="{BFF31002-7459-D423-7D26-AF1C202CA539}"/>
              </a:ext>
            </a:extLst>
          </p:cNvPr>
          <p:cNvGrpSpPr/>
          <p:nvPr/>
        </p:nvGrpSpPr>
        <p:grpSpPr>
          <a:xfrm>
            <a:off x="3505200" y="1143000"/>
            <a:ext cx="8509000" cy="5461000"/>
            <a:chOff x="3505200" y="1143000"/>
            <a:chExt cx="8509000" cy="5461000"/>
          </a:xfrm>
        </p:grpSpPr>
        <p:sp>
          <p:nvSpPr>
            <p:cNvPr id="414" name="þC#1" title="xx">
              <a:extLst>
                <a:ext uri="{FF2B5EF4-FFF2-40B4-BE49-F238E27FC236}">
                  <a16:creationId xmlns:a16="http://schemas.microsoft.com/office/drawing/2014/main" id="{24F76F2F-8B58-EF34-2C8C-C6156B6EE7D2}"/>
                </a:ext>
              </a:extLst>
            </p:cNvPr>
            <p:cNvSpPr/>
            <p:nvPr/>
          </p:nvSpPr>
          <p:spPr>
            <a:xfrm>
              <a:off x="3505200" y="1143000"/>
              <a:ext cx="8502650" cy="5454650"/>
            </a:xfrm>
            <a:prstGeom prst="rect">
              <a:avLst/>
            </a:prstGeom>
            <a:solidFill>
              <a:srgbClr val="FFFFFF">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425" name="þH#5" descr="5 1" title="|5|">
              <a:extLst>
                <a:ext uri="{FF2B5EF4-FFF2-40B4-BE49-F238E27FC236}">
                  <a16:creationId xmlns:a16="http://schemas.microsoft.com/office/drawing/2014/main" id="{28691755-0B32-0245-290B-F0A873A3E2E8}"/>
                </a:ext>
              </a:extLst>
            </p:cNvPr>
            <p:cNvSpPr/>
            <p:nvPr/>
          </p:nvSpPr>
          <p:spPr>
            <a:xfrm>
              <a:off x="10325100" y="1206500"/>
              <a:ext cx="1574800" cy="5334000"/>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3" name="þH#4" descr="4 1" title="|4|">
              <a:extLst>
                <a:ext uri="{FF2B5EF4-FFF2-40B4-BE49-F238E27FC236}">
                  <a16:creationId xmlns:a16="http://schemas.microsoft.com/office/drawing/2014/main" id="{2E0197D9-6317-ECB0-0B77-5865226A0017}"/>
                </a:ext>
              </a:extLst>
            </p:cNvPr>
            <p:cNvSpPr/>
            <p:nvPr/>
          </p:nvSpPr>
          <p:spPr>
            <a:xfrm>
              <a:off x="8648700" y="1206500"/>
              <a:ext cx="1574800" cy="5334000"/>
            </a:xfrm>
            <a:prstGeom prst="roundRect">
              <a:avLst>
                <a:gd name="adj" fmla="val 16667"/>
              </a:avLst>
            </a:prstGeom>
            <a:solidFill>
              <a:schemeClr val="accent2">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1" name="þH#3" descr="3 1" title="|3|">
              <a:extLst>
                <a:ext uri="{FF2B5EF4-FFF2-40B4-BE49-F238E27FC236}">
                  <a16:creationId xmlns:a16="http://schemas.microsoft.com/office/drawing/2014/main" id="{61E5181D-021D-798C-87DC-AD5215CDC4E2}"/>
                </a:ext>
              </a:extLst>
            </p:cNvPr>
            <p:cNvSpPr/>
            <p:nvPr/>
          </p:nvSpPr>
          <p:spPr>
            <a:xfrm>
              <a:off x="6972300" y="1206500"/>
              <a:ext cx="1574800" cy="5334000"/>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19" name="þH#2" descr="2 1" title="|2|">
              <a:extLst>
                <a:ext uri="{FF2B5EF4-FFF2-40B4-BE49-F238E27FC236}">
                  <a16:creationId xmlns:a16="http://schemas.microsoft.com/office/drawing/2014/main" id="{BF2982F3-11EA-A296-FDE4-2F266E84AACE}"/>
                </a:ext>
              </a:extLst>
            </p:cNvPr>
            <p:cNvSpPr/>
            <p:nvPr/>
          </p:nvSpPr>
          <p:spPr>
            <a:xfrm>
              <a:off x="5295900" y="1206500"/>
              <a:ext cx="1574800" cy="5334000"/>
            </a:xfrm>
            <a:prstGeom prst="roundRect">
              <a:avLst>
                <a:gd name="adj" fmla="val 16667"/>
              </a:avLst>
            </a:prstGeom>
            <a:solidFill>
              <a:schemeClr val="accent2">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17" name="þH#1" descr="1 1" title="|1|">
              <a:extLst>
                <a:ext uri="{FF2B5EF4-FFF2-40B4-BE49-F238E27FC236}">
                  <a16:creationId xmlns:a16="http://schemas.microsoft.com/office/drawing/2014/main" id="{87C37341-AFF5-B4EA-17C5-4D361A56AD42}"/>
                </a:ext>
              </a:extLst>
            </p:cNvPr>
            <p:cNvSpPr/>
            <p:nvPr/>
          </p:nvSpPr>
          <p:spPr>
            <a:xfrm>
              <a:off x="3619500" y="1206500"/>
              <a:ext cx="1574800" cy="5334000"/>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FC4157BF-3E41-C0F6-E439-66F7B17FF5A4}"/>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5" name="þO" descr="80#43.69228" hidden="1" title="1.830987">
              <a:extLst>
                <a:ext uri="{FF2B5EF4-FFF2-40B4-BE49-F238E27FC236}">
                  <a16:creationId xmlns:a16="http://schemas.microsoft.com/office/drawing/2014/main" id="{FFBDB405-422C-AC4D-F85D-585E0016C420}"/>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9BC5FA13-7869-163A-E45B-43A44EEB4C6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330E8AF8-7C51-41EB-C70A-E55FFE6B0A7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D6A633E7-BE3B-088B-FB8B-F5B3097DC093}"/>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53DB74A4-8EA6-8328-4C37-87E2B8F63FE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8BB7E631-87D4-473F-A14C-91C591790BBB}"/>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91862D8F-0A75-0AE9-CBA8-D1553DA18297}"/>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247CE607-FE3E-3B05-5BC1-4BC0C8E20479}"/>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CD75C9EB-9819-8B1F-4A74-14FBF1FA6C2B}"/>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28BB8A35-D145-824F-91AF-4ABCF300F505}"/>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A11B1359-098B-22F7-8314-E65C93DC0A7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33401912-E4E8-BE22-3E29-17C81840DA5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E2BDD768-5023-CD54-5F1B-5B934252A2E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9BE056B1-B515-77A2-60DF-02013F260D0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675AB65E-FD87-21FF-946B-D3E27FC9DEE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03F56E89-89E7-3A96-71BC-29D21B396AEF}"/>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F83407E1-D0F8-454D-737C-13C9D039C5B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005AB221-EAC4-F53E-6C83-47525352F208}"/>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F4655237-6944-FED4-2EF4-475E6B359A86}"/>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9E2BE9BD-B28E-F35F-243F-86E74A2DD368}"/>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CADDBF79-1808-ED83-39D5-EA8A85D06E86}"/>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16F708AD-1E35-4411-6C43-ADB2532C34FF}"/>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6ABE8FD4-947A-CCEF-CF63-ED9C46BBBCCF}"/>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V[þaþ]G1[þxþ]2[þaþ]F113[þxþ]1[þaþ]F83[þxþ]N[þaþ]F142[þxþ]Y[þaþ]KB[þxþ]Y[þaþ]F144[þxþ]N[þaþ]F82[þxþ]þPresentation[þaþ]F155[þxþ]N[þaþ]U1U75[þxþ]X[þaþ]U1U68[þxþ]Y[þaþ]U12[þxþ]1[þaþ]U11[þxþ]1[þaþ]U10[þxþ]V[þaþ]F141[þxþ]o1oþ[þaþ]F116[þxþ]1[þaþ]U15[þxþ]þ&gt;24þ&gt;22þ&gt;20þ&gt;23þ&gt;21þ&gt;26þ&gt;25[þaþ]þ&gt;24U3[þxþ]0.304744217213808[þaþ]MF52[þxþ]None[þaþ]D_I[þxþ]SubRowD[þaþ]þ&gt;22FT[þxþ]V[þaþ]þ&gt;21FT[þxþ]V[þaþ]þ&gt;21U12[þxþ]S[þaþ]þ&gt;21U19[þxþ]T[þaþ]þ&gt;21U21[þxþ]&gt;21[þaþ]þ&gt;21U22[þxþ]þNone[þaþ]þ&gt;21U68[þxþ]Y[þaþ]þ&gt;21U4[þxþ]0.331423740759335[þaþ]þ&gt;21U3[þxþ]0.236996080738787[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5[þaþ]F187[þxþ]1[þaþ]F167[þxþ]420[þaþ]F168[þxþ]660[þaþ]F169[þxþ]5[þaþ]F170[þxþ]5[þaþ]F156[þxþ]0[þaþ]F157[þxþ]620[þaþ]F158[þxþ]0[þaþ]U113[þxþ]NaN[þaþ]U1U80[þxþ]-1[þaþ]U19[þxþ]0[þaþ]F_1[þxþ]0.238095238095238[þaþ]F_2[þxþ]0.238095238095238[þaþ]F_3[þxþ]0.238095238095238[þaþ]F_4[þxþ]0.19047619047619[þaþ]F_5[þxþ]0.0952380952380959[þaþ]F135[þxþ]1b399a86d2764ae882c9907e55a9a510[þaþ]U1U81[þxþ]Y[þaþ]F192[þxþ]Y[þaþ]þ&gt;21U70[þxþ]TextStyle1[þaþ]þ&gt;21U62[þxþ]Y[þaþ]F190[þxþ]DoubleColorStyle1[þaþ]þ&gt;21U69[þxþ]N[þaþ]F_0[þxþ]0.177347930029178[þaþ]F166[þxþ]N[þaþ]F149[þxþ]InvertedTextStyle1[þaþ]þ&gt;21F148[þxþ]Topic[þaþ]F185[þxþ]362,131805419922[þaþ]F186[þxþ]836,108947753906[þaþ]U1U79[þxþ]0[þaþ]F184[þxþ]N[þaþ]U1U78[þxþ]100[þaþ]U110[þxþ]0[þaþ]U112[þxþ]Infinity[þaþ]F84[þxþ]N[þaþ]F196[þxþ]L[þaþ]F195[þxþ]D[þaþ]F189[þxþ]N[þaþ]þ&gt;21F197[þxþ]Y[þaþ]þ&gt;21F198[þxþ]N[þaþ]F-3[þxþ]Template26[þaþ]F124[þxþ]8[þaþ]F_6[þxþ]0.110169491525424[þaþ]F209[þxþ]67.15404[þaþ]F210[þxþ]230.7048[þaþ]þ&gt;24FT[þxþ]V[þaþ]OL[þxþ]1[þaþ]F222[þxþ]N[þaþ]F236[þxþ]AGENDA[þaþ]U114[þxþ]1[þaþ]þ&gt;21U84[þxþ]Y[þaþ]þ&gt;20F232[þxþ]Y[þaþ]þ&gt;20F233[þxþ]1[þaþ]þ&gt;20U12[þxþ]S[þaþ]þ&gt;20U19[þxþ]L[þaþ]þ&gt;20U10[þxþ]0[þaþ]þ&gt;20U9[þxþ]0[þaþ]þ&gt;20U3[þxþ]0.184417361665938[þaþ]þ&gt;20U4[þxþ]0.115418509188935[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49960731534022[þaþ]þ&gt;20FT[þxþ]V[þaþ]þ&gt;22U4[þxþ]0.154099776156491[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17641623957549[þaþ]þ&gt;23U4[þxþ]0.31869113552970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132550198890843[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29.768112182617[þaþ]þ&gt;24U83[þxþ]28.9251976013184[þaþ]þ&gt;23VA[þxþ]Y[þaþ]þ&gt;23U82[þxþ]29.0674800872803[þaþ]þ&gt;23U83[þxþ]168.834091186523[þaþ]þ&gt;22F193[þxþ]N[þaþ]þ&gt;22VA[þxþ]N[þaþ]þ&gt;20VA[þxþ]Y[þaþ]þ&gt;20U82[þxþ]207.624176025391[þaþ]þ&gt;20U83[þxþ]38.2800788879395[þaþ]þ&gt;22F194[þxþ]Y[þaþ]þ&gt;22U82[þxþ]157.321807861328[þaþ]þ&gt;22U83[þxþ]63.6933059692383[þaþ]þ&gt;25U12[þxþ]S[þaþ]þ&gt;25U19[þxþ]TN[þaþ]þ&gt;25U10[þxþ]0[þaþ]þ&gt;25U9[þxþ]0[þaþ]þ&gt;25U3[þxþ]0.236996080738787[þaþ]þ&gt;25U4[þxþ]0.211780094381334[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1[þaþ]I_2F269[þxþ]-1[þaþ]I_2F264[þxþ]6[þaþ]I_2F265[þxþ]0[þaþ]þ&gt;25F148[þxþ]#[þaþ]F279[þxþ]23.2552[þaþ]F282[þxþ]277.9658[þaþ]F286[þxþ]Classic Color Palette[þaþ]F211[þxþ]N[þaþ]þ&gt;24U5[þxþ]0[þaþ]þ&gt;24U2[þxþ]0[þaþ]þ&gt;23U5[þxþ]0[þaþ]þ&gt;23U2[þxþ]0[þaþ]þ&gt;25U5[þxþ]5[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1U83[þxþ]100[þaþ]þ&gt;21U82[þxþ]100[þaþ]þ&gt;25U83[þxþ]100[þaþ]þ&gt;25U82[þxþ]100[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6F266[þxþ]16[þaþ]þ&gt;26F267[þxþ]0[þaþ]þ&gt;26F270[þxþ]-1[þaþ]F224[þxþ]NONE[þaþ]F-1[þxþ]TT[þaþ]F225[þxþ][þaþ]F226[þxþ]Y[þaþ]F227[þxþ]N[þaþ]F228[þxþ]N[þaþ]F229[þxþ]N[þaþ]F230[þxþ]K4P[þaþ]F231[þxþ]H[þaþ]F241[þxþ]N[þaþ]F242[þxþ]N[þaþ]F302[þxþ]1_Colored[þaþ]F300[þxþ]01_Agenda[þaþ]F301[þxþ]01_Standard[þaþ]þ&gt;24F303[þxþ]48[þaþ]þ&gt;22F303[þxþ]52[þaþ]þ&gt;20F303[þxþ]54[þaþ]þ&gt;23F303[þxþ]50[þaþ]þ&gt;21F303[þxþ]60[þaþ]þ&gt;26F303[þxþ]36[þaþ]þ&gt;25F303[þxþ]46[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855AFE59-9DCC-8017-4B46-A0C3481A05FF}"/>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40þAdd SpeakerþLorem ipsum dolor sit amet, consectetur adipisci elit....þþ^þ3þ1þSub Item 1þPLACEHOLDERþ60þ30þAdd SpeakerþLorem ipsum dolor sit amet, consectetur adipisci elit....þþ^þ4þ1þSub Item 1þPLACEHOLDERþ60þ20þAdd SpeakerþLorem ipsum dolor sit amet, consectetur adipisci elit....þþ^þ5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150948FD-3EF8-2B26-A506-95AA1658291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A37B2A8B-8012-EA15-8793-6FB58360FB9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4A110937-0A6F-4339-1607-E7A710BAD79B}"/>
                </a:ext>
              </a:extLst>
            </p:cNvPr>
            <p:cNvSpPr/>
            <p:nvPr/>
          </p:nvSpPr>
          <p:spPr>
            <a:xfrm>
              <a:off x="3505200" y="1143000"/>
              <a:ext cx="8509000" cy="5461000"/>
            </a:xfrm>
            <a:prstGeom prst="rect">
              <a:avLst/>
            </a:prstGeom>
            <a:solidFill>
              <a:srgbClr val="FFFFFF">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cxnSp>
          <p:nvCxnSpPr>
            <p:cNvPr id="402" name="þ&gt;26" hidden="1" title="V">
              <a:extLst>
                <a:ext uri="{FF2B5EF4-FFF2-40B4-BE49-F238E27FC236}">
                  <a16:creationId xmlns:a16="http://schemas.microsoft.com/office/drawing/2014/main" id="{ABA01FE8-E109-C6A0-C8FD-14129D705AEC}"/>
                </a:ext>
              </a:extLst>
            </p:cNvPr>
            <p:cNvCxnSpPr/>
            <p:nvPr/>
          </p:nvCxnSpPr>
          <p:spPr>
            <a:xfrm>
              <a:off x="3695700" y="1333500"/>
              <a:ext cx="12700" cy="12700"/>
            </a:xfrm>
            <a:prstGeom prst="straightConnector1">
              <a:avLst/>
            </a:prstGeom>
            <a:ln w="508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F5B093D6-3479-D906-86DB-8ED711195E53}"/>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00A2D5C1-820A-FBD7-5125-42621608918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35424037-70D1-9768-B881-EC6D6B2E428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90" name="þ&gt;23L" hidden="1" title="S">
              <a:extLst>
                <a:ext uri="{FF2B5EF4-FFF2-40B4-BE49-F238E27FC236}">
                  <a16:creationId xmlns:a16="http://schemas.microsoft.com/office/drawing/2014/main" id="{42B19FF7-F783-5724-76CF-88A0FF1ADC9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92" name="þ&gt;23à" hidden="1" title="S">
              <a:extLst>
                <a:ext uri="{FF2B5EF4-FFF2-40B4-BE49-F238E27FC236}">
                  <a16:creationId xmlns:a16="http://schemas.microsoft.com/office/drawing/2014/main" id="{9A7ED5F0-AA17-74EB-62B7-7113B70E88F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4" name="þ&gt;22L" hidden="1" title="S">
              <a:extLst>
                <a:ext uri="{FF2B5EF4-FFF2-40B4-BE49-F238E27FC236}">
                  <a16:creationId xmlns:a16="http://schemas.microsoft.com/office/drawing/2014/main" id="{3595BB6F-F62C-3EF7-C6FE-EA04F125727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6" name="þ&gt;22à" hidden="1" title="S">
              <a:extLst>
                <a:ext uri="{FF2B5EF4-FFF2-40B4-BE49-F238E27FC236}">
                  <a16:creationId xmlns:a16="http://schemas.microsoft.com/office/drawing/2014/main" id="{4BE3AA13-3B81-EF5C-4CC8-176A0E6A42F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2" name="þ&gt;20L" hidden="1" title="S">
              <a:extLst>
                <a:ext uri="{FF2B5EF4-FFF2-40B4-BE49-F238E27FC236}">
                  <a16:creationId xmlns:a16="http://schemas.microsoft.com/office/drawing/2014/main" id="{2A5D0316-C8B1-A0AA-F282-1DF35ED5494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4" name="þ&gt;20à" hidden="1" title="S">
              <a:extLst>
                <a:ext uri="{FF2B5EF4-FFF2-40B4-BE49-F238E27FC236}">
                  <a16:creationId xmlns:a16="http://schemas.microsoft.com/office/drawing/2014/main" id="{C1E583BD-9510-622C-6ADA-EC1B5B35B6A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E195FE36-8906-2993-E5C7-2B7E78094B5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bg1">
                      <a:lumMod val="95000"/>
                    </a:scheme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400" b="1">
                <a:solidFill>
                  <a:schemeClr val="bg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F25FA2AE-F437-4B31-84C8-713FC73AF42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9323ABBC-728E-42C7-333B-9F9C6B62DF8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458E2C0B-801E-6BC2-6B69-EF98624DEC3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6" name="þ&gt;23" hidden="1" title="S">
              <a:extLst>
                <a:ext uri="{FF2B5EF4-FFF2-40B4-BE49-F238E27FC236}">
                  <a16:creationId xmlns:a16="http://schemas.microsoft.com/office/drawing/2014/main" id="{5A2347C7-2C19-7BC5-5B04-CE92F665222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a:solidFill>
                  <a:schemeClr val="bg1">
                    <a:lumMod val="100000"/>
                  </a:schemeClr>
                </a:solidFill>
                <a:latin typeface="Bierstadt" panose="020B0004020202020204" pitchFamily="34" charset="0"/>
              </a:endParaRPr>
            </a:p>
          </p:txBody>
        </p:sp>
        <p:sp>
          <p:nvSpPr>
            <p:cNvPr id="388" name="þ-23" hidden="1">
              <a:extLst>
                <a:ext uri="{FF2B5EF4-FFF2-40B4-BE49-F238E27FC236}">
                  <a16:creationId xmlns:a16="http://schemas.microsoft.com/office/drawing/2014/main" id="{772796BB-F5C4-8113-3D0A-65F8D7BD0B0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0" name="þ&gt;22" hidden="1" title="S">
              <a:extLst>
                <a:ext uri="{FF2B5EF4-FFF2-40B4-BE49-F238E27FC236}">
                  <a16:creationId xmlns:a16="http://schemas.microsoft.com/office/drawing/2014/main" id="{B8FE62F9-A50C-8B19-1395-5625A1F3FB2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buSzPct val="100000"/>
              </a:pPr>
              <a:endParaRPr lang="it-IT" sz="1200">
                <a:solidFill>
                  <a:schemeClr val="bg1">
                    <a:lumMod val="100000"/>
                  </a:schemeClr>
                </a:solidFill>
                <a:latin typeface="Bierstadt" panose="020B0004020202020204" pitchFamily="34" charset="0"/>
              </a:endParaRPr>
            </a:p>
          </p:txBody>
        </p:sp>
        <p:sp>
          <p:nvSpPr>
            <p:cNvPr id="372" name="þ-22" hidden="1">
              <a:extLst>
                <a:ext uri="{FF2B5EF4-FFF2-40B4-BE49-F238E27FC236}">
                  <a16:creationId xmlns:a16="http://schemas.microsoft.com/office/drawing/2014/main" id="{7E16EC78-E944-1864-EC42-1E05735EE07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8" name="þ&gt;20" hidden="1" title="S">
              <a:extLst>
                <a:ext uri="{FF2B5EF4-FFF2-40B4-BE49-F238E27FC236}">
                  <a16:creationId xmlns:a16="http://schemas.microsoft.com/office/drawing/2014/main" id="{6FD9879E-3303-9FC1-D2D6-B25C8AAD37D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bg1">
                    <a:lumMod val="100000"/>
                  </a:schemeClr>
                </a:solidFill>
                <a:latin typeface="Bierstadt" panose="020B0004020202020204" pitchFamily="34" charset="0"/>
              </a:endParaRPr>
            </a:p>
          </p:txBody>
        </p:sp>
        <p:sp>
          <p:nvSpPr>
            <p:cNvPr id="380" name="þ-20" hidden="1">
              <a:extLst>
                <a:ext uri="{FF2B5EF4-FFF2-40B4-BE49-F238E27FC236}">
                  <a16:creationId xmlns:a16="http://schemas.microsoft.com/office/drawing/2014/main" id="{AE2666EF-AEC0-25C6-A7DC-75C876FE519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7681FDC1-12EF-5627-FD22-DE0E07767D11}"/>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EA644DDA-626D-C2CF-7B52-ADED888A2B01}"/>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879602E6-924A-05B2-C25C-05BDCEF84E4C}"/>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1B99AF85-2CED-5283-53D9-7B8B88892E0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sz="1400" b="1">
                <a:solidFill>
                  <a:schemeClr val="bg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35857CFD-9E63-2C59-4E95-90C68851D96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600" b="1">
                <a:solidFill>
                  <a:schemeClr val="bg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A30D55ED-835A-09CA-AC19-26A5A05E0380}"/>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512C6FF5-0EC0-F284-3067-3E8505D736E6}"/>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F0C78984-0DFF-174F-79A2-71C8B8338654}"/>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F468F68D-60F1-83C0-9BDF-C5B5B1D4E41F}"/>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07A6E7AA-0397-7FEC-976E-AA84D2A097C3}"/>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14574F71-B23D-F5CC-5248-0920D2B2908E}"/>
                </a:ext>
              </a:extLst>
            </p:cNvPr>
            <p:cNvSpPr/>
            <p:nvPr/>
          </p:nvSpPr>
          <p:spPr>
            <a:xfrm>
              <a:off x="3695700" y="1333500"/>
              <a:ext cx="12700" cy="12700"/>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76200" dist="50800" dir="2700003"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F50B1FA5-AB3F-FD0D-F5E3-D2A973D55A75}"/>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D9AF9F49-AB93-BAF4-85B5-8653A7C2ACA1}"/>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bg1">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9CEECA8A-603C-9CA5-4698-9203C338545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E7570CF8-41AA-C4A5-5C05-BFA85FFEB20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6EEF1566-0DF5-3A09-60E6-3261EE182CA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9A45DE80-0F69-9247-995E-3FCD76E1578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E0599659-4BD3-6AEC-303A-73BBC985B2AE}"/>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427" name="þ&gt;21#1|T" title="þ\#1_1|1||&gt;21|">
              <a:extLst>
                <a:ext uri="{FF2B5EF4-FFF2-40B4-BE49-F238E27FC236}">
                  <a16:creationId xmlns:a16="http://schemas.microsoft.com/office/drawing/2014/main" id="{49E5EB54-DF9E-1B0A-9277-147A19D334CA}"/>
                </a:ext>
              </a:extLst>
            </p:cNvPr>
            <p:cNvSpPr>
              <a:spLocks/>
            </p:cNvSpPr>
            <p:nvPr/>
          </p:nvSpPr>
          <p:spPr>
            <a:xfrm>
              <a:off x="3619500" y="2437735"/>
              <a:ext cx="1574800" cy="176781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bg1">
                      <a:lumMod val="100000"/>
                    </a:schemeClr>
                  </a:solidFill>
                  <a:latin typeface="Bierstadt" panose="020B0004020202020204" pitchFamily="34" charset="0"/>
                </a:rPr>
                <a:t>PLACEHOLDER</a:t>
              </a:r>
            </a:p>
          </p:txBody>
        </p:sp>
        <p:sp>
          <p:nvSpPr>
            <p:cNvPr id="428" name="þ&gt;21#2|T" title="þ\#1_2|2||&gt;21|">
              <a:extLst>
                <a:ext uri="{FF2B5EF4-FFF2-40B4-BE49-F238E27FC236}">
                  <a16:creationId xmlns:a16="http://schemas.microsoft.com/office/drawing/2014/main" id="{07A1E2E8-C42C-88C3-7E53-195BBA5FD151}"/>
                </a:ext>
              </a:extLst>
            </p:cNvPr>
            <p:cNvSpPr>
              <a:spLocks/>
            </p:cNvSpPr>
            <p:nvPr/>
          </p:nvSpPr>
          <p:spPr>
            <a:xfrm>
              <a:off x="5295900" y="2437735"/>
              <a:ext cx="1574800" cy="176781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accent1">
                      <a:lumMod val="100000"/>
                    </a:schemeClr>
                  </a:solidFill>
                  <a:latin typeface="Bierstadt" panose="020B0004020202020204" pitchFamily="34" charset="0"/>
                </a:rPr>
                <a:t>PLACEHOLDER</a:t>
              </a:r>
            </a:p>
          </p:txBody>
        </p:sp>
        <p:sp>
          <p:nvSpPr>
            <p:cNvPr id="429" name="þ&gt;21#3|T" title="þ\#1_3|3||&gt;21|">
              <a:extLst>
                <a:ext uri="{FF2B5EF4-FFF2-40B4-BE49-F238E27FC236}">
                  <a16:creationId xmlns:a16="http://schemas.microsoft.com/office/drawing/2014/main" id="{186A8DEB-A730-2505-2CE8-82B50A55EA40}"/>
                </a:ext>
              </a:extLst>
            </p:cNvPr>
            <p:cNvSpPr>
              <a:spLocks/>
            </p:cNvSpPr>
            <p:nvPr/>
          </p:nvSpPr>
          <p:spPr>
            <a:xfrm>
              <a:off x="6972300" y="2437735"/>
              <a:ext cx="1574800" cy="176781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bg1">
                      <a:lumMod val="100000"/>
                    </a:schemeClr>
                  </a:solidFill>
                  <a:latin typeface="Bierstadt" panose="020B0004020202020204" pitchFamily="34" charset="0"/>
                </a:rPr>
                <a:t>PLACEHOLDER</a:t>
              </a:r>
            </a:p>
          </p:txBody>
        </p:sp>
        <p:sp>
          <p:nvSpPr>
            <p:cNvPr id="430" name="þ&gt;21#4|T" title="þ\#1_4|4||&gt;21|">
              <a:extLst>
                <a:ext uri="{FF2B5EF4-FFF2-40B4-BE49-F238E27FC236}">
                  <a16:creationId xmlns:a16="http://schemas.microsoft.com/office/drawing/2014/main" id="{0BDFB956-0A67-9305-1C99-B66ADD533271}"/>
                </a:ext>
              </a:extLst>
            </p:cNvPr>
            <p:cNvSpPr>
              <a:spLocks/>
            </p:cNvSpPr>
            <p:nvPr/>
          </p:nvSpPr>
          <p:spPr>
            <a:xfrm>
              <a:off x="8648700" y="2437735"/>
              <a:ext cx="1574800" cy="176781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accent1">
                      <a:lumMod val="100000"/>
                    </a:schemeClr>
                  </a:solidFill>
                  <a:latin typeface="Bierstadt" panose="020B0004020202020204" pitchFamily="34" charset="0"/>
                </a:rPr>
                <a:t>PLACEHOLDER</a:t>
              </a:r>
            </a:p>
          </p:txBody>
        </p:sp>
        <p:sp>
          <p:nvSpPr>
            <p:cNvPr id="431" name="þ&gt;21#5|T" title="þ\#1_5|5||&gt;21|">
              <a:extLst>
                <a:ext uri="{FF2B5EF4-FFF2-40B4-BE49-F238E27FC236}">
                  <a16:creationId xmlns:a16="http://schemas.microsoft.com/office/drawing/2014/main" id="{E7F04E17-23ED-1452-B522-75787DBFF0DC}"/>
                </a:ext>
              </a:extLst>
            </p:cNvPr>
            <p:cNvSpPr>
              <a:spLocks/>
            </p:cNvSpPr>
            <p:nvPr/>
          </p:nvSpPr>
          <p:spPr>
            <a:xfrm>
              <a:off x="10325100" y="2437735"/>
              <a:ext cx="1574800" cy="176781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bg1">
                      <a:lumMod val="100000"/>
                    </a:schemeClr>
                  </a:solidFill>
                  <a:latin typeface="Bierstadt" panose="020B0004020202020204" pitchFamily="34" charset="0"/>
                </a:rPr>
                <a:t>PLACEHOLDER</a:t>
              </a:r>
            </a:p>
          </p:txBody>
        </p:sp>
        <p:sp>
          <p:nvSpPr>
            <p:cNvPr id="432" name="þ&gt;20#1|L" title="þ\#1_1|1||&gt;20|">
              <a:extLst>
                <a:ext uri="{FF2B5EF4-FFF2-40B4-BE49-F238E27FC236}">
                  <a16:creationId xmlns:a16="http://schemas.microsoft.com/office/drawing/2014/main" id="{03ED4F99-2A16-3551-7230-E607BA05087F}"/>
                </a:ext>
              </a:extLst>
            </p:cNvPr>
            <p:cNvSpPr>
              <a:spLocks/>
            </p:cNvSpPr>
            <p:nvPr/>
          </p:nvSpPr>
          <p:spPr>
            <a:xfrm>
              <a:off x="3619500" y="5905448"/>
              <a:ext cx="1574800" cy="61564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bg1">
                      <a:lumMod val="100000"/>
                    </a:schemeClr>
                  </a:solidFill>
                  <a:latin typeface="Bierstadt" panose="020B0004020202020204" pitchFamily="34" charset="0"/>
                </a:rPr>
                <a:t>09:00-10:00</a:t>
              </a:r>
            </a:p>
          </p:txBody>
        </p:sp>
        <p:sp>
          <p:nvSpPr>
            <p:cNvPr id="433" name="þ&gt;20#2|L" title="þ\#1_2|2||&gt;20|">
              <a:extLst>
                <a:ext uri="{FF2B5EF4-FFF2-40B4-BE49-F238E27FC236}">
                  <a16:creationId xmlns:a16="http://schemas.microsoft.com/office/drawing/2014/main" id="{DFE36A1D-E829-A4B6-746E-C902464E8CF4}"/>
                </a:ext>
              </a:extLst>
            </p:cNvPr>
            <p:cNvSpPr>
              <a:spLocks/>
            </p:cNvSpPr>
            <p:nvPr/>
          </p:nvSpPr>
          <p:spPr>
            <a:xfrm>
              <a:off x="5295900" y="5905448"/>
              <a:ext cx="1574800" cy="61564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accent1">
                      <a:lumMod val="100000"/>
                    </a:schemeClr>
                  </a:solidFill>
                  <a:latin typeface="Bierstadt" panose="020B0004020202020204" pitchFamily="34" charset="0"/>
                </a:rPr>
                <a:t>10:00-11:00</a:t>
              </a:r>
            </a:p>
          </p:txBody>
        </p:sp>
        <p:sp>
          <p:nvSpPr>
            <p:cNvPr id="434" name="þ&gt;20#3|L" title="þ\#1_3|3||&gt;20|">
              <a:extLst>
                <a:ext uri="{FF2B5EF4-FFF2-40B4-BE49-F238E27FC236}">
                  <a16:creationId xmlns:a16="http://schemas.microsoft.com/office/drawing/2014/main" id="{A722675C-832F-0ACB-915C-A0E934DBDD02}"/>
                </a:ext>
              </a:extLst>
            </p:cNvPr>
            <p:cNvSpPr>
              <a:spLocks/>
            </p:cNvSpPr>
            <p:nvPr/>
          </p:nvSpPr>
          <p:spPr>
            <a:xfrm>
              <a:off x="6972300" y="5905448"/>
              <a:ext cx="1574800" cy="61564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bg1">
                      <a:lumMod val="100000"/>
                    </a:schemeClr>
                  </a:solidFill>
                  <a:latin typeface="Bierstadt" panose="020B0004020202020204" pitchFamily="34" charset="0"/>
                </a:rPr>
                <a:t>11:00-12:00</a:t>
              </a:r>
            </a:p>
          </p:txBody>
        </p:sp>
        <p:sp>
          <p:nvSpPr>
            <p:cNvPr id="435" name="þ&gt;20#4|L" title="þ\#1_4|4||&gt;20|">
              <a:extLst>
                <a:ext uri="{FF2B5EF4-FFF2-40B4-BE49-F238E27FC236}">
                  <a16:creationId xmlns:a16="http://schemas.microsoft.com/office/drawing/2014/main" id="{8F43AA7E-9561-1E3B-4B69-ED9CE0013F2F}"/>
                </a:ext>
              </a:extLst>
            </p:cNvPr>
            <p:cNvSpPr>
              <a:spLocks/>
            </p:cNvSpPr>
            <p:nvPr/>
          </p:nvSpPr>
          <p:spPr>
            <a:xfrm>
              <a:off x="8648700" y="5905448"/>
              <a:ext cx="1574800" cy="61564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accent1">
                      <a:lumMod val="100000"/>
                    </a:schemeClr>
                  </a:solidFill>
                  <a:latin typeface="Bierstadt" panose="020B0004020202020204" pitchFamily="34" charset="0"/>
                </a:rPr>
                <a:t>12:00-13:00</a:t>
              </a:r>
            </a:p>
          </p:txBody>
        </p:sp>
        <p:sp>
          <p:nvSpPr>
            <p:cNvPr id="436" name="þ&gt;20#5|L" title="þ\#1_5|5||&gt;20|">
              <a:extLst>
                <a:ext uri="{FF2B5EF4-FFF2-40B4-BE49-F238E27FC236}">
                  <a16:creationId xmlns:a16="http://schemas.microsoft.com/office/drawing/2014/main" id="{F6CF2FC9-03F3-102A-69DF-6F231A0C62A7}"/>
                </a:ext>
              </a:extLst>
            </p:cNvPr>
            <p:cNvSpPr>
              <a:spLocks/>
            </p:cNvSpPr>
            <p:nvPr/>
          </p:nvSpPr>
          <p:spPr>
            <a:xfrm>
              <a:off x="10325100" y="5905448"/>
              <a:ext cx="1574800" cy="61564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bg1">
                      <a:lumMod val="100000"/>
                    </a:schemeClr>
                  </a:solidFill>
                  <a:latin typeface="Bierstadt" panose="020B0004020202020204" pitchFamily="34" charset="0"/>
                </a:rPr>
                <a:t>13:00-14:00</a:t>
              </a:r>
            </a:p>
          </p:txBody>
        </p:sp>
        <p:sp>
          <p:nvSpPr>
            <p:cNvPr id="437" name="þ&gt;23#1|T" title="þ\#1_1|1||&gt;23|">
              <a:extLst>
                <a:ext uri="{FF2B5EF4-FFF2-40B4-BE49-F238E27FC236}">
                  <a16:creationId xmlns:a16="http://schemas.microsoft.com/office/drawing/2014/main" id="{BE18EA94-3493-B353-956B-6300925FDEFB}"/>
                </a:ext>
              </a:extLst>
            </p:cNvPr>
            <p:cNvSpPr>
              <a:spLocks/>
            </p:cNvSpPr>
            <p:nvPr/>
          </p:nvSpPr>
          <p:spPr>
            <a:xfrm>
              <a:off x="3619500" y="4205549"/>
              <a:ext cx="1574800" cy="169989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bg1">
                      <a:lumMod val="100000"/>
                    </a:schemeClr>
                  </a:solidFill>
                  <a:latin typeface="Bierstadt" panose="020B0004020202020204" pitchFamily="34" charset="0"/>
                </a:rPr>
                <a:t>Add Speaker</a:t>
              </a:r>
            </a:p>
          </p:txBody>
        </p:sp>
        <p:sp>
          <p:nvSpPr>
            <p:cNvPr id="438" name="þ&gt;23#2|T" title="þ\#1_2|2||&gt;23|">
              <a:extLst>
                <a:ext uri="{FF2B5EF4-FFF2-40B4-BE49-F238E27FC236}">
                  <a16:creationId xmlns:a16="http://schemas.microsoft.com/office/drawing/2014/main" id="{D89014D7-B698-3B0B-8566-CBA8EC2DB15D}"/>
                </a:ext>
              </a:extLst>
            </p:cNvPr>
            <p:cNvSpPr>
              <a:spLocks/>
            </p:cNvSpPr>
            <p:nvPr/>
          </p:nvSpPr>
          <p:spPr>
            <a:xfrm>
              <a:off x="5295900" y="4205549"/>
              <a:ext cx="1574800" cy="169989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accent1">
                      <a:lumMod val="100000"/>
                    </a:schemeClr>
                  </a:solidFill>
                  <a:latin typeface="Bierstadt" panose="020B0004020202020204" pitchFamily="34" charset="0"/>
                </a:rPr>
                <a:t>Add Speaker</a:t>
              </a:r>
            </a:p>
          </p:txBody>
        </p:sp>
        <p:sp>
          <p:nvSpPr>
            <p:cNvPr id="439" name="þ&gt;23#3|T" title="þ\#1_3|3||&gt;23|">
              <a:extLst>
                <a:ext uri="{FF2B5EF4-FFF2-40B4-BE49-F238E27FC236}">
                  <a16:creationId xmlns:a16="http://schemas.microsoft.com/office/drawing/2014/main" id="{A9F51F24-538A-F5CF-0A9A-E0FCF4E2227C}"/>
                </a:ext>
              </a:extLst>
            </p:cNvPr>
            <p:cNvSpPr>
              <a:spLocks/>
            </p:cNvSpPr>
            <p:nvPr/>
          </p:nvSpPr>
          <p:spPr>
            <a:xfrm>
              <a:off x="6972300" y="4205549"/>
              <a:ext cx="1574800" cy="169989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bg1">
                      <a:lumMod val="100000"/>
                    </a:schemeClr>
                  </a:solidFill>
                  <a:latin typeface="Bierstadt" panose="020B0004020202020204" pitchFamily="34" charset="0"/>
                </a:rPr>
                <a:t>Add Speaker</a:t>
              </a:r>
            </a:p>
          </p:txBody>
        </p:sp>
        <p:sp>
          <p:nvSpPr>
            <p:cNvPr id="440" name="þ&gt;23#4|T" title="þ\#1_4|4||&gt;23|">
              <a:extLst>
                <a:ext uri="{FF2B5EF4-FFF2-40B4-BE49-F238E27FC236}">
                  <a16:creationId xmlns:a16="http://schemas.microsoft.com/office/drawing/2014/main" id="{6657B994-1D7E-ACA4-ABA4-0E754ADF1098}"/>
                </a:ext>
              </a:extLst>
            </p:cNvPr>
            <p:cNvSpPr>
              <a:spLocks/>
            </p:cNvSpPr>
            <p:nvPr/>
          </p:nvSpPr>
          <p:spPr>
            <a:xfrm>
              <a:off x="8648700" y="4205549"/>
              <a:ext cx="1574800" cy="169989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accent1">
                      <a:lumMod val="100000"/>
                    </a:schemeClr>
                  </a:solidFill>
                  <a:latin typeface="Bierstadt" panose="020B0004020202020204" pitchFamily="34" charset="0"/>
                </a:rPr>
                <a:t>Add Speaker</a:t>
              </a:r>
            </a:p>
          </p:txBody>
        </p:sp>
        <p:sp>
          <p:nvSpPr>
            <p:cNvPr id="441" name="þ&gt;23#5|T" title="þ\#1_5|5||&gt;23|">
              <a:extLst>
                <a:ext uri="{FF2B5EF4-FFF2-40B4-BE49-F238E27FC236}">
                  <a16:creationId xmlns:a16="http://schemas.microsoft.com/office/drawing/2014/main" id="{C9F1D427-794B-6EF2-F040-FAADE6412D0A}"/>
                </a:ext>
              </a:extLst>
            </p:cNvPr>
            <p:cNvSpPr>
              <a:spLocks/>
            </p:cNvSpPr>
            <p:nvPr/>
          </p:nvSpPr>
          <p:spPr>
            <a:xfrm>
              <a:off x="10325100" y="4205549"/>
              <a:ext cx="1574800" cy="169989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bg1">
                      <a:lumMod val="100000"/>
                    </a:schemeClr>
                  </a:solidFill>
                  <a:latin typeface="Bierstadt" panose="020B0004020202020204" pitchFamily="34" charset="0"/>
                </a:rPr>
                <a:t>Add Speaker</a:t>
              </a:r>
            </a:p>
          </p:txBody>
        </p:sp>
        <p:sp>
          <p:nvSpPr>
            <p:cNvPr id="442" name="þ&gt;25#1|TN" title="þ\#1_1|1|||0">
              <a:extLst>
                <a:ext uri="{FF2B5EF4-FFF2-40B4-BE49-F238E27FC236}">
                  <a16:creationId xmlns:a16="http://schemas.microsoft.com/office/drawing/2014/main" id="{99A30C01-09C1-A4B8-D40D-91B02660CC0C}"/>
                </a:ext>
              </a:extLst>
            </p:cNvPr>
            <p:cNvSpPr>
              <a:spLocks/>
            </p:cNvSpPr>
            <p:nvPr/>
          </p:nvSpPr>
          <p:spPr>
            <a:xfrm>
              <a:off x="3619500" y="1206500"/>
              <a:ext cx="1574800" cy="1129635"/>
            </a:xfrm>
            <a:prstGeom prst="rect">
              <a:avLst/>
            </a:prstGeom>
            <a:solidFill>
              <a:schemeClr val="bg1">
                <a:lumMod val="95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400" b="1">
                  <a:solidFill>
                    <a:schemeClr val="bg1">
                      <a:lumMod val="100000"/>
                    </a:schemeClr>
                  </a:solidFill>
                  <a:latin typeface="Bierstadt" panose="020B0004020202020204" pitchFamily="34" charset="0"/>
                </a:rPr>
                <a:t>01</a:t>
              </a:r>
            </a:p>
          </p:txBody>
        </p:sp>
        <p:sp>
          <p:nvSpPr>
            <p:cNvPr id="443" name="þ&gt;25#2|TN" title="þ\#1_2|2|||0">
              <a:extLst>
                <a:ext uri="{FF2B5EF4-FFF2-40B4-BE49-F238E27FC236}">
                  <a16:creationId xmlns:a16="http://schemas.microsoft.com/office/drawing/2014/main" id="{55E49A28-F27F-9DF5-8BCA-71BF01B17BF8}"/>
                </a:ext>
              </a:extLst>
            </p:cNvPr>
            <p:cNvSpPr>
              <a:spLocks/>
            </p:cNvSpPr>
            <p:nvPr/>
          </p:nvSpPr>
          <p:spPr>
            <a:xfrm>
              <a:off x="5295900" y="1206500"/>
              <a:ext cx="1574800" cy="1129635"/>
            </a:xfrm>
            <a:prstGeom prst="rect">
              <a:avLst/>
            </a:prstGeom>
            <a:solidFill>
              <a:schemeClr val="bg1">
                <a:lumMod val="95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400" b="1">
                  <a:solidFill>
                    <a:schemeClr val="accent1">
                      <a:lumMod val="100000"/>
                    </a:schemeClr>
                  </a:solidFill>
                  <a:latin typeface="Bierstadt" panose="020B0004020202020204" pitchFamily="34" charset="0"/>
                </a:rPr>
                <a:t>02</a:t>
              </a:r>
            </a:p>
          </p:txBody>
        </p:sp>
        <p:sp>
          <p:nvSpPr>
            <p:cNvPr id="444" name="þ&gt;25#3|TN" title="þ\#1_3|3|||0">
              <a:extLst>
                <a:ext uri="{FF2B5EF4-FFF2-40B4-BE49-F238E27FC236}">
                  <a16:creationId xmlns:a16="http://schemas.microsoft.com/office/drawing/2014/main" id="{413148FC-D22B-D575-F4BC-D6B5FE16AF7B}"/>
                </a:ext>
              </a:extLst>
            </p:cNvPr>
            <p:cNvSpPr>
              <a:spLocks/>
            </p:cNvSpPr>
            <p:nvPr/>
          </p:nvSpPr>
          <p:spPr>
            <a:xfrm>
              <a:off x="6972300" y="1206500"/>
              <a:ext cx="1574800" cy="1129635"/>
            </a:xfrm>
            <a:prstGeom prst="rect">
              <a:avLst/>
            </a:prstGeom>
            <a:solidFill>
              <a:schemeClr val="bg1">
                <a:lumMod val="95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400" b="1">
                  <a:solidFill>
                    <a:schemeClr val="bg1">
                      <a:lumMod val="100000"/>
                    </a:schemeClr>
                  </a:solidFill>
                  <a:latin typeface="Bierstadt" panose="020B0004020202020204" pitchFamily="34" charset="0"/>
                </a:rPr>
                <a:t>03</a:t>
              </a:r>
            </a:p>
          </p:txBody>
        </p:sp>
        <p:sp>
          <p:nvSpPr>
            <p:cNvPr id="445" name="þ&gt;25#4|TN" title="þ\#1_4|4|||0">
              <a:extLst>
                <a:ext uri="{FF2B5EF4-FFF2-40B4-BE49-F238E27FC236}">
                  <a16:creationId xmlns:a16="http://schemas.microsoft.com/office/drawing/2014/main" id="{BB43E717-20B3-E87B-E45C-F91B127C1D06}"/>
                </a:ext>
              </a:extLst>
            </p:cNvPr>
            <p:cNvSpPr>
              <a:spLocks/>
            </p:cNvSpPr>
            <p:nvPr/>
          </p:nvSpPr>
          <p:spPr>
            <a:xfrm>
              <a:off x="8648700" y="1206500"/>
              <a:ext cx="1574800" cy="1129635"/>
            </a:xfrm>
            <a:prstGeom prst="rect">
              <a:avLst/>
            </a:prstGeom>
            <a:solidFill>
              <a:schemeClr val="bg1">
                <a:lumMod val="95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400" b="1">
                  <a:solidFill>
                    <a:schemeClr val="accent1">
                      <a:lumMod val="100000"/>
                    </a:schemeClr>
                  </a:solidFill>
                  <a:latin typeface="Bierstadt" panose="020B0004020202020204" pitchFamily="34" charset="0"/>
                </a:rPr>
                <a:t>04</a:t>
              </a:r>
            </a:p>
          </p:txBody>
        </p:sp>
        <p:sp>
          <p:nvSpPr>
            <p:cNvPr id="446" name="þ&gt;25#5|TN" title="þ\#1_5|5|||0">
              <a:extLst>
                <a:ext uri="{FF2B5EF4-FFF2-40B4-BE49-F238E27FC236}">
                  <a16:creationId xmlns:a16="http://schemas.microsoft.com/office/drawing/2014/main" id="{A4DC298D-FB4D-AEA0-FE22-FA94934D07B2}"/>
                </a:ext>
              </a:extLst>
            </p:cNvPr>
            <p:cNvSpPr>
              <a:spLocks/>
            </p:cNvSpPr>
            <p:nvPr/>
          </p:nvSpPr>
          <p:spPr>
            <a:xfrm>
              <a:off x="10325100" y="1206500"/>
              <a:ext cx="1574800" cy="1129635"/>
            </a:xfrm>
            <a:prstGeom prst="rect">
              <a:avLst/>
            </a:prstGeom>
            <a:solidFill>
              <a:schemeClr val="bg1">
                <a:lumMod val="95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400" b="1">
                  <a:solidFill>
                    <a:schemeClr val="bg1">
                      <a:lumMod val="100000"/>
                    </a:schemeClr>
                  </a:solidFill>
                  <a:latin typeface="Bierstadt" panose="020B0004020202020204" pitchFamily="34" charset="0"/>
                </a:rPr>
                <a:t>05</a:t>
              </a:r>
            </a:p>
          </p:txBody>
        </p:sp>
        <p:cxnSp>
          <p:nvCxnSpPr>
            <p:cNvPr id="447" name="þ&gt;26#1|S" title="þ\#1_1|1|||">
              <a:extLst>
                <a:ext uri="{FF2B5EF4-FFF2-40B4-BE49-F238E27FC236}">
                  <a16:creationId xmlns:a16="http://schemas.microsoft.com/office/drawing/2014/main" id="{A4DC3436-25E2-4CFA-795C-D5676C926B64}"/>
                </a:ext>
              </a:extLst>
            </p:cNvPr>
            <p:cNvCxnSpPr/>
            <p:nvPr/>
          </p:nvCxnSpPr>
          <p:spPr>
            <a:xfrm>
              <a:off x="3619500" y="2399635"/>
              <a:ext cx="1574800" cy="0"/>
            </a:xfrm>
            <a:prstGeom prst="straightConnector1">
              <a:avLst/>
            </a:prstGeom>
            <a:ln w="508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48" name="þ&gt;26#2|S" title="þ\#1_2|2|||">
              <a:extLst>
                <a:ext uri="{FF2B5EF4-FFF2-40B4-BE49-F238E27FC236}">
                  <a16:creationId xmlns:a16="http://schemas.microsoft.com/office/drawing/2014/main" id="{1A793D7E-8D62-40B0-6AB1-1FEDD3294105}"/>
                </a:ext>
              </a:extLst>
            </p:cNvPr>
            <p:cNvCxnSpPr/>
            <p:nvPr/>
          </p:nvCxnSpPr>
          <p:spPr>
            <a:xfrm>
              <a:off x="5295900" y="2399635"/>
              <a:ext cx="1574800" cy="0"/>
            </a:xfrm>
            <a:prstGeom prst="straightConnector1">
              <a:avLst/>
            </a:prstGeom>
            <a:ln w="508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49" name="þ&gt;26#3|S" title="þ\#1_3|3|||">
              <a:extLst>
                <a:ext uri="{FF2B5EF4-FFF2-40B4-BE49-F238E27FC236}">
                  <a16:creationId xmlns:a16="http://schemas.microsoft.com/office/drawing/2014/main" id="{AC0E45F6-50F5-4BC4-6C12-1C68BBCA5E09}"/>
                </a:ext>
              </a:extLst>
            </p:cNvPr>
            <p:cNvCxnSpPr/>
            <p:nvPr/>
          </p:nvCxnSpPr>
          <p:spPr>
            <a:xfrm>
              <a:off x="6972300" y="2399635"/>
              <a:ext cx="1574800" cy="0"/>
            </a:xfrm>
            <a:prstGeom prst="straightConnector1">
              <a:avLst/>
            </a:prstGeom>
            <a:ln w="508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0" name="þ&gt;26#4|S" title="þ\#1_4|4|||">
              <a:extLst>
                <a:ext uri="{FF2B5EF4-FFF2-40B4-BE49-F238E27FC236}">
                  <a16:creationId xmlns:a16="http://schemas.microsoft.com/office/drawing/2014/main" id="{C2583613-4CDF-DCAE-7BBB-D73C529D4D3B}"/>
                </a:ext>
              </a:extLst>
            </p:cNvPr>
            <p:cNvCxnSpPr/>
            <p:nvPr/>
          </p:nvCxnSpPr>
          <p:spPr>
            <a:xfrm>
              <a:off x="8648700" y="2399635"/>
              <a:ext cx="1574800" cy="0"/>
            </a:xfrm>
            <a:prstGeom prst="straightConnector1">
              <a:avLst/>
            </a:prstGeom>
            <a:ln w="508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1" name="þ&gt;26#5|S" title="þ\#1_5|5|||">
              <a:extLst>
                <a:ext uri="{FF2B5EF4-FFF2-40B4-BE49-F238E27FC236}">
                  <a16:creationId xmlns:a16="http://schemas.microsoft.com/office/drawing/2014/main" id="{05DE1E9D-E62D-1AFA-1B3E-1740810B5CD4}"/>
                </a:ext>
              </a:extLst>
            </p:cNvPr>
            <p:cNvCxnSpPr/>
            <p:nvPr/>
          </p:nvCxnSpPr>
          <p:spPr>
            <a:xfrm>
              <a:off x="10325100" y="2399635"/>
              <a:ext cx="1574800" cy="0"/>
            </a:xfrm>
            <a:prstGeom prst="straightConnector1">
              <a:avLst/>
            </a:prstGeom>
            <a:ln w="508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18" name="þ\#1_1" descr="Section # 1@0@0" hidden="1" title="1">
              <a:extLst>
                <a:ext uri="{FF2B5EF4-FFF2-40B4-BE49-F238E27FC236}">
                  <a16:creationId xmlns:a16="http://schemas.microsoft.com/office/drawing/2014/main" id="{2C4621BC-71FF-210D-2FFE-4DD2968A5056}"/>
                </a:ext>
              </a:extLst>
            </p:cNvPr>
            <p:cNvSpPr/>
            <p:nvPr/>
          </p:nvSpPr>
          <p:spPr>
            <a:xfrm>
              <a:off x="3619500" y="1206500"/>
              <a:ext cx="15748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0" name="þ\#1_2" descr="Section # 1@0@0" hidden="1" title="1">
              <a:extLst>
                <a:ext uri="{FF2B5EF4-FFF2-40B4-BE49-F238E27FC236}">
                  <a16:creationId xmlns:a16="http://schemas.microsoft.com/office/drawing/2014/main" id="{2C2EC945-9C8B-FD82-87FD-60995E49CB5B}"/>
                </a:ext>
              </a:extLst>
            </p:cNvPr>
            <p:cNvSpPr/>
            <p:nvPr/>
          </p:nvSpPr>
          <p:spPr>
            <a:xfrm>
              <a:off x="5295900" y="1206500"/>
              <a:ext cx="15748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3" descr="Section # 1@0@0" hidden="1" title="1">
              <a:extLst>
                <a:ext uri="{FF2B5EF4-FFF2-40B4-BE49-F238E27FC236}">
                  <a16:creationId xmlns:a16="http://schemas.microsoft.com/office/drawing/2014/main" id="{C0BD72D6-48D2-16BF-23E4-A1DE09FC076D}"/>
                </a:ext>
              </a:extLst>
            </p:cNvPr>
            <p:cNvSpPr/>
            <p:nvPr/>
          </p:nvSpPr>
          <p:spPr>
            <a:xfrm>
              <a:off x="6972300" y="1206500"/>
              <a:ext cx="15748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4" name="þ\#1_4" descr="Section # 1@0@0" hidden="1" title="1">
              <a:extLst>
                <a:ext uri="{FF2B5EF4-FFF2-40B4-BE49-F238E27FC236}">
                  <a16:creationId xmlns:a16="http://schemas.microsoft.com/office/drawing/2014/main" id="{771EF170-6623-4068-1AC9-86D6D3EE079A}"/>
                </a:ext>
              </a:extLst>
            </p:cNvPr>
            <p:cNvSpPr/>
            <p:nvPr/>
          </p:nvSpPr>
          <p:spPr>
            <a:xfrm>
              <a:off x="8648700" y="1206500"/>
              <a:ext cx="15748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6" name="þ\#1_5" descr="Section # 1@0@0" hidden="1" title="1">
              <a:extLst>
                <a:ext uri="{FF2B5EF4-FFF2-40B4-BE49-F238E27FC236}">
                  <a16:creationId xmlns:a16="http://schemas.microsoft.com/office/drawing/2014/main" id="{B68D9518-ECBC-6446-F26D-4E322498D830}"/>
                </a:ext>
              </a:extLst>
            </p:cNvPr>
            <p:cNvSpPr/>
            <p:nvPr/>
          </p:nvSpPr>
          <p:spPr>
            <a:xfrm>
              <a:off x="10325100" y="1206500"/>
              <a:ext cx="15748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4110463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64" name="þK">
            <a:extLst>
              <a:ext uri="{FF2B5EF4-FFF2-40B4-BE49-F238E27FC236}">
                <a16:creationId xmlns:a16="http://schemas.microsoft.com/office/drawing/2014/main" id="{AA2ABAAF-937D-5692-26FB-756D394C6D07}"/>
              </a:ext>
            </a:extLst>
          </p:cNvPr>
          <p:cNvGrpSpPr/>
          <p:nvPr/>
        </p:nvGrpSpPr>
        <p:grpSpPr>
          <a:xfrm>
            <a:off x="3505200" y="1143000"/>
            <a:ext cx="8509000" cy="5461000"/>
            <a:chOff x="3505200" y="1143000"/>
            <a:chExt cx="8509000" cy="5461000"/>
          </a:xfrm>
        </p:grpSpPr>
        <p:sp>
          <p:nvSpPr>
            <p:cNvPr id="426" name="þH#6" descr="2 1" title="|6|">
              <a:extLst>
                <a:ext uri="{FF2B5EF4-FFF2-40B4-BE49-F238E27FC236}">
                  <a16:creationId xmlns:a16="http://schemas.microsoft.com/office/drawing/2014/main" id="{6927DF51-6415-B4DE-5B3B-788E33DB69F6}"/>
                </a:ext>
              </a:extLst>
            </p:cNvPr>
            <p:cNvSpPr/>
            <p:nvPr/>
          </p:nvSpPr>
          <p:spPr>
            <a:xfrm>
              <a:off x="7810500" y="4813300"/>
              <a:ext cx="4089400" cy="1676400"/>
            </a:xfrm>
            <a:prstGeom prst="roundRect">
              <a:avLst>
                <a:gd name="adj" fmla="val 16667"/>
              </a:avLst>
            </a:prstGeom>
            <a:solidFill>
              <a:schemeClr val="accent6">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4" name="þH#5" descr="1 1" title="|5|">
              <a:extLst>
                <a:ext uri="{FF2B5EF4-FFF2-40B4-BE49-F238E27FC236}">
                  <a16:creationId xmlns:a16="http://schemas.microsoft.com/office/drawing/2014/main" id="{9B19420F-1177-D975-5F6A-DCFBDC74AAB8}"/>
                </a:ext>
              </a:extLst>
            </p:cNvPr>
            <p:cNvSpPr/>
            <p:nvPr/>
          </p:nvSpPr>
          <p:spPr>
            <a:xfrm>
              <a:off x="3619500" y="4813300"/>
              <a:ext cx="4089400" cy="1676400"/>
            </a:xfrm>
            <a:prstGeom prst="roundRect">
              <a:avLst>
                <a:gd name="adj" fmla="val 16667"/>
              </a:avLst>
            </a:prstGeom>
            <a:solidFill>
              <a:schemeClr val="accent5">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2" name="þH#4" descr="2 1" title="|4|">
              <a:extLst>
                <a:ext uri="{FF2B5EF4-FFF2-40B4-BE49-F238E27FC236}">
                  <a16:creationId xmlns:a16="http://schemas.microsoft.com/office/drawing/2014/main" id="{E949137A-F04B-4385-B156-0D9C21C3AAA5}"/>
                </a:ext>
              </a:extLst>
            </p:cNvPr>
            <p:cNvSpPr/>
            <p:nvPr/>
          </p:nvSpPr>
          <p:spPr>
            <a:xfrm>
              <a:off x="7810500" y="3035300"/>
              <a:ext cx="4089400" cy="1676400"/>
            </a:xfrm>
            <a:prstGeom prst="roundRect">
              <a:avLst>
                <a:gd name="adj" fmla="val 16667"/>
              </a:avLst>
            </a:prstGeom>
            <a:solidFill>
              <a:schemeClr val="accent4">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20" name="þH#3" descr="1 1" title="|3|">
              <a:extLst>
                <a:ext uri="{FF2B5EF4-FFF2-40B4-BE49-F238E27FC236}">
                  <a16:creationId xmlns:a16="http://schemas.microsoft.com/office/drawing/2014/main" id="{7C5AA621-290F-9044-CE82-0C9E60AA1390}"/>
                </a:ext>
              </a:extLst>
            </p:cNvPr>
            <p:cNvSpPr/>
            <p:nvPr/>
          </p:nvSpPr>
          <p:spPr>
            <a:xfrm>
              <a:off x="3619500" y="3035300"/>
              <a:ext cx="4089400" cy="1676400"/>
            </a:xfrm>
            <a:prstGeom prst="roundRect">
              <a:avLst>
                <a:gd name="adj" fmla="val 16667"/>
              </a:avLst>
            </a:prstGeom>
            <a:solidFill>
              <a:schemeClr val="accent3">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18" name="þH#2" descr="2 1" title="|2|">
              <a:extLst>
                <a:ext uri="{FF2B5EF4-FFF2-40B4-BE49-F238E27FC236}">
                  <a16:creationId xmlns:a16="http://schemas.microsoft.com/office/drawing/2014/main" id="{E2C14657-0229-9B33-F28B-58DDF6CD7383}"/>
                </a:ext>
              </a:extLst>
            </p:cNvPr>
            <p:cNvSpPr/>
            <p:nvPr/>
          </p:nvSpPr>
          <p:spPr>
            <a:xfrm>
              <a:off x="7810500" y="1257300"/>
              <a:ext cx="4089400" cy="1676400"/>
            </a:xfrm>
            <a:prstGeom prst="roundRect">
              <a:avLst>
                <a:gd name="adj" fmla="val 16667"/>
              </a:avLst>
            </a:prstGeom>
            <a:solidFill>
              <a:schemeClr val="accent2">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sp>
          <p:nvSpPr>
            <p:cNvPr id="416" name="þH#1" descr="1 1" title="|1|">
              <a:extLst>
                <a:ext uri="{FF2B5EF4-FFF2-40B4-BE49-F238E27FC236}">
                  <a16:creationId xmlns:a16="http://schemas.microsoft.com/office/drawing/2014/main" id="{5D816019-0D96-AB43-C4AF-24420CFC2248}"/>
                </a:ext>
              </a:extLst>
            </p:cNvPr>
            <p:cNvSpPr/>
            <p:nvPr/>
          </p:nvSpPr>
          <p:spPr>
            <a:xfrm>
              <a:off x="3619500" y="1257300"/>
              <a:ext cx="4089400" cy="1676400"/>
            </a:xfrm>
            <a:prstGeom prst="roundRect">
              <a:avLst>
                <a:gd name="adj" fmla="val 16667"/>
              </a:avLst>
            </a:prstGeom>
            <a:solidFill>
              <a:schemeClr val="accent1">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bg1">
                    <a:lumMod val="100000"/>
                  </a:schemeClr>
                </a:solidFill>
                <a:latin typeface="Bierstadt" panose="020B0004020202020204" pitchFamily="34" charset="0"/>
              </a:endParaRPr>
            </a:p>
          </p:txBody>
        </p:sp>
        <p:pic>
          <p:nvPicPr>
            <p:cNvPr id="457" name="þ&gt;25#6|TN𝜋">
              <a:extLst>
                <a:ext uri="{FF2B5EF4-FFF2-40B4-BE49-F238E27FC236}">
                  <a16:creationId xmlns:a16="http://schemas.microsoft.com/office/drawing/2014/main" id="{A983ADAB-E1FB-D66C-985D-098DF018C76E}"/>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7912100" y="5411931"/>
              <a:ext cx="480657" cy="479141"/>
            </a:xfrm>
            <a:prstGeom prst="rect">
              <a:avLst/>
            </a:prstGeom>
          </p:spPr>
        </p:pic>
        <p:pic>
          <p:nvPicPr>
            <p:cNvPr id="455" name="þ&gt;25#5|TN𝜋">
              <a:extLst>
                <a:ext uri="{FF2B5EF4-FFF2-40B4-BE49-F238E27FC236}">
                  <a16:creationId xmlns:a16="http://schemas.microsoft.com/office/drawing/2014/main" id="{8334AD4F-36CE-6915-1694-5AF081BF8456}"/>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3721100" y="5411931"/>
              <a:ext cx="480657" cy="479141"/>
            </a:xfrm>
            <a:prstGeom prst="rect">
              <a:avLst/>
            </a:prstGeom>
          </p:spPr>
        </p:pic>
        <p:pic>
          <p:nvPicPr>
            <p:cNvPr id="453" name="þ&gt;25#4|TN𝜋">
              <a:extLst>
                <a:ext uri="{FF2B5EF4-FFF2-40B4-BE49-F238E27FC236}">
                  <a16:creationId xmlns:a16="http://schemas.microsoft.com/office/drawing/2014/main" id="{F9B56BDD-D82C-A5B3-51C3-68EDCA9B6B7F}"/>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7912100" y="3633931"/>
              <a:ext cx="480657" cy="479141"/>
            </a:xfrm>
            <a:prstGeom prst="rect">
              <a:avLst/>
            </a:prstGeom>
          </p:spPr>
        </p:pic>
        <p:pic>
          <p:nvPicPr>
            <p:cNvPr id="451" name="þ&gt;25#3|TN𝜋">
              <a:extLst>
                <a:ext uri="{FF2B5EF4-FFF2-40B4-BE49-F238E27FC236}">
                  <a16:creationId xmlns:a16="http://schemas.microsoft.com/office/drawing/2014/main" id="{CA74310D-066B-98F0-98C4-7B3204BEC14D}"/>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3721100" y="3633931"/>
              <a:ext cx="480657" cy="479141"/>
            </a:xfrm>
            <a:prstGeom prst="rect">
              <a:avLst/>
            </a:prstGeom>
          </p:spPr>
        </p:pic>
        <p:pic>
          <p:nvPicPr>
            <p:cNvPr id="449" name="þ&gt;25#2|TN𝜋">
              <a:extLst>
                <a:ext uri="{FF2B5EF4-FFF2-40B4-BE49-F238E27FC236}">
                  <a16:creationId xmlns:a16="http://schemas.microsoft.com/office/drawing/2014/main" id="{C2C0CA8E-92C7-A910-B2CE-EC69C86A6C92}"/>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7912100" y="1855931"/>
              <a:ext cx="480657" cy="479141"/>
            </a:xfrm>
            <a:prstGeom prst="rect">
              <a:avLst/>
            </a:prstGeom>
          </p:spPr>
        </p:pic>
        <p:pic>
          <p:nvPicPr>
            <p:cNvPr id="447" name="þ&gt;25#1|TN𝜋">
              <a:extLst>
                <a:ext uri="{FF2B5EF4-FFF2-40B4-BE49-F238E27FC236}">
                  <a16:creationId xmlns:a16="http://schemas.microsoft.com/office/drawing/2014/main" id="{00CF70BF-7BA9-EE4E-241C-E77A7DC75DD2}"/>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3721100" y="1855931"/>
              <a:ext cx="480657" cy="479141"/>
            </a:xfrm>
            <a:prstGeom prst="rect">
              <a:avLst/>
            </a:prstGeom>
          </p:spPr>
        </p:pic>
        <p:sp>
          <p:nvSpPr>
            <p:cNvPr id="359" name="þGY" hidden="1">
              <a:extLst>
                <a:ext uri="{FF2B5EF4-FFF2-40B4-BE49-F238E27FC236}">
                  <a16:creationId xmlns:a16="http://schemas.microsoft.com/office/drawing/2014/main" id="{2E1DD580-1C4C-CD56-D62F-94403BC33BF5}"/>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4" name="þO" descr="80#43.69228" hidden="1" title="1.830987">
              <a:extLst>
                <a:ext uri="{FF2B5EF4-FFF2-40B4-BE49-F238E27FC236}">
                  <a16:creationId xmlns:a16="http://schemas.microsoft.com/office/drawing/2014/main" id="{588167DB-9C09-EF01-1199-A43473BE0980}"/>
                </a:ext>
              </a:extLst>
            </p:cNvPr>
            <p:cNvSpPr>
              <a:spLocks/>
            </p:cNvSpPr>
            <p:nvPr/>
          </p:nvSpPr>
          <p:spPr>
            <a:xfrm>
              <a:off x="3505200" y="1143000"/>
              <a:ext cx="38100" cy="38100"/>
            </a:xfrm>
            <a:prstGeom prst="rect">
              <a:avLst/>
            </a:prstGeom>
            <a:blipFill>
              <a:blip r:embed="rId7"/>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AEA61B2C-682A-D2B3-26A3-6FAD9531A0D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53BFA867-C2CA-CB2F-778F-5AF207C9B65D}"/>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DC875672-5AD5-849E-90CC-AC290083C66F}"/>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9D68B2C5-2094-8071-4FB9-390CA464A9D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CC0EDB89-8330-E993-A097-62159657CFA3}"/>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C2F1263F-53A0-B7F8-2508-829E1B599B7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94A61815-FEBD-A7C4-A0B6-9364E1121932}"/>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29FD8129-2F97-897C-4F90-6E51A0EBCFAB}"/>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065368B7-5B0B-DB03-2C92-19BBED950F4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EA68FBF1-94F6-DA0E-BB88-DF1A472E67A2}"/>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3B3071B1-1C6D-0850-3BB8-9C963E2C41A2}"/>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7E1B5509-E445-0532-5FFF-5BDA4585FE1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3EFC9F53-733A-21E8-FF4B-533F2CBBDC8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9D10965E-87B8-E0B6-684E-151D6A3E33A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ED26E68F-8C33-1F85-658F-FC67675A090D}"/>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8F8D040C-3091-9794-B9D8-245AD7EE42F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7CE8E7B7-0A6A-AE7D-5B71-1E0F09458695}"/>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631EA6ED-DD5C-7954-58EB-B5AF284A786A}"/>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067C95DE-AB9C-838E-E63D-E137D1B1B50B}"/>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34071843-8019-DB8D-77C2-D8D61544A69E}"/>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7ABA680C-4934-F08A-C4BD-90747D738C63}"/>
                </a:ext>
              </a:extLst>
            </p:cNvPr>
            <p:cNvPicPr>
              <a:picLocks/>
            </p:cNvPicPr>
            <p:nvPr/>
          </p:nvPicPr>
          <p:blipFill>
            <a:blip r:embed="rId8"/>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5246B82D-38AA-6C5C-901C-98D05D7FA68B}"/>
                </a:ext>
              </a:extLst>
            </p:cNvPr>
            <p:cNvPicPr>
              <a:picLocks/>
            </p:cNvPicPr>
            <p:nvPr/>
          </p:nvPicPr>
          <p:blipFill>
            <a:blip r:embed="rId9">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A[þaþ]F123[þxþ]H[þaþ]G1[þxþ]1[þaþ]F113[þxþ]2[þaþ]F83[þxþ]N[þaþ]F142[þxþ]Y[þaþ]KB[þxþ]N[þaþ]F144[þxþ]N[þaþ]F82[þxþ]þPresentation[þaþ]F155[þxþ]N[þaþ]U1U75[þxþ]X[þaþ]U1U68[þxþ]Y[þaþ]U12[þxþ]1[þaþ]U11[þxþ]1[þaþ]U10[þxþ]H[þaþ]F141[þxþ]o1oþ[þaþ]F116[þxþ]1[þaþ]U15[þxþ]þ&gt;24þ&gt;23þ&gt;22þ&gt;20þ&gt;21þ&gt;26þ&gt;25[þaþ]þ&gt;24U3[þxþ]0.204852099806209[þaþ]MF52[þxþ]None[þaþ]D_I[þxþ]SubRowD[þaþ]þ&gt;22FT[þxþ]V[þaþ]þ&gt;21FT[þxþ]V[þaþ]þ&gt;21U12[þxþ]S[þaþ]þ&gt;21U19[þxþ]T[þaþ]þ&gt;21U21[þxþ]&gt;21[þaþ]þ&gt;21U22[þxþ]þNone[þaþ]þ&gt;21U68[þxþ]Y[þaþ]þ&gt;21U4[þxþ]0.934028440513082[þaþ]þ&gt;21U3[þxþ]0.481587999202133[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2[þaþ]F187[þxþ]3[þaþ]F167[þxþ]420[þaþ]F168[þxþ]660[þaþ]F169[þxþ]5[þaþ]F170[þxþ]5[þaþ]F156[þxþ]0[þaþ]F157[þxþ]0[þaþ]F158[þxþ]0[þaþ]U113[þxþ]Infinity[þaþ]U1U80[þxþ]-1[þaþ]U19[þxþ]0[þaþ]F_1[þxþ]0.192307692307692[þaþ]F_2[þxþ]0.192307692307692[þaþ]F_3[þxþ]0.192307692307692[þaþ]F_4[þxþ]0.192307692307692[þaþ]F_5[þxþ]0.153846153846154[þaþ]F135[þxþ]309ca6d0f1ef4f25b463a119f8023f2d[þaþ]U1U81[þxþ]Y[þaþ]F192[þxþ]Y[þaþ]þ&gt;21U70[þxþ]TextStyle1[þaþ]þ&gt;21U62[þxþ]Y[þaþ]F190[þxþ]DoubleColorStyle1[þaþ]þ&gt;21U69[þxþ]N[þaþ]F_0[þxþ]0.177347930029178[þaþ]F166[þxþ]N[þaþ]F149[þxþ]InvertedTextStyle1[þaþ]þ&gt;21F148[þxþ]Topic[þaþ]F185[þxþ]417,397399902344[þaþ]F186[þxþ]750,680847167969[þaþ]U1U79[þxþ]0[þaþ]F184[þxþ]N[þaþ]U1U78[þxþ]50[þaþ]U110[þxþ]0[þaþ]U112[þxþ]NaN[þaþ]F84[þxþ]N[þaþ]F196[þxþ]L[þaþ]F195[þxþ]D[þaþ]F189[þxþ]N[þaþ]þ&gt;21F197[þxþ]Y[þaþ]þ&gt;21F198[þxþ]N[þaþ]F-3[þxþ]Template27[þaþ]F124[þxþ]8[þaþ]F_6[þxþ]0.0769230769230775[þaþ]F209[þxþ]77.3884[þaþ]F210[þxþ]179.7525[þaþ]þ&gt;24FT[þxþ]V[þaþ]OL[þxþ]1[þaþ]F222[þxþ]N[þaþ]F236[þxþ]AGENDA[þaþ]U114[þxþ]1[þaþ]þ&gt;21U84[þxþ]Y[þaþ]þ&gt;20F232[þxþ]Y[þaþ]þ&gt;20F233[þxþ]1[þaþ]þ&gt;20U12[þxþ]S[þaþ]þ&gt;20U19[þxþ]L[þaþ]þ&gt;20U10[þxþ]0[þaþ]þ&gt;20U9[þxþ]0[þaþ]þ&gt;20U3[þxþ]0.300481580626293[þaþ]þ&gt;20U4[þxþ]1[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85908735578162[þaþ]þ&gt;20FT[þxþ]V[þaþ]þ&gt;22U4[þxþ]1[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8[þaþ]þ&gt;20U2[þxþ]0[þaþ]þ&gt;22U5[þxþ]8[þaþ]þ&gt;22U2[þxþ]0[þaþ]þ&gt;23U12[þxþ]S[þaþ]þ&gt;23U19[þxþ]T[þaþ]þ&gt;23U10[þxþ]0[þaþ]þ&gt;23U9[þxþ]0[þaþ]þ&gt;23U3[þxþ]0.227413731301914[þaþ]þ&gt;23U4[þxþ]1[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1[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11.789451599121[þaþ]þ&gt;24U83[þxþ]222.783386230469[þaþ]þ&gt;23VA[þxþ]N[þaþ]þ&gt;23U82[þxþ]97.0871658325195[þaþ]þ&gt;23U83[þxþ]222.783386230469[þaþ]þ&gt;22F193[þxþ]N[þaþ]þ&gt;22VA[þxþ]N[þaþ]þ&gt;20VA[þxþ]Y[þaþ]þ&gt;20U82[þxþ]174.057952880859[þaþ]þ&gt;20U83[þxþ]58.569450378418[þaþ]þ&gt;22F194[þxþ]N[þaþ]þ&gt;22U82[þxþ]53.9392929077148[þaþ]þ&gt;22U83[þxþ]195.948654174805[þaþ]þ&gt;25U12[þxþ]S[þaþ]þ&gt;25U19[þxþ]TN[þaþ]þ&gt;25U10[þxþ]0[þaþ]þ&gt;25U9[þxþ]0[þaþ]þ&gt;25U3[þxþ]0.117537315747119[þaþ]þ&gt;25U4[þxþ]1[þaþ]þ&gt;25U22[þxþ]þNone[þaþ]þ&gt;25U68[þxþ]Y[þaþ]þ&gt;25U70[þxþ]TextStyle1[þaþ]þ&gt;25U73[þxþ]DataLabel[þaþ]þ&gt;25U71[þxþ]InvertedTextStyle1[þaþ]þ&gt;25U62[þxþ]Y[þaþ]þ&gt;25F198[þxþ]Y[þaþ]þ&gt;25F173[þxþ]Y[þaþ]þ&gt;25F179[þxþ]C[þaþ]þ&gt;25F176[þxþ]0.996845425867508[þaþ]þ&gt;25U26[þxþ]Bullet Shape 1[þaþ]þ&gt;25U47[þxþ]Bullet [þaþ]þ&gt;25U69[þxþ]N[þaþ]þ&gt;25U28[þxþ]N[þaþ]þ&gt;25FT[þxþ]V[þaþ]þ&gt;21F263[þxþ]7[þaþ]þ&gt;20F263[þxþ]7[þaþ]þ&gt;23F263[þxþ]7[þaþ]þ&gt;24F263[þxþ]7[þaþ]þ&gt;25F263[þxþ]0[þaþ]IF263[þxþ]4[þaþ]I_2F269[þxþ]-1[þaþ]I_2F264[þxþ]16[þaþ]I_2F265[þxþ]0[þaþ]þ&gt;25F148[þxþ]#[þaþ]F279[þxþ]23.2552[þaþ]F282[þxþ]277.9658[þaþ]F286[þxþ]Classic Color Palette[þaþ]F211[þxþ]N[þaþ]þ&gt;24U5[þxþ]8[þaþ]þ&gt;24U2[þxþ]0[þaþ]þ&gt;23U5[þxþ]8[þaþ]þ&gt;23U2[þxþ]0[þaþ]þ&gt;25U5[þxþ]8[þaþ]þ&gt;25U2[þxþ]8[þaþ]þ&gt;21F268[þxþ]N[þaþ]þ&gt;20F268[þxþ]N[þaþ]þ&gt;22F268[þxþ]N[þaþ]þ&gt;23F268[þxþ]N[þaþ]þ&gt;24F268[þxþ]N[þaþ]þ&gt;24U1[þxþ]0[þaþ]þ&gt;24U6[þxþ]0[þaþ]þ&gt;23U1[þxþ]0[þaþ]þ&gt;23U6[þxþ]0[þaþ]þ&gt;22U1[þxþ]0[þaþ]þ&gt;22U6[þxþ]0[þaþ]þ&gt;20U1[þxþ]0[þaþ]þ&gt;20U6[þxþ]0[þaþ]þ&gt;21U1[þxþ]0[þaþ]þ&gt;21U6[þxþ]0[þaþ]þ&gt;25U1[þxþ]0[þaþ]þ&gt;25U6[þxþ]0[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6FT[þxþ]V[þaþ]þ&gt;26U5[þxþ]0[þaþ]þ&gt;26U2[þxþ]0[þaþ]þ&gt;26U10[þxþ]0[þaþ]þ&gt;26U1[þxþ]0[þaþ]þ&gt;26U6[þxþ]4[þaþ]þ&gt;25F262[þxþ]Y[þaþ]þ&gt;25F261[þxþ]S36.svg[þaþ]F302[þxþ]1_Colored[þaþ]F300[þxþ]01_Agenda[þaþ]F301[þxþ]01_Standard[þaþ]þ&gt;24F303[þxþ]54[þaþ]þ&gt;23F303[þxþ]56[þaþ]þ&gt;22F303[þxþ]58[þaþ]þ&gt;20F303[þxþ]60[þaþ]þ&gt;21F303[þxþ]66[þaþ]þ&gt;26F303[þxþ]42[þaþ]þ&gt;25F303[þxþ]52[þaþ]þ&gt;25F306[þxþ]N[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4BA83DAA-3E22-A345-09E2-4D762FDEBF3F}"/>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82EE8F24-30D8-163F-771C-0A48C84676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9D76A437-BF6F-FD15-8F68-CA1EB65CB8F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721C4E3F-6B75-E0E6-8454-1A69EAB4610A}"/>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cxnSp>
          <p:nvCxnSpPr>
            <p:cNvPr id="402" name="þ&gt;26" hidden="1" title="V">
              <a:extLst>
                <a:ext uri="{FF2B5EF4-FFF2-40B4-BE49-F238E27FC236}">
                  <a16:creationId xmlns:a16="http://schemas.microsoft.com/office/drawing/2014/main" id="{96321FCF-F897-7FF4-BE8D-DB78A32DAB60}"/>
                </a:ext>
              </a:extLst>
            </p:cNvPr>
            <p:cNvCxnSpPr/>
            <p:nvPr/>
          </p:nvCxnSpPr>
          <p:spPr>
            <a:xfrm>
              <a:off x="3695700" y="1333500"/>
              <a:ext cx="12700" cy="1270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65F19784-D8DF-7A52-1A6F-D91465AE73FD}"/>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1A6AFBA1-8DA9-1639-1077-BC4FDB423C5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95D171A0-99B5-2F6B-E448-C182E8DBC0E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E2D19161-BC06-604D-C39F-BB7683B30FA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667D263C-79BD-3D16-E29C-72BAE2520E1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492182BB-B37A-E1F1-47EC-B5B04DBA6C7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3FD06871-D995-B390-8559-83D831C1AD3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FFD232E1-70AA-5F2B-C38B-8F6A3EE2DB5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278AE0B6-5EB4-32D2-7537-7420EA9EF09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87E13C76-CCAE-E95C-2690-30A02E3FE307}"/>
                </a:ext>
              </a:extLst>
            </p:cNvPr>
            <p:cNvSpPr>
              <a:spLocks/>
            </p:cNvSpPr>
            <p:nvPr/>
          </p:nvSpPr>
          <p:spPr>
            <a:xfrm>
              <a:off x="3695700" y="1333500"/>
              <a:ext cx="12700" cy="12700"/>
            </a:xfrm>
            <a:prstGeom prst="ellipse">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400" b="1">
                <a:solidFill>
                  <a:schemeClr val="tx1">
                    <a:lumMod val="100000"/>
                  </a:schemeClr>
                </a:solidFill>
                <a:latin typeface="Bierstadt" panose="020B0004020202020204" pitchFamily="34" charset="0"/>
              </a:endParaRPr>
            </a:p>
          </p:txBody>
        </p:sp>
        <p:sp>
          <p:nvSpPr>
            <p:cNvPr id="408" name="þ-25" hidden="1">
              <a:extLst>
                <a:ext uri="{FF2B5EF4-FFF2-40B4-BE49-F238E27FC236}">
                  <a16:creationId xmlns:a16="http://schemas.microsoft.com/office/drawing/2014/main" id="{03A00AEA-F428-4BF9-0245-19606791FBF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FF782251-EBF8-2646-4B05-5D339825F56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DFC3CD5F-BC88-4508-3D74-E4FEB140CD5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9B9353A4-5E24-6301-ED10-7B35CC73266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061D33B1-4CC7-86A5-983C-D13314E3B6A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72073EFF-4744-37BE-7CA5-9F6C1864045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12EF92EB-51FD-3705-EB44-06AE76BC725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B166E4A6-745B-E70C-FE51-DE56C5CB8D7C}"/>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b="1">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BF81A6C8-A1CA-F19D-3F59-5C3A4E30EF2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7D46D8A9-4115-3025-031F-E6828AF9F66A}"/>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F544AED3-14C9-2FF1-CA0F-31E73690AF91}"/>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E591CAC5-8EB6-C378-2C82-453CAA70F983}"/>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3783A66D-0814-E1EC-1190-0B3F0AA574D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bg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D86FDCA5-099E-5762-EAF9-A4FA1D1F0B8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b="1">
                <a:solidFill>
                  <a:schemeClr val="bg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A03AF421-DAE7-4717-A3E3-79DD09FC7ECD}"/>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D13245F8-885A-F384-936C-5E4B48D7BCCC}"/>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F87ED49F-F833-7A04-96F6-312D6C7C2CA3}"/>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31F4A6EA-C538-FCC7-BBA0-41E611E799A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55CF3E9D-D6A4-43E7-B5E6-1E2F7BB8E526}"/>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99F29129-3F39-4445-6B26-FA4075F14863}"/>
                </a:ext>
              </a:extLst>
            </p:cNvPr>
            <p:cNvSpPr/>
            <p:nvPr/>
          </p:nvSpPr>
          <p:spPr>
            <a:xfrm>
              <a:off x="3695700" y="1333500"/>
              <a:ext cx="12700" cy="127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1635C9E3-8AE0-39C4-8BD0-F3B83CF86C75}"/>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C1B1782F-2C42-D9A5-DC61-7D609A24BCD3}"/>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bg1">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49965945-0BE4-3657-A6A3-97A6442C025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154DA9BE-D0A5-9287-4C97-EFAFE985E74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E499847F-189B-D1ED-B4EC-D4E2A73DF94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15B58925-EEDA-6815-D6CB-E2BA12D812F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bg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168C8DCE-A399-2B60-F16D-104F93E89442}"/>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bg1">
                    <a:lumMod val="100000"/>
                  </a:schemeClr>
                </a:solidFill>
                <a:latin typeface="Bierstadt" panose="020B0004020202020204" pitchFamily="34" charset="0"/>
              </a:endParaRPr>
            </a:p>
          </p:txBody>
        </p:sp>
        <p:sp>
          <p:nvSpPr>
            <p:cNvPr id="428" name="þ&gt;21#1|T" title="þ\#1_1|1||&gt;21|">
              <a:extLst>
                <a:ext uri="{FF2B5EF4-FFF2-40B4-BE49-F238E27FC236}">
                  <a16:creationId xmlns:a16="http://schemas.microsoft.com/office/drawing/2014/main" id="{6CBE4C50-C143-966E-08BD-A406268B4A3A}"/>
                </a:ext>
              </a:extLst>
            </p:cNvPr>
            <p:cNvSpPr>
              <a:spLocks/>
            </p:cNvSpPr>
            <p:nvPr/>
          </p:nvSpPr>
          <p:spPr>
            <a:xfrm>
              <a:off x="4303357" y="1257300"/>
              <a:ext cx="1969406"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29" name="þ&gt;21#2|T" title="þ\#1_2|2||&gt;21|">
              <a:extLst>
                <a:ext uri="{FF2B5EF4-FFF2-40B4-BE49-F238E27FC236}">
                  <a16:creationId xmlns:a16="http://schemas.microsoft.com/office/drawing/2014/main" id="{9B1270C3-9C3F-718F-12EF-0A72E632C715}"/>
                </a:ext>
              </a:extLst>
            </p:cNvPr>
            <p:cNvSpPr>
              <a:spLocks/>
            </p:cNvSpPr>
            <p:nvPr/>
          </p:nvSpPr>
          <p:spPr>
            <a:xfrm>
              <a:off x="8494357" y="1257300"/>
              <a:ext cx="1969406"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0" name="þ&gt;21#3|T" title="þ\#1_3|3||&gt;21|">
              <a:extLst>
                <a:ext uri="{FF2B5EF4-FFF2-40B4-BE49-F238E27FC236}">
                  <a16:creationId xmlns:a16="http://schemas.microsoft.com/office/drawing/2014/main" id="{D51D013E-A6DF-D58A-750D-0747D1D99430}"/>
                </a:ext>
              </a:extLst>
            </p:cNvPr>
            <p:cNvSpPr>
              <a:spLocks/>
            </p:cNvSpPr>
            <p:nvPr/>
          </p:nvSpPr>
          <p:spPr>
            <a:xfrm>
              <a:off x="4303357" y="3035300"/>
              <a:ext cx="1969406"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1" name="þ&gt;21#4|T" title="þ\#1_4|4||&gt;21|">
              <a:extLst>
                <a:ext uri="{FF2B5EF4-FFF2-40B4-BE49-F238E27FC236}">
                  <a16:creationId xmlns:a16="http://schemas.microsoft.com/office/drawing/2014/main" id="{9508739F-4FF3-9F0F-F338-4E4A4756B155}"/>
                </a:ext>
              </a:extLst>
            </p:cNvPr>
            <p:cNvSpPr>
              <a:spLocks/>
            </p:cNvSpPr>
            <p:nvPr/>
          </p:nvSpPr>
          <p:spPr>
            <a:xfrm>
              <a:off x="8494357" y="3035300"/>
              <a:ext cx="1969406"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2" name="þ&gt;21#5|T" title="þ\#1_5|5||&gt;21|">
              <a:extLst>
                <a:ext uri="{FF2B5EF4-FFF2-40B4-BE49-F238E27FC236}">
                  <a16:creationId xmlns:a16="http://schemas.microsoft.com/office/drawing/2014/main" id="{28FEE55E-3E2D-EFBC-8FE8-3403F3576405}"/>
                </a:ext>
              </a:extLst>
            </p:cNvPr>
            <p:cNvSpPr>
              <a:spLocks/>
            </p:cNvSpPr>
            <p:nvPr/>
          </p:nvSpPr>
          <p:spPr>
            <a:xfrm>
              <a:off x="4303357" y="4813300"/>
              <a:ext cx="1969406"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3" name="þ&gt;21#6|T" title="þ\#1_6|6||&gt;21|">
              <a:extLst>
                <a:ext uri="{FF2B5EF4-FFF2-40B4-BE49-F238E27FC236}">
                  <a16:creationId xmlns:a16="http://schemas.microsoft.com/office/drawing/2014/main" id="{3F37F53D-B49A-5FC4-91F5-7E4FCE12D6BE}"/>
                </a:ext>
              </a:extLst>
            </p:cNvPr>
            <p:cNvSpPr>
              <a:spLocks/>
            </p:cNvSpPr>
            <p:nvPr/>
          </p:nvSpPr>
          <p:spPr>
            <a:xfrm>
              <a:off x="8494357" y="4813300"/>
              <a:ext cx="1969406"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4" name="þ&gt;20#1|L" title="þ\#1_1|1||&gt;20|">
              <a:extLst>
                <a:ext uri="{FF2B5EF4-FFF2-40B4-BE49-F238E27FC236}">
                  <a16:creationId xmlns:a16="http://schemas.microsoft.com/office/drawing/2014/main" id="{79DEEA32-9707-E54D-0CF5-142E80D34DE4}"/>
                </a:ext>
              </a:extLst>
            </p:cNvPr>
            <p:cNvSpPr>
              <a:spLocks/>
            </p:cNvSpPr>
            <p:nvPr/>
          </p:nvSpPr>
          <p:spPr>
            <a:xfrm>
              <a:off x="6272763" y="1257300"/>
              <a:ext cx="122878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09:00-10:00</a:t>
              </a:r>
            </a:p>
          </p:txBody>
        </p:sp>
        <p:sp>
          <p:nvSpPr>
            <p:cNvPr id="435" name="þ&gt;20#2|L" title="þ\#1_2|2||&gt;20|">
              <a:extLst>
                <a:ext uri="{FF2B5EF4-FFF2-40B4-BE49-F238E27FC236}">
                  <a16:creationId xmlns:a16="http://schemas.microsoft.com/office/drawing/2014/main" id="{9CE90580-B886-216B-3EF9-77A4CB9DF49F}"/>
                </a:ext>
              </a:extLst>
            </p:cNvPr>
            <p:cNvSpPr>
              <a:spLocks/>
            </p:cNvSpPr>
            <p:nvPr/>
          </p:nvSpPr>
          <p:spPr>
            <a:xfrm>
              <a:off x="10463763" y="1257300"/>
              <a:ext cx="122878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10:00-11:00</a:t>
              </a:r>
            </a:p>
          </p:txBody>
        </p:sp>
        <p:sp>
          <p:nvSpPr>
            <p:cNvPr id="436" name="þ&gt;20#3|L" title="þ\#1_3|3||&gt;20|">
              <a:extLst>
                <a:ext uri="{FF2B5EF4-FFF2-40B4-BE49-F238E27FC236}">
                  <a16:creationId xmlns:a16="http://schemas.microsoft.com/office/drawing/2014/main" id="{574128D6-1560-7465-F94C-E62F24DEAD9E}"/>
                </a:ext>
              </a:extLst>
            </p:cNvPr>
            <p:cNvSpPr>
              <a:spLocks/>
            </p:cNvSpPr>
            <p:nvPr/>
          </p:nvSpPr>
          <p:spPr>
            <a:xfrm>
              <a:off x="6272763" y="3035300"/>
              <a:ext cx="122878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11:00-12:00</a:t>
              </a:r>
            </a:p>
          </p:txBody>
        </p:sp>
        <p:sp>
          <p:nvSpPr>
            <p:cNvPr id="437" name="þ&gt;20#4|L" title="þ\#1_4|4||&gt;20|">
              <a:extLst>
                <a:ext uri="{FF2B5EF4-FFF2-40B4-BE49-F238E27FC236}">
                  <a16:creationId xmlns:a16="http://schemas.microsoft.com/office/drawing/2014/main" id="{B819F370-93D5-BA96-1884-8ECA6FDDCF9C}"/>
                </a:ext>
              </a:extLst>
            </p:cNvPr>
            <p:cNvSpPr>
              <a:spLocks/>
            </p:cNvSpPr>
            <p:nvPr/>
          </p:nvSpPr>
          <p:spPr>
            <a:xfrm>
              <a:off x="10463763" y="3035300"/>
              <a:ext cx="122878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12:00-13:00</a:t>
              </a:r>
            </a:p>
          </p:txBody>
        </p:sp>
        <p:sp>
          <p:nvSpPr>
            <p:cNvPr id="438" name="þ&gt;20#5|L" title="þ\#1_5|5||&gt;20|">
              <a:extLst>
                <a:ext uri="{FF2B5EF4-FFF2-40B4-BE49-F238E27FC236}">
                  <a16:creationId xmlns:a16="http://schemas.microsoft.com/office/drawing/2014/main" id="{1AE64683-9CCE-8985-5598-BDCEC082C24B}"/>
                </a:ext>
              </a:extLst>
            </p:cNvPr>
            <p:cNvSpPr>
              <a:spLocks/>
            </p:cNvSpPr>
            <p:nvPr/>
          </p:nvSpPr>
          <p:spPr>
            <a:xfrm>
              <a:off x="6272763" y="4813300"/>
              <a:ext cx="122878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13:00-14:00</a:t>
              </a:r>
            </a:p>
          </p:txBody>
        </p:sp>
        <p:sp>
          <p:nvSpPr>
            <p:cNvPr id="439" name="þ&gt;20#6|L" title="þ\#1_6|6||&gt;20|">
              <a:extLst>
                <a:ext uri="{FF2B5EF4-FFF2-40B4-BE49-F238E27FC236}">
                  <a16:creationId xmlns:a16="http://schemas.microsoft.com/office/drawing/2014/main" id="{9559BEB6-E82D-8648-5491-4D7E3C521188}"/>
                </a:ext>
              </a:extLst>
            </p:cNvPr>
            <p:cNvSpPr>
              <a:spLocks/>
            </p:cNvSpPr>
            <p:nvPr/>
          </p:nvSpPr>
          <p:spPr>
            <a:xfrm>
              <a:off x="10463763" y="4813300"/>
              <a:ext cx="122878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14:00-15:00</a:t>
              </a:r>
            </a:p>
          </p:txBody>
        </p:sp>
        <p:sp>
          <p:nvSpPr>
            <p:cNvPr id="440" name="þ&gt;25#1|TN" title="þ\#1_1|1|||0">
              <a:extLst>
                <a:ext uri="{FF2B5EF4-FFF2-40B4-BE49-F238E27FC236}">
                  <a16:creationId xmlns:a16="http://schemas.microsoft.com/office/drawing/2014/main" id="{E0CDFE3E-46AC-DA2C-C83C-D86E301B5DB8}"/>
                </a:ext>
              </a:extLst>
            </p:cNvPr>
            <p:cNvSpPr>
              <a:spLocks/>
            </p:cNvSpPr>
            <p:nvPr/>
          </p:nvSpPr>
          <p:spPr>
            <a:xfrm>
              <a:off x="3721100" y="1855931"/>
              <a:ext cx="480657" cy="479141"/>
            </a:xfrm>
            <a:prstGeom prst="ellipse">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tx1">
                      <a:lumMod val="100000"/>
                    </a:schemeClr>
                  </a:solidFill>
                  <a:latin typeface="Bierstadt" panose="020B0004020202020204" pitchFamily="34" charset="0"/>
                </a:rPr>
                <a:t>01</a:t>
              </a:r>
            </a:p>
          </p:txBody>
        </p:sp>
        <p:sp>
          <p:nvSpPr>
            <p:cNvPr id="441" name="þ&gt;25#2|TN" title="þ\#1_2|2|||0">
              <a:extLst>
                <a:ext uri="{FF2B5EF4-FFF2-40B4-BE49-F238E27FC236}">
                  <a16:creationId xmlns:a16="http://schemas.microsoft.com/office/drawing/2014/main" id="{6909A15A-58D2-4E65-C523-CC405E5B6EA1}"/>
                </a:ext>
              </a:extLst>
            </p:cNvPr>
            <p:cNvSpPr>
              <a:spLocks/>
            </p:cNvSpPr>
            <p:nvPr/>
          </p:nvSpPr>
          <p:spPr>
            <a:xfrm>
              <a:off x="7912100" y="1855931"/>
              <a:ext cx="480657" cy="479141"/>
            </a:xfrm>
            <a:prstGeom prst="ellipse">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tx1">
                      <a:lumMod val="100000"/>
                    </a:schemeClr>
                  </a:solidFill>
                  <a:latin typeface="Bierstadt" panose="020B0004020202020204" pitchFamily="34" charset="0"/>
                </a:rPr>
                <a:t>02</a:t>
              </a:r>
            </a:p>
          </p:txBody>
        </p:sp>
        <p:sp>
          <p:nvSpPr>
            <p:cNvPr id="442" name="þ&gt;25#3|TN" title="þ\#1_3|3|||0">
              <a:extLst>
                <a:ext uri="{FF2B5EF4-FFF2-40B4-BE49-F238E27FC236}">
                  <a16:creationId xmlns:a16="http://schemas.microsoft.com/office/drawing/2014/main" id="{2192C77F-CE44-0C1E-5A28-C36B72110047}"/>
                </a:ext>
              </a:extLst>
            </p:cNvPr>
            <p:cNvSpPr>
              <a:spLocks/>
            </p:cNvSpPr>
            <p:nvPr/>
          </p:nvSpPr>
          <p:spPr>
            <a:xfrm>
              <a:off x="3721100" y="3633931"/>
              <a:ext cx="480657" cy="479141"/>
            </a:xfrm>
            <a:prstGeom prst="ellipse">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tx1">
                      <a:lumMod val="100000"/>
                    </a:schemeClr>
                  </a:solidFill>
                  <a:latin typeface="Bierstadt" panose="020B0004020202020204" pitchFamily="34" charset="0"/>
                </a:rPr>
                <a:t>03</a:t>
              </a:r>
            </a:p>
          </p:txBody>
        </p:sp>
        <p:sp>
          <p:nvSpPr>
            <p:cNvPr id="443" name="þ&gt;25#4|TN" title="þ\#1_4|4|||0">
              <a:extLst>
                <a:ext uri="{FF2B5EF4-FFF2-40B4-BE49-F238E27FC236}">
                  <a16:creationId xmlns:a16="http://schemas.microsoft.com/office/drawing/2014/main" id="{F8E9114A-EA2B-2278-46F8-943B0A95FCC8}"/>
                </a:ext>
              </a:extLst>
            </p:cNvPr>
            <p:cNvSpPr>
              <a:spLocks/>
            </p:cNvSpPr>
            <p:nvPr/>
          </p:nvSpPr>
          <p:spPr>
            <a:xfrm>
              <a:off x="7912100" y="3633931"/>
              <a:ext cx="480657" cy="479141"/>
            </a:xfrm>
            <a:prstGeom prst="ellipse">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tx1">
                      <a:lumMod val="100000"/>
                    </a:schemeClr>
                  </a:solidFill>
                  <a:latin typeface="Bierstadt" panose="020B0004020202020204" pitchFamily="34" charset="0"/>
                </a:rPr>
                <a:t>04</a:t>
              </a:r>
            </a:p>
          </p:txBody>
        </p:sp>
        <p:sp>
          <p:nvSpPr>
            <p:cNvPr id="444" name="þ&gt;25#5|TN" title="þ\#1_5|5|||0">
              <a:extLst>
                <a:ext uri="{FF2B5EF4-FFF2-40B4-BE49-F238E27FC236}">
                  <a16:creationId xmlns:a16="http://schemas.microsoft.com/office/drawing/2014/main" id="{A93EEF44-3592-049C-512A-EA22EE5059EC}"/>
                </a:ext>
              </a:extLst>
            </p:cNvPr>
            <p:cNvSpPr>
              <a:spLocks/>
            </p:cNvSpPr>
            <p:nvPr/>
          </p:nvSpPr>
          <p:spPr>
            <a:xfrm>
              <a:off x="3721100" y="5411931"/>
              <a:ext cx="480657" cy="479141"/>
            </a:xfrm>
            <a:prstGeom prst="ellipse">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tx1">
                      <a:lumMod val="100000"/>
                    </a:schemeClr>
                  </a:solidFill>
                  <a:latin typeface="Bierstadt" panose="020B0004020202020204" pitchFamily="34" charset="0"/>
                </a:rPr>
                <a:t>05</a:t>
              </a:r>
            </a:p>
          </p:txBody>
        </p:sp>
        <p:sp>
          <p:nvSpPr>
            <p:cNvPr id="445" name="þ&gt;25#6|TN" title="þ\#1_6|6|||0">
              <a:extLst>
                <a:ext uri="{FF2B5EF4-FFF2-40B4-BE49-F238E27FC236}">
                  <a16:creationId xmlns:a16="http://schemas.microsoft.com/office/drawing/2014/main" id="{6FA9733A-8419-1535-AD95-F8C2EACF3F74}"/>
                </a:ext>
              </a:extLst>
            </p:cNvPr>
            <p:cNvSpPr>
              <a:spLocks/>
            </p:cNvSpPr>
            <p:nvPr/>
          </p:nvSpPr>
          <p:spPr>
            <a:xfrm>
              <a:off x="7912100" y="5411931"/>
              <a:ext cx="480657" cy="479141"/>
            </a:xfrm>
            <a:prstGeom prst="ellipse">
              <a:avLst/>
            </a:prstGeom>
            <a:solidFill>
              <a:schemeClr val="bg1">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400" b="1">
                  <a:solidFill>
                    <a:schemeClr val="tx1">
                      <a:lumMod val="100000"/>
                    </a:schemeClr>
                  </a:solidFill>
                  <a:latin typeface="Bierstadt" panose="020B0004020202020204" pitchFamily="34" charset="0"/>
                </a:rPr>
                <a:t>06</a:t>
              </a:r>
            </a:p>
          </p:txBody>
        </p:sp>
        <p:cxnSp>
          <p:nvCxnSpPr>
            <p:cNvPr id="458" name="þ&gt;26#1|S" title="þ\#1_1|1|||">
              <a:extLst>
                <a:ext uri="{FF2B5EF4-FFF2-40B4-BE49-F238E27FC236}">
                  <a16:creationId xmlns:a16="http://schemas.microsoft.com/office/drawing/2014/main" id="{EF31F9DB-140B-F13B-8D9C-CB08882D6C9B}"/>
                </a:ext>
              </a:extLst>
            </p:cNvPr>
            <p:cNvCxnSpPr/>
            <p:nvPr/>
          </p:nvCxnSpPr>
          <p:spPr>
            <a:xfrm>
              <a:off x="4303357" y="1257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9" name="þ&gt;26#2|S" title="þ\#1_2|2|||">
              <a:extLst>
                <a:ext uri="{FF2B5EF4-FFF2-40B4-BE49-F238E27FC236}">
                  <a16:creationId xmlns:a16="http://schemas.microsoft.com/office/drawing/2014/main" id="{01102087-D808-7ACF-87D3-0101005B38D4}"/>
                </a:ext>
              </a:extLst>
            </p:cNvPr>
            <p:cNvCxnSpPr/>
            <p:nvPr/>
          </p:nvCxnSpPr>
          <p:spPr>
            <a:xfrm>
              <a:off x="8494357" y="1257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0" name="þ&gt;26#3|S" title="þ\#1_3|3|||">
              <a:extLst>
                <a:ext uri="{FF2B5EF4-FFF2-40B4-BE49-F238E27FC236}">
                  <a16:creationId xmlns:a16="http://schemas.microsoft.com/office/drawing/2014/main" id="{9A671C8D-F554-EF66-51FF-8FA1297C6540}"/>
                </a:ext>
              </a:extLst>
            </p:cNvPr>
            <p:cNvCxnSpPr/>
            <p:nvPr/>
          </p:nvCxnSpPr>
          <p:spPr>
            <a:xfrm>
              <a:off x="4303357" y="3035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1" name="þ&gt;26#4|S" title="þ\#1_4|4|||">
              <a:extLst>
                <a:ext uri="{FF2B5EF4-FFF2-40B4-BE49-F238E27FC236}">
                  <a16:creationId xmlns:a16="http://schemas.microsoft.com/office/drawing/2014/main" id="{D2DD3FB4-2B88-D6BE-D1D4-5D0B839B9B47}"/>
                </a:ext>
              </a:extLst>
            </p:cNvPr>
            <p:cNvCxnSpPr/>
            <p:nvPr/>
          </p:nvCxnSpPr>
          <p:spPr>
            <a:xfrm>
              <a:off x="8494357" y="3035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2" name="þ&gt;26#5|S" title="þ\#1_5|5|||">
              <a:extLst>
                <a:ext uri="{FF2B5EF4-FFF2-40B4-BE49-F238E27FC236}">
                  <a16:creationId xmlns:a16="http://schemas.microsoft.com/office/drawing/2014/main" id="{9BBF7825-1DB1-CA62-3BB0-D0792506DACC}"/>
                </a:ext>
              </a:extLst>
            </p:cNvPr>
            <p:cNvCxnSpPr/>
            <p:nvPr/>
          </p:nvCxnSpPr>
          <p:spPr>
            <a:xfrm>
              <a:off x="4303357" y="4813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3" name="þ&gt;26#6|S" title="þ\#1_6|6|||">
              <a:extLst>
                <a:ext uri="{FF2B5EF4-FFF2-40B4-BE49-F238E27FC236}">
                  <a16:creationId xmlns:a16="http://schemas.microsoft.com/office/drawing/2014/main" id="{27A7EDD6-3F5F-16DA-C7E1-1529553F058A}"/>
                </a:ext>
              </a:extLst>
            </p:cNvPr>
            <p:cNvCxnSpPr/>
            <p:nvPr/>
          </p:nvCxnSpPr>
          <p:spPr>
            <a:xfrm>
              <a:off x="8494357" y="4813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17" name="þ\#1_1" descr="Section # 1@0@0" hidden="1" title="1">
              <a:extLst>
                <a:ext uri="{FF2B5EF4-FFF2-40B4-BE49-F238E27FC236}">
                  <a16:creationId xmlns:a16="http://schemas.microsoft.com/office/drawing/2014/main" id="{FFB0E113-F3CD-13CA-4EB2-48D01C5170B2}"/>
                </a:ext>
              </a:extLst>
            </p:cNvPr>
            <p:cNvSpPr/>
            <p:nvPr/>
          </p:nvSpPr>
          <p:spPr>
            <a:xfrm>
              <a:off x="3619500" y="1257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2" descr="Section # 1@0@0" hidden="1" title="1">
              <a:extLst>
                <a:ext uri="{FF2B5EF4-FFF2-40B4-BE49-F238E27FC236}">
                  <a16:creationId xmlns:a16="http://schemas.microsoft.com/office/drawing/2014/main" id="{F8EDE904-D744-C194-A4D4-B3CD62AD090A}"/>
                </a:ext>
              </a:extLst>
            </p:cNvPr>
            <p:cNvSpPr/>
            <p:nvPr/>
          </p:nvSpPr>
          <p:spPr>
            <a:xfrm>
              <a:off x="7810500" y="1257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3" descr="Section # 1@0@0" hidden="1" title="1">
              <a:extLst>
                <a:ext uri="{FF2B5EF4-FFF2-40B4-BE49-F238E27FC236}">
                  <a16:creationId xmlns:a16="http://schemas.microsoft.com/office/drawing/2014/main" id="{D8D2485A-03A7-CBD2-F606-7640DB825438}"/>
                </a:ext>
              </a:extLst>
            </p:cNvPr>
            <p:cNvSpPr/>
            <p:nvPr/>
          </p:nvSpPr>
          <p:spPr>
            <a:xfrm>
              <a:off x="3619500" y="3035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4" descr="Section # 1@0@0" hidden="1" title="1">
              <a:extLst>
                <a:ext uri="{FF2B5EF4-FFF2-40B4-BE49-F238E27FC236}">
                  <a16:creationId xmlns:a16="http://schemas.microsoft.com/office/drawing/2014/main" id="{DBA03490-B221-5217-9EDD-9710A6337605}"/>
                </a:ext>
              </a:extLst>
            </p:cNvPr>
            <p:cNvSpPr/>
            <p:nvPr/>
          </p:nvSpPr>
          <p:spPr>
            <a:xfrm>
              <a:off x="7810500" y="3035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5" descr="Section # 1@0@0" hidden="1" title="1">
              <a:extLst>
                <a:ext uri="{FF2B5EF4-FFF2-40B4-BE49-F238E27FC236}">
                  <a16:creationId xmlns:a16="http://schemas.microsoft.com/office/drawing/2014/main" id="{EB74A6F5-9A26-84B5-F671-F9034197A3E9}"/>
                </a:ext>
              </a:extLst>
            </p:cNvPr>
            <p:cNvSpPr/>
            <p:nvPr/>
          </p:nvSpPr>
          <p:spPr>
            <a:xfrm>
              <a:off x="3619500" y="4813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6" descr="Section # 1@0@0" hidden="1" title="1">
              <a:extLst>
                <a:ext uri="{FF2B5EF4-FFF2-40B4-BE49-F238E27FC236}">
                  <a16:creationId xmlns:a16="http://schemas.microsoft.com/office/drawing/2014/main" id="{E6672254-AB59-C7D7-9090-C68AE5531341}"/>
                </a:ext>
              </a:extLst>
            </p:cNvPr>
            <p:cNvSpPr/>
            <p:nvPr/>
          </p:nvSpPr>
          <p:spPr>
            <a:xfrm>
              <a:off x="7810500" y="4813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21531707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28" name="þK">
            <a:extLst>
              <a:ext uri="{FF2B5EF4-FFF2-40B4-BE49-F238E27FC236}">
                <a16:creationId xmlns:a16="http://schemas.microsoft.com/office/drawing/2014/main" id="{03AEB59A-6109-B120-DEF6-D6A55D2FC628}"/>
              </a:ext>
            </a:extLst>
          </p:cNvPr>
          <p:cNvGrpSpPr/>
          <p:nvPr/>
        </p:nvGrpSpPr>
        <p:grpSpPr>
          <a:xfrm>
            <a:off x="3505200" y="1143000"/>
            <a:ext cx="8509000" cy="5461000"/>
            <a:chOff x="3505200" y="1143000"/>
            <a:chExt cx="8509000" cy="5461000"/>
          </a:xfrm>
        </p:grpSpPr>
        <p:sp>
          <p:nvSpPr>
            <p:cNvPr id="415" name="þ&gt;24#6|T" title="þ\#1_6|6||&gt;24|">
              <a:extLst>
                <a:ext uri="{FF2B5EF4-FFF2-40B4-BE49-F238E27FC236}">
                  <a16:creationId xmlns:a16="http://schemas.microsoft.com/office/drawing/2014/main" id="{0EDE2D22-F25A-03B1-D2D5-6EC76E23EC91}"/>
                </a:ext>
              </a:extLst>
            </p:cNvPr>
            <p:cNvSpPr>
              <a:spLocks/>
            </p:cNvSpPr>
            <p:nvPr/>
          </p:nvSpPr>
          <p:spPr>
            <a:xfrm>
              <a:off x="4613740" y="5981664"/>
              <a:ext cx="7238890" cy="52073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marL="36000">
                <a:buSzPct val="100000"/>
              </a:pPr>
              <a:r>
                <a:rPr lang="it-IT" sz="10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14" name="þ&gt;24#5|T" title="þ\#1_5|5||&gt;24|">
              <a:extLst>
                <a:ext uri="{FF2B5EF4-FFF2-40B4-BE49-F238E27FC236}">
                  <a16:creationId xmlns:a16="http://schemas.microsoft.com/office/drawing/2014/main" id="{FF2D6906-2071-F429-A770-72BEBDD1DCEB}"/>
                </a:ext>
              </a:extLst>
            </p:cNvPr>
            <p:cNvSpPr>
              <a:spLocks/>
            </p:cNvSpPr>
            <p:nvPr/>
          </p:nvSpPr>
          <p:spPr>
            <a:xfrm>
              <a:off x="4613740" y="5158184"/>
              <a:ext cx="7238890" cy="52073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marL="36000">
                <a:buSzPct val="100000"/>
              </a:pPr>
              <a:r>
                <a:rPr lang="it-IT" sz="10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13" name="þ&gt;24#4|T" title="þ\#1_4|4||&gt;24|">
              <a:extLst>
                <a:ext uri="{FF2B5EF4-FFF2-40B4-BE49-F238E27FC236}">
                  <a16:creationId xmlns:a16="http://schemas.microsoft.com/office/drawing/2014/main" id="{7DE6402F-2F50-E09A-CDA4-92EAB15AB21B}"/>
                </a:ext>
              </a:extLst>
            </p:cNvPr>
            <p:cNvSpPr>
              <a:spLocks/>
            </p:cNvSpPr>
            <p:nvPr/>
          </p:nvSpPr>
          <p:spPr>
            <a:xfrm>
              <a:off x="4613740" y="4334704"/>
              <a:ext cx="7238890" cy="52073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marL="36000">
                <a:buSzPct val="100000"/>
              </a:pPr>
              <a:r>
                <a:rPr lang="it-IT" sz="10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12" name="þ&gt;24#3|T" title="þ\#1_3|3||&gt;24|">
              <a:extLst>
                <a:ext uri="{FF2B5EF4-FFF2-40B4-BE49-F238E27FC236}">
                  <a16:creationId xmlns:a16="http://schemas.microsoft.com/office/drawing/2014/main" id="{DA3FDDA6-153A-AF55-8B43-672A1A512BFA}"/>
                </a:ext>
              </a:extLst>
            </p:cNvPr>
            <p:cNvSpPr>
              <a:spLocks/>
            </p:cNvSpPr>
            <p:nvPr/>
          </p:nvSpPr>
          <p:spPr>
            <a:xfrm>
              <a:off x="4613740" y="3511224"/>
              <a:ext cx="7238890" cy="52073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marL="36000">
                <a:buSzPct val="100000"/>
              </a:pPr>
              <a:r>
                <a:rPr lang="it-IT" sz="10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11" name="þ&gt;24#2|T" title="þ\#1_2|2||&gt;24|">
              <a:extLst>
                <a:ext uri="{FF2B5EF4-FFF2-40B4-BE49-F238E27FC236}">
                  <a16:creationId xmlns:a16="http://schemas.microsoft.com/office/drawing/2014/main" id="{853D995B-D841-1CE2-BE52-C7C7FD6E0D41}"/>
                </a:ext>
              </a:extLst>
            </p:cNvPr>
            <p:cNvSpPr>
              <a:spLocks/>
            </p:cNvSpPr>
            <p:nvPr/>
          </p:nvSpPr>
          <p:spPr>
            <a:xfrm>
              <a:off x="4613740" y="2687744"/>
              <a:ext cx="7238890" cy="52073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marL="36000">
                <a:buSzPct val="100000"/>
              </a:pPr>
              <a:r>
                <a:rPr lang="it-IT" sz="10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10" name="þ&gt;24#1|T" title="þ\#1_1|1||&gt;24|">
              <a:extLst>
                <a:ext uri="{FF2B5EF4-FFF2-40B4-BE49-F238E27FC236}">
                  <a16:creationId xmlns:a16="http://schemas.microsoft.com/office/drawing/2014/main" id="{E8DA6311-2E4A-D60F-1C6A-61D54F313AAA}"/>
                </a:ext>
              </a:extLst>
            </p:cNvPr>
            <p:cNvSpPr>
              <a:spLocks/>
            </p:cNvSpPr>
            <p:nvPr/>
          </p:nvSpPr>
          <p:spPr>
            <a:xfrm>
              <a:off x="4613740" y="1590324"/>
              <a:ext cx="7238890" cy="794675"/>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marL="36000">
                <a:buSzPct val="100000"/>
              </a:pPr>
              <a:r>
                <a:rPr lang="it-IT" sz="1000">
                  <a:solidFill>
                    <a:schemeClr val="tx1">
                      <a:lumMod val="100000"/>
                    </a:schemeClr>
                  </a:solidFill>
                  <a:latin typeface="Bierstadt" panose="020B0004020202020204" pitchFamily="34" charset="0"/>
                </a:rPr>
                <a:t>Lorem ipsum dolor sit amet, consectetur adipisci elit, sed do eiusmod tempor incidunt ut labore et dolore magna aliqua. Ut enim ad minim veniam, quis nostrum exercitationem ullamco laboriosam, nisi ut aliquid ex ea commodi consequatur. </a:t>
              </a:r>
            </a:p>
          </p:txBody>
        </p:sp>
        <p:sp>
          <p:nvSpPr>
            <p:cNvPr id="402" name="þH#6" descr="1 1" hidden="1" title="|6|">
              <a:extLst>
                <a:ext uri="{FF2B5EF4-FFF2-40B4-BE49-F238E27FC236}">
                  <a16:creationId xmlns:a16="http://schemas.microsoft.com/office/drawing/2014/main" id="{D2CE2646-BB32-E9F2-CEFD-88C21FDCB185}"/>
                </a:ext>
              </a:extLst>
            </p:cNvPr>
            <p:cNvSpPr/>
            <p:nvPr/>
          </p:nvSpPr>
          <p:spPr>
            <a:xfrm>
              <a:off x="3568700" y="5755118"/>
              <a:ext cx="8382000" cy="74728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400" name="þH#5" descr="1 1" hidden="1" title="|5|">
              <a:extLst>
                <a:ext uri="{FF2B5EF4-FFF2-40B4-BE49-F238E27FC236}">
                  <a16:creationId xmlns:a16="http://schemas.microsoft.com/office/drawing/2014/main" id="{67870643-D73C-CC48-396F-797B15481D60}"/>
                </a:ext>
              </a:extLst>
            </p:cNvPr>
            <p:cNvSpPr/>
            <p:nvPr/>
          </p:nvSpPr>
          <p:spPr>
            <a:xfrm>
              <a:off x="3568700" y="4931638"/>
              <a:ext cx="8382000" cy="74728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398" name="þH#4" descr="1 1" hidden="1" title="|4|">
              <a:extLst>
                <a:ext uri="{FF2B5EF4-FFF2-40B4-BE49-F238E27FC236}">
                  <a16:creationId xmlns:a16="http://schemas.microsoft.com/office/drawing/2014/main" id="{854B5B2F-1BF2-B1B7-78A2-F632561D9B80}"/>
                </a:ext>
              </a:extLst>
            </p:cNvPr>
            <p:cNvSpPr/>
            <p:nvPr/>
          </p:nvSpPr>
          <p:spPr>
            <a:xfrm>
              <a:off x="3568700" y="4108158"/>
              <a:ext cx="8382000" cy="74728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396" name="þH#3" descr="1 1" hidden="1" title="|3|">
              <a:extLst>
                <a:ext uri="{FF2B5EF4-FFF2-40B4-BE49-F238E27FC236}">
                  <a16:creationId xmlns:a16="http://schemas.microsoft.com/office/drawing/2014/main" id="{BE6D94C9-C1B1-12D2-8E98-C61457112887}"/>
                </a:ext>
              </a:extLst>
            </p:cNvPr>
            <p:cNvSpPr/>
            <p:nvPr/>
          </p:nvSpPr>
          <p:spPr>
            <a:xfrm>
              <a:off x="3568700" y="3284678"/>
              <a:ext cx="8382000" cy="74728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394" name="þH#2" descr="1 1" hidden="1" title="|2|">
              <a:extLst>
                <a:ext uri="{FF2B5EF4-FFF2-40B4-BE49-F238E27FC236}">
                  <a16:creationId xmlns:a16="http://schemas.microsoft.com/office/drawing/2014/main" id="{042927EF-7C5E-3A42-FCEC-728AA5A6276B}"/>
                </a:ext>
              </a:extLst>
            </p:cNvPr>
            <p:cNvSpPr/>
            <p:nvPr/>
          </p:nvSpPr>
          <p:spPr>
            <a:xfrm>
              <a:off x="3568700" y="2461198"/>
              <a:ext cx="8382000" cy="74728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392" name="þH#1" descr="1 1" hidden="1" title="|1|">
              <a:extLst>
                <a:ext uri="{FF2B5EF4-FFF2-40B4-BE49-F238E27FC236}">
                  <a16:creationId xmlns:a16="http://schemas.microsoft.com/office/drawing/2014/main" id="{B057413A-9B0D-58C7-6F18-D8650BC7800F}"/>
                </a:ext>
              </a:extLst>
            </p:cNvPr>
            <p:cNvSpPr/>
            <p:nvPr/>
          </p:nvSpPr>
          <p:spPr>
            <a:xfrm>
              <a:off x="3568700" y="1244600"/>
              <a:ext cx="8382000" cy="1140398"/>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4723ED24-45CA-333A-25CD-2ECBDAB0E160}"/>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marL="228600" algn="ctr">
                <a:buSzPct val="100000"/>
              </a:pPr>
              <a:endParaRPr lang="it-IT" sz="900">
                <a:solidFill>
                  <a:srgbClr val="F2F2F2">
                    <a:lumMod val="100000"/>
                  </a:srgbClr>
                </a:solidFill>
                <a:latin typeface="Bierstadt" panose="020B0004020202020204" pitchFamily="34" charset="0"/>
              </a:endParaRPr>
            </a:p>
          </p:txBody>
        </p:sp>
        <p:sp>
          <p:nvSpPr>
            <p:cNvPr id="390" name="þO" descr="80#43.69228" hidden="1" title="1.830987">
              <a:extLst>
                <a:ext uri="{FF2B5EF4-FFF2-40B4-BE49-F238E27FC236}">
                  <a16:creationId xmlns:a16="http://schemas.microsoft.com/office/drawing/2014/main" id="{D3FA7451-365F-F34E-DE4E-7F5100105459}"/>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32C50487-228D-07B4-87A5-D61B5756CCA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1842984B-0831-0C61-DBE2-8950C7000C0D}"/>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F75E4723-BB27-A922-1DD3-E4E2926285ED}"/>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8BFB61FD-3DCC-CA39-CFBD-9C34F230B0C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AC3C618B-CF22-56BE-00FA-31343F4363AF}"/>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8EEA4F45-B591-1078-EC16-EA99A30491B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74A628F7-4EA9-CF2B-E486-C3C14031A63A}"/>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FC689D46-86A9-3C53-BE2B-2A3AF4083216}"/>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150E0C66-6A1A-30F5-74EA-472A19CF162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CC069CD1-F277-63F1-BDB8-132AA6F8BD8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A4FC527C-6A1D-30BD-916B-FDA0A4455B4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E8805460-9934-C2CC-BD31-2E4299E4CB9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1A41C109-16D3-0675-9278-4C7EF8CC1C5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74A04FF7-73A2-71D8-1DF8-FA56A1DE419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44E35485-B865-80B4-1C4E-501CD5486E41}"/>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D8F3ED4B-375C-4082-7A29-C00DBE14F9A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E23205BC-5360-774B-91C7-B39CD125B62E}"/>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64728A62-B584-4227-882C-36CDA4851F20}"/>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B71C64D5-F362-7999-5E96-F1771FA31AD1}"/>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37CB78F6-98DE-4449-88DB-62CE35BF531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51764865-074D-B99A-E0E8-F057EDEC6A53}"/>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9A3352AA-8C72-0D6F-C8C6-CEBBEE1F18B7}"/>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N[þaþ]F144[þxþ]N[þaþ]F82[þxþ]þPresentation[þaþ]F155[þxþ]Y[þaþ]U1U75[þxþ]X[þaþ]U1U68[þxþ]Y[þaþ]U12[þxþ]1[þaþ]U11[þxþ]1[þaþ]U10[þxþ]V[þaþ]F141[þxþ]o1oþ[þaþ]F116[þxþ]1[þaþ]U15[þxþ]þ&gt;24þ&gt;21þ&gt;20þ&gt;25[þaþ]þ&gt;24U3[þxþ]0.380107089327429[þaþ]MF52[þxþ]None[þaþ]D_I[þxþ]SubRowD[þaþ]þ&gt;21FT[þxþ]V[þaþ]þ&gt;21U12[þxþ]S[þaþ]þ&gt;21U19[þxþ]T[þaþ]þ&gt;21U21[þxþ]&gt;21[þaþ]þ&gt;21U22[þxþ]þNone[þaþ]þ&gt;21U68[þxþ]Y[þaþ]þ&gt;21U4[þxþ]0.236996080738787[þaþ]þ&gt;21U3[þxþ]0.863623222656384[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3.999851226808[þaþ]F157[þxþ]0[þaþ]F158[þxþ]0[þaþ]U113[þxþ]Infinity[þaþ]U1U80[þxþ]-1[þaþ]U19[þxþ]0[þaþ]F_6[þxþ]0.153231720640077[þaþ]F_5[þxþ]0.153231720640077[þaþ]F_4[þxþ]0.153231720640077[þaþ]F_3[þxþ]0.153231720640077[þaþ]F135[þxþ]684a7754b87e44a49f4226d51705af15[þaþ]U1U81[þxþ]Y[þaþ]F192[þxþ]Y[þaþ]þ&gt;21U70[þxþ]TextStyle1[þaþ]þ&gt;21U62[þxþ]Y[þaþ]F190[þxþ]DoubleColorStyle1[þaþ]þ&gt;21U69[þxþ]N[þaþ]F_2[þxþ]0.153231720640077[þaþ]F166[þxþ]N[þaþ]F149[þxþ]InvertedTextStyle1[þaþ]þ&gt;21F148[þxþ]Topic[þaþ]F185[þxþ]368,243225097656[þaþ]F186[þxþ]642,080444335938[þaþ]U1U79[þxþ]0[þaþ]F184[þxþ]N[þaþ]U1U78[þxþ]50[þaþ]U110[þxþ]0[þaþ]U112[þxþ]NaN[þaþ]F84[þxþ]N[þaþ]F196[þxþ]L[þaþ]F195[þxþ]D[þaþ]F189[þxþ]N[þaþ]þ&gt;21F197[þxþ]Y[þaþ]þ&gt;21F198[þxþ]N[þaþ]F-3[þxþ]Template30[þaþ]F124[þxþ]6[þaþ]F_1[þxþ]0.233841396799614[þaþ]F209[þxþ]68.28578[þaþ]F210[þxþ]174.2623[þaþ]þ&gt;24FT[þxþ]V[þaþ]OL[þxþ]1[þaþ]F222[þxþ]N[þaþ]F236[þxþ]AGENDA[þaþ]U114[þxþ]1[þaþ]þ&gt;21U84[þxþ]Y[þaþ]þ&gt;20U12[þxþ]V[þaþ]þ&gt;20U10[þxþ]0[þaþ]þ&gt;20U3[þxþ]0[þaþ]þ&gt;20U4[þxþ]0[þaþ]þ&gt;20U22[þxþ]þNone[þaþ]þ&gt;20U68[þxþ]Y[þaþ]þ&gt;20F173[þxþ]N[þaþ]þ&gt;20F179[þxþ]C[þaþ]þ&gt;20F176[þxþ]0[þaþ]þ&gt;20U26[þxþ]Vertical Line 1[þaþ]þ&gt;20U47[þxþ]Line Separator[þaþ]þ&gt;20U69[þxþ]N[þaþ]þ&gt;20F263[þxþ]5[þaþ]þ&gt;20U5[þxþ]0[þaþ]þ&gt;20FT[þxþ]V[þaþ]þ&gt;24U12[þxþ]S[þaþ]þ&gt;24U19[þxþ]T[þaþ]þ&gt;24U10[þxþ]0[þaþ]þ&gt;24U9[þxþ]0[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4F148[þxþ]Notes[þaþ]þ&gt;24VA[þxþ]Y[þaþ]þ&gt;24U82[þxþ]224.919525146484[þaþ]þ&gt;24U83[þxþ]20.9498424530029[þaþ]þ&gt;25U12[þxþ]S[þaþ]þ&gt;25U19[þxþ]TN[þaþ]þ&gt;25U10[þxþ]0[þaþ]þ&gt;25U9[þxþ]0[þaþ]þ&gt;25U3[þxþ]0.109525128153608[þaþ]þ&gt;25U4[þxþ]0.236996080738787[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4[þaþ]þ&gt;24F263[þxþ]7[þaþ]þ&gt;25F263[þxþ]4[þaþ]IF263[þxþ]0[þaþ]I_2F269[þxþ]-1[þaþ]I_2F264[þxþ]16[þaþ]I_2F265[þxþ]0,75[þaþ]þ&gt;25F148[þxþ]#[þaþ]F279[þxþ]23.2552[þaþ]F282[þxþ]277.9658[þaþ]F286[þxþ]Classic Color Palette[þaþ]F211[þxþ]N[þaþ]þ&gt;24U5[þxþ]0[þaþ]þ&gt;24U2[þxþ]0[þaþ]þ&gt;25U5[þxþ]10[þaþ]þ&gt;25U2[þxþ]0[þaþ]þ&gt;21F268[þxþ]N[þaþ]þ&gt;24F268[þxþ]Y[þaþ]þ&gt;24U1[þxþ]0[þaþ]þ&gt;24U6[þxþ]6[þaþ]þ&gt;21U1[þxþ]0[þaþ]þ&gt;21U6[þxþ]0[þaþ]þ&gt;25U1[þxþ]0[þaþ]þ&gt;25U6[þxþ]6[þaþ]þ&gt;25F268[þxþ]N[þaþ]þ&gt;21F291[þxþ]9.89[þaþ]þ&gt;24F291[þxþ]30[þaþ]þ&gt;21F264[þxþ]15[þaþ]þ&gt;21F265[þxþ]0[þaþ]þ&gt;21F269[þxþ]-1[þaþ]þ&gt;24F264[þxþ]15[þaþ]þ&gt;24F265[þxþ]0[þaþ]þ&gt;24F269[þxþ]-1[þaþ]þ&gt;25F264[þxþ]16[þaþ]þ&gt;25F265[þxþ]0[þaþ]þ&gt;25F269[þxþ]-1[þaþ]I_2F270[þxþ]-1[þaþ]I_2F266[þxþ]16[þaþ]I_2F267[þxþ]0[þaþ]F146[þxþ]0.0922970993538419[þaþ]þ&gt;24F193[þxþ]þ&gt;21[þaþ]þ&gt;24F206[þxþ]5[þaþ]þ&gt;24F194[þxþ]Y[þaþ]þ&gt;24F292[þxþ]69.6840199648275[þaþ]F302[þxþ]1_Colored[þaþ]F300[þxþ]01_Agenda[þaþ]F301[þxþ]01_Standard[þaþ]þ&gt;20U2[þxþ]0[þaþ]þ&gt;24F303[þxþ]48[þaþ]þ&gt;21F303[þxþ]54[þaþ]þ&gt;20F303[þxþ]41[þaþ]þ&gt;25F303[þxþ]46[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E1B1B4BC-511B-6DBA-F30E-570777A4D4A2}"/>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Lorem ipsum dolor sit amet, consectetur adipisci elit, sed do eiusmod tempor incidunt ut labore et dolore magna aliqua. Ut enim ad minim veniam, quis nostrum exercitationem ullamco laboriosam, nisi ut aliquid ex ea commodi consequatur. þþ^þ2þ1þSub Item 1þPlaceholderþLorem ipsum dolor sit amet, consectetur adipisci elit, sed do eiusmod tempor incidunt ut labore et doloreþþ^þ3þ1þSub Item 1þPlaceholderþLorem ipsum dolor sit amet, consectetur adipisci elit, sed do eiusmod tempor incidunt ut labore et doloreþþ^þ4þ1þSub Item 1þPlaceholderþLorem ipsum dolor sit amet, consectetur adipisci elit, sed do eiusmod tempor incidunt ut labore et doloreþþ^þ5þ1þSub Item 1þPlaceholderþLorem ipsum dolor sit amet, consectetur adipisci elit, sed do eiusmod tempor incidunt ut labore et doloreþþ^þ6þ1þSub Item 1þPlaceholderþLorem ipsum dolor sit amet, consectetur adipisci elit, sed do eiusmod tempor incidunt ut labore et doloreþ" hidden="1" title="RowþSubRowþSubRowDþ&gt;21þ&gt;24þþ^þNþNþSþSþSþ">
              <a:extLst>
                <a:ext uri="{FF2B5EF4-FFF2-40B4-BE49-F238E27FC236}">
                  <a16:creationId xmlns:a16="http://schemas.microsoft.com/office/drawing/2014/main" id="{332F08DF-9289-01E1-2E5E-C993A15F5D9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C8C880FC-74BA-3400-8CFE-5C9252F8A6D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cxnSp>
          <p:nvCxnSpPr>
            <p:cNvPr id="378" name="þ&gt;20" hidden="1" title="V">
              <a:extLst>
                <a:ext uri="{FF2B5EF4-FFF2-40B4-BE49-F238E27FC236}">
                  <a16:creationId xmlns:a16="http://schemas.microsoft.com/office/drawing/2014/main" id="{E63843F7-EB8B-CCE6-84D5-57D1288053B0}"/>
                </a:ext>
              </a:extLst>
            </p:cNvPr>
            <p:cNvCxnSpPr/>
            <p:nvPr/>
          </p:nvCxnSpPr>
          <p:spPr>
            <a:xfrm>
              <a:off x="3695700" y="1333500"/>
              <a:ext cx="12700" cy="12700"/>
            </a:xfrm>
            <a:prstGeom prst="straightConnector1">
              <a:avLst/>
            </a:prstGeom>
            <a:ln w="12700" cmpd="sng">
              <a:solidFill>
                <a:srgbClr val="5F5F5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80" name="þ-20" hidden="1">
              <a:extLst>
                <a:ext uri="{FF2B5EF4-FFF2-40B4-BE49-F238E27FC236}">
                  <a16:creationId xmlns:a16="http://schemas.microsoft.com/office/drawing/2014/main" id="{0E6DB1FD-9056-D4A6-6F0D-35D311AB42DD}"/>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lt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E4B83DDF-FEB8-11DD-6A8F-240EC6D9666D}"/>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C05D2E78-2B0D-C447-C776-E6AC489F6D8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marL="228600" algn="ctr">
                <a:buSzPct val="100000"/>
              </a:pPr>
              <a:endParaRPr lang="it-IT" sz="9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D0283D46-6863-7DC8-4232-44C3E8BB29A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marL="228600" algn="ctr">
                <a:buSzPct val="100000"/>
              </a:pPr>
              <a:endParaRPr lang="it-IT" sz="900">
                <a:solidFill>
                  <a:srgbClr val="000000">
                    <a:lumMod val="100000"/>
                  </a:srgbClr>
                </a:solidFill>
                <a:latin typeface="Bierstadt" panose="020B0004020202020204" pitchFamily="34" charset="0"/>
              </a:endParaRPr>
            </a:p>
          </p:txBody>
        </p:sp>
        <p:sp>
          <p:nvSpPr>
            <p:cNvPr id="382" name="þ&gt;25" hidden="1" title="S">
              <a:extLst>
                <a:ext uri="{FF2B5EF4-FFF2-40B4-BE49-F238E27FC236}">
                  <a16:creationId xmlns:a16="http://schemas.microsoft.com/office/drawing/2014/main" id="{337CCECC-98E3-0B10-EC0C-975A594793D6}"/>
                </a:ext>
              </a:extLst>
            </p:cNvPr>
            <p:cNvSpPr>
              <a:spLocks/>
            </p:cNvSpPr>
            <p:nvPr/>
          </p:nvSpPr>
          <p:spPr>
            <a:xfrm>
              <a:off x="3695700" y="1333500"/>
              <a:ext cx="12700" cy="12700"/>
            </a:xfrm>
            <a:prstGeom prst="rect">
              <a:avLst/>
            </a:prstGeom>
            <a:solidFill>
              <a:schemeClr val="tx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r">
                <a:buSzPct val="100000"/>
              </a:pPr>
              <a:endParaRPr lang="it-IT" sz="2800" b="1">
                <a:solidFill>
                  <a:schemeClr val="bg1">
                    <a:lumMod val="100000"/>
                  </a:schemeClr>
                </a:solidFill>
                <a:latin typeface="Bierstadt" panose="020B0004020202020204" pitchFamily="34" charset="0"/>
              </a:endParaRPr>
            </a:p>
          </p:txBody>
        </p:sp>
        <p:sp>
          <p:nvSpPr>
            <p:cNvPr id="384" name="þ-25" hidden="1">
              <a:extLst>
                <a:ext uri="{FF2B5EF4-FFF2-40B4-BE49-F238E27FC236}">
                  <a16:creationId xmlns:a16="http://schemas.microsoft.com/office/drawing/2014/main" id="{4AFF6947-E880-A51D-E63E-735AFE49390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228600" algn="ctr">
                <a:buSzPct val="100000"/>
              </a:pPr>
              <a:endParaRPr lang="it-IT" sz="9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4D210A4A-FB9B-ED29-90B4-365A7382915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marL="36000">
                <a:buSzPct val="100000"/>
              </a:pPr>
              <a:endParaRPr lang="it-IT" sz="1000">
                <a:solidFill>
                  <a:schemeClr val="tx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626256A1-A741-2079-8BB5-1B5FCCCAC58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228600" algn="ctr">
                <a:buSzPct val="100000"/>
              </a:pPr>
              <a:endParaRPr lang="it-IT" sz="9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7DB31D06-7EFB-81F8-87F3-3EBA2D9A618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algn="ctr">
                <a:buSzPct val="100000"/>
              </a:pPr>
              <a:endParaRPr lang="it-IT" sz="2000">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75EC5D2B-5571-F2A9-FCFA-A4FC5374C5C9}"/>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marL="342900" algn="ctr">
                <a:buSzPct val="100000"/>
              </a:pPr>
              <a:endParaRPr lang="it-IT" sz="2000">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F914E52C-EB84-BF2F-0761-18E1DAE3E9F6}"/>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7700803C-F383-5B09-1D8D-8A96A52B597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marL="342900">
                <a:buSzPct val="100000"/>
              </a:pPr>
              <a:endParaRPr lang="it-IT" b="1">
                <a:solidFill>
                  <a:schemeClr val="tx1">
                    <a:lumMod val="100000"/>
                  </a:schemeClr>
                </a:solidFill>
                <a:latin typeface="Bierstadt" panose="020B0004020202020204" pitchFamily="34" charset="0"/>
              </a:endParaRPr>
            </a:p>
          </p:txBody>
        </p:sp>
        <p:sp>
          <p:nvSpPr>
            <p:cNvPr id="370" name="þ&gt;21" hidden="1" title="S">
              <a:extLst>
                <a:ext uri="{FF2B5EF4-FFF2-40B4-BE49-F238E27FC236}">
                  <a16:creationId xmlns:a16="http://schemas.microsoft.com/office/drawing/2014/main" id="{352A5B78-EB84-8967-4E17-58F5C989A47A}"/>
                </a:ext>
              </a:extLst>
            </p:cNvPr>
            <p:cNvSpPr>
              <a:spLocks/>
            </p:cNvSpPr>
            <p:nvPr/>
          </p:nvSpPr>
          <p:spPr>
            <a:xfrm>
              <a:off x="3695700" y="1333500"/>
              <a:ext cx="12700" cy="12700"/>
            </a:xfrm>
            <a:prstGeom prst="rect">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b="1">
                <a:solidFill>
                  <a:schemeClr val="bg1">
                    <a:lumMod val="100000"/>
                  </a:schemeClr>
                </a:solidFill>
                <a:latin typeface="Bierstadt" panose="020B0004020202020204" pitchFamily="34" charset="0"/>
              </a:endParaRPr>
            </a:p>
          </p:txBody>
        </p:sp>
        <p:sp>
          <p:nvSpPr>
            <p:cNvPr id="372" name="þ-21" hidden="1">
              <a:extLst>
                <a:ext uri="{FF2B5EF4-FFF2-40B4-BE49-F238E27FC236}">
                  <a16:creationId xmlns:a16="http://schemas.microsoft.com/office/drawing/2014/main" id="{98891B0D-1433-8303-C4FD-1F1E38F95CC2}"/>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11BFAC0A-278B-3A06-0D42-2D445D5F5A3C}"/>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algn="ctr">
                <a:buSzPct val="100000"/>
              </a:pPr>
              <a:endParaRPr lang="it-IT" sz="2000">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BFF3423B-7028-4548-A35D-3406B81EF73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9DC517F9-39B5-A7F6-9FC8-18CD76A0D123}"/>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D6494781-DE64-E377-CE1A-C375A322FA2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EC9DE161-CD03-38EA-FA77-C3CB19B162DA}"/>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algn="ctr">
                <a:buSzPct val="100000"/>
              </a:pPr>
              <a:endParaRPr lang="it-IT" sz="2000">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E3931D39-FEB0-1C1A-13C7-E6EF6322A838}"/>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marL="228600" algn="ctr">
                <a:buSzPct val="100000"/>
              </a:pPr>
              <a:endParaRPr lang="it-IT" sz="9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8B73ADB2-3D20-406B-4163-E21532947216}"/>
                </a:ext>
              </a:extLst>
            </p:cNvPr>
            <p:cNvSpPr/>
            <p:nvPr/>
          </p:nvSpPr>
          <p:spPr>
            <a:xfrm>
              <a:off x="3695700" y="1333500"/>
              <a:ext cx="233398" cy="141064"/>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marL="228600" algn="ctr">
                <a:buSzPct val="100000"/>
              </a:pPr>
              <a:endParaRPr lang="it-IT" sz="900">
                <a:solidFill>
                  <a:srgbClr val="000000">
                    <a:lumMod val="100000"/>
                  </a:srgbClr>
                </a:solidFill>
                <a:latin typeface="Bierstadt" panose="020B0004020202020204" pitchFamily="34" charset="0"/>
              </a:endParaRPr>
            </a:p>
          </p:txBody>
        </p:sp>
        <p:sp>
          <p:nvSpPr>
            <p:cNvPr id="374" name="þ&gt;21L" hidden="1" title="S">
              <a:extLst>
                <a:ext uri="{FF2B5EF4-FFF2-40B4-BE49-F238E27FC236}">
                  <a16:creationId xmlns:a16="http://schemas.microsoft.com/office/drawing/2014/main" id="{E27965F8-76FC-FCCC-09BB-7ABAA2E3D30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marL="228600" algn="ctr">
                <a:buSzPct val="100000"/>
              </a:pPr>
              <a:endParaRPr lang="it-IT" sz="900">
                <a:solidFill>
                  <a:srgbClr val="F2F2F2">
                    <a:lumMod val="100000"/>
                  </a:srgbClr>
                </a:solidFill>
                <a:latin typeface="Bierstadt" panose="020B0004020202020204" pitchFamily="34" charset="0"/>
              </a:endParaRPr>
            </a:p>
          </p:txBody>
        </p:sp>
        <p:sp>
          <p:nvSpPr>
            <p:cNvPr id="376" name="þ&gt;21à" hidden="1" title="S">
              <a:extLst>
                <a:ext uri="{FF2B5EF4-FFF2-40B4-BE49-F238E27FC236}">
                  <a16:creationId xmlns:a16="http://schemas.microsoft.com/office/drawing/2014/main" id="{C177BE0C-01C2-E274-647C-AB4AC6633AC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marL="228600" algn="ctr">
                <a:buSzPct val="100000"/>
              </a:pPr>
              <a:endParaRPr lang="it-IT" sz="900">
                <a:solidFill>
                  <a:srgbClr val="F2F2F2">
                    <a:lumMod val="100000"/>
                  </a:srgbClr>
                </a:solidFill>
                <a:latin typeface="Bierstadt" panose="020B0004020202020204" pitchFamily="34" charset="0"/>
              </a:endParaRPr>
            </a:p>
          </p:txBody>
        </p:sp>
        <p:sp>
          <p:nvSpPr>
            <p:cNvPr id="386" name="þ&gt;25L" hidden="1" title="S">
              <a:extLst>
                <a:ext uri="{FF2B5EF4-FFF2-40B4-BE49-F238E27FC236}">
                  <a16:creationId xmlns:a16="http://schemas.microsoft.com/office/drawing/2014/main" id="{A462B866-7714-6B33-03E6-1BB22B8FF25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marL="228600" algn="ctr">
                <a:buSzPct val="100000"/>
              </a:pPr>
              <a:endParaRPr lang="it-IT" sz="900">
                <a:solidFill>
                  <a:srgbClr val="000000">
                    <a:lumMod val="100000"/>
                  </a:srgbClr>
                </a:solidFill>
                <a:latin typeface="Bierstadt" panose="020B0004020202020204" pitchFamily="34" charset="0"/>
              </a:endParaRPr>
            </a:p>
          </p:txBody>
        </p:sp>
        <p:sp>
          <p:nvSpPr>
            <p:cNvPr id="388" name="þ&gt;25à" hidden="1" title="S">
              <a:extLst>
                <a:ext uri="{FF2B5EF4-FFF2-40B4-BE49-F238E27FC236}">
                  <a16:creationId xmlns:a16="http://schemas.microsoft.com/office/drawing/2014/main" id="{A3BD5DFD-5A24-82CE-65BF-631C700CDC1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marL="228600" algn="ctr">
                <a:buSzPct val="100000"/>
              </a:pPr>
              <a:endParaRPr lang="it-IT" sz="900">
                <a:solidFill>
                  <a:srgbClr val="000000">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A3B424A5-5599-5A2C-82A3-03546945505C}"/>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Aptos" panose="020B0004020202020204" pitchFamily="34" charset="0"/>
              </a:endParaRPr>
            </a:p>
          </p:txBody>
        </p:sp>
        <p:sp>
          <p:nvSpPr>
            <p:cNvPr id="404" name="þ&gt;21#1|T" title="þ\#1_1|1||&gt;21|">
              <a:extLst>
                <a:ext uri="{FF2B5EF4-FFF2-40B4-BE49-F238E27FC236}">
                  <a16:creationId xmlns:a16="http://schemas.microsoft.com/office/drawing/2014/main" id="{A70F7C62-6B32-F767-7047-BEA7C6936A67}"/>
                </a:ext>
              </a:extLst>
            </p:cNvPr>
            <p:cNvSpPr>
              <a:spLocks/>
            </p:cNvSpPr>
            <p:nvPr/>
          </p:nvSpPr>
          <p:spPr>
            <a:xfrm>
              <a:off x="4613740" y="1244601"/>
              <a:ext cx="7238890" cy="345723"/>
            </a:xfrm>
            <a:prstGeom prst="rect">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05" name="þ&gt;21#2|T" title="þ\#1_2|2||&gt;21|">
              <a:extLst>
                <a:ext uri="{FF2B5EF4-FFF2-40B4-BE49-F238E27FC236}">
                  <a16:creationId xmlns:a16="http://schemas.microsoft.com/office/drawing/2014/main" id="{2A18A530-7E0A-F40C-5F2D-0C0DF954A345}"/>
                </a:ext>
              </a:extLst>
            </p:cNvPr>
            <p:cNvSpPr>
              <a:spLocks/>
            </p:cNvSpPr>
            <p:nvPr/>
          </p:nvSpPr>
          <p:spPr>
            <a:xfrm>
              <a:off x="4613740" y="2461199"/>
              <a:ext cx="7238890" cy="226545"/>
            </a:xfrm>
            <a:prstGeom prst="rect">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06" name="þ&gt;21#3|T" title="þ\#1_3|3||&gt;21|">
              <a:extLst>
                <a:ext uri="{FF2B5EF4-FFF2-40B4-BE49-F238E27FC236}">
                  <a16:creationId xmlns:a16="http://schemas.microsoft.com/office/drawing/2014/main" id="{90DC29FE-89EE-7F53-3F37-00AE16F917D9}"/>
                </a:ext>
              </a:extLst>
            </p:cNvPr>
            <p:cNvSpPr>
              <a:spLocks/>
            </p:cNvSpPr>
            <p:nvPr/>
          </p:nvSpPr>
          <p:spPr>
            <a:xfrm>
              <a:off x="4613740" y="3284679"/>
              <a:ext cx="7238890" cy="226545"/>
            </a:xfrm>
            <a:prstGeom prst="rect">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07" name="þ&gt;21#4|T" title="þ\#1_4|4||&gt;21|">
              <a:extLst>
                <a:ext uri="{FF2B5EF4-FFF2-40B4-BE49-F238E27FC236}">
                  <a16:creationId xmlns:a16="http://schemas.microsoft.com/office/drawing/2014/main" id="{D02D015F-2D46-6844-A6FE-921296B3C527}"/>
                </a:ext>
              </a:extLst>
            </p:cNvPr>
            <p:cNvSpPr>
              <a:spLocks/>
            </p:cNvSpPr>
            <p:nvPr/>
          </p:nvSpPr>
          <p:spPr>
            <a:xfrm>
              <a:off x="4613740" y="4108159"/>
              <a:ext cx="7238890" cy="226545"/>
            </a:xfrm>
            <a:prstGeom prst="rect">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08" name="þ&gt;21#5|T" title="þ\#1_5|5||&gt;21|">
              <a:extLst>
                <a:ext uri="{FF2B5EF4-FFF2-40B4-BE49-F238E27FC236}">
                  <a16:creationId xmlns:a16="http://schemas.microsoft.com/office/drawing/2014/main" id="{C75824FD-9A27-3480-FDF6-410BC48EB533}"/>
                </a:ext>
              </a:extLst>
            </p:cNvPr>
            <p:cNvSpPr>
              <a:spLocks/>
            </p:cNvSpPr>
            <p:nvPr/>
          </p:nvSpPr>
          <p:spPr>
            <a:xfrm>
              <a:off x="4613740" y="4931639"/>
              <a:ext cx="7238890" cy="226545"/>
            </a:xfrm>
            <a:prstGeom prst="rect">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09" name="þ&gt;21#6|T" title="þ\#1_6|6||&gt;21|">
              <a:extLst>
                <a:ext uri="{FF2B5EF4-FFF2-40B4-BE49-F238E27FC236}">
                  <a16:creationId xmlns:a16="http://schemas.microsoft.com/office/drawing/2014/main" id="{2CA79911-D984-AACF-DB9B-75A1C8D309D1}"/>
                </a:ext>
              </a:extLst>
            </p:cNvPr>
            <p:cNvSpPr>
              <a:spLocks/>
            </p:cNvSpPr>
            <p:nvPr/>
          </p:nvSpPr>
          <p:spPr>
            <a:xfrm>
              <a:off x="4613740" y="5755119"/>
              <a:ext cx="7238890" cy="226545"/>
            </a:xfrm>
            <a:prstGeom prst="rect">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b="1">
                  <a:solidFill>
                    <a:schemeClr val="bg1">
                      <a:lumMod val="100000"/>
                    </a:schemeClr>
                  </a:solidFill>
                  <a:latin typeface="Bierstadt" panose="020B0004020202020204" pitchFamily="34" charset="0"/>
                </a:rPr>
                <a:t>Placeholder</a:t>
              </a:r>
            </a:p>
          </p:txBody>
        </p:sp>
        <p:sp>
          <p:nvSpPr>
            <p:cNvPr id="416" name="þ&gt;25#1|TN" title="þ\#1_1|1|||0">
              <a:extLst>
                <a:ext uri="{FF2B5EF4-FFF2-40B4-BE49-F238E27FC236}">
                  <a16:creationId xmlns:a16="http://schemas.microsoft.com/office/drawing/2014/main" id="{C2C5126D-DE77-CC8B-05A0-BFE3B2032D96}"/>
                </a:ext>
              </a:extLst>
            </p:cNvPr>
            <p:cNvSpPr>
              <a:spLocks/>
            </p:cNvSpPr>
            <p:nvPr/>
          </p:nvSpPr>
          <p:spPr>
            <a:xfrm>
              <a:off x="3568700" y="1244600"/>
              <a:ext cx="918040" cy="1140398"/>
            </a:xfrm>
            <a:prstGeom prst="rect">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r">
                <a:buSzPct val="100000"/>
              </a:pPr>
              <a:r>
                <a:rPr lang="it-IT" sz="2800" b="1">
                  <a:solidFill>
                    <a:schemeClr val="bg1">
                      <a:lumMod val="100000"/>
                    </a:schemeClr>
                  </a:solidFill>
                  <a:latin typeface="Bierstadt" panose="020B0004020202020204" pitchFamily="34" charset="0"/>
                </a:rPr>
                <a:t>01</a:t>
              </a:r>
            </a:p>
          </p:txBody>
        </p:sp>
        <p:sp>
          <p:nvSpPr>
            <p:cNvPr id="417" name="þ&gt;25#2|TN" title="þ\#1_2|2|||0">
              <a:extLst>
                <a:ext uri="{FF2B5EF4-FFF2-40B4-BE49-F238E27FC236}">
                  <a16:creationId xmlns:a16="http://schemas.microsoft.com/office/drawing/2014/main" id="{990A52F3-E0F9-6BB3-02D5-0ECC98313787}"/>
                </a:ext>
              </a:extLst>
            </p:cNvPr>
            <p:cNvSpPr>
              <a:spLocks/>
            </p:cNvSpPr>
            <p:nvPr/>
          </p:nvSpPr>
          <p:spPr>
            <a:xfrm>
              <a:off x="3568700" y="2461198"/>
              <a:ext cx="918040" cy="747280"/>
            </a:xfrm>
            <a:prstGeom prst="rect">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r">
                <a:buSzPct val="100000"/>
              </a:pPr>
              <a:r>
                <a:rPr lang="it-IT" sz="2800" b="1">
                  <a:solidFill>
                    <a:schemeClr val="bg1">
                      <a:lumMod val="100000"/>
                    </a:schemeClr>
                  </a:solidFill>
                  <a:latin typeface="Bierstadt" panose="020B0004020202020204" pitchFamily="34" charset="0"/>
                </a:rPr>
                <a:t>02</a:t>
              </a:r>
            </a:p>
          </p:txBody>
        </p:sp>
        <p:sp>
          <p:nvSpPr>
            <p:cNvPr id="418" name="þ&gt;25#3|TN" title="þ\#1_3|3|||0">
              <a:extLst>
                <a:ext uri="{FF2B5EF4-FFF2-40B4-BE49-F238E27FC236}">
                  <a16:creationId xmlns:a16="http://schemas.microsoft.com/office/drawing/2014/main" id="{4C7A9AD2-7AA9-414C-DDD9-4E6360F1E21D}"/>
                </a:ext>
              </a:extLst>
            </p:cNvPr>
            <p:cNvSpPr>
              <a:spLocks/>
            </p:cNvSpPr>
            <p:nvPr/>
          </p:nvSpPr>
          <p:spPr>
            <a:xfrm>
              <a:off x="3568700" y="3284678"/>
              <a:ext cx="918040" cy="747280"/>
            </a:xfrm>
            <a:prstGeom prst="rect">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r">
                <a:buSzPct val="100000"/>
              </a:pPr>
              <a:r>
                <a:rPr lang="it-IT" sz="2800" b="1">
                  <a:solidFill>
                    <a:schemeClr val="bg1">
                      <a:lumMod val="100000"/>
                    </a:schemeClr>
                  </a:solidFill>
                  <a:latin typeface="Bierstadt" panose="020B0004020202020204" pitchFamily="34" charset="0"/>
                </a:rPr>
                <a:t>03</a:t>
              </a:r>
            </a:p>
          </p:txBody>
        </p:sp>
        <p:sp>
          <p:nvSpPr>
            <p:cNvPr id="419" name="þ&gt;25#4|TN" title="þ\#1_4|4|||0">
              <a:extLst>
                <a:ext uri="{FF2B5EF4-FFF2-40B4-BE49-F238E27FC236}">
                  <a16:creationId xmlns:a16="http://schemas.microsoft.com/office/drawing/2014/main" id="{B7C4089A-8A14-61F1-2DFE-36AAFA9EA5F8}"/>
                </a:ext>
              </a:extLst>
            </p:cNvPr>
            <p:cNvSpPr>
              <a:spLocks/>
            </p:cNvSpPr>
            <p:nvPr/>
          </p:nvSpPr>
          <p:spPr>
            <a:xfrm>
              <a:off x="3568700" y="4108158"/>
              <a:ext cx="918040" cy="747280"/>
            </a:xfrm>
            <a:prstGeom prst="rect">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r">
                <a:buSzPct val="100000"/>
              </a:pPr>
              <a:r>
                <a:rPr lang="it-IT" sz="2800" b="1">
                  <a:solidFill>
                    <a:schemeClr val="bg1">
                      <a:lumMod val="100000"/>
                    </a:schemeClr>
                  </a:solidFill>
                  <a:latin typeface="Bierstadt" panose="020B0004020202020204" pitchFamily="34" charset="0"/>
                </a:rPr>
                <a:t>04</a:t>
              </a:r>
            </a:p>
          </p:txBody>
        </p:sp>
        <p:sp>
          <p:nvSpPr>
            <p:cNvPr id="420" name="þ&gt;25#5|TN" title="þ\#1_5|5|||0">
              <a:extLst>
                <a:ext uri="{FF2B5EF4-FFF2-40B4-BE49-F238E27FC236}">
                  <a16:creationId xmlns:a16="http://schemas.microsoft.com/office/drawing/2014/main" id="{FB01D0C5-E079-5F59-028B-D8ECCE06B3FC}"/>
                </a:ext>
              </a:extLst>
            </p:cNvPr>
            <p:cNvSpPr>
              <a:spLocks/>
            </p:cNvSpPr>
            <p:nvPr/>
          </p:nvSpPr>
          <p:spPr>
            <a:xfrm>
              <a:off x="3568700" y="4931638"/>
              <a:ext cx="918040" cy="747280"/>
            </a:xfrm>
            <a:prstGeom prst="rect">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r">
                <a:buSzPct val="100000"/>
              </a:pPr>
              <a:r>
                <a:rPr lang="it-IT" sz="2800" b="1">
                  <a:solidFill>
                    <a:schemeClr val="bg1">
                      <a:lumMod val="100000"/>
                    </a:schemeClr>
                  </a:solidFill>
                  <a:latin typeface="Bierstadt" panose="020B0004020202020204" pitchFamily="34" charset="0"/>
                </a:rPr>
                <a:t>05</a:t>
              </a:r>
            </a:p>
          </p:txBody>
        </p:sp>
        <p:sp>
          <p:nvSpPr>
            <p:cNvPr id="421" name="þ&gt;25#6|TN" title="þ\#1_6|6|||0">
              <a:extLst>
                <a:ext uri="{FF2B5EF4-FFF2-40B4-BE49-F238E27FC236}">
                  <a16:creationId xmlns:a16="http://schemas.microsoft.com/office/drawing/2014/main" id="{E869D2A6-AE9C-907F-748F-68D0BD2A6160}"/>
                </a:ext>
              </a:extLst>
            </p:cNvPr>
            <p:cNvSpPr>
              <a:spLocks/>
            </p:cNvSpPr>
            <p:nvPr/>
          </p:nvSpPr>
          <p:spPr>
            <a:xfrm>
              <a:off x="3568700" y="5755118"/>
              <a:ext cx="918040" cy="747280"/>
            </a:xfrm>
            <a:prstGeom prst="rect">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r">
                <a:buSzPct val="100000"/>
              </a:pPr>
              <a:r>
                <a:rPr lang="it-IT" sz="2800" b="1">
                  <a:solidFill>
                    <a:schemeClr val="bg1">
                      <a:lumMod val="100000"/>
                    </a:schemeClr>
                  </a:solidFill>
                  <a:latin typeface="Bierstadt" panose="020B0004020202020204" pitchFamily="34" charset="0"/>
                </a:rPr>
                <a:t>06</a:t>
              </a:r>
            </a:p>
          </p:txBody>
        </p:sp>
        <p:cxnSp>
          <p:nvCxnSpPr>
            <p:cNvPr id="422" name="þ&gt;20#1|S" title="þ\#1_1|1|||">
              <a:extLst>
                <a:ext uri="{FF2B5EF4-FFF2-40B4-BE49-F238E27FC236}">
                  <a16:creationId xmlns:a16="http://schemas.microsoft.com/office/drawing/2014/main" id="{5B4085F6-5644-6F34-FA8E-C5FD7E12EA1A}"/>
                </a:ext>
              </a:extLst>
            </p:cNvPr>
            <p:cNvCxnSpPr/>
            <p:nvPr/>
          </p:nvCxnSpPr>
          <p:spPr>
            <a:xfrm>
              <a:off x="4613740" y="1244600"/>
              <a:ext cx="0" cy="1140398"/>
            </a:xfrm>
            <a:prstGeom prst="straightConnector1">
              <a:avLst/>
            </a:prstGeom>
            <a:ln w="12700" cmpd="sng">
              <a:solidFill>
                <a:schemeClr val="accent1">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3" name="þ&gt;20#2|S" title="þ\#1_2|2|||">
              <a:extLst>
                <a:ext uri="{FF2B5EF4-FFF2-40B4-BE49-F238E27FC236}">
                  <a16:creationId xmlns:a16="http://schemas.microsoft.com/office/drawing/2014/main" id="{9A001B4F-3B63-3A7E-B39E-A1988C8B3194}"/>
                </a:ext>
              </a:extLst>
            </p:cNvPr>
            <p:cNvCxnSpPr/>
            <p:nvPr/>
          </p:nvCxnSpPr>
          <p:spPr>
            <a:xfrm>
              <a:off x="4613740" y="2461198"/>
              <a:ext cx="0" cy="747280"/>
            </a:xfrm>
            <a:prstGeom prst="straightConnector1">
              <a:avLst/>
            </a:prstGeom>
            <a:ln w="12700" cmpd="sng">
              <a:solidFill>
                <a:schemeClr val="accent2">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4" name="þ&gt;20#3|S" title="þ\#1_3|3|||">
              <a:extLst>
                <a:ext uri="{FF2B5EF4-FFF2-40B4-BE49-F238E27FC236}">
                  <a16:creationId xmlns:a16="http://schemas.microsoft.com/office/drawing/2014/main" id="{E1EAF913-2E23-BC0F-3546-737C6AAB5BF5}"/>
                </a:ext>
              </a:extLst>
            </p:cNvPr>
            <p:cNvCxnSpPr/>
            <p:nvPr/>
          </p:nvCxnSpPr>
          <p:spPr>
            <a:xfrm>
              <a:off x="4613740" y="3284678"/>
              <a:ext cx="0" cy="747280"/>
            </a:xfrm>
            <a:prstGeom prst="straightConnector1">
              <a:avLst/>
            </a:prstGeom>
            <a:ln w="12700" cmpd="sng">
              <a:solidFill>
                <a:schemeClr val="accent3">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5" name="þ&gt;20#4|S" title="þ\#1_4|4|||">
              <a:extLst>
                <a:ext uri="{FF2B5EF4-FFF2-40B4-BE49-F238E27FC236}">
                  <a16:creationId xmlns:a16="http://schemas.microsoft.com/office/drawing/2014/main" id="{5BEA0E7C-E9AB-6B46-CD80-D6D4C9F75114}"/>
                </a:ext>
              </a:extLst>
            </p:cNvPr>
            <p:cNvCxnSpPr/>
            <p:nvPr/>
          </p:nvCxnSpPr>
          <p:spPr>
            <a:xfrm>
              <a:off x="4613740" y="4108158"/>
              <a:ext cx="0" cy="747280"/>
            </a:xfrm>
            <a:prstGeom prst="straightConnector1">
              <a:avLst/>
            </a:prstGeom>
            <a:ln w="12700" cmpd="sng">
              <a:solidFill>
                <a:schemeClr val="accent4">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6" name="þ&gt;20#5|S" title="þ\#1_5|5|||">
              <a:extLst>
                <a:ext uri="{FF2B5EF4-FFF2-40B4-BE49-F238E27FC236}">
                  <a16:creationId xmlns:a16="http://schemas.microsoft.com/office/drawing/2014/main" id="{6A83E09F-581B-EB35-9E34-574CB4EA651E}"/>
                </a:ext>
              </a:extLst>
            </p:cNvPr>
            <p:cNvCxnSpPr/>
            <p:nvPr/>
          </p:nvCxnSpPr>
          <p:spPr>
            <a:xfrm>
              <a:off x="4613740" y="4931638"/>
              <a:ext cx="0" cy="747280"/>
            </a:xfrm>
            <a:prstGeom prst="straightConnector1">
              <a:avLst/>
            </a:prstGeom>
            <a:ln w="12700" cmpd="sng">
              <a:solidFill>
                <a:schemeClr val="accent5">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7" name="þ&gt;20#6|S" title="þ\#1_6|6|||">
              <a:extLst>
                <a:ext uri="{FF2B5EF4-FFF2-40B4-BE49-F238E27FC236}">
                  <a16:creationId xmlns:a16="http://schemas.microsoft.com/office/drawing/2014/main" id="{19336D0E-B58C-A529-1F1C-1BE6B132F8BD}"/>
                </a:ext>
              </a:extLst>
            </p:cNvPr>
            <p:cNvCxnSpPr/>
            <p:nvPr/>
          </p:nvCxnSpPr>
          <p:spPr>
            <a:xfrm>
              <a:off x="4613740" y="5755118"/>
              <a:ext cx="0" cy="747280"/>
            </a:xfrm>
            <a:prstGeom prst="straightConnector1">
              <a:avLst/>
            </a:prstGeom>
            <a:ln w="12700" cmpd="sng">
              <a:solidFill>
                <a:schemeClr val="accent6">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93" name="þ\#1_1" descr="Section # 1@0@0" hidden="1" title="1">
              <a:extLst>
                <a:ext uri="{FF2B5EF4-FFF2-40B4-BE49-F238E27FC236}">
                  <a16:creationId xmlns:a16="http://schemas.microsoft.com/office/drawing/2014/main" id="{EFBC9CBD-8EEA-778D-452B-26F371F0633E}"/>
                </a:ext>
              </a:extLst>
            </p:cNvPr>
            <p:cNvSpPr/>
            <p:nvPr/>
          </p:nvSpPr>
          <p:spPr>
            <a:xfrm>
              <a:off x="3568700" y="1244600"/>
              <a:ext cx="8382000" cy="1140398"/>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5" name="þ\#1_2" descr="Section # 1@0@0" hidden="1" title="1">
              <a:extLst>
                <a:ext uri="{FF2B5EF4-FFF2-40B4-BE49-F238E27FC236}">
                  <a16:creationId xmlns:a16="http://schemas.microsoft.com/office/drawing/2014/main" id="{465F61A7-DC08-C1C4-34F9-D786A515758F}"/>
                </a:ext>
              </a:extLst>
            </p:cNvPr>
            <p:cNvSpPr/>
            <p:nvPr/>
          </p:nvSpPr>
          <p:spPr>
            <a:xfrm>
              <a:off x="3568700" y="2461198"/>
              <a:ext cx="8382000" cy="74728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7" name="þ\#1_3" descr="Section # 1@0@0" hidden="1" title="1">
              <a:extLst>
                <a:ext uri="{FF2B5EF4-FFF2-40B4-BE49-F238E27FC236}">
                  <a16:creationId xmlns:a16="http://schemas.microsoft.com/office/drawing/2014/main" id="{A2435F6E-4C60-1B09-10A1-EA115204E810}"/>
                </a:ext>
              </a:extLst>
            </p:cNvPr>
            <p:cNvSpPr/>
            <p:nvPr/>
          </p:nvSpPr>
          <p:spPr>
            <a:xfrm>
              <a:off x="3568700" y="3284678"/>
              <a:ext cx="8382000" cy="74728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9" name="þ\#1_4" descr="Section # 1@0@0" hidden="1" title="1">
              <a:extLst>
                <a:ext uri="{FF2B5EF4-FFF2-40B4-BE49-F238E27FC236}">
                  <a16:creationId xmlns:a16="http://schemas.microsoft.com/office/drawing/2014/main" id="{A56E1896-6B96-7CCF-5FFE-89D55300DFFC}"/>
                </a:ext>
              </a:extLst>
            </p:cNvPr>
            <p:cNvSpPr/>
            <p:nvPr/>
          </p:nvSpPr>
          <p:spPr>
            <a:xfrm>
              <a:off x="3568700" y="4108158"/>
              <a:ext cx="8382000" cy="74728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01" name="þ\#1_5" descr="Section # 1@0@0" hidden="1" title="1">
              <a:extLst>
                <a:ext uri="{FF2B5EF4-FFF2-40B4-BE49-F238E27FC236}">
                  <a16:creationId xmlns:a16="http://schemas.microsoft.com/office/drawing/2014/main" id="{DAAF8ACA-9F54-6835-6C77-D218E1580FA9}"/>
                </a:ext>
              </a:extLst>
            </p:cNvPr>
            <p:cNvSpPr/>
            <p:nvPr/>
          </p:nvSpPr>
          <p:spPr>
            <a:xfrm>
              <a:off x="3568700" y="4931638"/>
              <a:ext cx="8382000" cy="74728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03" name="þ\#1_6" descr="Section # 1@0@0" hidden="1" title="1">
              <a:extLst>
                <a:ext uri="{FF2B5EF4-FFF2-40B4-BE49-F238E27FC236}">
                  <a16:creationId xmlns:a16="http://schemas.microsoft.com/office/drawing/2014/main" id="{B93AEA95-248C-87DC-902A-60D32F5E7298}"/>
                </a:ext>
              </a:extLst>
            </p:cNvPr>
            <p:cNvSpPr/>
            <p:nvPr/>
          </p:nvSpPr>
          <p:spPr>
            <a:xfrm>
              <a:off x="3568700" y="5755118"/>
              <a:ext cx="8382000" cy="74728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26396158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30" name="þK">
            <a:extLst>
              <a:ext uri="{FF2B5EF4-FFF2-40B4-BE49-F238E27FC236}">
                <a16:creationId xmlns:a16="http://schemas.microsoft.com/office/drawing/2014/main" id="{45AF2B55-355D-9A88-5503-86500CF91584}"/>
              </a:ext>
            </a:extLst>
          </p:cNvPr>
          <p:cNvGrpSpPr/>
          <p:nvPr/>
        </p:nvGrpSpPr>
        <p:grpSpPr>
          <a:xfrm>
            <a:off x="3505200" y="1143000"/>
            <a:ext cx="8509000" cy="5461000"/>
            <a:chOff x="3505200" y="1143000"/>
            <a:chExt cx="8509000" cy="5461000"/>
          </a:xfrm>
        </p:grpSpPr>
        <p:sp>
          <p:nvSpPr>
            <p:cNvPr id="411" name="þ&gt;24#6|T" title="þ\#1_6|6||&gt;24|">
              <a:extLst>
                <a:ext uri="{FF2B5EF4-FFF2-40B4-BE49-F238E27FC236}">
                  <a16:creationId xmlns:a16="http://schemas.microsoft.com/office/drawing/2014/main" id="{3A741A6B-DC5C-3CC7-28BE-075FFE394492}"/>
                </a:ext>
              </a:extLst>
            </p:cNvPr>
            <p:cNvSpPr>
              <a:spLocks/>
            </p:cNvSpPr>
            <p:nvPr/>
          </p:nvSpPr>
          <p:spPr>
            <a:xfrm>
              <a:off x="4239152" y="5932218"/>
              <a:ext cx="7727574" cy="5701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buSzPct val="100000"/>
              </a:pPr>
              <a:r>
                <a:rPr lang="it-IT" sz="9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10" name="þ&gt;24#5|T" title="þ\#1_5|5||&gt;24|">
              <a:extLst>
                <a:ext uri="{FF2B5EF4-FFF2-40B4-BE49-F238E27FC236}">
                  <a16:creationId xmlns:a16="http://schemas.microsoft.com/office/drawing/2014/main" id="{2EEAAFEE-459D-CCEF-5F28-1FB346FBB5ED}"/>
                </a:ext>
              </a:extLst>
            </p:cNvPr>
            <p:cNvSpPr>
              <a:spLocks/>
            </p:cNvSpPr>
            <p:nvPr/>
          </p:nvSpPr>
          <p:spPr>
            <a:xfrm>
              <a:off x="4239152" y="5043218"/>
              <a:ext cx="7727574" cy="5701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buSzPct val="100000"/>
              </a:pPr>
              <a:r>
                <a:rPr lang="it-IT" sz="9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09" name="þ&gt;24#4|T" title="þ\#1_4|4||&gt;24|">
              <a:extLst>
                <a:ext uri="{FF2B5EF4-FFF2-40B4-BE49-F238E27FC236}">
                  <a16:creationId xmlns:a16="http://schemas.microsoft.com/office/drawing/2014/main" id="{E2612A30-A5F0-3914-C43A-A08C805B188D}"/>
                </a:ext>
              </a:extLst>
            </p:cNvPr>
            <p:cNvSpPr>
              <a:spLocks/>
            </p:cNvSpPr>
            <p:nvPr/>
          </p:nvSpPr>
          <p:spPr>
            <a:xfrm>
              <a:off x="4239152" y="4154218"/>
              <a:ext cx="7727574" cy="5701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buSzPct val="100000"/>
              </a:pPr>
              <a:r>
                <a:rPr lang="it-IT" sz="9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08" name="þ&gt;24#3|T" title="þ\#1_3|3||&gt;24|">
              <a:extLst>
                <a:ext uri="{FF2B5EF4-FFF2-40B4-BE49-F238E27FC236}">
                  <a16:creationId xmlns:a16="http://schemas.microsoft.com/office/drawing/2014/main" id="{460849AA-1EA7-FC98-F9B5-122877525CEE}"/>
                </a:ext>
              </a:extLst>
            </p:cNvPr>
            <p:cNvSpPr>
              <a:spLocks/>
            </p:cNvSpPr>
            <p:nvPr/>
          </p:nvSpPr>
          <p:spPr>
            <a:xfrm>
              <a:off x="4239152" y="3265218"/>
              <a:ext cx="7727574" cy="5701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buSzPct val="100000"/>
              </a:pPr>
              <a:r>
                <a:rPr lang="it-IT" sz="9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07" name="þ&gt;24#2|T" title="þ\#1_2|2||&gt;24|">
              <a:extLst>
                <a:ext uri="{FF2B5EF4-FFF2-40B4-BE49-F238E27FC236}">
                  <a16:creationId xmlns:a16="http://schemas.microsoft.com/office/drawing/2014/main" id="{EA8D7DB9-5E27-295F-C4F1-757826489570}"/>
                </a:ext>
              </a:extLst>
            </p:cNvPr>
            <p:cNvSpPr>
              <a:spLocks/>
            </p:cNvSpPr>
            <p:nvPr/>
          </p:nvSpPr>
          <p:spPr>
            <a:xfrm>
              <a:off x="4239152" y="2376218"/>
              <a:ext cx="7727574" cy="5701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buSzPct val="100000"/>
              </a:pPr>
              <a:r>
                <a:rPr lang="it-IT" sz="9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406" name="þ&gt;24#1|T" title="þ\#1_1|1||&gt;24|">
              <a:extLst>
                <a:ext uri="{FF2B5EF4-FFF2-40B4-BE49-F238E27FC236}">
                  <a16:creationId xmlns:a16="http://schemas.microsoft.com/office/drawing/2014/main" id="{70A11A4A-8E87-05F6-942A-52908C56E590}"/>
                </a:ext>
              </a:extLst>
            </p:cNvPr>
            <p:cNvSpPr>
              <a:spLocks/>
            </p:cNvSpPr>
            <p:nvPr/>
          </p:nvSpPr>
          <p:spPr>
            <a:xfrm>
              <a:off x="4239152" y="1487218"/>
              <a:ext cx="7727574" cy="57018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buSzPct val="100000"/>
              </a:pPr>
              <a:r>
                <a:rPr lang="it-IT" sz="900">
                  <a:solidFill>
                    <a:schemeClr val="tx1">
                      <a:lumMod val="100000"/>
                    </a:schemeClr>
                  </a:solidFill>
                  <a:latin typeface="Bierstadt" panose="020B0004020202020204" pitchFamily="34" charset="0"/>
                </a:rPr>
                <a:t>Lorem ipsum dolor sit amet, consectetur adipisci elit, sed do eiusmod tempor incidunt ut labore et dolore</a:t>
              </a:r>
            </a:p>
          </p:txBody>
        </p:sp>
        <p:sp>
          <p:nvSpPr>
            <p:cNvPr id="398" name="þH#6" descr="1 1" hidden="1" title="|6|">
              <a:extLst>
                <a:ext uri="{FF2B5EF4-FFF2-40B4-BE49-F238E27FC236}">
                  <a16:creationId xmlns:a16="http://schemas.microsoft.com/office/drawing/2014/main" id="{0240B24D-34FA-0097-6911-2C22E9A6ED86}"/>
                </a:ext>
              </a:extLst>
            </p:cNvPr>
            <p:cNvSpPr/>
            <p:nvPr/>
          </p:nvSpPr>
          <p:spPr>
            <a:xfrm>
              <a:off x="3568700" y="5689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96" name="þH#5" descr="1 1" hidden="1" title="|5|">
              <a:extLst>
                <a:ext uri="{FF2B5EF4-FFF2-40B4-BE49-F238E27FC236}">
                  <a16:creationId xmlns:a16="http://schemas.microsoft.com/office/drawing/2014/main" id="{057FA3B9-7C68-DA53-B365-C40ABAFF41E9}"/>
                </a:ext>
              </a:extLst>
            </p:cNvPr>
            <p:cNvSpPr/>
            <p:nvPr/>
          </p:nvSpPr>
          <p:spPr>
            <a:xfrm>
              <a:off x="3568700" y="4800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94" name="þH#4" descr="1 1" hidden="1" title="|4|">
              <a:extLst>
                <a:ext uri="{FF2B5EF4-FFF2-40B4-BE49-F238E27FC236}">
                  <a16:creationId xmlns:a16="http://schemas.microsoft.com/office/drawing/2014/main" id="{6000E684-55A3-0AE2-5090-A2907ECBCC89}"/>
                </a:ext>
              </a:extLst>
            </p:cNvPr>
            <p:cNvSpPr/>
            <p:nvPr/>
          </p:nvSpPr>
          <p:spPr>
            <a:xfrm>
              <a:off x="3568700" y="3911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92" name="þH#3" descr="1 1" hidden="1" title="|3|">
              <a:extLst>
                <a:ext uri="{FF2B5EF4-FFF2-40B4-BE49-F238E27FC236}">
                  <a16:creationId xmlns:a16="http://schemas.microsoft.com/office/drawing/2014/main" id="{FC416BB4-EE2F-5D79-B2F4-CB8A052C4D9E}"/>
                </a:ext>
              </a:extLst>
            </p:cNvPr>
            <p:cNvSpPr/>
            <p:nvPr/>
          </p:nvSpPr>
          <p:spPr>
            <a:xfrm>
              <a:off x="3568700" y="3022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90" name="þH#2" descr="1 1" hidden="1" title="|2|">
              <a:extLst>
                <a:ext uri="{FF2B5EF4-FFF2-40B4-BE49-F238E27FC236}">
                  <a16:creationId xmlns:a16="http://schemas.microsoft.com/office/drawing/2014/main" id="{E77C6ADF-0D25-A821-9B59-68F5D4779849}"/>
                </a:ext>
              </a:extLst>
            </p:cNvPr>
            <p:cNvSpPr/>
            <p:nvPr/>
          </p:nvSpPr>
          <p:spPr>
            <a:xfrm>
              <a:off x="3568700" y="2133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88" name="þH#1" descr="1 1" hidden="1" title="|1|">
              <a:extLst>
                <a:ext uri="{FF2B5EF4-FFF2-40B4-BE49-F238E27FC236}">
                  <a16:creationId xmlns:a16="http://schemas.microsoft.com/office/drawing/2014/main" id="{6DBD1158-ED33-661B-3857-3A4730DA7F53}"/>
                </a:ext>
              </a:extLst>
            </p:cNvPr>
            <p:cNvSpPr/>
            <p:nvPr/>
          </p:nvSpPr>
          <p:spPr>
            <a:xfrm>
              <a:off x="3568700" y="1244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449B5592-052D-471E-3F11-6A747A73EF1A}"/>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386" name="þO" descr="80#43.69228" hidden="1" title="1.830987">
              <a:extLst>
                <a:ext uri="{FF2B5EF4-FFF2-40B4-BE49-F238E27FC236}">
                  <a16:creationId xmlns:a16="http://schemas.microsoft.com/office/drawing/2014/main" id="{F946AFB7-D755-E54C-9588-1E5F8EFD9D64}"/>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6678BF37-9E6D-793A-AA46-E5735A95509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E61D7ACD-AF1D-695C-9479-65EE7C218384}"/>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6B7B6495-177C-B13B-A71E-02650ADD1114}"/>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B354609B-88CB-2C76-B4DE-F5A3FB16139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183A8EA3-06CB-DD80-94C8-FF1326B98C82}"/>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94EB9787-6A0B-086D-CFA2-DCAD992430F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8F35B2C9-8464-521A-6DA8-DC6144176332}"/>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C80AD7B7-A306-6E17-2470-6459B9CE4E6A}"/>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CBF95238-E926-056B-5DDB-8FCFC8A94D87}"/>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82C06487-3F3F-BAD5-C67D-9F96DF8F3C2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AF33D1C7-8F67-5CCA-68AD-1F2C875D3860}"/>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0CEDCB88-1FAD-CF1C-1CE7-2BA4892B92A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9AF41332-7DF7-33BF-2E8D-0789AFFEFE0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586F6180-83F2-6891-4D68-E41BD6F2C5C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07D2CEAE-FC87-D28A-33D0-C8B62AAF6015}"/>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A7C5D4AD-42DA-144F-E409-E401278BA24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6235900F-249C-0370-FDF9-83F6A1848DC2}"/>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0887B9A2-5DE0-3E98-012A-1F0D7A5722C7}"/>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7DDAFAF2-A972-3CB5-4858-D7112B955596}"/>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5684FFC9-0A7F-F5A8-79D6-6360D3DD75D4}"/>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95EB4B4A-5515-D399-33A2-E5C0CCBB4A2B}"/>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FFCF8B0D-43DE-1E54-E661-00871C15BDBC}"/>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N[þaþ]KB[þxþ]N[þaþ]F144[þxþ]N[þaþ]F82[þxþ]þPresentation[þaþ]F155[þxþ]N[þaþ]U1U75[þxþ]X[þaþ]U1U68[þxþ]Y[þaþ]U12[þxþ]1[þaþ]U11[þxþ]1[þaþ]U10[þxþ]V[þaþ]F141[þxþ]o1oþ[þaþ]F116[þxþ]1[þaþ]U15[þxþ]þ&gt;24þ&gt;21þ&gt;25þ&gt;26[þaþ]þ&gt;24U3[þxþ]0.380107089327429[þaþ]MF52[þxþ]None[þaþ]D_I[þxþ]SubRowD[þaþ]þ&gt;21FT[þxþ]V[þaþ]þ&gt;21U12[þxþ]S[þaþ]þ&gt;21U19[þxþ]T[þaþ]þ&gt;21U21[þxþ]&gt;21[þaþ]þ&gt;21U22[þxþ]þNone[þaþ]þ&gt;21U68[þxþ]Y[þaþ]þ&gt;21U4[þxþ]0.236996080738787[þaþ]þ&gt;21U3[þxþ]0.921924801945648[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NaN[þaþ]U1U80[þxþ]-1[þaþ]U19[þxþ]0[þaþ]F_6[þxþ]0.166666666666665[þaþ]F_5[þxþ]0.166666666666665[þaþ]F_4[þxþ]0.166666666666665[þaþ]F_3[þxþ]0.166666666666665[þaþ]F135[þxþ]b244a39022254eee8a0ad38464298846[þaþ]U1U81[þxþ]Y[þaþ]F192[þxþ]Y[þaþ]þ&gt;21U70[þxþ]TextStyle1[þaþ]þ&gt;21U62[þxþ]Y[þaþ]F190[þxþ]DoubleColorStyle1[þaþ]þ&gt;21U69[þxþ]N[þaþ]F_2[þxþ]0.166666666666665[þaþ]F166[þxþ]N[þaþ]F149[þxþ]InvertedTextStyle1[þaþ]þ&gt;21F148[þxþ]Topic[þaþ]F185[þxþ]441,422271728516[þaþ]F186[þxþ]713,946899414063[þaþ]U1U79[þxþ]0[þaþ]F184[þxþ]N[þaþ]U1U78[þxþ]50[þaþ]U110[þxþ]0[þaþ]U112[þxþ]NaN[þaþ]F84[þxþ]N[þaþ]F196[þxþ]L[þaþ]F195[þxþ]D[þaþ]F189[þxþ]N[þaþ]þ&gt;21F197[þxþ]Y[þaþ]þ&gt;21F198[þxþ]N[þaþ]F-3[þxþ]Template31[þaþ]F124[þxþ]6[þaþ]F_1[þxþ]0.166666666666665[þaþ]F209[þxþ]81.83746[þaþ]F210[þxþ]161.668[þaþ]þ&gt;24FT[þxþ]V[þaþ]OL[þxþ]1[þaþ]F222[þxþ]N[þaþ]F236[þxþ]AGENDA[þaþ]U114[þxþ]1[þaþ]þ&gt;21U84[þxþ]Y[þaþ]þ&gt;24U12[þxþ]S[þaþ]þ&gt;24U19[þxþ]T[þaþ]þ&gt;24U10[þxþ]0[þaþ]þ&gt;24U9[þxþ]0[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4F148[þxþ]Notes[þaþ]þ&gt;24VA[þxþ]Y[þaþ]þ&gt;24U82[þxþ]224.919525146484[þaþ]þ&gt;24U83[þxþ]20.9498424530029[þaþ]þ&gt;26FT[þxþ]V[þaþ]þ&gt;26U5[þxþ]20[þaþ]þ&gt;21F263[þxþ]4[þaþ]þ&gt;24F263[þxþ]7[þaþ]IF263[þxþ]0[þaþ]I_2F269[þxþ]-1[þaþ]I_2F264[þxþ]16[þaþ]I_2F265[þxþ]0,75[þaþ]F279[þxþ]23.2552[þaþ]F282[þxþ]277.9658[þaþ]F286[þxþ]Classic Color Palette[þaþ]F211[þxþ]N[þaþ]þ&gt;24U5[þxþ]0[þaþ]þ&gt;24U2[þxþ]0[þaþ]þ&gt;21F268[þxþ]Y[þaþ]þ&gt;24F268[þxþ]Y[þaþ]þ&gt;24U1[þxþ]0[þaþ]þ&gt;24U6[þxþ]6[þaþ]þ&gt;21U1[þxþ]0[þaþ]þ&gt;21U6[þxþ]0[þaþ]þ&gt;21F291[þxþ]9.89[þaþ]þ&gt;24F291[þxþ]30[þaþ]þ&gt;21F264[þxþ]15[þaþ]þ&gt;21F265[þxþ]0[þaþ]þ&gt;21F269[þxþ]-1[þaþ]þ&gt;24F264[þxþ]15[þaþ]þ&gt;24F265[þxþ]0[þaþ]þ&gt;24F269[þxþ]-1[þaþ]I_2F270[þxþ]-1[þaþ]I_2F266[þxþ]16[þaþ]I_2F267[þxþ]0[þaþ]F146[þxþ]0.0922970993538419[þaþ]þ&gt;24F193[þxþ]þ&gt;21[þaþ]þ&gt;24F206[þxþ]5[þaþ]þ&gt;24F194[þxþ]Y[þaþ]þ&gt;24F292[þxþ]70.1503517495267[þaþ]þ&gt;26U19[þxþ]P[þaþ]þ&gt;26U12[þxþ]S[þaþ]þ&gt;26U10[þxþ]0[þaþ]þ&gt;26U9[þxþ]0[þaþ]þ&gt;26U4[þxþ]1[þaþ]þ&gt;26U3[þxþ]0.0496841603305592[þaþ]þ&gt;26U22[þxþ]þNone[þaþ]þ&gt;26U68[þxþ]Y[þaþ]þ&gt;26F173[þxþ]N[þaþ]þ&gt;26F179[þxþ]L[þaþ]þ&gt;26F176[þxþ]1[þaþ]þ&gt;26U26[þxþ]Picture Shape 1[þaþ]þ&gt;26U47[þxþ]Image[þaþ]þ&gt;26U69[þxþ]N[þaþ]þ&gt;26U601[þxþ]Template_balance.png[þaþ]þ&gt;26U602[þxþ]Template_banknotes.png[þaþ]þ&gt;26U603[þxþ]Template_star.png[þaþ]þ&gt;26U604[þxþ]Template_Tel.png[þaþ]þ&gt;26U605[þxþ]Template_Xpeople.png[þaþ]þ&gt;26U606[þxþ]Template_Xpyramid.png[þaþ]þ&gt;26F178[þxþ]T[þaþ]þ&gt;25U12[þxþ]V[þaþ]þ&gt;25U10[þxþ]0[þaþ]þ&gt;25U3[þxþ]0[þaþ]þ&gt;25U4[þxþ]0[þaþ]þ&gt;25U22[þxþ]þNone[þaþ]þ&gt;25U68[þxþ]Y[þaþ]þ&gt;25F173[þxþ]N[þaþ]þ&gt;25F179[þxþ]C[þaþ]þ&gt;25F176[þxþ]0[þaþ]þ&gt;25U26[þxþ]Vertical Line 1[þaþ]þ&gt;25U47[þxþ]Line Separator[þaþ]þ&gt;25U69[þxþ]N[þaþ]þ&gt;25F263[þxþ]5[þaþ]þ&gt;25FT[þxþ]V[þaþ]þ&gt;25U5[þxþ]0[þaþ]þ&gt;26F263[þxþ]4[þaþ]F302[þxþ]1_Colored[þaþ]F300[þxþ]01_Agenda[þaþ]F301[þxþ]01_Standard[þaþ]þ&gt;24F303[þxþ]48[þaþ]þ&gt;21F303[þxþ]54[þaþ]þ&gt;25F303[þxþ]41[þaþ]þ&gt;26F303[þxþ]43[þaþ]þ&gt;25U2[þxþ]0[þaþ]þ&gt;26U2[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6F744717-72D6-5635-A953-EAFC152D14F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Lorem ipsum dolor sit amet, consectetur adipisci elit, sed do eiusmod tempor incidunt ut labore et doloreþþ^þ2þ1þSub Item 1þPlaceholderþLorem ipsum dolor sit amet, consectetur adipisci elit, sed do eiusmod tempor incidunt ut labore et doloreþþ^þ3þ1þSub Item 1þPlaceholderþLorem ipsum dolor sit amet, consectetur adipisci elit, sed do eiusmod tempor incidunt ut labore et doloreþþ^þ4þ1þSub Item 1þPlaceholderþLorem ipsum dolor sit amet, consectetur adipisci elit, sed do eiusmod tempor incidunt ut labore et doloreþþ^þ5þ1þSub Item 1þPlaceholderþLorem ipsum dolor sit amet, consectetur adipisci elit, sed do eiusmod tempor incidunt ut labore et doloreþþ^þ6þ1þSub Item 1þPlaceholderþLorem ipsum dolor sit amet, consectetur adipisci elit, sed do eiusmod tempor incidunt ut labore et doloreþ" hidden="1" title="RowþSubRowþSubRowDþ&gt;21þ&gt;24þþ^þNþNþSþSþSþ">
              <a:extLst>
                <a:ext uri="{FF2B5EF4-FFF2-40B4-BE49-F238E27FC236}">
                  <a16:creationId xmlns:a16="http://schemas.microsoft.com/office/drawing/2014/main" id="{DF036DA4-A6CC-148A-289F-EC0A34539DB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429EFCEE-4D5F-DEB9-455D-777C9B04D47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cxnSp>
          <p:nvCxnSpPr>
            <p:cNvPr id="378" name="þ&gt;25" hidden="1" title="V">
              <a:extLst>
                <a:ext uri="{FF2B5EF4-FFF2-40B4-BE49-F238E27FC236}">
                  <a16:creationId xmlns:a16="http://schemas.microsoft.com/office/drawing/2014/main" id="{282A33D0-DCA2-A48D-6DF1-DE612BCF9FAA}"/>
                </a:ext>
              </a:extLst>
            </p:cNvPr>
            <p:cNvCxnSpPr/>
            <p:nvPr/>
          </p:nvCxnSpPr>
          <p:spPr>
            <a:xfrm>
              <a:off x="3695700" y="1333500"/>
              <a:ext cx="12700" cy="12700"/>
            </a:xfrm>
            <a:prstGeom prst="straightConnector1">
              <a:avLst/>
            </a:prstGeom>
            <a:ln w="12700" cmpd="sng">
              <a:solidFill>
                <a:srgbClr val="7F7F7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80" name="þ-25" hidden="1">
              <a:extLst>
                <a:ext uri="{FF2B5EF4-FFF2-40B4-BE49-F238E27FC236}">
                  <a16:creationId xmlns:a16="http://schemas.microsoft.com/office/drawing/2014/main" id="{9523F028-EE0E-6DCB-531F-F47A1B8F09D7}"/>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382" name="þ&gt;26" hidden="1" title="S">
              <a:extLst>
                <a:ext uri="{FF2B5EF4-FFF2-40B4-BE49-F238E27FC236}">
                  <a16:creationId xmlns:a16="http://schemas.microsoft.com/office/drawing/2014/main" id="{4B6599B6-9EEA-3115-A2C4-B066F1F6DD62}"/>
                </a:ext>
              </a:extLst>
            </p:cNvPr>
            <p:cNvSpPr>
              <a:spLocks/>
            </p:cNvSpPr>
            <p:nvPr/>
          </p:nvSpPr>
          <p:spPr>
            <a:xfrm>
              <a:off x="3695700" y="1333500"/>
              <a:ext cx="12700" cy="12700"/>
            </a:xfrm>
            <a:prstGeom prst="rect">
              <a:avLst/>
            </a:prstGeom>
            <a:solidFill>
              <a:schemeClr val="tx2">
                <a:lumMod val="100000"/>
              </a:schemeClr>
            </a:solidFill>
            <a:ln w="12700" cap="flat" cmpd="sng" algn="ctr">
              <a:solidFill>
                <a:schemeClr val="bg2">
                  <a:lumMod val="100000"/>
                </a:scheme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lt1">
                    <a:lumMod val="100000"/>
                  </a:schemeClr>
                </a:solidFill>
                <a:latin typeface="Bierstadt" panose="020B0004020202020204" pitchFamily="34" charset="0"/>
              </a:endParaRPr>
            </a:p>
          </p:txBody>
        </p:sp>
        <p:sp>
          <p:nvSpPr>
            <p:cNvPr id="384" name="þ-26" hidden="1">
              <a:extLst>
                <a:ext uri="{FF2B5EF4-FFF2-40B4-BE49-F238E27FC236}">
                  <a16:creationId xmlns:a16="http://schemas.microsoft.com/office/drawing/2014/main" id="{C151F49D-35BB-EF6B-878D-1F5E6ECF336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0582112E-852F-51DD-44C5-1332AB3A15B9}"/>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1EA745D2-DD23-B51D-0AA1-F031957D037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C09B801D-9C7A-31D4-CB3A-41E2AFBC0AD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9B02F322-9F63-D90F-F626-96D36C12EF7B}"/>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pPr>
                <a:buSzPct val="100000"/>
              </a:pPr>
              <a:endParaRPr lang="it-IT" sz="900">
                <a:solidFill>
                  <a:schemeClr val="tx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F3730DB9-15B7-C2CF-5714-2E79240D538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D0EBBE2A-FCED-AC4C-4114-265931FC9590}"/>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3071C00F-BF1F-6F11-9C34-941A3E917126}"/>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EFCAF643-78A5-5906-E9F8-57F85136A072}"/>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241357E3-8ACF-1069-6946-6562D1EDB23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Bierstadt" panose="020B0004020202020204" pitchFamily="34" charset="0"/>
              </a:endParaRPr>
            </a:p>
          </p:txBody>
        </p:sp>
        <p:sp>
          <p:nvSpPr>
            <p:cNvPr id="370" name="þ&gt;21" hidden="1" title="S">
              <a:extLst>
                <a:ext uri="{FF2B5EF4-FFF2-40B4-BE49-F238E27FC236}">
                  <a16:creationId xmlns:a16="http://schemas.microsoft.com/office/drawing/2014/main" id="{E8020419-F8EA-14F6-2E6A-4FDE5036DCFF}"/>
                </a:ext>
              </a:extLst>
            </p:cNvPr>
            <p:cNvSpPr>
              <a:spLocks/>
            </p:cNvSpPr>
            <p:nvPr/>
          </p:nvSpPr>
          <p:spPr>
            <a:xfrm>
              <a:off x="3695700" y="1333500"/>
              <a:ext cx="12700" cy="12700"/>
            </a:xfrm>
            <a:prstGeom prst="rect">
              <a:avLst/>
            </a:prstGeom>
            <a:solidFill>
              <a:schemeClr val="bg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b="1">
                <a:solidFill>
                  <a:schemeClr val="bg1">
                    <a:lumMod val="100000"/>
                  </a:schemeClr>
                </a:solidFill>
                <a:latin typeface="Bierstadt" panose="020B0004020202020204" pitchFamily="34" charset="0"/>
              </a:endParaRPr>
            </a:p>
          </p:txBody>
        </p:sp>
        <p:sp>
          <p:nvSpPr>
            <p:cNvPr id="372" name="þ-21" hidden="1">
              <a:extLst>
                <a:ext uri="{FF2B5EF4-FFF2-40B4-BE49-F238E27FC236}">
                  <a16:creationId xmlns:a16="http://schemas.microsoft.com/office/drawing/2014/main" id="{68C8A36C-AA31-1873-CA37-2DB71F53F283}"/>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E8ED3DFE-0A04-13F2-CE87-80D06A33C00B}"/>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0D6D9AC1-D319-2D0D-FF85-9CE873D589A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7AF2A49B-D9F5-9844-F501-2096B76DDCD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3FD08E84-371B-6E5A-3BAF-529133FBB6FF}"/>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FBC02FCB-32E5-F5B5-8B2C-AC9FAC3BDE67}"/>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6EBCAC04-2B9A-50B4-6873-E2E1D820FC4D}"/>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42152686-C085-BCCC-78C3-DF72C01E1F35}"/>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1L" hidden="1" title="S">
              <a:extLst>
                <a:ext uri="{FF2B5EF4-FFF2-40B4-BE49-F238E27FC236}">
                  <a16:creationId xmlns:a16="http://schemas.microsoft.com/office/drawing/2014/main" id="{B0D64D66-F090-6EED-22AE-57F1D9E1AD3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376" name="þ&gt;21à" hidden="1" title="S">
              <a:extLst>
                <a:ext uri="{FF2B5EF4-FFF2-40B4-BE49-F238E27FC236}">
                  <a16:creationId xmlns:a16="http://schemas.microsoft.com/office/drawing/2014/main" id="{2240E1B9-3473-BC88-00C9-9E047BD194F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3E5B2339-A7A2-51BE-A09C-B9275F1F4AD9}"/>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00" name="þ&gt;21#1|T" title="þ\#1_1|1||&gt;21|">
              <a:extLst>
                <a:ext uri="{FF2B5EF4-FFF2-40B4-BE49-F238E27FC236}">
                  <a16:creationId xmlns:a16="http://schemas.microsoft.com/office/drawing/2014/main" id="{18DEA64A-69C0-68BD-67F5-67917403D2E8}"/>
                </a:ext>
              </a:extLst>
            </p:cNvPr>
            <p:cNvSpPr>
              <a:spLocks/>
            </p:cNvSpPr>
            <p:nvPr/>
          </p:nvSpPr>
          <p:spPr>
            <a:xfrm>
              <a:off x="4239152" y="1244600"/>
              <a:ext cx="7727574" cy="242618"/>
            </a:xfrm>
            <a:prstGeom prst="rect">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01" name="þ&gt;21#2|T" title="þ\#1_2|2||&gt;21|">
              <a:extLst>
                <a:ext uri="{FF2B5EF4-FFF2-40B4-BE49-F238E27FC236}">
                  <a16:creationId xmlns:a16="http://schemas.microsoft.com/office/drawing/2014/main" id="{692C9FF9-6C77-B43B-D931-E7CD37EFDD65}"/>
                </a:ext>
              </a:extLst>
            </p:cNvPr>
            <p:cNvSpPr>
              <a:spLocks/>
            </p:cNvSpPr>
            <p:nvPr/>
          </p:nvSpPr>
          <p:spPr>
            <a:xfrm>
              <a:off x="4239152" y="2133600"/>
              <a:ext cx="7727574" cy="242618"/>
            </a:xfrm>
            <a:prstGeom prst="rect">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02" name="þ&gt;21#3|T" title="þ\#1_3|3||&gt;21|">
              <a:extLst>
                <a:ext uri="{FF2B5EF4-FFF2-40B4-BE49-F238E27FC236}">
                  <a16:creationId xmlns:a16="http://schemas.microsoft.com/office/drawing/2014/main" id="{75348EE9-5AC6-972D-7947-46BDD63E9D30}"/>
                </a:ext>
              </a:extLst>
            </p:cNvPr>
            <p:cNvSpPr>
              <a:spLocks/>
            </p:cNvSpPr>
            <p:nvPr/>
          </p:nvSpPr>
          <p:spPr>
            <a:xfrm>
              <a:off x="4239152" y="3022600"/>
              <a:ext cx="7727574" cy="242618"/>
            </a:xfrm>
            <a:prstGeom prst="rect">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03" name="þ&gt;21#4|T" title="þ\#1_4|4||&gt;21|">
              <a:extLst>
                <a:ext uri="{FF2B5EF4-FFF2-40B4-BE49-F238E27FC236}">
                  <a16:creationId xmlns:a16="http://schemas.microsoft.com/office/drawing/2014/main" id="{B99B590C-E368-5BFD-9A22-CB1C54329E07}"/>
                </a:ext>
              </a:extLst>
            </p:cNvPr>
            <p:cNvSpPr>
              <a:spLocks/>
            </p:cNvSpPr>
            <p:nvPr/>
          </p:nvSpPr>
          <p:spPr>
            <a:xfrm>
              <a:off x="4239152" y="3911600"/>
              <a:ext cx="7727574" cy="242618"/>
            </a:xfrm>
            <a:prstGeom prst="rect">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04" name="þ&gt;21#5|T" title="þ\#1_5|5||&gt;21|">
              <a:extLst>
                <a:ext uri="{FF2B5EF4-FFF2-40B4-BE49-F238E27FC236}">
                  <a16:creationId xmlns:a16="http://schemas.microsoft.com/office/drawing/2014/main" id="{FD62A26A-621E-82AA-FD67-05AB35EBAF93}"/>
                </a:ext>
              </a:extLst>
            </p:cNvPr>
            <p:cNvSpPr>
              <a:spLocks/>
            </p:cNvSpPr>
            <p:nvPr/>
          </p:nvSpPr>
          <p:spPr>
            <a:xfrm>
              <a:off x="4239152" y="4800600"/>
              <a:ext cx="7727574" cy="242618"/>
            </a:xfrm>
            <a:prstGeom prst="rect">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05" name="þ&gt;21#6|T" title="þ\#1_6|6||&gt;21|">
              <a:extLst>
                <a:ext uri="{FF2B5EF4-FFF2-40B4-BE49-F238E27FC236}">
                  <a16:creationId xmlns:a16="http://schemas.microsoft.com/office/drawing/2014/main" id="{BF45E32C-C823-AF61-0342-F44595600AC4}"/>
                </a:ext>
              </a:extLst>
            </p:cNvPr>
            <p:cNvSpPr>
              <a:spLocks/>
            </p:cNvSpPr>
            <p:nvPr/>
          </p:nvSpPr>
          <p:spPr>
            <a:xfrm>
              <a:off x="4239152" y="5689600"/>
              <a:ext cx="7727574" cy="242618"/>
            </a:xfrm>
            <a:prstGeom prst="rect">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cxnSp>
          <p:nvCxnSpPr>
            <p:cNvPr id="424" name="þ&gt;25#1|S" title="þ\#1_1|1|||">
              <a:extLst>
                <a:ext uri="{FF2B5EF4-FFF2-40B4-BE49-F238E27FC236}">
                  <a16:creationId xmlns:a16="http://schemas.microsoft.com/office/drawing/2014/main" id="{E65EAEBB-BAC2-E35F-C204-38E0B4229434}"/>
                </a:ext>
              </a:extLst>
            </p:cNvPr>
            <p:cNvCxnSpPr/>
            <p:nvPr/>
          </p:nvCxnSpPr>
          <p:spPr>
            <a:xfrm>
              <a:off x="4239152" y="1244600"/>
              <a:ext cx="0" cy="812800"/>
            </a:xfrm>
            <a:prstGeom prst="straightConnector1">
              <a:avLst/>
            </a:prstGeom>
            <a:ln w="12700" cmpd="sng">
              <a:solidFill>
                <a:schemeClr val="accent1">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5" name="þ&gt;25#2|S" title="þ\#1_2|2|||">
              <a:extLst>
                <a:ext uri="{FF2B5EF4-FFF2-40B4-BE49-F238E27FC236}">
                  <a16:creationId xmlns:a16="http://schemas.microsoft.com/office/drawing/2014/main" id="{AF1FC725-D7CB-EDCF-B50D-BED1AF8341E9}"/>
                </a:ext>
              </a:extLst>
            </p:cNvPr>
            <p:cNvCxnSpPr/>
            <p:nvPr/>
          </p:nvCxnSpPr>
          <p:spPr>
            <a:xfrm>
              <a:off x="4239152" y="2133600"/>
              <a:ext cx="0" cy="812800"/>
            </a:xfrm>
            <a:prstGeom prst="straightConnector1">
              <a:avLst/>
            </a:prstGeom>
            <a:ln w="12700" cmpd="sng">
              <a:solidFill>
                <a:schemeClr val="accent2">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6" name="þ&gt;25#3|S" title="þ\#1_3|3|||">
              <a:extLst>
                <a:ext uri="{FF2B5EF4-FFF2-40B4-BE49-F238E27FC236}">
                  <a16:creationId xmlns:a16="http://schemas.microsoft.com/office/drawing/2014/main" id="{58D8D971-E939-D861-7A24-216D922D2319}"/>
                </a:ext>
              </a:extLst>
            </p:cNvPr>
            <p:cNvCxnSpPr/>
            <p:nvPr/>
          </p:nvCxnSpPr>
          <p:spPr>
            <a:xfrm>
              <a:off x="4239152" y="3022600"/>
              <a:ext cx="0" cy="812800"/>
            </a:xfrm>
            <a:prstGeom prst="straightConnector1">
              <a:avLst/>
            </a:prstGeom>
            <a:ln w="12700" cmpd="sng">
              <a:solidFill>
                <a:schemeClr val="accent3">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7" name="þ&gt;25#4|S" title="þ\#1_4|4|||">
              <a:extLst>
                <a:ext uri="{FF2B5EF4-FFF2-40B4-BE49-F238E27FC236}">
                  <a16:creationId xmlns:a16="http://schemas.microsoft.com/office/drawing/2014/main" id="{1B988D80-F178-52B6-F13F-6CE18065F8A1}"/>
                </a:ext>
              </a:extLst>
            </p:cNvPr>
            <p:cNvCxnSpPr/>
            <p:nvPr/>
          </p:nvCxnSpPr>
          <p:spPr>
            <a:xfrm>
              <a:off x="4239152" y="3911600"/>
              <a:ext cx="0" cy="812800"/>
            </a:xfrm>
            <a:prstGeom prst="straightConnector1">
              <a:avLst/>
            </a:prstGeom>
            <a:ln w="12700" cmpd="sng">
              <a:solidFill>
                <a:schemeClr val="accent4">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8" name="þ&gt;25#5|S" title="þ\#1_5|5|||">
              <a:extLst>
                <a:ext uri="{FF2B5EF4-FFF2-40B4-BE49-F238E27FC236}">
                  <a16:creationId xmlns:a16="http://schemas.microsoft.com/office/drawing/2014/main" id="{08F74E28-17CF-6819-546B-3F2573BA59F6}"/>
                </a:ext>
              </a:extLst>
            </p:cNvPr>
            <p:cNvCxnSpPr/>
            <p:nvPr/>
          </p:nvCxnSpPr>
          <p:spPr>
            <a:xfrm>
              <a:off x="4239152" y="4800600"/>
              <a:ext cx="0" cy="812800"/>
            </a:xfrm>
            <a:prstGeom prst="straightConnector1">
              <a:avLst/>
            </a:prstGeom>
            <a:ln w="12700" cmpd="sng">
              <a:solidFill>
                <a:schemeClr val="accent5">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29" name="þ&gt;25#6|S" title="þ\#1_6|6|||">
              <a:extLst>
                <a:ext uri="{FF2B5EF4-FFF2-40B4-BE49-F238E27FC236}">
                  <a16:creationId xmlns:a16="http://schemas.microsoft.com/office/drawing/2014/main" id="{BC24AC5D-5163-F903-6D2F-76A39F3A938C}"/>
                </a:ext>
              </a:extLst>
            </p:cNvPr>
            <p:cNvCxnSpPr/>
            <p:nvPr/>
          </p:nvCxnSpPr>
          <p:spPr>
            <a:xfrm>
              <a:off x="4239152" y="5689600"/>
              <a:ext cx="0" cy="812800"/>
            </a:xfrm>
            <a:prstGeom prst="straightConnector1">
              <a:avLst/>
            </a:prstGeom>
            <a:ln w="12700" cmpd="sng">
              <a:solidFill>
                <a:schemeClr val="accent6">
                  <a:lumMod val="100000"/>
                </a:schemeClr>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89" name="þ\#1_1" descr="Section # 1@0@0" hidden="1" title="1">
              <a:extLst>
                <a:ext uri="{FF2B5EF4-FFF2-40B4-BE49-F238E27FC236}">
                  <a16:creationId xmlns:a16="http://schemas.microsoft.com/office/drawing/2014/main" id="{1671DEAA-DFFE-9230-9AF1-D071BA75B793}"/>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1" name="þ\#1_2" descr="Section # 1@0@0" hidden="1" title="1">
              <a:extLst>
                <a:ext uri="{FF2B5EF4-FFF2-40B4-BE49-F238E27FC236}">
                  <a16:creationId xmlns:a16="http://schemas.microsoft.com/office/drawing/2014/main" id="{606188FA-E991-164B-C09E-D87F1E3307DA}"/>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3" name="þ\#1_3" descr="Section # 1@0@0" hidden="1" title="1">
              <a:extLst>
                <a:ext uri="{FF2B5EF4-FFF2-40B4-BE49-F238E27FC236}">
                  <a16:creationId xmlns:a16="http://schemas.microsoft.com/office/drawing/2014/main" id="{FD16696C-F2FB-1064-F818-D1CB85500E88}"/>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5" name="þ\#1_4" descr="Section # 1@0@0" hidden="1" title="1">
              <a:extLst>
                <a:ext uri="{FF2B5EF4-FFF2-40B4-BE49-F238E27FC236}">
                  <a16:creationId xmlns:a16="http://schemas.microsoft.com/office/drawing/2014/main" id="{AE52391D-38C4-3C25-3F97-68ED33474A7F}"/>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7" name="þ\#1_5" descr="Section # 1@0@0" hidden="1" title="1">
              <a:extLst>
                <a:ext uri="{FF2B5EF4-FFF2-40B4-BE49-F238E27FC236}">
                  <a16:creationId xmlns:a16="http://schemas.microsoft.com/office/drawing/2014/main" id="{3985482A-4713-596C-0F91-44B6D09DD73E}"/>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99" name="þ\#1_6" descr="Section # 1@0@0" hidden="1" title="1">
              <a:extLst>
                <a:ext uri="{FF2B5EF4-FFF2-40B4-BE49-F238E27FC236}">
                  <a16:creationId xmlns:a16="http://schemas.microsoft.com/office/drawing/2014/main" id="{07C27117-A456-EF64-2B99-5795228FE483}"/>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13" name="þ&gt;26#1|P" title="þ\#1_1|1|||1|">
              <a:extLst>
                <a:ext uri="{FF2B5EF4-FFF2-40B4-BE49-F238E27FC236}">
                  <a16:creationId xmlns:a16="http://schemas.microsoft.com/office/drawing/2014/main" id="{BEB3A866-B388-E0E1-E5BA-C30C38EB767D}"/>
                </a:ext>
              </a:extLst>
            </p:cNvPr>
            <p:cNvPicPr>
              <a:picLocks/>
            </p:cNvPicPr>
            <p:nvPr/>
          </p:nvPicPr>
          <p:blipFill>
            <a:blip r:embed="rId8">
              <a:extLst>
                <a:ext uri="{96DAC541-7B7A-43D3-8B79-37D633B846F1}">
                  <asvg:svgBlip xmlns:asvg="http://schemas.microsoft.com/office/drawing/2016/SVG/main" r:embed="rId9"/>
                </a:ext>
              </a:extLst>
            </a:blip>
            <a:srcRect t="-47586" b="-47586"/>
            <a:stretch/>
          </p:blipFill>
          <p:spPr>
            <a:xfrm>
              <a:off x="3568701" y="1244600"/>
              <a:ext cx="416453" cy="812800"/>
            </a:xfrm>
            <a:prstGeom prst="rect">
              <a:avLst/>
            </a:prstGeom>
          </p:spPr>
        </p:pic>
        <p:pic>
          <p:nvPicPr>
            <p:cNvPr id="415" name="þ&gt;26#2|P" title="þ\#1_2|2|||1|">
              <a:extLst>
                <a:ext uri="{FF2B5EF4-FFF2-40B4-BE49-F238E27FC236}">
                  <a16:creationId xmlns:a16="http://schemas.microsoft.com/office/drawing/2014/main" id="{30E72AC6-12B2-0749-1D39-4ACB6A69F591}"/>
                </a:ext>
              </a:extLst>
            </p:cNvPr>
            <p:cNvPicPr>
              <a:picLocks/>
            </p:cNvPicPr>
            <p:nvPr/>
          </p:nvPicPr>
          <p:blipFill>
            <a:blip r:embed="rId10">
              <a:extLst>
                <a:ext uri="{96DAC541-7B7A-43D3-8B79-37D633B846F1}">
                  <asvg:svgBlip xmlns:asvg="http://schemas.microsoft.com/office/drawing/2016/SVG/main" r:embed="rId11"/>
                </a:ext>
              </a:extLst>
            </a:blip>
            <a:srcRect t="-47586" b="-47586"/>
            <a:stretch/>
          </p:blipFill>
          <p:spPr>
            <a:xfrm>
              <a:off x="3568701" y="2133600"/>
              <a:ext cx="416453" cy="812800"/>
            </a:xfrm>
            <a:prstGeom prst="rect">
              <a:avLst/>
            </a:prstGeom>
          </p:spPr>
        </p:pic>
        <p:pic>
          <p:nvPicPr>
            <p:cNvPr id="417" name="þ&gt;26#3|P" title="þ\#1_3|3|||1|">
              <a:extLst>
                <a:ext uri="{FF2B5EF4-FFF2-40B4-BE49-F238E27FC236}">
                  <a16:creationId xmlns:a16="http://schemas.microsoft.com/office/drawing/2014/main" id="{4B80086E-EE8C-A0C5-65F7-69C87DED7795}"/>
                </a:ext>
              </a:extLst>
            </p:cNvPr>
            <p:cNvPicPr>
              <a:picLocks/>
            </p:cNvPicPr>
            <p:nvPr/>
          </p:nvPicPr>
          <p:blipFill>
            <a:blip r:embed="rId12">
              <a:extLst>
                <a:ext uri="{96DAC541-7B7A-43D3-8B79-37D633B846F1}">
                  <asvg:svgBlip xmlns:asvg="http://schemas.microsoft.com/office/drawing/2016/SVG/main" r:embed="rId13"/>
                </a:ext>
              </a:extLst>
            </a:blip>
            <a:srcRect t="-47586" b="-47586"/>
            <a:stretch/>
          </p:blipFill>
          <p:spPr>
            <a:xfrm>
              <a:off x="3568701" y="3022600"/>
              <a:ext cx="416453" cy="812800"/>
            </a:xfrm>
            <a:prstGeom prst="rect">
              <a:avLst/>
            </a:prstGeom>
          </p:spPr>
        </p:pic>
        <p:pic>
          <p:nvPicPr>
            <p:cNvPr id="419" name="þ&gt;26#4|P" title="þ\#1_4|4|||1|">
              <a:extLst>
                <a:ext uri="{FF2B5EF4-FFF2-40B4-BE49-F238E27FC236}">
                  <a16:creationId xmlns:a16="http://schemas.microsoft.com/office/drawing/2014/main" id="{F77AA2F2-9556-4CD7-DB77-DDFDAAB2952B}"/>
                </a:ext>
              </a:extLst>
            </p:cNvPr>
            <p:cNvPicPr>
              <a:picLocks/>
            </p:cNvPicPr>
            <p:nvPr/>
          </p:nvPicPr>
          <p:blipFill>
            <a:blip r:embed="rId14">
              <a:extLst>
                <a:ext uri="{96DAC541-7B7A-43D3-8B79-37D633B846F1}">
                  <asvg:svgBlip xmlns:asvg="http://schemas.microsoft.com/office/drawing/2016/SVG/main" r:embed="rId15"/>
                </a:ext>
              </a:extLst>
            </a:blip>
            <a:srcRect t="-47586" b="-47586"/>
            <a:stretch/>
          </p:blipFill>
          <p:spPr>
            <a:xfrm>
              <a:off x="3568701" y="3911600"/>
              <a:ext cx="416453" cy="812800"/>
            </a:xfrm>
            <a:prstGeom prst="rect">
              <a:avLst/>
            </a:prstGeom>
          </p:spPr>
        </p:pic>
        <p:pic>
          <p:nvPicPr>
            <p:cNvPr id="421" name="þ&gt;26#5|P" title="þ\#1_5|5|||1|">
              <a:extLst>
                <a:ext uri="{FF2B5EF4-FFF2-40B4-BE49-F238E27FC236}">
                  <a16:creationId xmlns:a16="http://schemas.microsoft.com/office/drawing/2014/main" id="{EC585C9C-03FD-7700-FF96-6D86C17F5975}"/>
                </a:ext>
              </a:extLst>
            </p:cNvPr>
            <p:cNvPicPr>
              <a:picLocks/>
            </p:cNvPicPr>
            <p:nvPr/>
          </p:nvPicPr>
          <p:blipFill>
            <a:blip r:embed="rId16">
              <a:extLst>
                <a:ext uri="{96DAC541-7B7A-43D3-8B79-37D633B846F1}">
                  <asvg:svgBlip xmlns:asvg="http://schemas.microsoft.com/office/drawing/2016/SVG/main" r:embed="rId17"/>
                </a:ext>
              </a:extLst>
            </a:blip>
            <a:srcRect t="-47586" b="-47586"/>
            <a:stretch/>
          </p:blipFill>
          <p:spPr>
            <a:xfrm>
              <a:off x="3568701" y="4800600"/>
              <a:ext cx="416453" cy="812800"/>
            </a:xfrm>
            <a:prstGeom prst="rect">
              <a:avLst/>
            </a:prstGeom>
          </p:spPr>
        </p:pic>
        <p:pic>
          <p:nvPicPr>
            <p:cNvPr id="423" name="þ&gt;26#6|P" title="þ\#1_6|6|||1|">
              <a:extLst>
                <a:ext uri="{FF2B5EF4-FFF2-40B4-BE49-F238E27FC236}">
                  <a16:creationId xmlns:a16="http://schemas.microsoft.com/office/drawing/2014/main" id="{55084AF1-33AF-53C2-DDBC-4FE85468045E}"/>
                </a:ext>
              </a:extLst>
            </p:cNvPr>
            <p:cNvPicPr>
              <a:picLocks/>
            </p:cNvPicPr>
            <p:nvPr/>
          </p:nvPicPr>
          <p:blipFill>
            <a:blip r:embed="rId18">
              <a:extLst>
                <a:ext uri="{96DAC541-7B7A-43D3-8B79-37D633B846F1}">
                  <asvg:svgBlip xmlns:asvg="http://schemas.microsoft.com/office/drawing/2016/SVG/main" r:embed="rId19"/>
                </a:ext>
              </a:extLst>
            </a:blip>
            <a:srcRect t="-47586" b="-47586"/>
            <a:stretch/>
          </p:blipFill>
          <p:spPr>
            <a:xfrm>
              <a:off x="3568701" y="5689600"/>
              <a:ext cx="416453" cy="812800"/>
            </a:xfrm>
            <a:prstGeom prst="rect">
              <a:avLst/>
            </a:prstGeom>
          </p:spPr>
        </p:pic>
      </p:grpSp>
    </p:spTree>
    <p:extLst>
      <p:ext uri="{BB962C8B-B14F-4D97-AF65-F5344CB8AC3E}">
        <p14:creationId xmlns:p14="http://schemas.microsoft.com/office/powerpoint/2010/main" val="26950180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4" name="þK">
            <a:extLst>
              <a:ext uri="{FF2B5EF4-FFF2-40B4-BE49-F238E27FC236}">
                <a16:creationId xmlns:a16="http://schemas.microsoft.com/office/drawing/2014/main" id="{AD47CE77-3281-8703-AB87-FBD03B94FF9E}"/>
              </a:ext>
            </a:extLst>
          </p:cNvPr>
          <p:cNvGrpSpPr/>
          <p:nvPr/>
        </p:nvGrpSpPr>
        <p:grpSpPr>
          <a:xfrm>
            <a:off x="3505200" y="1143000"/>
            <a:ext cx="8509000" cy="5461000"/>
            <a:chOff x="3505200" y="1143000"/>
            <a:chExt cx="8509000" cy="5461000"/>
          </a:xfrm>
        </p:grpSpPr>
        <p:sp>
          <p:nvSpPr>
            <p:cNvPr id="418" name="þH#6" descr="1 1" title="|6|">
              <a:extLst>
                <a:ext uri="{FF2B5EF4-FFF2-40B4-BE49-F238E27FC236}">
                  <a16:creationId xmlns:a16="http://schemas.microsoft.com/office/drawing/2014/main" id="{E0EC1ECC-6D16-BB63-696B-85FFBCB2D2A9}"/>
                </a:ext>
              </a:extLst>
            </p:cNvPr>
            <p:cNvSpPr/>
            <p:nvPr/>
          </p:nvSpPr>
          <p:spPr>
            <a:xfrm>
              <a:off x="3568700" y="5715000"/>
              <a:ext cx="6705600" cy="762000"/>
            </a:xfrm>
            <a:prstGeom prst="roundRect">
              <a:avLst>
                <a:gd name="adj" fmla="val 16667"/>
              </a:avLst>
            </a:prstGeom>
            <a:solidFill>
              <a:schemeClr val="accent4">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bg1">
                    <a:lumMod val="100000"/>
                  </a:schemeClr>
                </a:solidFill>
                <a:latin typeface="Bierstadt" panose="020B0004020202020204" pitchFamily="34" charset="0"/>
              </a:endParaRPr>
            </a:p>
          </p:txBody>
        </p:sp>
        <p:sp>
          <p:nvSpPr>
            <p:cNvPr id="416" name="þH#5" descr="1 1" title="|5|">
              <a:extLst>
                <a:ext uri="{FF2B5EF4-FFF2-40B4-BE49-F238E27FC236}">
                  <a16:creationId xmlns:a16="http://schemas.microsoft.com/office/drawing/2014/main" id="{8D70E46D-9F21-86DD-BAC7-F8121AFD1BF2}"/>
                </a:ext>
              </a:extLst>
            </p:cNvPr>
            <p:cNvSpPr/>
            <p:nvPr/>
          </p:nvSpPr>
          <p:spPr>
            <a:xfrm>
              <a:off x="3568700" y="4826000"/>
              <a:ext cx="7040880" cy="762000"/>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bg1">
                    <a:lumMod val="100000"/>
                  </a:schemeClr>
                </a:solidFill>
                <a:latin typeface="Bierstadt" panose="020B0004020202020204" pitchFamily="34" charset="0"/>
              </a:endParaRPr>
            </a:p>
          </p:txBody>
        </p:sp>
        <p:sp>
          <p:nvSpPr>
            <p:cNvPr id="414" name="þH#4" descr="1 1" title="|4|">
              <a:extLst>
                <a:ext uri="{FF2B5EF4-FFF2-40B4-BE49-F238E27FC236}">
                  <a16:creationId xmlns:a16="http://schemas.microsoft.com/office/drawing/2014/main" id="{EE8DCEA4-6B72-CD35-DDB4-A8E6ABCB89A0}"/>
                </a:ext>
              </a:extLst>
            </p:cNvPr>
            <p:cNvSpPr/>
            <p:nvPr/>
          </p:nvSpPr>
          <p:spPr>
            <a:xfrm>
              <a:off x="3568700" y="3937000"/>
              <a:ext cx="7376160" cy="762000"/>
            </a:xfrm>
            <a:prstGeom prst="roundRect">
              <a:avLst>
                <a:gd name="adj" fmla="val 16667"/>
              </a:avLst>
            </a:prstGeom>
            <a:solidFill>
              <a:schemeClr val="accent4">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bg1">
                    <a:lumMod val="100000"/>
                  </a:schemeClr>
                </a:solidFill>
                <a:latin typeface="Bierstadt" panose="020B0004020202020204" pitchFamily="34" charset="0"/>
              </a:endParaRPr>
            </a:p>
          </p:txBody>
        </p:sp>
        <p:sp>
          <p:nvSpPr>
            <p:cNvPr id="412" name="þH#3" descr="1 1" title="|3|">
              <a:extLst>
                <a:ext uri="{FF2B5EF4-FFF2-40B4-BE49-F238E27FC236}">
                  <a16:creationId xmlns:a16="http://schemas.microsoft.com/office/drawing/2014/main" id="{55BBB385-A87A-F45E-6041-0BA56246864A}"/>
                </a:ext>
              </a:extLst>
            </p:cNvPr>
            <p:cNvSpPr/>
            <p:nvPr/>
          </p:nvSpPr>
          <p:spPr>
            <a:xfrm>
              <a:off x="3568700" y="3048000"/>
              <a:ext cx="7711440" cy="762000"/>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bg1">
                    <a:lumMod val="100000"/>
                  </a:schemeClr>
                </a:solidFill>
                <a:latin typeface="Bierstadt" panose="020B0004020202020204" pitchFamily="34" charset="0"/>
              </a:endParaRPr>
            </a:p>
          </p:txBody>
        </p:sp>
        <p:sp>
          <p:nvSpPr>
            <p:cNvPr id="410" name="þH#2" descr="1 1" title="|2|">
              <a:extLst>
                <a:ext uri="{FF2B5EF4-FFF2-40B4-BE49-F238E27FC236}">
                  <a16:creationId xmlns:a16="http://schemas.microsoft.com/office/drawing/2014/main" id="{1E43665D-EEE4-78D2-B0BA-DF4FDB79B237}"/>
                </a:ext>
              </a:extLst>
            </p:cNvPr>
            <p:cNvSpPr/>
            <p:nvPr/>
          </p:nvSpPr>
          <p:spPr>
            <a:xfrm>
              <a:off x="3568700" y="2159000"/>
              <a:ext cx="8046720" cy="762000"/>
            </a:xfrm>
            <a:prstGeom prst="roundRect">
              <a:avLst>
                <a:gd name="adj" fmla="val 16667"/>
              </a:avLst>
            </a:prstGeom>
            <a:solidFill>
              <a:schemeClr val="accent4">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bg1">
                    <a:lumMod val="100000"/>
                  </a:schemeClr>
                </a:solidFill>
                <a:latin typeface="Bierstadt" panose="020B0004020202020204" pitchFamily="34" charset="0"/>
              </a:endParaRPr>
            </a:p>
          </p:txBody>
        </p:sp>
        <p:sp>
          <p:nvSpPr>
            <p:cNvPr id="408" name="þH#1" descr="1 1" title="|1|">
              <a:extLst>
                <a:ext uri="{FF2B5EF4-FFF2-40B4-BE49-F238E27FC236}">
                  <a16:creationId xmlns:a16="http://schemas.microsoft.com/office/drawing/2014/main" id="{654D7ED0-32FC-8845-3F62-463FD099FF75}"/>
                </a:ext>
              </a:extLst>
            </p:cNvPr>
            <p:cNvSpPr/>
            <p:nvPr/>
          </p:nvSpPr>
          <p:spPr>
            <a:xfrm>
              <a:off x="3568700" y="1270000"/>
              <a:ext cx="8382000" cy="762000"/>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sz="2000">
                <a:solidFill>
                  <a:schemeClr val="bg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EB5F2D3A-80EC-DE12-95DD-AEBC10E1BE90}"/>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406" name="þO" descr="80#43.69228" hidden="1" title="1.830987">
              <a:extLst>
                <a:ext uri="{FF2B5EF4-FFF2-40B4-BE49-F238E27FC236}">
                  <a16:creationId xmlns:a16="http://schemas.microsoft.com/office/drawing/2014/main" id="{1E1E695F-A13F-CDF9-1B19-FC3F93A0F173}"/>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4FD19C78-FFE0-D96A-438B-0AC958D40C2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46154E80-3813-C2E0-FBC0-9BCE2C3902B3}"/>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302476B2-76D6-6027-C357-EF8D83E5C827}"/>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C615AFDC-9A3F-59D4-69EF-ED87B25CDB3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2064C3F9-278C-9A57-B5B8-173B021151B5}"/>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48231C89-5911-9FC4-909A-88C6E515248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4D911F97-F85C-A1FF-8CBE-3BC96E68E25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D2AB483A-0D96-87D3-4FF6-9AC43B908EE4}"/>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9B24EF9B-F4AD-0347-42A9-13DC70B39C9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C1E3F1D1-E17F-14B7-48C7-32D7EC5B2FB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506937E9-444C-31A6-AE18-E14B308D367A}"/>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6BBC0A05-DE64-8398-6CFB-CAF52C36B87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51EDBFBF-2433-254F-398A-66512DD3458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05988968-EABC-3701-064D-F3E1CCE41D2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BC6B754C-AD07-E648-4D2D-3BC3078D9037}"/>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82CBD921-32A4-0828-1F49-947D419F948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45BA431A-02BC-7E06-FF11-AE381270A927}"/>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F93E6A82-9A05-2230-76E7-2A3BF4870C80}"/>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AC25D1AF-81E1-14FB-695C-29ED5EA0AB17}"/>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5B5794D1-396A-BEEB-E5B5-2BAE1ECE973D}"/>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023F4983-65D7-869C-BBC1-6EE5EECBA644}"/>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88BB3F50-DC29-D242-E303-3251EF375BB9}"/>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4þ&gt;23þ&gt;22þ&gt;20þ&gt;21þ&gt;26[þaþ]þ&gt;24U3[þxþ]0.243137845237462[þaþ]MF52[þxþ]None[þaþ]D_I[þxþ]SubRowD[þaþ]þ&gt;22FT[þxþ]V[þaþ]þ&gt;21FT[þxþ]V[þaþ]þ&gt;21U12[þxþ]S[þaþ]þ&gt;21U19[þxþ]T[þaþ]þ&gt;21U21[þxþ]&gt;21[þaþ]þ&gt;21U22[þxþ]þNone[þaþ]þ&gt;21U68[þxþ]Y[þaþ]þ&gt;21U4[þxþ]0.236996080738787[þaþ]þ&gt;21U3[þxþ]0.502402237219691[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60[þaþ]F157[þxþ]0[þaþ]F158[þxþ]0[þaþ]U113[þxþ]NaN[þaþ]U1U80[þxþ]-1[þaþ]U19[þxþ]0[þaþ]F_1[þxþ]0.192307692307692[þaþ]F_2[þxþ]0.192307692307692[þaþ]F_3[þxþ]0.192307692307692[þaþ]F_4[þxþ]0.192307692307692[þaþ]F_5[þxþ]0.153846153846154[þaþ]F135[þxþ]d840133b1ea046e0bcde5bd5611dc6dd[þaþ]U1U81[þxþ]Y[þaþ]F192[þxþ]Y[þaþ]þ&gt;21U70[þxþ]TextStyle1[þaþ]þ&gt;21U62[þxþ]Y[þaþ]F190[þxþ]DoubleColorStyle1[þaþ]þ&gt;21U69[þxþ]N[þaþ]F_0[þxþ]0.177347930029178[þaþ]F166[þxþ]N[þaþ]F149[þxþ]InvertedTextStyle1[þaþ]þ&gt;21F148[þxþ]Topic[þaþ]F185[þxþ]444,299926757813[þaþ]F186[þxþ]697,755432128906[þaþ]U1U79[þxþ]0[þaþ]F184[þxþ]N[þaþ]U1U78[þxþ]50[þaþ]U110[þxþ]0[þaþ]U112[þxþ]NaN[þaþ]F84[þxþ]N[þaþ]F196[þxþ]L[þaþ]F195[þxþ]D[þaþ]F189[þxþ]N[þaþ]þ&gt;21F197[þxþ]Y[þaþ]þ&gt;21F198[þxþ]N[þaþ]F-3[þxþ]Template32[þaþ]F124[þxþ]10[þaþ]F_6[þxþ]0.0769230769230775[þaþ]F209[þxþ]82.37035[þaþ]F210[þxþ]156.9819[þaþ]þ&gt;24FT[þxþ]V[þaþ]OL[þxþ]1[þaþ]F222[þxþ]N[þaþ]F236[þxþ]AGENDA[þaþ]U114[þxþ]1[þaþ]þ&gt;21U84[þxþ]Y[þaþ]þ&gt;20F232[þxþ]Y[þaþ]þ&gt;20F233[þxþ]1[þaþ]þ&gt;20U12[þxþ]S[þaþ]þ&gt;20U19[þxþ]L[þaþ]þ&gt;20U10[þxþ]0[þaþ]þ&gt;20U9[þxþ]0[þaþ]þ&gt;20U3[þxþ]0.344859364441625[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211556335869724[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34420357132163[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1.8996849060059[þaþ]þ&gt;23VA[þxþ]N[þaþ]þ&gt;23U82[þxþ]123.749839782715[þaþ]þ&gt;23U83[þxþ]41.8996849060059[þaþ]þ&gt;22F193[þxþ]N[þaþ]þ&gt;22VA[þxþ]N[þaþ]þ&gt;20VA[þxþ]Y[þaþ]þ&gt;20U82[þxþ]174.057952880859[þaþ]þ&gt;20U83[þxþ]58.569450378418[þaþ]þ&gt;22F194[þxþ]N[þaþ]þ&gt;22U82[þxþ]145.804565429688[þaþ]þ&gt;22U83[þxþ]62.4666938781738[þaþ]þ&gt;26FT[þxþ]V[þaþ]þ&gt;21F263[þxþ]7[þaþ]þ&gt;20F263[þxþ]7[þaþ]þ&gt;23F263[þxþ]7[þaþ]þ&gt;24F263[þxþ]7[þaþ]IF263[þxþ]1[þaþ]I_2F269[þxþ]-1[þaþ]I_2F264[þxþ]8[þaþ]I_2F265[þxþ]0[þaþ]F279[þxþ]23.2552[þaþ]F282[þxþ]277.9658[þaþ]F286[þxþ]Classic Color Palette[þaþ]F211[þxþ]N[þaþ]þ&gt;24U5[þxþ]0[þaþ]þ&gt;24U2[þxþ]0[þaþ]þ&gt;23U5[þxþ]0[þaþ]þ&gt;23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I_2F270[þxþ]-1[þaþ]I_2F266[þxþ]16[þaþ]I_2F267[þxþ]0[þaþ]F146[þxþ]0.138161818420445[þaþ]þ&gt;26U19[þxþ]P[þaþ]þ&gt;26U12[þxþ]S[þaþ]þ&gt;26U10[þxþ]0[þaþ]þ&gt;26U9[þxþ]0[þaþ]þ&gt;26U4[þxþ]1[þaþ]þ&gt;26U3[þxþ]0.142567753306185[þaþ]þ&gt;26U22[þxþ]þNone[þaþ]þ&gt;26U68[þxþ]Y[þaþ]þ&gt;26F173[þxþ]N[þaþ]þ&gt;26F179[þxþ]C[þaþ]þ&gt;26F176[þxþ]0[þaþ]þ&gt;26U26[þxþ]Picture Shape 1[þaþ]þ&gt;26U47[þxþ]Image[þaþ]þ&gt;26U69[þxþ]N[þaþ]þ&gt;26U601[þxþ]Template_balance.png[þaþ]þ&gt;26F263[þxþ]0[þaþ]þ&gt;26U602[þxþ]Template_banknotes.png[þaþ]þ&gt;26U603[þxþ]Template_diamond.png[þaþ]þ&gt;26U604[þxþ]Template_Xpyramid.png[þaþ]þ&gt;26U605[þxþ]Template_delivery.png[þaþ]þ&gt;26U606[þxþ]Template_Xpeople.png[þaþ]F224[þxþ]LS[þaþ]F-1[þxþ]TT[þaþ]F225[þxþ]LS1[þaþ]F288[þxþ]26.4[þaþ]þ&gt;26U5[þxþ]7[þaþ]þ&gt;26U2[þxþ]0[þaþ]F302[þxþ]1_Colored[þaþ]F300[þxþ]01_Agenda[þaþ]F301[þxþ]01_Standard[þaþ]þ&gt;24F303[þxþ]46[þaþ]þ&gt;23F303[þxþ]48[þaþ]þ&gt;22F303[þxþ]50[þaþ]þ&gt;20F303[þxþ]52[þaþ]þ&gt;21F303[þxþ]58[þaþ]þ&gt;26F303[þxþ]36[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79AAA378-8CAF-77E0-CD89-4F7E4DA442A6}"/>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B7B00186-49EC-393F-1A4F-A78B9A1C849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C1881031-7792-399E-C96B-437E908AEA2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C1D7B6E5-76F9-620B-7D28-3F12F01AD20D}"/>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bg1">
                    <a:lumMod val="100000"/>
                  </a:schemeClr>
                </a:solidFill>
                <a:latin typeface="Bierstadt" panose="020B0004020202020204" pitchFamily="34" charset="0"/>
              </a:endParaRPr>
            </a:p>
          </p:txBody>
        </p:sp>
        <p:sp>
          <p:nvSpPr>
            <p:cNvPr id="402" name="þ&gt;26" hidden="1" title="S">
              <a:extLst>
                <a:ext uri="{FF2B5EF4-FFF2-40B4-BE49-F238E27FC236}">
                  <a16:creationId xmlns:a16="http://schemas.microsoft.com/office/drawing/2014/main" id="{CBB8101A-3FB1-D706-B280-3B6D65BECDED}"/>
                </a:ext>
              </a:extLst>
            </p:cNvPr>
            <p:cNvSpPr>
              <a:spLocks/>
            </p:cNvSpPr>
            <p:nvPr/>
          </p:nvSpPr>
          <p:spPr>
            <a:xfrm>
              <a:off x="3695700" y="1333500"/>
              <a:ext cx="12700" cy="12700"/>
            </a:xfrm>
            <a:prstGeom prst="rect">
              <a:avLst/>
            </a:pr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404" name="þ-26" hidden="1">
              <a:extLst>
                <a:ext uri="{FF2B5EF4-FFF2-40B4-BE49-F238E27FC236}">
                  <a16:creationId xmlns:a16="http://schemas.microsoft.com/office/drawing/2014/main" id="{9D9122C4-DB70-1057-E3D4-A85E45C1175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bg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F706473E-A4E6-86A7-0CAF-7894CC5D088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65C60D58-2559-D5AF-02E3-BF334B4580F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53E322F5-D800-4BDD-92B3-A61B3EA3A78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2165A291-A69E-CAB5-402E-AB17B2392F7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31975DA3-15E9-5016-11D9-9DE1B763B39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A21AEABD-28C2-5ED8-FAFA-0C89B6A089A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E67FEAEC-D8B3-CA00-E942-836B1C899C4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5C6ADA24-C346-905B-BEEF-9F8F09AB056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D7DEC1E2-2CA4-BE25-47B5-B7B5E2632D6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0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6618E4C7-0FB0-FD86-A93E-5E42EAFB78F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76FC3982-7765-1452-689F-EE3D440FA46B}"/>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bg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0127655F-AB23-F008-52D8-B210B21A8CA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5B297EE7-3D12-472E-E6E5-B52875E2EB4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1EBBFECE-2E1D-726E-BFF8-672777D9F4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223A7E7A-F957-9301-D2A6-66CC36D7B24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2000" b="1">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C2EF5E23-C56A-A80C-00F6-D483C7495E3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020EC122-9DFB-B640-260C-846D2B762BA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bg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19C5A6D4-DF3E-068F-676A-83EBDA004131}"/>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2000">
                <a:solidFill>
                  <a:schemeClr val="bg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1EB8345C-AE7B-727B-3C1D-132B830F2FC7}"/>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bg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1B9BABB3-00DE-1759-8183-5D681F5617B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2000" b="1">
                <a:solidFill>
                  <a:schemeClr val="bg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D679FF5A-7794-2489-BF41-B133D274E60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000" b="1">
                <a:solidFill>
                  <a:schemeClr val="bg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46C996BD-36FA-0D94-F4EC-A334CEC56204}"/>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bg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EC3EF9BD-3D83-31ED-97C8-04F209635F2D}"/>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bg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72784875-88E7-FA9C-8135-5C283ECA6EDD}"/>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E122F8BA-A91D-D51C-941C-4C52C0C6B1E4}"/>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3A719138-7773-D74F-D03E-C936E6D94BA3}"/>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66BC4DE2-3C89-69E6-5737-D658062C14B4}"/>
                </a:ext>
              </a:extLst>
            </p:cNvPr>
            <p:cNvSpPr/>
            <p:nvPr/>
          </p:nvSpPr>
          <p:spPr>
            <a:xfrm>
              <a:off x="3695700" y="1333500"/>
              <a:ext cx="12700" cy="12700"/>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bg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47BBAC4A-C07F-F6E4-1965-4F3B5A96E3F6}"/>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BD0C6E1D-B658-97B6-2571-05E68045007B}"/>
                </a:ext>
              </a:extLst>
            </p:cNvPr>
            <p:cNvSpPr/>
            <p:nvPr/>
          </p:nvSpPr>
          <p:spPr>
            <a:xfrm>
              <a:off x="3695700" y="1333500"/>
              <a:ext cx="2628" cy="141064"/>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900">
                <a:solidFill>
                  <a:schemeClr val="bg1">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9A397DA8-CA62-BB59-8486-64D3D411332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1FF6EB7B-2D36-A919-8B38-632900364DB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900">
                <a:solidFill>
                  <a:schemeClr val="bg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7F9ECD2E-F159-C01D-51B1-FAB8F47822A5}"/>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sz="2000">
                <a:solidFill>
                  <a:schemeClr val="bg1">
                    <a:lumMod val="100000"/>
                  </a:schemeClr>
                </a:solidFill>
                <a:latin typeface="Bierstadt" panose="020B0004020202020204" pitchFamily="34" charset="0"/>
              </a:endParaRPr>
            </a:p>
          </p:txBody>
        </p:sp>
        <p:sp>
          <p:nvSpPr>
            <p:cNvPr id="420" name="þ&gt;21#1|T" title="þ\#1_1|1||&gt;21|">
              <a:extLst>
                <a:ext uri="{FF2B5EF4-FFF2-40B4-BE49-F238E27FC236}">
                  <a16:creationId xmlns:a16="http://schemas.microsoft.com/office/drawing/2014/main" id="{391487B8-3BA7-6895-0F0D-B02ABC133657}"/>
                </a:ext>
              </a:extLst>
            </p:cNvPr>
            <p:cNvSpPr>
              <a:spLocks/>
            </p:cNvSpPr>
            <p:nvPr/>
          </p:nvSpPr>
          <p:spPr>
            <a:xfrm>
              <a:off x="4852603" y="1270000"/>
              <a:ext cx="4211136"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Placeholder</a:t>
              </a:r>
            </a:p>
          </p:txBody>
        </p:sp>
        <p:sp>
          <p:nvSpPr>
            <p:cNvPr id="421" name="þ&gt;21#2|T" title="þ\#1_2|2||&gt;21|">
              <a:extLst>
                <a:ext uri="{FF2B5EF4-FFF2-40B4-BE49-F238E27FC236}">
                  <a16:creationId xmlns:a16="http://schemas.microsoft.com/office/drawing/2014/main" id="{F8E774AC-C17B-223E-B1E9-3946E7F19D37}"/>
                </a:ext>
              </a:extLst>
            </p:cNvPr>
            <p:cNvSpPr>
              <a:spLocks/>
            </p:cNvSpPr>
            <p:nvPr/>
          </p:nvSpPr>
          <p:spPr>
            <a:xfrm>
              <a:off x="4804803" y="2159000"/>
              <a:ext cx="4042690"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accent1">
                      <a:lumMod val="100000"/>
                    </a:schemeClr>
                  </a:solidFill>
                  <a:latin typeface="Bierstadt" panose="020B0004020202020204" pitchFamily="34" charset="0"/>
                </a:rPr>
                <a:t>Placeholder</a:t>
              </a:r>
            </a:p>
          </p:txBody>
        </p:sp>
        <p:sp>
          <p:nvSpPr>
            <p:cNvPr id="422" name="þ&gt;21#3|T" title="þ\#1_3|3||&gt;21|">
              <a:extLst>
                <a:ext uri="{FF2B5EF4-FFF2-40B4-BE49-F238E27FC236}">
                  <a16:creationId xmlns:a16="http://schemas.microsoft.com/office/drawing/2014/main" id="{7C7AD245-2BFC-54A8-C727-556FA9C8C535}"/>
                </a:ext>
              </a:extLst>
            </p:cNvPr>
            <p:cNvSpPr>
              <a:spLocks/>
            </p:cNvSpPr>
            <p:nvPr/>
          </p:nvSpPr>
          <p:spPr>
            <a:xfrm>
              <a:off x="4757003" y="3048000"/>
              <a:ext cx="3874245"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Placeholder</a:t>
              </a:r>
            </a:p>
          </p:txBody>
        </p:sp>
        <p:sp>
          <p:nvSpPr>
            <p:cNvPr id="423" name="þ&gt;21#4|T" title="þ\#1_4|4||&gt;21|">
              <a:extLst>
                <a:ext uri="{FF2B5EF4-FFF2-40B4-BE49-F238E27FC236}">
                  <a16:creationId xmlns:a16="http://schemas.microsoft.com/office/drawing/2014/main" id="{5F7E8C0E-0001-19EF-385B-9CB83BEB890D}"/>
                </a:ext>
              </a:extLst>
            </p:cNvPr>
            <p:cNvSpPr>
              <a:spLocks/>
            </p:cNvSpPr>
            <p:nvPr/>
          </p:nvSpPr>
          <p:spPr>
            <a:xfrm>
              <a:off x="4709202" y="3937000"/>
              <a:ext cx="3705799"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accent1">
                      <a:lumMod val="100000"/>
                    </a:schemeClr>
                  </a:solidFill>
                  <a:latin typeface="Bierstadt" panose="020B0004020202020204" pitchFamily="34" charset="0"/>
                </a:rPr>
                <a:t>Placeholder</a:t>
              </a:r>
            </a:p>
          </p:txBody>
        </p:sp>
        <p:sp>
          <p:nvSpPr>
            <p:cNvPr id="424" name="þ&gt;21#5|T" title="þ\#1_5|5||&gt;21|">
              <a:extLst>
                <a:ext uri="{FF2B5EF4-FFF2-40B4-BE49-F238E27FC236}">
                  <a16:creationId xmlns:a16="http://schemas.microsoft.com/office/drawing/2014/main" id="{A11DACB2-C1B8-9CE3-E3A7-0320D9AD79E3}"/>
                </a:ext>
              </a:extLst>
            </p:cNvPr>
            <p:cNvSpPr>
              <a:spLocks/>
            </p:cNvSpPr>
            <p:nvPr/>
          </p:nvSpPr>
          <p:spPr>
            <a:xfrm>
              <a:off x="4661402" y="4826000"/>
              <a:ext cx="3537354"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bg1">
                      <a:lumMod val="100000"/>
                    </a:schemeClr>
                  </a:solidFill>
                  <a:latin typeface="Bierstadt" panose="020B0004020202020204" pitchFamily="34" charset="0"/>
                </a:rPr>
                <a:t>Placeholder</a:t>
              </a:r>
            </a:p>
          </p:txBody>
        </p:sp>
        <p:sp>
          <p:nvSpPr>
            <p:cNvPr id="425" name="þ&gt;21#6|T" title="þ\#1_6|6||&gt;21|">
              <a:extLst>
                <a:ext uri="{FF2B5EF4-FFF2-40B4-BE49-F238E27FC236}">
                  <a16:creationId xmlns:a16="http://schemas.microsoft.com/office/drawing/2014/main" id="{5C325BDB-82BC-46FD-8758-9DEDE499CE45}"/>
                </a:ext>
              </a:extLst>
            </p:cNvPr>
            <p:cNvSpPr>
              <a:spLocks/>
            </p:cNvSpPr>
            <p:nvPr/>
          </p:nvSpPr>
          <p:spPr>
            <a:xfrm>
              <a:off x="4613602" y="5715000"/>
              <a:ext cx="3368908"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b="1">
                  <a:solidFill>
                    <a:schemeClr val="accent1">
                      <a:lumMod val="100000"/>
                    </a:schemeClr>
                  </a:solidFill>
                  <a:latin typeface="Bierstadt" panose="020B0004020202020204" pitchFamily="34" charset="0"/>
                </a:rPr>
                <a:t>Placeholder</a:t>
              </a:r>
            </a:p>
          </p:txBody>
        </p:sp>
        <p:sp>
          <p:nvSpPr>
            <p:cNvPr id="426" name="þ&gt;20#1|L" title="þ\#1_1|1||&gt;20|">
              <a:extLst>
                <a:ext uri="{FF2B5EF4-FFF2-40B4-BE49-F238E27FC236}">
                  <a16:creationId xmlns:a16="http://schemas.microsoft.com/office/drawing/2014/main" id="{73CE99EA-0226-3F1E-677D-284A679690FD}"/>
                </a:ext>
              </a:extLst>
            </p:cNvPr>
            <p:cNvSpPr>
              <a:spLocks/>
            </p:cNvSpPr>
            <p:nvPr/>
          </p:nvSpPr>
          <p:spPr>
            <a:xfrm>
              <a:off x="9063738" y="1270000"/>
              <a:ext cx="2890611"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2000" b="1">
                  <a:solidFill>
                    <a:schemeClr val="bg1">
                      <a:lumMod val="100000"/>
                    </a:schemeClr>
                  </a:solidFill>
                  <a:latin typeface="Bierstadt" panose="020B0004020202020204" pitchFamily="34" charset="0"/>
                </a:rPr>
                <a:t>09:00-10:00</a:t>
              </a:r>
            </a:p>
          </p:txBody>
        </p:sp>
        <p:sp>
          <p:nvSpPr>
            <p:cNvPr id="427" name="þ&gt;20#2|L" title="þ\#1_2|2||&gt;20|">
              <a:extLst>
                <a:ext uri="{FF2B5EF4-FFF2-40B4-BE49-F238E27FC236}">
                  <a16:creationId xmlns:a16="http://schemas.microsoft.com/office/drawing/2014/main" id="{FEEEBA95-E49E-7C92-8BE9-330D73752FC0}"/>
                </a:ext>
              </a:extLst>
            </p:cNvPr>
            <p:cNvSpPr>
              <a:spLocks/>
            </p:cNvSpPr>
            <p:nvPr/>
          </p:nvSpPr>
          <p:spPr>
            <a:xfrm>
              <a:off x="8847493" y="2159000"/>
              <a:ext cx="2774987"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2000" b="1">
                  <a:solidFill>
                    <a:schemeClr val="accent1">
                      <a:lumMod val="100000"/>
                    </a:schemeClr>
                  </a:solidFill>
                  <a:latin typeface="Bierstadt" panose="020B0004020202020204" pitchFamily="34" charset="0"/>
                </a:rPr>
                <a:t>10:00-11:00</a:t>
              </a:r>
            </a:p>
          </p:txBody>
        </p:sp>
        <p:sp>
          <p:nvSpPr>
            <p:cNvPr id="428" name="þ&gt;20#3|L" title="þ\#1_3|3||&gt;20|">
              <a:extLst>
                <a:ext uri="{FF2B5EF4-FFF2-40B4-BE49-F238E27FC236}">
                  <a16:creationId xmlns:a16="http://schemas.microsoft.com/office/drawing/2014/main" id="{68979321-DAB5-4F46-04ED-6F5BA325A2F6}"/>
                </a:ext>
              </a:extLst>
            </p:cNvPr>
            <p:cNvSpPr>
              <a:spLocks/>
            </p:cNvSpPr>
            <p:nvPr/>
          </p:nvSpPr>
          <p:spPr>
            <a:xfrm>
              <a:off x="8631248" y="3048000"/>
              <a:ext cx="2659362"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2000" b="1">
                  <a:solidFill>
                    <a:schemeClr val="bg1">
                      <a:lumMod val="100000"/>
                    </a:schemeClr>
                  </a:solidFill>
                  <a:latin typeface="Bierstadt" panose="020B0004020202020204" pitchFamily="34" charset="0"/>
                </a:rPr>
                <a:t>11:00-12:00</a:t>
              </a:r>
            </a:p>
          </p:txBody>
        </p:sp>
        <p:sp>
          <p:nvSpPr>
            <p:cNvPr id="429" name="þ&gt;20#4|L" title="þ\#1_4|4||&gt;20|">
              <a:extLst>
                <a:ext uri="{FF2B5EF4-FFF2-40B4-BE49-F238E27FC236}">
                  <a16:creationId xmlns:a16="http://schemas.microsoft.com/office/drawing/2014/main" id="{5EA2F70A-2C14-5566-C8C5-BD258FBD8F32}"/>
                </a:ext>
              </a:extLst>
            </p:cNvPr>
            <p:cNvSpPr>
              <a:spLocks/>
            </p:cNvSpPr>
            <p:nvPr/>
          </p:nvSpPr>
          <p:spPr>
            <a:xfrm>
              <a:off x="8415002" y="3937000"/>
              <a:ext cx="2543738"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2000" b="1">
                  <a:solidFill>
                    <a:schemeClr val="accent1">
                      <a:lumMod val="100000"/>
                    </a:schemeClr>
                  </a:solidFill>
                  <a:latin typeface="Bierstadt" panose="020B0004020202020204" pitchFamily="34" charset="0"/>
                </a:rPr>
                <a:t>12:00-13:00</a:t>
              </a:r>
            </a:p>
          </p:txBody>
        </p:sp>
        <p:sp>
          <p:nvSpPr>
            <p:cNvPr id="430" name="þ&gt;20#5|L" title="þ\#1_5|5||&gt;20|">
              <a:extLst>
                <a:ext uri="{FF2B5EF4-FFF2-40B4-BE49-F238E27FC236}">
                  <a16:creationId xmlns:a16="http://schemas.microsoft.com/office/drawing/2014/main" id="{2ABB8470-8D91-D3E5-ADAC-AAFC56E00F3D}"/>
                </a:ext>
              </a:extLst>
            </p:cNvPr>
            <p:cNvSpPr>
              <a:spLocks/>
            </p:cNvSpPr>
            <p:nvPr/>
          </p:nvSpPr>
          <p:spPr>
            <a:xfrm>
              <a:off x="8198756" y="4826000"/>
              <a:ext cx="2428113"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2000" b="1">
                  <a:solidFill>
                    <a:schemeClr val="bg1">
                      <a:lumMod val="100000"/>
                    </a:schemeClr>
                  </a:solidFill>
                  <a:latin typeface="Bierstadt" panose="020B0004020202020204" pitchFamily="34" charset="0"/>
                </a:rPr>
                <a:t>13:00-14:00</a:t>
              </a:r>
            </a:p>
          </p:txBody>
        </p:sp>
        <p:sp>
          <p:nvSpPr>
            <p:cNvPr id="431" name="þ&gt;20#6|L" title="þ\#1_6|6||&gt;20|">
              <a:extLst>
                <a:ext uri="{FF2B5EF4-FFF2-40B4-BE49-F238E27FC236}">
                  <a16:creationId xmlns:a16="http://schemas.microsoft.com/office/drawing/2014/main" id="{CD85C15A-9E2B-77BD-A356-5988D27936B0}"/>
                </a:ext>
              </a:extLst>
            </p:cNvPr>
            <p:cNvSpPr>
              <a:spLocks/>
            </p:cNvSpPr>
            <p:nvPr/>
          </p:nvSpPr>
          <p:spPr>
            <a:xfrm>
              <a:off x="7982510" y="5715000"/>
              <a:ext cx="2312489"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2000" b="1">
                  <a:solidFill>
                    <a:schemeClr val="accent1">
                      <a:lumMod val="100000"/>
                    </a:schemeClr>
                  </a:solidFill>
                  <a:latin typeface="Bierstadt" panose="020B0004020202020204" pitchFamily="34" charset="0"/>
                </a:rPr>
                <a:t>14:00-15:00</a:t>
              </a:r>
            </a:p>
          </p:txBody>
        </p:sp>
        <p:sp>
          <p:nvSpPr>
            <p:cNvPr id="409" name="þ\#1_1" descr="Section # 1@0@0" hidden="1" title="1">
              <a:extLst>
                <a:ext uri="{FF2B5EF4-FFF2-40B4-BE49-F238E27FC236}">
                  <a16:creationId xmlns:a16="http://schemas.microsoft.com/office/drawing/2014/main" id="{1D4AC30F-52F3-A746-107A-9CA4E0FDAF31}"/>
                </a:ext>
              </a:extLst>
            </p:cNvPr>
            <p:cNvSpPr/>
            <p:nvPr/>
          </p:nvSpPr>
          <p:spPr>
            <a:xfrm>
              <a:off x="3568700" y="1270000"/>
              <a:ext cx="838200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1" name="þ\#1_2" descr="Section # 1@0@0" hidden="1" title="1">
              <a:extLst>
                <a:ext uri="{FF2B5EF4-FFF2-40B4-BE49-F238E27FC236}">
                  <a16:creationId xmlns:a16="http://schemas.microsoft.com/office/drawing/2014/main" id="{8234B545-EB72-70EF-EF08-386E6C6F1818}"/>
                </a:ext>
              </a:extLst>
            </p:cNvPr>
            <p:cNvSpPr/>
            <p:nvPr/>
          </p:nvSpPr>
          <p:spPr>
            <a:xfrm>
              <a:off x="3568700" y="2159000"/>
              <a:ext cx="804672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3" name="þ\#1_3" descr="Section # 1@0@0" hidden="1" title="1">
              <a:extLst>
                <a:ext uri="{FF2B5EF4-FFF2-40B4-BE49-F238E27FC236}">
                  <a16:creationId xmlns:a16="http://schemas.microsoft.com/office/drawing/2014/main" id="{26729DF5-3F65-462E-F71A-F05AB6FCF6A2}"/>
                </a:ext>
              </a:extLst>
            </p:cNvPr>
            <p:cNvSpPr/>
            <p:nvPr/>
          </p:nvSpPr>
          <p:spPr>
            <a:xfrm>
              <a:off x="3568700" y="3048000"/>
              <a:ext cx="771144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4" descr="Section # 1@0@0" hidden="1" title="1">
              <a:extLst>
                <a:ext uri="{FF2B5EF4-FFF2-40B4-BE49-F238E27FC236}">
                  <a16:creationId xmlns:a16="http://schemas.microsoft.com/office/drawing/2014/main" id="{942FA213-3010-A6E7-F020-350EF74C54FC}"/>
                </a:ext>
              </a:extLst>
            </p:cNvPr>
            <p:cNvSpPr/>
            <p:nvPr/>
          </p:nvSpPr>
          <p:spPr>
            <a:xfrm>
              <a:off x="3568700" y="3937000"/>
              <a:ext cx="737616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5" descr="Section # 1@0@0" hidden="1" title="1">
              <a:extLst>
                <a:ext uri="{FF2B5EF4-FFF2-40B4-BE49-F238E27FC236}">
                  <a16:creationId xmlns:a16="http://schemas.microsoft.com/office/drawing/2014/main" id="{78E2C1E0-6C91-6C0E-A958-1B605B5090E8}"/>
                </a:ext>
              </a:extLst>
            </p:cNvPr>
            <p:cNvSpPr/>
            <p:nvPr/>
          </p:nvSpPr>
          <p:spPr>
            <a:xfrm>
              <a:off x="3568700" y="4826000"/>
              <a:ext cx="704088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6" descr="Section # 1@0@0" hidden="1" title="1">
              <a:extLst>
                <a:ext uri="{FF2B5EF4-FFF2-40B4-BE49-F238E27FC236}">
                  <a16:creationId xmlns:a16="http://schemas.microsoft.com/office/drawing/2014/main" id="{D1F06B34-7CFA-6D33-BBA7-4158D8C82EF8}"/>
                </a:ext>
              </a:extLst>
            </p:cNvPr>
            <p:cNvSpPr/>
            <p:nvPr/>
          </p:nvSpPr>
          <p:spPr>
            <a:xfrm>
              <a:off x="3568700" y="5715000"/>
              <a:ext cx="670560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33" name="þ&gt;26#1|P" title="þ\#1_1|1|||1|">
              <a:extLst>
                <a:ext uri="{FF2B5EF4-FFF2-40B4-BE49-F238E27FC236}">
                  <a16:creationId xmlns:a16="http://schemas.microsoft.com/office/drawing/2014/main" id="{73761E12-6A91-07E9-9FC1-C124CE0EF811}"/>
                </a:ext>
              </a:extLst>
            </p:cNvPr>
            <p:cNvPicPr>
              <a:picLocks/>
            </p:cNvPicPr>
            <p:nvPr/>
          </p:nvPicPr>
          <p:blipFill>
            <a:blip r:embed="rId8">
              <a:extLst>
                <a:ext uri="{96DAC541-7B7A-43D3-8B79-37D633B846F1}">
                  <asvg:svgBlip xmlns:asvg="http://schemas.microsoft.com/office/drawing/2016/SVG/main" r:embed="rId9"/>
                </a:ext>
              </a:extLst>
            </a:blip>
            <a:srcRect l="-28412" r="-28412"/>
            <a:stretch/>
          </p:blipFill>
          <p:spPr>
            <a:xfrm>
              <a:off x="3568700" y="1270000"/>
              <a:ext cx="1195003" cy="762000"/>
            </a:xfrm>
            <a:prstGeom prst="rect">
              <a:avLst/>
            </a:prstGeom>
          </p:spPr>
        </p:pic>
        <p:pic>
          <p:nvPicPr>
            <p:cNvPr id="435" name="þ&gt;26#2|P" title="þ\#1_2|2|||1|">
              <a:extLst>
                <a:ext uri="{FF2B5EF4-FFF2-40B4-BE49-F238E27FC236}">
                  <a16:creationId xmlns:a16="http://schemas.microsoft.com/office/drawing/2014/main" id="{432D9CC2-6DD6-8060-F6AB-B8E2FE225382}"/>
                </a:ext>
              </a:extLst>
            </p:cNvPr>
            <p:cNvPicPr>
              <a:picLocks/>
            </p:cNvPicPr>
            <p:nvPr/>
          </p:nvPicPr>
          <p:blipFill>
            <a:blip r:embed="rId10">
              <a:extLst>
                <a:ext uri="{96DAC541-7B7A-43D3-8B79-37D633B846F1}">
                  <asvg:svgBlip xmlns:asvg="http://schemas.microsoft.com/office/drawing/2016/SVG/main" r:embed="rId11"/>
                </a:ext>
              </a:extLst>
            </a:blip>
            <a:srcRect l="-25276" r="-25276"/>
            <a:stretch/>
          </p:blipFill>
          <p:spPr>
            <a:xfrm>
              <a:off x="3568700" y="2159000"/>
              <a:ext cx="1147203" cy="762000"/>
            </a:xfrm>
            <a:prstGeom prst="rect">
              <a:avLst/>
            </a:prstGeom>
          </p:spPr>
        </p:pic>
        <p:pic>
          <p:nvPicPr>
            <p:cNvPr id="437" name="þ&gt;26#3|P" title="þ\#1_3|3|||1|">
              <a:extLst>
                <a:ext uri="{FF2B5EF4-FFF2-40B4-BE49-F238E27FC236}">
                  <a16:creationId xmlns:a16="http://schemas.microsoft.com/office/drawing/2014/main" id="{961BFE8D-2F40-88D3-69C3-4D5E49BA4C98}"/>
                </a:ext>
              </a:extLst>
            </p:cNvPr>
            <p:cNvPicPr>
              <a:picLocks/>
            </p:cNvPicPr>
            <p:nvPr/>
          </p:nvPicPr>
          <p:blipFill>
            <a:blip r:embed="rId12">
              <a:extLst>
                <a:ext uri="{96DAC541-7B7A-43D3-8B79-37D633B846F1}">
                  <asvg:svgBlip xmlns:asvg="http://schemas.microsoft.com/office/drawing/2016/SVG/main" r:embed="rId13"/>
                </a:ext>
              </a:extLst>
            </a:blip>
            <a:srcRect l="-22140" r="-22140"/>
            <a:stretch/>
          </p:blipFill>
          <p:spPr>
            <a:xfrm>
              <a:off x="3568700" y="3048000"/>
              <a:ext cx="1099403" cy="762000"/>
            </a:xfrm>
            <a:prstGeom prst="rect">
              <a:avLst/>
            </a:prstGeom>
          </p:spPr>
        </p:pic>
        <p:pic>
          <p:nvPicPr>
            <p:cNvPr id="439" name="þ&gt;26#4|P" title="þ\#1_4|4|||1|">
              <a:extLst>
                <a:ext uri="{FF2B5EF4-FFF2-40B4-BE49-F238E27FC236}">
                  <a16:creationId xmlns:a16="http://schemas.microsoft.com/office/drawing/2014/main" id="{0A10CC96-7A75-7954-B01B-3FA00B6D2415}"/>
                </a:ext>
              </a:extLst>
            </p:cNvPr>
            <p:cNvPicPr>
              <a:picLocks/>
            </p:cNvPicPr>
            <p:nvPr/>
          </p:nvPicPr>
          <p:blipFill>
            <a:blip r:embed="rId14">
              <a:extLst>
                <a:ext uri="{96DAC541-7B7A-43D3-8B79-37D633B846F1}">
                  <asvg:svgBlip xmlns:asvg="http://schemas.microsoft.com/office/drawing/2016/SVG/main" r:embed="rId15"/>
                </a:ext>
              </a:extLst>
            </a:blip>
            <a:srcRect l="-19003" r="-19003"/>
            <a:stretch/>
          </p:blipFill>
          <p:spPr>
            <a:xfrm>
              <a:off x="3568700" y="3937000"/>
              <a:ext cx="1051603" cy="762000"/>
            </a:xfrm>
            <a:prstGeom prst="rect">
              <a:avLst/>
            </a:prstGeom>
          </p:spPr>
        </p:pic>
        <p:pic>
          <p:nvPicPr>
            <p:cNvPr id="441" name="þ&gt;26#5|P" title="þ\#1_5|5|||1|">
              <a:extLst>
                <a:ext uri="{FF2B5EF4-FFF2-40B4-BE49-F238E27FC236}">
                  <a16:creationId xmlns:a16="http://schemas.microsoft.com/office/drawing/2014/main" id="{8347232D-EB84-FAB7-A35B-B90A3BA1846D}"/>
                </a:ext>
              </a:extLst>
            </p:cNvPr>
            <p:cNvPicPr>
              <a:picLocks/>
            </p:cNvPicPr>
            <p:nvPr/>
          </p:nvPicPr>
          <p:blipFill>
            <a:blip r:embed="rId16">
              <a:extLst>
                <a:ext uri="{96DAC541-7B7A-43D3-8B79-37D633B846F1}">
                  <asvg:svgBlip xmlns:asvg="http://schemas.microsoft.com/office/drawing/2016/SVG/main" r:embed="rId17"/>
                </a:ext>
              </a:extLst>
            </a:blip>
            <a:srcRect l="-15867" r="-15867"/>
            <a:stretch/>
          </p:blipFill>
          <p:spPr>
            <a:xfrm>
              <a:off x="3568700" y="4826000"/>
              <a:ext cx="1003802" cy="762000"/>
            </a:xfrm>
            <a:prstGeom prst="rect">
              <a:avLst/>
            </a:prstGeom>
          </p:spPr>
        </p:pic>
        <p:pic>
          <p:nvPicPr>
            <p:cNvPr id="443" name="þ&gt;26#6|P" title="þ\#1_6|6|||1|">
              <a:extLst>
                <a:ext uri="{FF2B5EF4-FFF2-40B4-BE49-F238E27FC236}">
                  <a16:creationId xmlns:a16="http://schemas.microsoft.com/office/drawing/2014/main" id="{3DC2ECEE-D31B-34D7-5C6B-E6118F370417}"/>
                </a:ext>
              </a:extLst>
            </p:cNvPr>
            <p:cNvPicPr>
              <a:picLocks/>
            </p:cNvPicPr>
            <p:nvPr/>
          </p:nvPicPr>
          <p:blipFill>
            <a:blip r:embed="rId18">
              <a:extLst>
                <a:ext uri="{96DAC541-7B7A-43D3-8B79-37D633B846F1}">
                  <asvg:svgBlip xmlns:asvg="http://schemas.microsoft.com/office/drawing/2016/SVG/main" r:embed="rId19"/>
                </a:ext>
              </a:extLst>
            </a:blip>
            <a:srcRect l="-12730" r="-12730"/>
            <a:stretch/>
          </p:blipFill>
          <p:spPr>
            <a:xfrm>
              <a:off x="3568700" y="5715000"/>
              <a:ext cx="956002" cy="762000"/>
            </a:xfrm>
            <a:prstGeom prst="rect">
              <a:avLst/>
            </a:prstGeom>
          </p:spPr>
        </p:pic>
      </p:grpSp>
    </p:spTree>
    <p:extLst>
      <p:ext uri="{BB962C8B-B14F-4D97-AF65-F5344CB8AC3E}">
        <p14:creationId xmlns:p14="http://schemas.microsoft.com/office/powerpoint/2010/main" val="37799477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4" name="þK">
            <a:extLst>
              <a:ext uri="{FF2B5EF4-FFF2-40B4-BE49-F238E27FC236}">
                <a16:creationId xmlns:a16="http://schemas.microsoft.com/office/drawing/2014/main" id="{60A92A99-ED1A-C81A-DC1A-8081DA19BC80}"/>
              </a:ext>
            </a:extLst>
          </p:cNvPr>
          <p:cNvGrpSpPr/>
          <p:nvPr/>
        </p:nvGrpSpPr>
        <p:grpSpPr>
          <a:xfrm>
            <a:off x="3505200" y="1143000"/>
            <a:ext cx="8509000" cy="5461000"/>
            <a:chOff x="3505200" y="1143000"/>
            <a:chExt cx="8509000" cy="5461000"/>
          </a:xfrm>
        </p:grpSpPr>
        <p:sp>
          <p:nvSpPr>
            <p:cNvPr id="422" name="þH#6" descr="1 1" title="|6|">
              <a:extLst>
                <a:ext uri="{FF2B5EF4-FFF2-40B4-BE49-F238E27FC236}">
                  <a16:creationId xmlns:a16="http://schemas.microsoft.com/office/drawing/2014/main" id="{BEB0AB1E-BC7C-A44C-5BE6-7D16C6D59E36}"/>
                </a:ext>
              </a:extLst>
            </p:cNvPr>
            <p:cNvSpPr/>
            <p:nvPr/>
          </p:nvSpPr>
          <p:spPr>
            <a:xfrm>
              <a:off x="3568700" y="5689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0" name="þH#5" descr="1 1" title="|5|">
              <a:extLst>
                <a:ext uri="{FF2B5EF4-FFF2-40B4-BE49-F238E27FC236}">
                  <a16:creationId xmlns:a16="http://schemas.microsoft.com/office/drawing/2014/main" id="{6908F712-E7AD-E13D-2C22-A37B66530302}"/>
                </a:ext>
              </a:extLst>
            </p:cNvPr>
            <p:cNvSpPr/>
            <p:nvPr/>
          </p:nvSpPr>
          <p:spPr>
            <a:xfrm>
              <a:off x="3568700" y="4800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8" name="þH#4" descr="1 1" title="|4|">
              <a:extLst>
                <a:ext uri="{FF2B5EF4-FFF2-40B4-BE49-F238E27FC236}">
                  <a16:creationId xmlns:a16="http://schemas.microsoft.com/office/drawing/2014/main" id="{7AE0AE52-6E6B-C420-E6BE-30D9AF7C72E7}"/>
                </a:ext>
              </a:extLst>
            </p:cNvPr>
            <p:cNvSpPr/>
            <p:nvPr/>
          </p:nvSpPr>
          <p:spPr>
            <a:xfrm>
              <a:off x="3568700" y="3911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6" name="þH#3" descr="1 1" title="|3|">
              <a:extLst>
                <a:ext uri="{FF2B5EF4-FFF2-40B4-BE49-F238E27FC236}">
                  <a16:creationId xmlns:a16="http://schemas.microsoft.com/office/drawing/2014/main" id="{96DD5ADB-03A6-085D-4098-DD80F9319EC4}"/>
                </a:ext>
              </a:extLst>
            </p:cNvPr>
            <p:cNvSpPr/>
            <p:nvPr/>
          </p:nvSpPr>
          <p:spPr>
            <a:xfrm>
              <a:off x="3568700" y="3022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4" name="þH#2" descr="1 1" title="|2|">
              <a:extLst>
                <a:ext uri="{FF2B5EF4-FFF2-40B4-BE49-F238E27FC236}">
                  <a16:creationId xmlns:a16="http://schemas.microsoft.com/office/drawing/2014/main" id="{2B9D28F6-2E91-B08F-E1ED-0C5EB4DA00F7}"/>
                </a:ext>
              </a:extLst>
            </p:cNvPr>
            <p:cNvSpPr/>
            <p:nvPr/>
          </p:nvSpPr>
          <p:spPr>
            <a:xfrm>
              <a:off x="3568700" y="2133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2" name="þH#1" descr="1 1" title="|1|">
              <a:extLst>
                <a:ext uri="{FF2B5EF4-FFF2-40B4-BE49-F238E27FC236}">
                  <a16:creationId xmlns:a16="http://schemas.microsoft.com/office/drawing/2014/main" id="{78E111F0-80C1-08D3-B5D6-A21DBC271FF9}"/>
                </a:ext>
              </a:extLst>
            </p:cNvPr>
            <p:cNvSpPr/>
            <p:nvPr/>
          </p:nvSpPr>
          <p:spPr>
            <a:xfrm>
              <a:off x="3568700" y="1244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53" name="þ&gt;25#6|S" title="þ\#1_6|6|||">
              <a:extLst>
                <a:ext uri="{FF2B5EF4-FFF2-40B4-BE49-F238E27FC236}">
                  <a16:creationId xmlns:a16="http://schemas.microsoft.com/office/drawing/2014/main" id="{87B49348-32DA-58F1-3747-512EB7BAFD3E}"/>
                </a:ext>
              </a:extLst>
            </p:cNvPr>
            <p:cNvSpPr>
              <a:spLocks/>
            </p:cNvSpPr>
            <p:nvPr/>
          </p:nvSpPr>
          <p:spPr>
            <a:xfrm>
              <a:off x="11125846" y="5689600"/>
              <a:ext cx="802778" cy="812800"/>
            </a:xfrm>
            <a:prstGeom prst="rect">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endParaRPr lang="it-IT" sz="900">
                <a:solidFill>
                  <a:schemeClr val="tx1">
                    <a:lumMod val="100000"/>
                  </a:schemeClr>
                </a:solidFill>
                <a:latin typeface="Bierstadt" panose="020B0004020202020204" pitchFamily="34" charset="0"/>
              </a:endParaRPr>
            </a:p>
          </p:txBody>
        </p:sp>
        <p:sp>
          <p:nvSpPr>
            <p:cNvPr id="452" name="þ&gt;25#5|S" title="þ\#1_5|5|||">
              <a:extLst>
                <a:ext uri="{FF2B5EF4-FFF2-40B4-BE49-F238E27FC236}">
                  <a16:creationId xmlns:a16="http://schemas.microsoft.com/office/drawing/2014/main" id="{8FFBE33E-8B43-1BDF-1669-24B22D115C8A}"/>
                </a:ext>
              </a:extLst>
            </p:cNvPr>
            <p:cNvSpPr>
              <a:spLocks/>
            </p:cNvSpPr>
            <p:nvPr/>
          </p:nvSpPr>
          <p:spPr>
            <a:xfrm>
              <a:off x="3568700" y="4800600"/>
              <a:ext cx="802778" cy="812800"/>
            </a:xfrm>
            <a:prstGeom prst="rect">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51" name="þ&gt;25#4|S" title="þ\#1_4|4|||">
              <a:extLst>
                <a:ext uri="{FF2B5EF4-FFF2-40B4-BE49-F238E27FC236}">
                  <a16:creationId xmlns:a16="http://schemas.microsoft.com/office/drawing/2014/main" id="{DA6E7FBF-E17C-29AD-1D3D-0AAA37A2168D}"/>
                </a:ext>
              </a:extLst>
            </p:cNvPr>
            <p:cNvSpPr>
              <a:spLocks/>
            </p:cNvSpPr>
            <p:nvPr/>
          </p:nvSpPr>
          <p:spPr>
            <a:xfrm>
              <a:off x="11125846" y="3911600"/>
              <a:ext cx="802778" cy="812800"/>
            </a:xfrm>
            <a:prstGeom prst="rect">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endParaRPr lang="it-IT" sz="900">
                <a:solidFill>
                  <a:schemeClr val="tx1">
                    <a:lumMod val="100000"/>
                  </a:schemeClr>
                </a:solidFill>
                <a:latin typeface="Bierstadt" panose="020B0004020202020204" pitchFamily="34" charset="0"/>
              </a:endParaRPr>
            </a:p>
          </p:txBody>
        </p:sp>
        <p:sp>
          <p:nvSpPr>
            <p:cNvPr id="450" name="þ&gt;25#3|S" title="þ\#1_3|3|||">
              <a:extLst>
                <a:ext uri="{FF2B5EF4-FFF2-40B4-BE49-F238E27FC236}">
                  <a16:creationId xmlns:a16="http://schemas.microsoft.com/office/drawing/2014/main" id="{44549D67-162A-47A5-2A4E-6828208D257C}"/>
                </a:ext>
              </a:extLst>
            </p:cNvPr>
            <p:cNvSpPr>
              <a:spLocks/>
            </p:cNvSpPr>
            <p:nvPr/>
          </p:nvSpPr>
          <p:spPr>
            <a:xfrm>
              <a:off x="3568700" y="3022600"/>
              <a:ext cx="802778" cy="812800"/>
            </a:xfrm>
            <a:prstGeom prst="rect">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49" name="þ&gt;25#2|S" title="þ\#1_2|2|||">
              <a:extLst>
                <a:ext uri="{FF2B5EF4-FFF2-40B4-BE49-F238E27FC236}">
                  <a16:creationId xmlns:a16="http://schemas.microsoft.com/office/drawing/2014/main" id="{E30CEA48-0ED6-3B8E-4986-48938091A48C}"/>
                </a:ext>
              </a:extLst>
            </p:cNvPr>
            <p:cNvSpPr>
              <a:spLocks/>
            </p:cNvSpPr>
            <p:nvPr/>
          </p:nvSpPr>
          <p:spPr>
            <a:xfrm>
              <a:off x="11125846" y="2133600"/>
              <a:ext cx="802778" cy="812800"/>
            </a:xfrm>
            <a:prstGeom prst="rect">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endParaRPr lang="it-IT" sz="900">
                <a:solidFill>
                  <a:schemeClr val="tx1">
                    <a:lumMod val="100000"/>
                  </a:schemeClr>
                </a:solidFill>
                <a:latin typeface="Bierstadt" panose="020B0004020202020204" pitchFamily="34" charset="0"/>
              </a:endParaRPr>
            </a:p>
          </p:txBody>
        </p:sp>
        <p:sp>
          <p:nvSpPr>
            <p:cNvPr id="448" name="þ&gt;25#1|S" title="þ\#1_1|1|||">
              <a:extLst>
                <a:ext uri="{FF2B5EF4-FFF2-40B4-BE49-F238E27FC236}">
                  <a16:creationId xmlns:a16="http://schemas.microsoft.com/office/drawing/2014/main" id="{5A321F97-DD1C-FC88-261A-554DEB4CF8DA}"/>
                </a:ext>
              </a:extLst>
            </p:cNvPr>
            <p:cNvSpPr>
              <a:spLocks/>
            </p:cNvSpPr>
            <p:nvPr/>
          </p:nvSpPr>
          <p:spPr>
            <a:xfrm>
              <a:off x="3568700" y="1244600"/>
              <a:ext cx="802778" cy="812800"/>
            </a:xfrm>
            <a:prstGeom prst="rect">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18378DC1-D274-17C9-82FD-FC8BBAD98E2E}"/>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FCEEC911-4F21-08CF-0350-370F640B3228}"/>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FADEB5CA-2888-33BC-E5A4-D8A77F98919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30BB176B-5D51-54C5-8190-4CB6AC1E0622}"/>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7545C219-6872-1425-19FE-EB7531E23065}"/>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D0F1D44F-6F5B-F572-C750-BA7460EA1B4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F1715755-F266-DEED-096D-BDA37FBCEB94}"/>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2B899F58-3A04-111C-E509-0453356D66C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333BC9ED-E5DD-9DD1-DDB0-B303FD031222}"/>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042C952A-69B1-AAEC-36A4-B9A95213B2FD}"/>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E4534557-29C0-0BD4-810B-9D2F19B35DC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2A38C632-339D-8249-6A3A-DD60ADF1879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71FD2D12-3F90-D301-7BF9-A297DAADE5A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9CD234C5-37BA-0846-1BAF-32EBFE756D1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3EE7F415-9077-62A4-11DF-5B5531B6353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8E05BEED-9D98-CD12-6BB2-B29F582A889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5378F472-690B-273E-9D76-06D367FD1F02}"/>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D4910A0B-B4B1-DE7C-64E1-4CB5CDC64E1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92C6784C-345E-B38C-5C7F-51C69EBF540E}"/>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BE6229A3-04F0-5234-5CE0-363B24E8F23B}"/>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3E4DD3F7-BE8C-8CC6-DAD4-49E7271FB38F}"/>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7ABDE342-ED2A-48BB-F758-C6D48048698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2C2BB890-7398-62FB-DE78-36C2E0AE3F97}"/>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711E5E26-57A6-D927-F491-39E36A9374C3}"/>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5þ&gt;24þ&gt;23þ&gt;22þ&gt;20þ&gt;21þ&gt;26[þaþ]þ&gt;24U3[þxþ]0.355469282488849[þaþ]MF52[þxþ]None[þaþ]D_I[þxþ]SubRowD[þaþ]þ&gt;22FT[þxþ]V[þaþ]þ&gt;21FT[þxþ]V[þaþ]þ&gt;21U12[þxþ]S[þaþ]þ&gt;21U19[þxþ]T[þaþ]þ&gt;21U21[þxþ]&gt;21[þaþ]þ&gt;21U22[þxþ]þNone[þaþ]þ&gt;21U68[þxþ]Y[þaþ]þ&gt;21U4[þxþ]0.236996080738787[þaþ]þ&gt;21U3[þxþ]0.682187292379558[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Infinity[þaþ]U1U80[þxþ]-1[þaþ]U19[þxþ]0[þaþ]F_1[þxþ]0.192307692307692[þaþ]F_2[þxþ]0.192307692307692[þaþ]F_3[þxþ]0.192307692307692[þaþ]F_4[þxþ]0.192307692307692[þaþ]F_5[þxþ]0.153846153846154[þaþ]F135[þxþ]057fb4c1ac264666a27c4c891cfe0c0e[þaþ]U1U81[þxþ]Y[þaþ]F192[þxþ]Y[þaþ]þ&gt;21U70[þxþ]TextStyle1[þaþ]þ&gt;21U62[þxþ]Y[þaþ]F190[þxþ]DoubleColorStyle1[þaþ]þ&gt;21U69[þxþ]N[þaþ]F_0[þxþ]0.177347930029178[þaþ]F166[þxþ]N[þaþ]F149[þxþ]InvertedTextStyle1[þaþ]þ&gt;21F148[þxþ]Topic[þaþ]F185[þxþ]296,898040771484[þaþ]F186[þxþ]499,243469238281[þaþ]U1U79[þxþ]0[þaþ]F184[þxþ]N[þaþ]U1U78[þxþ]50[þaþ]U110[þxþ]0[þaþ]U112[þxþ]NaN[þaþ]F84[þxþ]N[þaþ]F196[þxþ]L[þaþ]F195[þxþ]D[þaþ]F189[þxþ]N[þaþ]þ&gt;21F197[þxþ]Y[þaþ]þ&gt;21F198[þxþ]N[þaþ]F-3[þxþ]Template33[þaþ]F124[þxþ]6[þaþ]F_6[þxþ]0.0769230769230775[þaþ]F209[þxþ]55.07371[þaþ]F210[þxþ]168.0386[þaþ]þ&gt;24FT[þxþ]V[þaþ]OL[þxþ]1[þaþ]F222[þxþ]N[þaþ]F236[þxþ]AGENDA[þaþ]U114[þxþ]1[þaþ]þ&gt;21U84[þxþ]Y[þaþ]þ&gt;20F232[þxþ]Y[þaþ]þ&gt;20F233[þxþ]1[þaþ]þ&gt;20U12[þxþ]S[þaþ]þ&gt;20U19[þxþ]L[þaþ]þ&gt;20U10[þxþ]0[þaþ]þ&gt;20U9[þxþ]0[þaþ]þ&gt;20U3[þxþ]0.211829197863348[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24577200062607[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05967947598547[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1.8996849060059[þaþ]þ&gt;23VA[þxþ]N[þaþ]þ&gt;23U82[þxþ]123.749839782715[þaþ]þ&gt;23U83[þxþ]41.8996849060059[þaþ]þ&gt;22F193[þxþ]N[þaþ]þ&gt;22VA[þxþ]N[þaþ]þ&gt;20VA[þxþ]Y[þaþ]þ&gt;20U82[þxþ]174.057952880859[þaþ]þ&gt;20U83[þxþ]58.569450378418[þaþ]þ&gt;22F194[þxþ]N[þaþ]þ&gt;22U82[þxþ]61.0108642578125[þaþ]þ&gt;22U83[þxþ]41.8996849060059[þaþ]þ&gt;26FT[þxþ]V[þaþ]þ&gt;21F263[þxþ]7[þaþ]þ&gt;20F263[þxþ]7[þaþ]þ&gt;23F263[þxþ]7[þaþ]þ&gt;24F263[þxþ]7[þaþ]IF263[þxþ]0[þaþ]I_2F269[þxþ]-1[þaþ]I_2F264[þxþ]16[þaþ]I_2F265[þxþ]0,75[þaþ]F279[þxþ]23.2552[þaþ]F282[þxþ]277.9658[þaþ]F286[þxþ]Classic Color Palette[þaþ]F211[þxþ]N[þaþ]þ&gt;24U5[þxþ]0[þaþ]þ&gt;24U2[þxþ]0[þaþ]þ&gt;23U5[þxþ]0[þaþ]þ&gt;23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I_2F270[þxþ]-1[þaþ]I_2F266[þxþ]16[þaþ]I_2F267[þxþ]0[þaþ]F146[þxþ]0.138161818420445[þaþ]þ&gt;26U19[þxþ]P[þaþ]þ&gt;26U12[þxþ]S[þaþ]þ&gt;26U10[þxþ]0[þaþ]þ&gt;26U9[þxþ]0[þaþ]þ&gt;26U4[þxþ]1[þaþ]þ&gt;26U3[þxþ]0.0957740675828647[þaþ]þ&gt;26U22[þxþ]þNone[þaþ]þ&gt;26U68[þxþ]Y[þaþ]þ&gt;26F173[þxþ]N[þaþ]þ&gt;26F179[þxþ]C[þaþ]þ&gt;26F176[þxþ]0[þaþ]þ&gt;26U26[þxþ]Picture Shape 1[þaþ]þ&gt;26U47[þxþ]Image[þaþ]þ&gt;26U69[þxþ]N[þaþ]þ&gt;26U601[þxþ]Template_balance.png[þaþ]þ&gt;26F263[þxþ]0[þaþ]þ&gt;26U602[þxþ]Template_banknotes.png[þaþ]þ&gt;26U603[þxþ]Template_diamond.png[þaþ]þ&gt;26U604[þxþ]Template_Xpyramid.png[þaþ]þ&gt;26U605[þxþ]Template_delivery.png[þaþ]þ&gt;26U606[þxþ]Template_Xpeople.png[þaþ]U1U74[þxþ]Y[þaþ]þ&gt;25U19[þxþ]S[þaþ]þ&gt;25U12[þxþ]S[þaþ]þ&gt;25U10[þxþ]0[þaþ]þ&gt;25U9[þxþ]0[þaþ]þ&gt;25U3[þxþ]0.13453612217693[þaþ]þ&gt;25U4[þxþ]1[þaþ]þ&gt;25U22[þxþ]þNone[þaþ]þ&gt;25U68[þxþ]Y[þaþ]þ&gt;25F173[þxþ]N[þaþ]þ&gt;25F179[þxþ]C[þaþ]þ&gt;25F176[þxþ]0[þaþ]þ&gt;25U26[þxþ]Shape 1[þaþ]þ&gt;25U47[þxþ]Image Background[þaþ]þ&gt;25U69[þxþ]N[þaþ]þ&gt;25F193[þxþ]þ&gt;26[þaþ]þ&gt;25VA[þxþ]Y[þaþ]þ&gt;25F206[þxþ]1[þaþ]þ&gt;25F207[þxþ]0[þaþ]þ&gt;25FT[þxþ]V[þaþ]þ&gt;25F263[þxþ]4[þaþ]F302[þxþ]1_Colored[þaþ]F300[þxþ]01_Agenda[þaþ]F301[þxþ]01_Standard[þaþ]þ&gt;25F303[þxþ]41[þaþ]þ&gt;24F303[þxþ]54[þaþ]þ&gt;23F303[þxþ]56[þaþ]þ&gt;22F303[þxþ]58[þaþ]þ&gt;20F303[þxþ]60[þaþ]þ&gt;21F303[þxþ]66[þaþ]þ&gt;26F303[þxþ]43[þaþ]þ&gt;25U5[þxþ]0[þaþ]þ&gt;25U2[þxþ]0[þaþ]þ&gt;26U5[þxþ]5[þaþ]þ&gt;26U2[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7C57983C-A41F-99AA-402E-EE51F3CCC9EC}"/>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7F3EA6FF-DC1B-A4EE-C7D1-C3835649629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C3CB5701-A035-2C34-6084-EF53C2B827F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362" name="þ&gt;25" hidden="1" title="S">
              <a:extLst>
                <a:ext uri="{FF2B5EF4-FFF2-40B4-BE49-F238E27FC236}">
                  <a16:creationId xmlns:a16="http://schemas.microsoft.com/office/drawing/2014/main" id="{FEB5FAA1-1800-2AB3-EDB0-849E155CF59C}"/>
                </a:ext>
              </a:extLst>
            </p:cNvPr>
            <p:cNvSpPr>
              <a:spLocks/>
            </p:cNvSpPr>
            <p:nvPr/>
          </p:nvSpPr>
          <p:spPr>
            <a:xfrm>
              <a:off x="3695700" y="1333500"/>
              <a:ext cx="12700" cy="12700"/>
            </a:xfrm>
            <a:prstGeom prst="rect">
              <a:avLst/>
            </a:prstGeom>
            <a:solidFill>
              <a:schemeClr val="dk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64" name="þ-25" hidden="1">
              <a:extLst>
                <a:ext uri="{FF2B5EF4-FFF2-40B4-BE49-F238E27FC236}">
                  <a16:creationId xmlns:a16="http://schemas.microsoft.com/office/drawing/2014/main" id="{0939C43D-DDCF-4919-D4A4-9612C694CD3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800">
                <a:solidFill>
                  <a:schemeClr val="tx1">
                    <a:lumMod val="100000"/>
                  </a:schemeClr>
                </a:solidFill>
                <a:latin typeface="Bierstadt" panose="020B0004020202020204" pitchFamily="34" charset="0"/>
              </a:endParaRPr>
            </a:p>
          </p:txBody>
        </p:sp>
        <p:sp>
          <p:nvSpPr>
            <p:cNvPr id="406" name="þ&gt;26" hidden="1" title="S">
              <a:extLst>
                <a:ext uri="{FF2B5EF4-FFF2-40B4-BE49-F238E27FC236}">
                  <a16:creationId xmlns:a16="http://schemas.microsoft.com/office/drawing/2014/main" id="{BB546418-02C0-304D-ED5F-F17EE6250103}"/>
                </a:ext>
              </a:extLst>
            </p:cNvPr>
            <p:cNvSpPr>
              <a:spLocks/>
            </p:cNvSpPr>
            <p:nvPr/>
          </p:nvSpPr>
          <p:spPr>
            <a:xfrm>
              <a:off x="3695700" y="1333500"/>
              <a:ext cx="12700" cy="12700"/>
            </a:xfrm>
            <a:prstGeom prst="rect">
              <a:avLst/>
            </a:pr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8" name="þ-26" hidden="1">
              <a:extLst>
                <a:ext uri="{FF2B5EF4-FFF2-40B4-BE49-F238E27FC236}">
                  <a16:creationId xmlns:a16="http://schemas.microsoft.com/office/drawing/2014/main" id="{73787C91-191A-520A-7E17-9B7D2DDA1D6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66D6A780-60F5-99F0-AF09-33911EC79169}"/>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70" name="þ&gt;24L" hidden="1" title="S">
              <a:extLst>
                <a:ext uri="{FF2B5EF4-FFF2-40B4-BE49-F238E27FC236}">
                  <a16:creationId xmlns:a16="http://schemas.microsoft.com/office/drawing/2014/main" id="{5C90B6B3-5E95-086B-8D34-BB67C8C512E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2" name="þ&gt;24à" hidden="1" title="S">
              <a:extLst>
                <a:ext uri="{FF2B5EF4-FFF2-40B4-BE49-F238E27FC236}">
                  <a16:creationId xmlns:a16="http://schemas.microsoft.com/office/drawing/2014/main" id="{A8B82609-9B81-BFDA-228E-CB6E4C32036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8" name="þ&gt;23L" hidden="1" title="S">
              <a:extLst>
                <a:ext uri="{FF2B5EF4-FFF2-40B4-BE49-F238E27FC236}">
                  <a16:creationId xmlns:a16="http://schemas.microsoft.com/office/drawing/2014/main" id="{C4A68020-D351-3FD6-1891-962128D5BFB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0" name="þ&gt;23à" hidden="1" title="S">
              <a:extLst>
                <a:ext uri="{FF2B5EF4-FFF2-40B4-BE49-F238E27FC236}">
                  <a16:creationId xmlns:a16="http://schemas.microsoft.com/office/drawing/2014/main" id="{020213FF-2548-3104-89F3-D74F979C1C9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6" name="þ&gt;22L" hidden="1" title="S">
              <a:extLst>
                <a:ext uri="{FF2B5EF4-FFF2-40B4-BE49-F238E27FC236}">
                  <a16:creationId xmlns:a16="http://schemas.microsoft.com/office/drawing/2014/main" id="{BB9BCCA8-273D-71DD-5EF0-93E2D86DFED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8" name="þ&gt;22à" hidden="1" title="S">
              <a:extLst>
                <a:ext uri="{FF2B5EF4-FFF2-40B4-BE49-F238E27FC236}">
                  <a16:creationId xmlns:a16="http://schemas.microsoft.com/office/drawing/2014/main" id="{C0D149BB-F5DB-B0E5-42F0-1472EA0857E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4" name="þ&gt;20L" hidden="1" title="S">
              <a:extLst>
                <a:ext uri="{FF2B5EF4-FFF2-40B4-BE49-F238E27FC236}">
                  <a16:creationId xmlns:a16="http://schemas.microsoft.com/office/drawing/2014/main" id="{1AB6DE03-31FA-30CE-6145-3BE22DFA123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6" name="þ&gt;20à" hidden="1" title="S">
              <a:extLst>
                <a:ext uri="{FF2B5EF4-FFF2-40B4-BE49-F238E27FC236}">
                  <a16:creationId xmlns:a16="http://schemas.microsoft.com/office/drawing/2014/main" id="{855426E9-42A2-E9D6-7911-81871102856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6" name="þ&gt;24" hidden="1" title="S">
              <a:extLst>
                <a:ext uri="{FF2B5EF4-FFF2-40B4-BE49-F238E27FC236}">
                  <a16:creationId xmlns:a16="http://schemas.microsoft.com/office/drawing/2014/main" id="{B2F332C6-0527-8CA9-E564-222CD795BCC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68" name="þ-24" hidden="1">
              <a:extLst>
                <a:ext uri="{FF2B5EF4-FFF2-40B4-BE49-F238E27FC236}">
                  <a16:creationId xmlns:a16="http://schemas.microsoft.com/office/drawing/2014/main" id="{C9077AB2-95AE-FCB4-749A-4977056BEE1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4" name="þ&gt;23" hidden="1" title="S">
              <a:extLst>
                <a:ext uri="{FF2B5EF4-FFF2-40B4-BE49-F238E27FC236}">
                  <a16:creationId xmlns:a16="http://schemas.microsoft.com/office/drawing/2014/main" id="{4EE09D17-2E7F-8D1D-B3A2-49AEA69A742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tx1">
                    <a:lumMod val="100000"/>
                  </a:schemeClr>
                </a:solidFill>
                <a:latin typeface="Bierstadt" panose="020B0004020202020204" pitchFamily="34" charset="0"/>
              </a:endParaRPr>
            </a:p>
          </p:txBody>
        </p:sp>
        <p:sp>
          <p:nvSpPr>
            <p:cNvPr id="376" name="þ-23" hidden="1">
              <a:extLst>
                <a:ext uri="{FF2B5EF4-FFF2-40B4-BE49-F238E27FC236}">
                  <a16:creationId xmlns:a16="http://schemas.microsoft.com/office/drawing/2014/main" id="{45BE0DD8-53DD-8C25-3605-61A714D2726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2" name="þ&gt;22" hidden="1" title="S">
              <a:extLst>
                <a:ext uri="{FF2B5EF4-FFF2-40B4-BE49-F238E27FC236}">
                  <a16:creationId xmlns:a16="http://schemas.microsoft.com/office/drawing/2014/main" id="{E0201D4A-3493-8CE0-5C39-80E40E9F905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384" name="þ-22" hidden="1">
              <a:extLst>
                <a:ext uri="{FF2B5EF4-FFF2-40B4-BE49-F238E27FC236}">
                  <a16:creationId xmlns:a16="http://schemas.microsoft.com/office/drawing/2014/main" id="{62D2E145-CA06-21EE-2279-47991358192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0" name="þ&gt;20" hidden="1" title="S">
              <a:extLst>
                <a:ext uri="{FF2B5EF4-FFF2-40B4-BE49-F238E27FC236}">
                  <a16:creationId xmlns:a16="http://schemas.microsoft.com/office/drawing/2014/main" id="{B2B2A878-DFE8-3677-B571-C0E0408C94E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392" name="þ-20" hidden="1">
              <a:extLst>
                <a:ext uri="{FF2B5EF4-FFF2-40B4-BE49-F238E27FC236}">
                  <a16:creationId xmlns:a16="http://schemas.microsoft.com/office/drawing/2014/main" id="{A9E3D309-273E-4A5C-7E92-5793C5AD625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632215F1-CBF2-9D28-162B-F7D5353BB109}"/>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C9A8E4A7-5B4F-1616-A137-6FEDF14F990C}"/>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65FE32CB-1455-06A7-6A95-B9A93295569A}"/>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E59C37C9-5B10-6114-8439-6F73780D71F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b="1">
                <a:solidFill>
                  <a:schemeClr val="tx1">
                    <a:lumMod val="100000"/>
                  </a:schemeClr>
                </a:solidFill>
                <a:latin typeface="Bierstadt" panose="020B0004020202020204" pitchFamily="34" charset="0"/>
              </a:endParaRPr>
            </a:p>
          </p:txBody>
        </p:sp>
        <p:sp>
          <p:nvSpPr>
            <p:cNvPr id="398" name="þ&gt;21" hidden="1" title="S">
              <a:extLst>
                <a:ext uri="{FF2B5EF4-FFF2-40B4-BE49-F238E27FC236}">
                  <a16:creationId xmlns:a16="http://schemas.microsoft.com/office/drawing/2014/main" id="{2FAA209A-E090-0313-3F90-169C2C27777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1">
                    <a:lumMod val="100000"/>
                  </a:schemeClr>
                </a:solidFill>
                <a:latin typeface="Bierstadt" panose="020B0004020202020204" pitchFamily="34" charset="0"/>
              </a:endParaRPr>
            </a:p>
          </p:txBody>
        </p:sp>
        <p:sp>
          <p:nvSpPr>
            <p:cNvPr id="400" name="þ-21" hidden="1">
              <a:extLst>
                <a:ext uri="{FF2B5EF4-FFF2-40B4-BE49-F238E27FC236}">
                  <a16:creationId xmlns:a16="http://schemas.microsoft.com/office/drawing/2014/main" id="{854A4DB1-5124-E7D6-EE75-F0A932BD09D6}"/>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7CA17449-71A3-DD5C-52DC-6C65A97287DB}"/>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E9CA3AB0-E21F-3DC6-BD6B-0F6858A752D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5D350D3E-8A99-F68D-F11E-0E459EBD2A6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E3C4E7BA-FB38-3170-35BD-3713B7D7F68D}"/>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C6CA347B-3E83-FE18-D199-9BFE0D70A6DB}"/>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BA55B946-4881-12D7-26EA-0A5C710DFC17}"/>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DFE5973B-062A-E6EA-08C2-5FA6849C2357}"/>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1">
                    <a:lumMod val="100000"/>
                  </a:schemeClr>
                </a:solidFill>
                <a:latin typeface="Bierstadt" panose="020B0004020202020204" pitchFamily="34" charset="0"/>
              </a:endParaRPr>
            </a:p>
          </p:txBody>
        </p:sp>
        <p:sp>
          <p:nvSpPr>
            <p:cNvPr id="402" name="þ&gt;21L" hidden="1" title="S">
              <a:extLst>
                <a:ext uri="{FF2B5EF4-FFF2-40B4-BE49-F238E27FC236}">
                  <a16:creationId xmlns:a16="http://schemas.microsoft.com/office/drawing/2014/main" id="{0AD0281D-26E9-B3BE-749B-EE91A789C82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4" name="þ&gt;21à" hidden="1" title="S">
              <a:extLst>
                <a:ext uri="{FF2B5EF4-FFF2-40B4-BE49-F238E27FC236}">
                  <a16:creationId xmlns:a16="http://schemas.microsoft.com/office/drawing/2014/main" id="{D7D4B6B7-4A90-1CAD-5807-CBB463EF4CC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F582398B-79DC-DEBE-B8B1-0F3AE0578193}"/>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23AB7EAC-6E47-58B5-4D81-7726D8585528}"/>
                </a:ext>
              </a:extLst>
            </p:cNvPr>
            <p:cNvSpPr>
              <a:spLocks/>
            </p:cNvSpPr>
            <p:nvPr/>
          </p:nvSpPr>
          <p:spPr>
            <a:xfrm>
              <a:off x="4434978" y="1244600"/>
              <a:ext cx="57180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C5A0AA95-3E09-7767-9CBB-3EE5F9B69F05}"/>
                </a:ext>
              </a:extLst>
            </p:cNvPr>
            <p:cNvSpPr>
              <a:spLocks/>
            </p:cNvSpPr>
            <p:nvPr/>
          </p:nvSpPr>
          <p:spPr>
            <a:xfrm>
              <a:off x="5344252" y="2133600"/>
              <a:ext cx="57180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300E8A84-F771-F917-6977-6AC9DBAF9C45}"/>
                </a:ext>
              </a:extLst>
            </p:cNvPr>
            <p:cNvSpPr>
              <a:spLocks/>
            </p:cNvSpPr>
            <p:nvPr/>
          </p:nvSpPr>
          <p:spPr>
            <a:xfrm>
              <a:off x="4434978" y="3022600"/>
              <a:ext cx="57180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4B9651E5-7A53-D6B3-E5C4-5FD1B2294364}"/>
                </a:ext>
              </a:extLst>
            </p:cNvPr>
            <p:cNvSpPr>
              <a:spLocks/>
            </p:cNvSpPr>
            <p:nvPr/>
          </p:nvSpPr>
          <p:spPr>
            <a:xfrm>
              <a:off x="5344252" y="3911600"/>
              <a:ext cx="57180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94579ADD-3EA5-608D-960B-FABDEC06E6E9}"/>
                </a:ext>
              </a:extLst>
            </p:cNvPr>
            <p:cNvSpPr>
              <a:spLocks/>
            </p:cNvSpPr>
            <p:nvPr/>
          </p:nvSpPr>
          <p:spPr>
            <a:xfrm>
              <a:off x="4434978" y="4800600"/>
              <a:ext cx="57180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1">
                      <a:lumMod val="100000"/>
                    </a:schemeClr>
                  </a:solidFill>
                  <a:latin typeface="Bierstadt" panose="020B0004020202020204" pitchFamily="34" charset="0"/>
                </a:rPr>
                <a:t>Placeholder</a:t>
              </a:r>
            </a:p>
          </p:txBody>
        </p:sp>
        <p:sp>
          <p:nvSpPr>
            <p:cNvPr id="429" name="þ&gt;21#6|T" title="þ\#1_6|6||&gt;21|">
              <a:extLst>
                <a:ext uri="{FF2B5EF4-FFF2-40B4-BE49-F238E27FC236}">
                  <a16:creationId xmlns:a16="http://schemas.microsoft.com/office/drawing/2014/main" id="{DA90CD2D-4A9C-88FC-68D1-018C91B62F76}"/>
                </a:ext>
              </a:extLst>
            </p:cNvPr>
            <p:cNvSpPr>
              <a:spLocks/>
            </p:cNvSpPr>
            <p:nvPr/>
          </p:nvSpPr>
          <p:spPr>
            <a:xfrm>
              <a:off x="5344252" y="5689600"/>
              <a:ext cx="57180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chemeClr val="tx1">
                      <a:lumMod val="100000"/>
                    </a:schemeClr>
                  </a:solidFill>
                  <a:latin typeface="Bierstadt" panose="020B0004020202020204" pitchFamily="34" charset="0"/>
                </a:rPr>
                <a:t>Placeholder</a:t>
              </a:r>
            </a:p>
          </p:txBody>
        </p:sp>
        <p:sp>
          <p:nvSpPr>
            <p:cNvPr id="430" name="þ&gt;20#1|L" title="þ\#1_1|1||&gt;20|">
              <a:extLst>
                <a:ext uri="{FF2B5EF4-FFF2-40B4-BE49-F238E27FC236}">
                  <a16:creationId xmlns:a16="http://schemas.microsoft.com/office/drawing/2014/main" id="{AE814B6D-8B7A-CC12-8BDB-AD30D2875D11}"/>
                </a:ext>
              </a:extLst>
            </p:cNvPr>
            <p:cNvSpPr>
              <a:spLocks/>
            </p:cNvSpPr>
            <p:nvPr/>
          </p:nvSpPr>
          <p:spPr>
            <a:xfrm>
              <a:off x="10153072" y="1244600"/>
              <a:ext cx="177555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09:00-10:00</a:t>
              </a:r>
            </a:p>
          </p:txBody>
        </p:sp>
        <p:sp>
          <p:nvSpPr>
            <p:cNvPr id="431" name="þ&gt;20#2|L" title="þ\#1_2|2||&gt;20|">
              <a:extLst>
                <a:ext uri="{FF2B5EF4-FFF2-40B4-BE49-F238E27FC236}">
                  <a16:creationId xmlns:a16="http://schemas.microsoft.com/office/drawing/2014/main" id="{75647795-55C9-B6F8-3A13-32F55962034A}"/>
                </a:ext>
              </a:extLst>
            </p:cNvPr>
            <p:cNvSpPr>
              <a:spLocks/>
            </p:cNvSpPr>
            <p:nvPr/>
          </p:nvSpPr>
          <p:spPr>
            <a:xfrm>
              <a:off x="3568700" y="2133600"/>
              <a:ext cx="177555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600">
                  <a:solidFill>
                    <a:schemeClr val="tx1">
                      <a:lumMod val="100000"/>
                    </a:schemeClr>
                  </a:solidFill>
                  <a:latin typeface="Bierstadt" panose="020B0004020202020204" pitchFamily="34" charset="0"/>
                </a:rPr>
                <a:t>10:00-11:00</a:t>
              </a:r>
            </a:p>
          </p:txBody>
        </p:sp>
        <p:sp>
          <p:nvSpPr>
            <p:cNvPr id="432" name="þ&gt;20#3|L" title="þ\#1_3|3||&gt;20|">
              <a:extLst>
                <a:ext uri="{FF2B5EF4-FFF2-40B4-BE49-F238E27FC236}">
                  <a16:creationId xmlns:a16="http://schemas.microsoft.com/office/drawing/2014/main" id="{8737E496-A631-A730-834E-6DE3D0126345}"/>
                </a:ext>
              </a:extLst>
            </p:cNvPr>
            <p:cNvSpPr>
              <a:spLocks/>
            </p:cNvSpPr>
            <p:nvPr/>
          </p:nvSpPr>
          <p:spPr>
            <a:xfrm>
              <a:off x="10153072" y="3022600"/>
              <a:ext cx="177555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11:00-12:00</a:t>
              </a:r>
            </a:p>
          </p:txBody>
        </p:sp>
        <p:sp>
          <p:nvSpPr>
            <p:cNvPr id="433" name="þ&gt;20#4|L" title="þ\#1_4|4||&gt;20|">
              <a:extLst>
                <a:ext uri="{FF2B5EF4-FFF2-40B4-BE49-F238E27FC236}">
                  <a16:creationId xmlns:a16="http://schemas.microsoft.com/office/drawing/2014/main" id="{677EE209-6737-30BE-B164-4975357B768E}"/>
                </a:ext>
              </a:extLst>
            </p:cNvPr>
            <p:cNvSpPr>
              <a:spLocks/>
            </p:cNvSpPr>
            <p:nvPr/>
          </p:nvSpPr>
          <p:spPr>
            <a:xfrm>
              <a:off x="3568700" y="3911600"/>
              <a:ext cx="177555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600">
                  <a:solidFill>
                    <a:schemeClr val="tx1">
                      <a:lumMod val="100000"/>
                    </a:schemeClr>
                  </a:solidFill>
                  <a:latin typeface="Bierstadt" panose="020B0004020202020204" pitchFamily="34" charset="0"/>
                </a:rPr>
                <a:t>12:00-13:00</a:t>
              </a:r>
            </a:p>
          </p:txBody>
        </p:sp>
        <p:sp>
          <p:nvSpPr>
            <p:cNvPr id="434" name="þ&gt;20#5|L" title="þ\#1_5|5||&gt;20|">
              <a:extLst>
                <a:ext uri="{FF2B5EF4-FFF2-40B4-BE49-F238E27FC236}">
                  <a16:creationId xmlns:a16="http://schemas.microsoft.com/office/drawing/2014/main" id="{EFC66F9F-D3EF-AF13-2015-C6C62F7C48E4}"/>
                </a:ext>
              </a:extLst>
            </p:cNvPr>
            <p:cNvSpPr>
              <a:spLocks/>
            </p:cNvSpPr>
            <p:nvPr/>
          </p:nvSpPr>
          <p:spPr>
            <a:xfrm>
              <a:off x="10153072" y="4800600"/>
              <a:ext cx="177555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1">
                      <a:lumMod val="100000"/>
                    </a:schemeClr>
                  </a:solidFill>
                  <a:latin typeface="Bierstadt" panose="020B0004020202020204" pitchFamily="34" charset="0"/>
                </a:rPr>
                <a:t>13:00-14:00</a:t>
              </a:r>
            </a:p>
          </p:txBody>
        </p:sp>
        <p:sp>
          <p:nvSpPr>
            <p:cNvPr id="435" name="þ&gt;20#6|L" title="þ\#1_6|6||&gt;20|">
              <a:extLst>
                <a:ext uri="{FF2B5EF4-FFF2-40B4-BE49-F238E27FC236}">
                  <a16:creationId xmlns:a16="http://schemas.microsoft.com/office/drawing/2014/main" id="{141DF750-B5B4-3C65-6120-4A350AF228D9}"/>
                </a:ext>
              </a:extLst>
            </p:cNvPr>
            <p:cNvSpPr>
              <a:spLocks/>
            </p:cNvSpPr>
            <p:nvPr/>
          </p:nvSpPr>
          <p:spPr>
            <a:xfrm>
              <a:off x="3568700" y="5689600"/>
              <a:ext cx="1775552"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600">
                  <a:solidFill>
                    <a:schemeClr val="tx1">
                      <a:lumMod val="100000"/>
                    </a:schemeClr>
                  </a:solidFill>
                  <a:latin typeface="Bierstadt" panose="020B0004020202020204" pitchFamily="34" charset="0"/>
                </a:rPr>
                <a:t>14:00-15:00</a:t>
              </a:r>
            </a:p>
          </p:txBody>
        </p:sp>
        <p:sp>
          <p:nvSpPr>
            <p:cNvPr id="413" name="þ\#1_1" descr="Section # 1@0@0" hidden="1" title="1">
              <a:extLst>
                <a:ext uri="{FF2B5EF4-FFF2-40B4-BE49-F238E27FC236}">
                  <a16:creationId xmlns:a16="http://schemas.microsoft.com/office/drawing/2014/main" id="{4D1D2496-6656-713F-E0A4-E15BED7D4EAD}"/>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FE4DCBA1-2089-C0D5-3870-EBF309072087}"/>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4A91EC05-044C-73B4-DBD5-24702C15F629}"/>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6EAB373A-1C90-8B1F-F1AB-3602D6658CC5}"/>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921670E3-459D-6444-234C-86656C0CF154}"/>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117DC34D-0CA7-EC69-480F-964956AFA59D}"/>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37" name="þ&gt;26#1|P" title="þ\#1_1|1|||1|">
              <a:extLst>
                <a:ext uri="{FF2B5EF4-FFF2-40B4-BE49-F238E27FC236}">
                  <a16:creationId xmlns:a16="http://schemas.microsoft.com/office/drawing/2014/main" id="{EBA6F284-3C3A-64D8-6419-DA9BCE1839F5}"/>
                </a:ext>
              </a:extLst>
            </p:cNvPr>
            <p:cNvPicPr>
              <a:picLocks/>
            </p:cNvPicPr>
            <p:nvPr/>
          </p:nvPicPr>
          <p:blipFill>
            <a:blip r:embed="rId8">
              <a:extLst>
                <a:ext uri="{96DAC541-7B7A-43D3-8B79-37D633B846F1}">
                  <asvg:svgBlip xmlns:asvg="http://schemas.microsoft.com/office/drawing/2016/SVG/main" r:embed="rId9"/>
                </a:ext>
              </a:extLst>
            </a:blip>
            <a:srcRect t="-624" b="-624"/>
            <a:stretch/>
          </p:blipFill>
          <p:spPr>
            <a:xfrm>
              <a:off x="3568700" y="1244600"/>
              <a:ext cx="802778" cy="812800"/>
            </a:xfrm>
            <a:prstGeom prst="rect">
              <a:avLst/>
            </a:prstGeom>
          </p:spPr>
        </p:pic>
        <p:pic>
          <p:nvPicPr>
            <p:cNvPr id="439" name="þ&gt;26#2|P" title="þ\#1_2|2|||1|">
              <a:extLst>
                <a:ext uri="{FF2B5EF4-FFF2-40B4-BE49-F238E27FC236}">
                  <a16:creationId xmlns:a16="http://schemas.microsoft.com/office/drawing/2014/main" id="{F21FA0BF-2618-FA31-D1DA-A1BCD16F6AA3}"/>
                </a:ext>
              </a:extLst>
            </p:cNvPr>
            <p:cNvPicPr>
              <a:picLocks/>
            </p:cNvPicPr>
            <p:nvPr/>
          </p:nvPicPr>
          <p:blipFill>
            <a:blip r:embed="rId10">
              <a:extLst>
                <a:ext uri="{96DAC541-7B7A-43D3-8B79-37D633B846F1}">
                  <asvg:svgBlip xmlns:asvg="http://schemas.microsoft.com/office/drawing/2016/SVG/main" r:embed="rId11"/>
                </a:ext>
              </a:extLst>
            </a:blip>
            <a:srcRect t="-624" b="-624"/>
            <a:stretch/>
          </p:blipFill>
          <p:spPr>
            <a:xfrm>
              <a:off x="11125846" y="2133600"/>
              <a:ext cx="802778" cy="812800"/>
            </a:xfrm>
            <a:prstGeom prst="rect">
              <a:avLst/>
            </a:prstGeom>
          </p:spPr>
        </p:pic>
        <p:pic>
          <p:nvPicPr>
            <p:cNvPr id="441" name="þ&gt;26#3|P" title="þ\#1_3|3|||1|">
              <a:extLst>
                <a:ext uri="{FF2B5EF4-FFF2-40B4-BE49-F238E27FC236}">
                  <a16:creationId xmlns:a16="http://schemas.microsoft.com/office/drawing/2014/main" id="{A87A10D0-CF27-BF91-A6F7-4ED69B037B32}"/>
                </a:ext>
              </a:extLst>
            </p:cNvPr>
            <p:cNvPicPr>
              <a:picLocks/>
            </p:cNvPicPr>
            <p:nvPr/>
          </p:nvPicPr>
          <p:blipFill>
            <a:blip r:embed="rId12">
              <a:extLst>
                <a:ext uri="{96DAC541-7B7A-43D3-8B79-37D633B846F1}">
                  <asvg:svgBlip xmlns:asvg="http://schemas.microsoft.com/office/drawing/2016/SVG/main" r:embed="rId13"/>
                </a:ext>
              </a:extLst>
            </a:blip>
            <a:srcRect t="-624" b="-624"/>
            <a:stretch/>
          </p:blipFill>
          <p:spPr>
            <a:xfrm>
              <a:off x="3568700" y="3022600"/>
              <a:ext cx="802778" cy="812800"/>
            </a:xfrm>
            <a:prstGeom prst="rect">
              <a:avLst/>
            </a:prstGeom>
          </p:spPr>
        </p:pic>
        <p:pic>
          <p:nvPicPr>
            <p:cNvPr id="443" name="þ&gt;26#4|P" title="þ\#1_4|4|||1|">
              <a:extLst>
                <a:ext uri="{FF2B5EF4-FFF2-40B4-BE49-F238E27FC236}">
                  <a16:creationId xmlns:a16="http://schemas.microsoft.com/office/drawing/2014/main" id="{7AD85F75-6037-194B-8514-38D902DC9173}"/>
                </a:ext>
              </a:extLst>
            </p:cNvPr>
            <p:cNvPicPr>
              <a:picLocks/>
            </p:cNvPicPr>
            <p:nvPr/>
          </p:nvPicPr>
          <p:blipFill>
            <a:blip r:embed="rId14">
              <a:extLst>
                <a:ext uri="{96DAC541-7B7A-43D3-8B79-37D633B846F1}">
                  <asvg:svgBlip xmlns:asvg="http://schemas.microsoft.com/office/drawing/2016/SVG/main" r:embed="rId15"/>
                </a:ext>
              </a:extLst>
            </a:blip>
            <a:srcRect t="-624" b="-624"/>
            <a:stretch/>
          </p:blipFill>
          <p:spPr>
            <a:xfrm>
              <a:off x="11125846" y="3911600"/>
              <a:ext cx="802778" cy="812800"/>
            </a:xfrm>
            <a:prstGeom prst="rect">
              <a:avLst/>
            </a:prstGeom>
          </p:spPr>
        </p:pic>
        <p:pic>
          <p:nvPicPr>
            <p:cNvPr id="445" name="þ&gt;26#5|P" title="þ\#1_5|5|||1|">
              <a:extLst>
                <a:ext uri="{FF2B5EF4-FFF2-40B4-BE49-F238E27FC236}">
                  <a16:creationId xmlns:a16="http://schemas.microsoft.com/office/drawing/2014/main" id="{CB93C29F-9687-2D9F-CAF3-6C6F95AD2610}"/>
                </a:ext>
              </a:extLst>
            </p:cNvPr>
            <p:cNvPicPr>
              <a:picLocks/>
            </p:cNvPicPr>
            <p:nvPr/>
          </p:nvPicPr>
          <p:blipFill>
            <a:blip r:embed="rId16">
              <a:extLst>
                <a:ext uri="{96DAC541-7B7A-43D3-8B79-37D633B846F1}">
                  <asvg:svgBlip xmlns:asvg="http://schemas.microsoft.com/office/drawing/2016/SVG/main" r:embed="rId17"/>
                </a:ext>
              </a:extLst>
            </a:blip>
            <a:srcRect t="-624" b="-624"/>
            <a:stretch/>
          </p:blipFill>
          <p:spPr>
            <a:xfrm>
              <a:off x="3568700" y="4800600"/>
              <a:ext cx="802778" cy="812800"/>
            </a:xfrm>
            <a:prstGeom prst="rect">
              <a:avLst/>
            </a:prstGeom>
          </p:spPr>
        </p:pic>
        <p:pic>
          <p:nvPicPr>
            <p:cNvPr id="447" name="þ&gt;26#6|P" title="þ\#1_6|6|||1|">
              <a:extLst>
                <a:ext uri="{FF2B5EF4-FFF2-40B4-BE49-F238E27FC236}">
                  <a16:creationId xmlns:a16="http://schemas.microsoft.com/office/drawing/2014/main" id="{784BD5CF-8270-2EC4-25ED-D37085F212B7}"/>
                </a:ext>
              </a:extLst>
            </p:cNvPr>
            <p:cNvPicPr>
              <a:picLocks/>
            </p:cNvPicPr>
            <p:nvPr/>
          </p:nvPicPr>
          <p:blipFill>
            <a:blip r:embed="rId18">
              <a:extLst>
                <a:ext uri="{96DAC541-7B7A-43D3-8B79-37D633B846F1}">
                  <asvg:svgBlip xmlns:asvg="http://schemas.microsoft.com/office/drawing/2016/SVG/main" r:embed="rId19"/>
                </a:ext>
              </a:extLst>
            </a:blip>
            <a:srcRect t="-624" b="-624"/>
            <a:stretch/>
          </p:blipFill>
          <p:spPr>
            <a:xfrm>
              <a:off x="11125846" y="5689600"/>
              <a:ext cx="802778" cy="812800"/>
            </a:xfrm>
            <a:prstGeom prst="rect">
              <a:avLst/>
            </a:prstGeom>
          </p:spPr>
        </p:pic>
      </p:grpSp>
    </p:spTree>
    <p:extLst>
      <p:ext uri="{BB962C8B-B14F-4D97-AF65-F5344CB8AC3E}">
        <p14:creationId xmlns:p14="http://schemas.microsoft.com/office/powerpoint/2010/main" val="15319907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4" name="þK">
            <a:extLst>
              <a:ext uri="{FF2B5EF4-FFF2-40B4-BE49-F238E27FC236}">
                <a16:creationId xmlns:a16="http://schemas.microsoft.com/office/drawing/2014/main" id="{46AB8B8A-C66B-8DDF-0F3F-56A18BB1102B}"/>
              </a:ext>
            </a:extLst>
          </p:cNvPr>
          <p:cNvGrpSpPr/>
          <p:nvPr/>
        </p:nvGrpSpPr>
        <p:grpSpPr>
          <a:xfrm>
            <a:off x="3505200" y="1143000"/>
            <a:ext cx="8509000" cy="5461000"/>
            <a:chOff x="3505200" y="1143000"/>
            <a:chExt cx="8509000" cy="5461000"/>
          </a:xfrm>
        </p:grpSpPr>
        <p:sp>
          <p:nvSpPr>
            <p:cNvPr id="422" name="þH#6" descr="2 1" title="|6|">
              <a:extLst>
                <a:ext uri="{FF2B5EF4-FFF2-40B4-BE49-F238E27FC236}">
                  <a16:creationId xmlns:a16="http://schemas.microsoft.com/office/drawing/2014/main" id="{DD8CD5F3-3831-EB06-2756-A89E1EF5EB0E}"/>
                </a:ext>
              </a:extLst>
            </p:cNvPr>
            <p:cNvSpPr/>
            <p:nvPr/>
          </p:nvSpPr>
          <p:spPr>
            <a:xfrm>
              <a:off x="7810500" y="4813300"/>
              <a:ext cx="4089400" cy="1676400"/>
            </a:xfrm>
            <a:prstGeom prst="roundRect">
              <a:avLst>
                <a:gd name="adj" fmla="val 16667"/>
              </a:avLst>
            </a:prstGeom>
            <a:solidFill>
              <a:schemeClr val="accent6">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0" name="þH#5" descr="1 1" title="|5|">
              <a:extLst>
                <a:ext uri="{FF2B5EF4-FFF2-40B4-BE49-F238E27FC236}">
                  <a16:creationId xmlns:a16="http://schemas.microsoft.com/office/drawing/2014/main" id="{F8C9DD0B-21F6-D375-A04B-C03D0476DABA}"/>
                </a:ext>
              </a:extLst>
            </p:cNvPr>
            <p:cNvSpPr/>
            <p:nvPr/>
          </p:nvSpPr>
          <p:spPr>
            <a:xfrm>
              <a:off x="3619500" y="4813300"/>
              <a:ext cx="4089400" cy="1676400"/>
            </a:xfrm>
            <a:prstGeom prst="roundRect">
              <a:avLst>
                <a:gd name="adj" fmla="val 16667"/>
              </a:avLst>
            </a:prstGeom>
            <a:solidFill>
              <a:schemeClr val="accent5">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8" name="þH#4" descr="2 1" title="|4|">
              <a:extLst>
                <a:ext uri="{FF2B5EF4-FFF2-40B4-BE49-F238E27FC236}">
                  <a16:creationId xmlns:a16="http://schemas.microsoft.com/office/drawing/2014/main" id="{15B5A423-7D47-6F87-804C-910DCE78FEE2}"/>
                </a:ext>
              </a:extLst>
            </p:cNvPr>
            <p:cNvSpPr/>
            <p:nvPr/>
          </p:nvSpPr>
          <p:spPr>
            <a:xfrm>
              <a:off x="7810500" y="3035300"/>
              <a:ext cx="4089400" cy="1676400"/>
            </a:xfrm>
            <a:prstGeom prst="roundRect">
              <a:avLst>
                <a:gd name="adj" fmla="val 16667"/>
              </a:avLst>
            </a:prstGeom>
            <a:solidFill>
              <a:schemeClr val="accent4">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6" name="þH#3" descr="1 1" title="|3|">
              <a:extLst>
                <a:ext uri="{FF2B5EF4-FFF2-40B4-BE49-F238E27FC236}">
                  <a16:creationId xmlns:a16="http://schemas.microsoft.com/office/drawing/2014/main" id="{F2D5F3AF-6177-F5EE-1595-759B8AD43E6B}"/>
                </a:ext>
              </a:extLst>
            </p:cNvPr>
            <p:cNvSpPr/>
            <p:nvPr/>
          </p:nvSpPr>
          <p:spPr>
            <a:xfrm>
              <a:off x="3619500" y="3035300"/>
              <a:ext cx="4089400" cy="1676400"/>
            </a:xfrm>
            <a:prstGeom prst="roundRect">
              <a:avLst>
                <a:gd name="adj" fmla="val 16667"/>
              </a:avLst>
            </a:prstGeom>
            <a:solidFill>
              <a:schemeClr val="accent3">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4" name="þH#2" descr="2 1" title="|2|">
              <a:extLst>
                <a:ext uri="{FF2B5EF4-FFF2-40B4-BE49-F238E27FC236}">
                  <a16:creationId xmlns:a16="http://schemas.microsoft.com/office/drawing/2014/main" id="{9FC0B8A1-7554-2C77-E320-6E367D274562}"/>
                </a:ext>
              </a:extLst>
            </p:cNvPr>
            <p:cNvSpPr/>
            <p:nvPr/>
          </p:nvSpPr>
          <p:spPr>
            <a:xfrm>
              <a:off x="7810500" y="1257300"/>
              <a:ext cx="4089400" cy="1676400"/>
            </a:xfrm>
            <a:prstGeom prst="roundRect">
              <a:avLst>
                <a:gd name="adj" fmla="val 16667"/>
              </a:avLst>
            </a:prstGeom>
            <a:solidFill>
              <a:schemeClr val="accent2">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2" name="þH#1" descr="1 1" title="|1|">
              <a:extLst>
                <a:ext uri="{FF2B5EF4-FFF2-40B4-BE49-F238E27FC236}">
                  <a16:creationId xmlns:a16="http://schemas.microsoft.com/office/drawing/2014/main" id="{3D11E201-0CD4-51DA-37B2-C6544D3E1FB1}"/>
                </a:ext>
              </a:extLst>
            </p:cNvPr>
            <p:cNvSpPr/>
            <p:nvPr/>
          </p:nvSpPr>
          <p:spPr>
            <a:xfrm>
              <a:off x="3619500" y="1257300"/>
              <a:ext cx="4089400" cy="1676400"/>
            </a:xfrm>
            <a:prstGeom prst="roundRect">
              <a:avLst>
                <a:gd name="adj" fmla="val 16667"/>
              </a:avLst>
            </a:prstGeom>
            <a:solidFill>
              <a:schemeClr val="accent1">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2B012204-ACFE-0769-41E1-CD6113FDA789}"/>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6B952511-082A-17DE-7407-C8A788169BC3}"/>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4EC55DE9-5AD3-0A72-31FF-895115353C8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EE2B9AB6-53FF-0301-B351-F407A23815A7}"/>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B9550F8A-D95F-A3AB-6F85-8666A1EE70E6}"/>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4BA8E837-15F3-8C0A-E905-A5A5A561550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ED23BB6C-6E5F-8378-E199-52E75103E055}"/>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C42302D6-3EA9-8335-818C-A8F9817EB25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A3F50DAD-4B55-7F6A-8212-7E2B1A02BB68}"/>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17707A34-25A2-37A6-AB72-B89A800595C6}"/>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55DC0720-FDC5-437C-0CBE-3BE28CF7658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CF41D439-A042-1023-7E76-1C5379B23E5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6CA11D54-74DA-6881-4DD6-B9E1CF0D16B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99B949DE-E908-64E7-B21E-EDB2A2B6E30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1565C3C2-5560-DC21-842F-38480369B96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38674159-89B1-6A84-D840-018F9292F7C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86D0FB38-EE41-7334-E944-8D8D8E9B560C}"/>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E2C09F29-C67B-5E54-43C1-1E4E17AF694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1103ACF5-F459-E8C4-CC39-2E9EA233452B}"/>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2FD3B771-91DC-03DC-F93D-4D74998FCA7A}"/>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6FB89111-16A6-DBC8-E8DE-0A5A329443F3}"/>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74DCAA2A-4D16-CC39-7183-3C766697F5B7}"/>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2F0098D8-3BAE-2671-6FAE-0A9B56E24934}"/>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63A958A4-CD62-8F24-F11C-44044464E7CC}"/>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A[þaþ]F123[þxþ]H[þaþ]G1[þxþ]1[þaþ]F113[þxþ]2[þaþ]F83[þxþ]N[þaþ]F142[þxþ]Y[þaþ]KB[þxþ]N[þaþ]F144[þxþ]N[þaþ]F82[þxþ]þPresentation[þaþ]F155[þxþ]N[þaþ]U1U75[þxþ]X[þaþ]U1U68[þxþ]Y[þaþ]U12[þxþ]1[þaþ]U11[þxþ]1[þaþ]U10[þxþ]H[þaþ]F141[þxþ]o1oþ[þaþ]F116[þxþ]1[þaþ]U15[þxþ]þ&gt;24þ&gt;23þ&gt;22þ&gt;20þ&gt;21þ&gt;26þ&gt;27[þaþ]þ&gt;24U3[þxþ]0.229433159623388[þaþ]MF52[þxþ]None[þaþ]D_I[þxþ]SubRowD[þaþ]þ&gt;22FT[þxþ]V[þaþ]þ&gt;21FT[þxþ]V[þaþ]þ&gt;21U12[þxþ]S[þaþ]þ&gt;21U19[þxþ]T[þaþ]þ&gt;21U21[þxþ]&gt;21[þaþ]þ&gt;21U22[þxþ]þNone[þaþ]þ&gt;21U68[þxþ]Y[þaþ]þ&gt;21U4[þxþ]0.934028440513082[þaþ]þ&gt;21U3[þxþ]0.464787132933171[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2[þaþ]F187[þxþ]3[þaþ]F167[þxþ]420[þaþ]F168[þxþ]660[þaþ]F169[þxþ]5[þaþ]F170[þxþ]5[þaþ]F156[þxþ]0[þaþ]F157[þxþ]0[þaþ]F158[þxþ]0[þaþ]U113[þxþ]Infinity[þaþ]U1U80[þxþ]-1[þaþ]U19[þxþ]0[þaþ]F_1[þxþ]0.192307692307692[þaþ]F_2[þxþ]0.192307692307692[þaþ]F_3[þxþ]0.192307692307692[þaþ]F_4[þxþ]0.192307692307692[þaþ]F_5[þxþ]0.153846153846154[þaþ]F135[þxþ]5bcd1ffb2d71411eb705aa57357ab26f[þaþ]U1U81[þxþ]Y[þaþ]F192[þxþ]Y[þaþ]þ&gt;21U70[þxþ]TextStyle1[þaþ]þ&gt;21U62[þxþ]Y[þaþ]F190[þxþ]DoubleColorStyle1[þaþ]þ&gt;21U69[þxþ]N[þaþ]F_0[þxþ]0.177347930029178[þaþ]F166[þxþ]N[þaþ]F149[þxþ]InvertedTextStyle1[þaþ]þ&gt;21F148[þxþ]Topic[þaþ]F185[þxþ]366,883392333984[þaþ]F186[þxþ]696,557495117188[þaþ]U1U79[þxþ]0[þaþ]F184[þxþ]N[þaþ]U1U78[þxþ]50[þaþ]U110[þxþ]0[þaþ]U112[þxþ]NaN[þaþ]F84[þxþ]N[þaþ]F196[þxþ]L[þaþ]F195[þxþ]D[þaþ]F189[þxþ]N[þaþ]þ&gt;21F197[þxþ]Y[þaþ]þ&gt;21F198[þxþ]N[þaþ]F-3[þxþ]Template7[þaþ]F124[þxþ]8[þaþ]F_6[þxþ]0.0769230769230775[þaþ]F209[þxþ]68.03396[þaþ]F210[þxþ]189.7357[þaþ]þ&gt;24FT[þxþ]V[þaþ]OL[þxþ]1[þaþ]F222[þxþ]N[þaþ]F236[þxþ]AGENDA[þaþ]U114[þxþ]1[þaþ]þ&gt;21U84[þxþ]Y[þaþ]þ&gt;20F232[þxþ]Y[þaþ]þ&gt;20F233[þxþ]1[þaþ]þ&gt;20U12[þxþ]S[þaþ]þ&gt;20U19[þxþ]L[þaþ]þ&gt;20U10[þxþ]0[þaþ]þ&gt;20U9[þxþ]0[þaþ]þ&gt;20U3[þxþ]0.289998411797397[þaþ]þ&gt;20U4[þxþ]1[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218669615548471[þaþ]þ&gt;20FT[þxþ]V[þaþ]þ&gt;22U4[þxþ]1[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8[þaþ]þ&gt;20U2[þxþ]0[þaþ]þ&gt;22U5[þxþ]8[þaþ]þ&gt;22U2[þxþ]0[þaþ]þ&gt;23U12[þxþ]S[þaþ]þ&gt;23U19[þxþ]T[þaþ]þ&gt;23U10[þxþ]0[þaþ]þ&gt;23U9[þxþ]0[þaþ]þ&gt;23U3[þxþ]0.128787174679725[þaþ]þ&gt;23U4[þxþ]1[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1[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54.0804710388184[þaþ]þ&gt;23VA[þxþ]N[þaþ]þ&gt;23U82[þxþ]52.4006309509277[þaþ]þ&gt;23U83[þxþ]145.855590820313[þaþ]þ&gt;22F193[þxþ]N[þaþ]þ&gt;22VA[þxþ]N[þaþ]þ&gt;20VA[þxþ]Y[þaþ]þ&gt;20U82[þxþ]174.057952880859[þaþ]þ&gt;20U83[þxþ]58.569450378418[þaþ]þ&gt;22F194[þxþ]N[þaþ]þ&gt;22U82[þxþ]64.0951995849609[þaþ]þ&gt;22U83[þxþ]170.69172668457[þaþ]þ&gt;27FT[þxþ]V[þaþ]þ&gt;27U601[þxþ]Template_balance.png[þaþ]þ&gt;27U602[þxþ]Template_banknotes.png[þaþ]þ&gt;27U603[þxþ]Template_cronografo.png[þaþ]þ&gt;27U604[þxþ]Template_Xpeople.png[þaþ]þ&gt;27U605[þxþ]Template_Xpeoplechat.png[þaþ]þ&gt;27U606[þxþ]Template_delivery.png[þaþ]þ&gt;21F263[þxþ]7[þaþ]þ&gt;20F263[þxþ]7[þaþ]þ&gt;23F263[þxþ]7[þaþ]þ&gt;24F263[þxþ]7[þaþ]IF263[þxþ]4[þaþ]I_2F269[þxþ]-1[þaþ]I_2F264[þxþ]16[þaþ]I_2F265[þxþ]0[þaþ]F279[þxþ]23.2552[þaþ]F282[þxþ]277.9658[þaþ]F286[þxþ]Classic Color Palette[þaþ]F211[þxþ]N[þaþ]þ&gt;24U5[þxþ]8[þaþ]þ&gt;24U2[þxþ]0[þaþ]þ&gt;23U5[þxþ]8[þaþ]þ&gt;23U2[þxþ]0[þaþ]þ&gt;21F268[þxþ]N[þaþ]þ&gt;20F268[þxþ]N[þaþ]þ&gt;22F268[þxþ]N[þaþ]þ&gt;23F268[þxþ]N[þaþ]þ&gt;24F268[þxþ]N[þaþ]þ&gt;24U1[þxþ]0[þaþ]þ&gt;24U6[þxþ]0[þaþ]þ&gt;23U1[þxþ]0[þaþ]þ&gt;23U6[þxþ]0[þaþ]þ&gt;22U1[þxþ]0[þaþ]þ&gt;22U6[þxþ]0[þaþ]þ&gt;20U1[þxþ]0[þaþ]þ&gt;20U6[þxþ]0[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6FT[þxþ]V[þaþ]þ&gt;26U5[þxþ]0[þaþ]þ&gt;26U2[þxþ]0[þaþ]þ&gt;26U10[þxþ]0[þaþ]þ&gt;26U1[þxþ]0[þaþ]þ&gt;26U6[þxþ]4[þaþ]þ&gt;27U19[þxþ]P[þaþ]þ&gt;27U12[þxþ]S[þaþ]þ&gt;27U10[þxþ]0[þaþ]þ&gt;27U9[þxþ]0[þaþ]þ&gt;27U4[þxþ]1[þaþ]þ&gt;27U3[þxþ]0.1275775769042[þaþ]þ&gt;27U22[þxþ]þNone[þaþ]þ&gt;27U68[þxþ]Y[þaþ]þ&gt;27F173[þxþ]N[þaþ]þ&gt;27F179[þxþ]C[þaþ]þ&gt;27F176[þxþ]0[þaþ]þ&gt;27U26[þxþ]Picture Shape 1[þaþ]þ&gt;27U47[þxþ]Image[þaþ]þ&gt;27U69[þxþ]N[þaþ]þ&gt;27F263[þxþ]0[þaþ]F302[þxþ]1_Colored[þaþ]F300[þxþ]01_Agenda[þaþ]F301[þxþ]01_Standard[þaþ]þ&gt;24F303[þxþ]48[þaþ]þ&gt;23F303[þxþ]50[þaþ]þ&gt;22F303[þxþ]52[þaþ]þ&gt;20F303[þxþ]54[þaþ]þ&gt;21F303[þxþ]60[þaþ]þ&gt;26F303[þxþ]38[þaþ]þ&gt;27F303[þxþ]35[þaþ]þ&gt;27U2[þxþ]9[þaþ]þ&gt;27U5[þxþ]9[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7CA66E05-DF36-425A-51CB-9E2E7279B8AA}"/>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21C4668F-51E8-E092-14C0-4C9005C43E9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A99C7DA8-CC88-45B9-DC06-2422E2125FE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406" name="þ&gt;27" hidden="1" title="S">
              <a:extLst>
                <a:ext uri="{FF2B5EF4-FFF2-40B4-BE49-F238E27FC236}">
                  <a16:creationId xmlns:a16="http://schemas.microsoft.com/office/drawing/2014/main" id="{757B1490-F73A-B3FF-EC6A-32D6ED5E0B64}"/>
                </a:ext>
              </a:extLst>
            </p:cNvPr>
            <p:cNvSpPr>
              <a:spLocks/>
            </p:cNvSpPr>
            <p:nvPr/>
          </p:nvSpPr>
          <p:spPr>
            <a:xfrm>
              <a:off x="3695700" y="1333500"/>
              <a:ext cx="12700" cy="12700"/>
            </a:xfrm>
            <a:prstGeom prst="rect">
              <a:avLst/>
            </a:pr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lt1">
                    <a:lumMod val="100000"/>
                  </a:schemeClr>
                </a:solidFill>
                <a:latin typeface="Bierstadt" panose="020B0004020202020204" pitchFamily="34" charset="0"/>
              </a:endParaRPr>
            </a:p>
          </p:txBody>
        </p:sp>
        <p:sp>
          <p:nvSpPr>
            <p:cNvPr id="408" name="þ-27" hidden="1">
              <a:extLst>
                <a:ext uri="{FF2B5EF4-FFF2-40B4-BE49-F238E27FC236}">
                  <a16:creationId xmlns:a16="http://schemas.microsoft.com/office/drawing/2014/main" id="{63AE4464-848E-2F0E-9F80-AE6A791543B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CD277B30-025C-B788-7F44-71CE75F8869F}"/>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402" name="þ&gt;26" hidden="1" title="V">
              <a:extLst>
                <a:ext uri="{FF2B5EF4-FFF2-40B4-BE49-F238E27FC236}">
                  <a16:creationId xmlns:a16="http://schemas.microsoft.com/office/drawing/2014/main" id="{EFF6427F-FEAD-2817-052B-8F023865E035}"/>
                </a:ext>
              </a:extLst>
            </p:cNvPr>
            <p:cNvCxnSpPr/>
            <p:nvPr/>
          </p:nvCxnSpPr>
          <p:spPr>
            <a:xfrm>
              <a:off x="3695700" y="1333500"/>
              <a:ext cx="12700" cy="1270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4" name="þ-26" hidden="1">
              <a:extLst>
                <a:ext uri="{FF2B5EF4-FFF2-40B4-BE49-F238E27FC236}">
                  <a16:creationId xmlns:a16="http://schemas.microsoft.com/office/drawing/2014/main" id="{08B5D272-E196-C646-B06F-8D2DE37EC947}"/>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F25ECA77-4B33-0CD8-8323-80EBD2CB6C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F7FA4EB9-D3D6-D390-67CB-B7496DD4B0F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3EA62A35-0FA6-5425-D3FD-37D8E27294B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CB02E1FF-943E-178D-81C9-B22DCFCF752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72E192FE-4800-D481-3A49-1FBD566A1AC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3CDC1243-3C77-F14D-F0EA-B2592ACE375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73ECD8E6-7187-1D74-3029-E2D4FC7FFF7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49AD8CFB-8E90-29AF-1BEB-7F812348F2C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E59C251D-EAA4-C493-D9E3-6EC03312582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A1F428BE-B7B9-3663-D83C-65AB83CCF7A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9C01F8D1-6574-8BC4-4264-CDA9342DB25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72" name="þ-23" hidden="1">
              <a:extLst>
                <a:ext uri="{FF2B5EF4-FFF2-40B4-BE49-F238E27FC236}">
                  <a16:creationId xmlns:a16="http://schemas.microsoft.com/office/drawing/2014/main" id="{661B9E81-0432-B0B5-C447-00600AF8E51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A8E8ED1E-EC73-0428-C89E-B06330F5AA3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400">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A78FDCD4-D605-3623-E5F7-03150083358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BD8CDDE7-C317-1114-DA9A-56B1E2B93E13}"/>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b="1">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9AB0F2DE-07E9-4CE5-042A-D4B54625E85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89CDB9D7-8482-DB11-C137-584B7DEC092F}"/>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C79DF273-8ABF-D638-1661-B9F4491DB5BC}"/>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8EB041AF-1A0C-70DE-D309-7A12A4850CCA}"/>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616A55F7-4129-BB34-5DBD-7AAE722564B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D004D38C-1295-D733-F096-1B2043F7B3D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b="1">
                <a:solidFill>
                  <a:schemeClr val="bg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43492452-DC4F-D9E1-3F64-62F37EAB1BF1}"/>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F9009DBB-C07E-559D-FC56-AE67AF0C1A7C}"/>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58A81FD5-554C-17C0-4474-A0C75F04AAE6}"/>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416672B9-C1A1-2204-5AB1-F5818AAF6F96}"/>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CA345A4F-4BB7-9D1B-2D06-534E54DAD4C6}"/>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EE98D768-2C75-F4ED-8281-827C6340C040}"/>
                </a:ext>
              </a:extLst>
            </p:cNvPr>
            <p:cNvSpPr/>
            <p:nvPr/>
          </p:nvSpPr>
          <p:spPr>
            <a:xfrm>
              <a:off x="3695700" y="1333500"/>
              <a:ext cx="12700" cy="127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49FD36B6-3B83-A07E-EB05-B6D64FA72043}"/>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F84380DD-6A43-4D33-B50D-DB644625C730}"/>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E7A3FA37-1842-0219-ECC6-CCD1745F900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9E76142B-0F79-84C8-1AAA-D49EC3F661E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C584C00C-89A9-F8AC-6D28-AAFEFEA7088D}"/>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028A6B73-AF39-5448-DB08-46743CBC6428}"/>
                </a:ext>
              </a:extLst>
            </p:cNvPr>
            <p:cNvSpPr>
              <a:spLocks/>
            </p:cNvSpPr>
            <p:nvPr/>
          </p:nvSpPr>
          <p:spPr>
            <a:xfrm>
              <a:off x="4369816" y="1257300"/>
              <a:ext cx="190070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96D5BAFD-D144-76CB-B026-B78B04769037}"/>
                </a:ext>
              </a:extLst>
            </p:cNvPr>
            <p:cNvSpPr>
              <a:spLocks/>
            </p:cNvSpPr>
            <p:nvPr/>
          </p:nvSpPr>
          <p:spPr>
            <a:xfrm>
              <a:off x="8560815" y="1257300"/>
              <a:ext cx="190070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EB03B81E-EF05-8A65-4F36-583B1EC3057A}"/>
                </a:ext>
              </a:extLst>
            </p:cNvPr>
            <p:cNvSpPr>
              <a:spLocks/>
            </p:cNvSpPr>
            <p:nvPr/>
          </p:nvSpPr>
          <p:spPr>
            <a:xfrm>
              <a:off x="4369816" y="3035300"/>
              <a:ext cx="190070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1302FFF2-9471-B88E-21F5-055E43C53059}"/>
                </a:ext>
              </a:extLst>
            </p:cNvPr>
            <p:cNvSpPr>
              <a:spLocks/>
            </p:cNvSpPr>
            <p:nvPr/>
          </p:nvSpPr>
          <p:spPr>
            <a:xfrm>
              <a:off x="8560815" y="3035300"/>
              <a:ext cx="190070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28" name="þ&gt;21#5|T" title="þ\#1_5|5||&gt;21|">
              <a:extLst>
                <a:ext uri="{FF2B5EF4-FFF2-40B4-BE49-F238E27FC236}">
                  <a16:creationId xmlns:a16="http://schemas.microsoft.com/office/drawing/2014/main" id="{0351A9BB-FD71-55BC-D129-FA61118A4907}"/>
                </a:ext>
              </a:extLst>
            </p:cNvPr>
            <p:cNvSpPr>
              <a:spLocks/>
            </p:cNvSpPr>
            <p:nvPr/>
          </p:nvSpPr>
          <p:spPr>
            <a:xfrm>
              <a:off x="4369816" y="4813300"/>
              <a:ext cx="190070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29" name="þ&gt;21#6|T" title="þ\#1_6|6||&gt;21|">
              <a:extLst>
                <a:ext uri="{FF2B5EF4-FFF2-40B4-BE49-F238E27FC236}">
                  <a16:creationId xmlns:a16="http://schemas.microsoft.com/office/drawing/2014/main" id="{896F0D71-0A4B-653E-B2AE-163D11619F84}"/>
                </a:ext>
              </a:extLst>
            </p:cNvPr>
            <p:cNvSpPr>
              <a:spLocks/>
            </p:cNvSpPr>
            <p:nvPr/>
          </p:nvSpPr>
          <p:spPr>
            <a:xfrm>
              <a:off x="8560815" y="4813300"/>
              <a:ext cx="1900700"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b="1">
                  <a:solidFill>
                    <a:schemeClr val="bg1">
                      <a:lumMod val="100000"/>
                    </a:schemeClr>
                  </a:solidFill>
                  <a:latin typeface="Bierstadt" panose="020B0004020202020204" pitchFamily="34" charset="0"/>
                </a:rPr>
                <a:t>PLACEHOLDER</a:t>
              </a:r>
            </a:p>
          </p:txBody>
        </p:sp>
        <p:sp>
          <p:nvSpPr>
            <p:cNvPr id="430" name="þ&gt;20#1|L" title="þ\#1_1|1||&gt;20|">
              <a:extLst>
                <a:ext uri="{FF2B5EF4-FFF2-40B4-BE49-F238E27FC236}">
                  <a16:creationId xmlns:a16="http://schemas.microsoft.com/office/drawing/2014/main" id="{4557EC69-3E57-6032-C9BF-F3789C8E96A6}"/>
                </a:ext>
              </a:extLst>
            </p:cNvPr>
            <p:cNvSpPr>
              <a:spLocks/>
            </p:cNvSpPr>
            <p:nvPr/>
          </p:nvSpPr>
          <p:spPr>
            <a:xfrm>
              <a:off x="6270516" y="1257300"/>
              <a:ext cx="118591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09:00-10:00</a:t>
              </a:r>
            </a:p>
          </p:txBody>
        </p:sp>
        <p:sp>
          <p:nvSpPr>
            <p:cNvPr id="431" name="þ&gt;20#2|L" title="þ\#1_2|2||&gt;20|">
              <a:extLst>
                <a:ext uri="{FF2B5EF4-FFF2-40B4-BE49-F238E27FC236}">
                  <a16:creationId xmlns:a16="http://schemas.microsoft.com/office/drawing/2014/main" id="{2D2A01AA-FBEF-9618-CADB-880877D454FF}"/>
                </a:ext>
              </a:extLst>
            </p:cNvPr>
            <p:cNvSpPr>
              <a:spLocks/>
            </p:cNvSpPr>
            <p:nvPr/>
          </p:nvSpPr>
          <p:spPr>
            <a:xfrm>
              <a:off x="10461516" y="1257300"/>
              <a:ext cx="118591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10:00-11:00</a:t>
              </a:r>
            </a:p>
          </p:txBody>
        </p:sp>
        <p:sp>
          <p:nvSpPr>
            <p:cNvPr id="432" name="þ&gt;20#3|L" title="þ\#1_3|3||&gt;20|">
              <a:extLst>
                <a:ext uri="{FF2B5EF4-FFF2-40B4-BE49-F238E27FC236}">
                  <a16:creationId xmlns:a16="http://schemas.microsoft.com/office/drawing/2014/main" id="{037EF8FE-1C1A-175A-6221-CE5E71812EBD}"/>
                </a:ext>
              </a:extLst>
            </p:cNvPr>
            <p:cNvSpPr>
              <a:spLocks/>
            </p:cNvSpPr>
            <p:nvPr/>
          </p:nvSpPr>
          <p:spPr>
            <a:xfrm>
              <a:off x="6270516" y="3035300"/>
              <a:ext cx="118591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11:00-12:00</a:t>
              </a:r>
            </a:p>
          </p:txBody>
        </p:sp>
        <p:sp>
          <p:nvSpPr>
            <p:cNvPr id="433" name="þ&gt;20#4|L" title="þ\#1_4|4||&gt;20|">
              <a:extLst>
                <a:ext uri="{FF2B5EF4-FFF2-40B4-BE49-F238E27FC236}">
                  <a16:creationId xmlns:a16="http://schemas.microsoft.com/office/drawing/2014/main" id="{7057CFF6-FE06-4726-CB98-2781A78C8A1D}"/>
                </a:ext>
              </a:extLst>
            </p:cNvPr>
            <p:cNvSpPr>
              <a:spLocks/>
            </p:cNvSpPr>
            <p:nvPr/>
          </p:nvSpPr>
          <p:spPr>
            <a:xfrm>
              <a:off x="10461516" y="3035300"/>
              <a:ext cx="118591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12:00-13:00</a:t>
              </a:r>
            </a:p>
          </p:txBody>
        </p:sp>
        <p:sp>
          <p:nvSpPr>
            <p:cNvPr id="434" name="þ&gt;20#5|L" title="þ\#1_5|5||&gt;20|">
              <a:extLst>
                <a:ext uri="{FF2B5EF4-FFF2-40B4-BE49-F238E27FC236}">
                  <a16:creationId xmlns:a16="http://schemas.microsoft.com/office/drawing/2014/main" id="{F44A3435-61FB-A87B-CE21-7308E67C717F}"/>
                </a:ext>
              </a:extLst>
            </p:cNvPr>
            <p:cNvSpPr>
              <a:spLocks/>
            </p:cNvSpPr>
            <p:nvPr/>
          </p:nvSpPr>
          <p:spPr>
            <a:xfrm>
              <a:off x="6270516" y="4813300"/>
              <a:ext cx="118591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13:00-14:00</a:t>
              </a:r>
            </a:p>
          </p:txBody>
        </p:sp>
        <p:sp>
          <p:nvSpPr>
            <p:cNvPr id="435" name="þ&gt;20#6|L" title="þ\#1_6|6||&gt;20|">
              <a:extLst>
                <a:ext uri="{FF2B5EF4-FFF2-40B4-BE49-F238E27FC236}">
                  <a16:creationId xmlns:a16="http://schemas.microsoft.com/office/drawing/2014/main" id="{76491D99-C0C9-1B35-13E8-EEC07EF40AD6}"/>
                </a:ext>
              </a:extLst>
            </p:cNvPr>
            <p:cNvSpPr>
              <a:spLocks/>
            </p:cNvSpPr>
            <p:nvPr/>
          </p:nvSpPr>
          <p:spPr>
            <a:xfrm>
              <a:off x="10461516" y="4813300"/>
              <a:ext cx="1185919"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b="1">
                  <a:solidFill>
                    <a:schemeClr val="bg1">
                      <a:lumMod val="100000"/>
                    </a:schemeClr>
                  </a:solidFill>
                  <a:latin typeface="Bierstadt" panose="020B0004020202020204" pitchFamily="34" charset="0"/>
                </a:rPr>
                <a:t>14:00-15:00</a:t>
              </a:r>
            </a:p>
          </p:txBody>
        </p:sp>
        <p:cxnSp>
          <p:nvCxnSpPr>
            <p:cNvPr id="436" name="þ&gt;26#1|S" title="þ\#1_1|1|||">
              <a:extLst>
                <a:ext uri="{FF2B5EF4-FFF2-40B4-BE49-F238E27FC236}">
                  <a16:creationId xmlns:a16="http://schemas.microsoft.com/office/drawing/2014/main" id="{A4435854-8F8B-F281-999C-91A599F53BEC}"/>
                </a:ext>
              </a:extLst>
            </p:cNvPr>
            <p:cNvCxnSpPr/>
            <p:nvPr/>
          </p:nvCxnSpPr>
          <p:spPr>
            <a:xfrm>
              <a:off x="4369816" y="1257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37" name="þ&gt;26#2|S" title="þ\#1_2|2|||">
              <a:extLst>
                <a:ext uri="{FF2B5EF4-FFF2-40B4-BE49-F238E27FC236}">
                  <a16:creationId xmlns:a16="http://schemas.microsoft.com/office/drawing/2014/main" id="{A45D39AF-3091-0AF8-6673-E8D62942E302}"/>
                </a:ext>
              </a:extLst>
            </p:cNvPr>
            <p:cNvCxnSpPr/>
            <p:nvPr/>
          </p:nvCxnSpPr>
          <p:spPr>
            <a:xfrm>
              <a:off x="8560815" y="1257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38" name="þ&gt;26#3|S" title="þ\#1_3|3|||">
              <a:extLst>
                <a:ext uri="{FF2B5EF4-FFF2-40B4-BE49-F238E27FC236}">
                  <a16:creationId xmlns:a16="http://schemas.microsoft.com/office/drawing/2014/main" id="{415D17CC-6462-1B46-4176-97EFF77F77F8}"/>
                </a:ext>
              </a:extLst>
            </p:cNvPr>
            <p:cNvCxnSpPr/>
            <p:nvPr/>
          </p:nvCxnSpPr>
          <p:spPr>
            <a:xfrm>
              <a:off x="4369816" y="3035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39" name="þ&gt;26#4|S" title="þ\#1_4|4|||">
              <a:extLst>
                <a:ext uri="{FF2B5EF4-FFF2-40B4-BE49-F238E27FC236}">
                  <a16:creationId xmlns:a16="http://schemas.microsoft.com/office/drawing/2014/main" id="{6E24D1DF-39EB-7DEC-9A00-7C930670B4AC}"/>
                </a:ext>
              </a:extLst>
            </p:cNvPr>
            <p:cNvCxnSpPr/>
            <p:nvPr/>
          </p:nvCxnSpPr>
          <p:spPr>
            <a:xfrm>
              <a:off x="8560815" y="3035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40" name="þ&gt;26#5|S" title="þ\#1_5|5|||">
              <a:extLst>
                <a:ext uri="{FF2B5EF4-FFF2-40B4-BE49-F238E27FC236}">
                  <a16:creationId xmlns:a16="http://schemas.microsoft.com/office/drawing/2014/main" id="{F470419A-14D6-DBCC-87F1-A8D5C3065AB3}"/>
                </a:ext>
              </a:extLst>
            </p:cNvPr>
            <p:cNvCxnSpPr/>
            <p:nvPr/>
          </p:nvCxnSpPr>
          <p:spPr>
            <a:xfrm>
              <a:off x="4369816" y="4813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41" name="þ&gt;26#6|S" title="þ\#1_6|6|||">
              <a:extLst>
                <a:ext uri="{FF2B5EF4-FFF2-40B4-BE49-F238E27FC236}">
                  <a16:creationId xmlns:a16="http://schemas.microsoft.com/office/drawing/2014/main" id="{FEBB22D4-E6F8-DD89-F3A9-B791CEFACC68}"/>
                </a:ext>
              </a:extLst>
            </p:cNvPr>
            <p:cNvCxnSpPr/>
            <p:nvPr/>
          </p:nvCxnSpPr>
          <p:spPr>
            <a:xfrm>
              <a:off x="8560815" y="4813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13" name="þ\#1_1" descr="Section # 1@0@0" hidden="1" title="1">
              <a:extLst>
                <a:ext uri="{FF2B5EF4-FFF2-40B4-BE49-F238E27FC236}">
                  <a16:creationId xmlns:a16="http://schemas.microsoft.com/office/drawing/2014/main" id="{35461A4B-8547-D27A-1E49-8716C1BE92E0}"/>
                </a:ext>
              </a:extLst>
            </p:cNvPr>
            <p:cNvSpPr/>
            <p:nvPr/>
          </p:nvSpPr>
          <p:spPr>
            <a:xfrm>
              <a:off x="3619500" y="1257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5A702522-09C3-DAF3-0D25-3FBE637243D3}"/>
                </a:ext>
              </a:extLst>
            </p:cNvPr>
            <p:cNvSpPr/>
            <p:nvPr/>
          </p:nvSpPr>
          <p:spPr>
            <a:xfrm>
              <a:off x="7810500" y="1257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92CC27FF-2718-1F19-ABED-08B9B695EBA2}"/>
                </a:ext>
              </a:extLst>
            </p:cNvPr>
            <p:cNvSpPr/>
            <p:nvPr/>
          </p:nvSpPr>
          <p:spPr>
            <a:xfrm>
              <a:off x="3619500" y="3035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67565CBB-97F0-F7FF-FF2F-F486CD23134A}"/>
                </a:ext>
              </a:extLst>
            </p:cNvPr>
            <p:cNvSpPr/>
            <p:nvPr/>
          </p:nvSpPr>
          <p:spPr>
            <a:xfrm>
              <a:off x="7810500" y="3035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D423AFFF-2F33-E6BF-2B11-69D683C11F83}"/>
                </a:ext>
              </a:extLst>
            </p:cNvPr>
            <p:cNvSpPr/>
            <p:nvPr/>
          </p:nvSpPr>
          <p:spPr>
            <a:xfrm>
              <a:off x="3619500" y="4813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EAC885F3-C850-0C12-3CFB-80BCC05C4F05}"/>
                </a:ext>
              </a:extLst>
            </p:cNvPr>
            <p:cNvSpPr/>
            <p:nvPr/>
          </p:nvSpPr>
          <p:spPr>
            <a:xfrm>
              <a:off x="7810500" y="4813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43" name="þ&gt;27#1|P" title="þ\#1_1|1|||1|">
              <a:extLst>
                <a:ext uri="{FF2B5EF4-FFF2-40B4-BE49-F238E27FC236}">
                  <a16:creationId xmlns:a16="http://schemas.microsoft.com/office/drawing/2014/main" id="{CA92BC76-E4AF-A329-B14C-B59C1CB57524}"/>
                </a:ext>
              </a:extLst>
            </p:cNvPr>
            <p:cNvPicPr>
              <a:picLocks/>
            </p:cNvPicPr>
            <p:nvPr/>
          </p:nvPicPr>
          <p:blipFill>
            <a:blip r:embed="rId8">
              <a:extLst>
                <a:ext uri="{96DAC541-7B7A-43D3-8B79-37D633B846F1}">
                  <asvg:svgBlip xmlns:asvg="http://schemas.microsoft.com/office/drawing/2016/SVG/main" r:embed="rId9"/>
                </a:ext>
              </a:extLst>
            </a:blip>
            <a:srcRect t="-110663" b="-110663"/>
            <a:stretch/>
          </p:blipFill>
          <p:spPr>
            <a:xfrm>
              <a:off x="3733800" y="1257300"/>
              <a:ext cx="521716" cy="1676400"/>
            </a:xfrm>
            <a:prstGeom prst="rect">
              <a:avLst/>
            </a:prstGeom>
          </p:spPr>
        </p:pic>
        <p:pic>
          <p:nvPicPr>
            <p:cNvPr id="445" name="þ&gt;27#2|P" title="þ\#1_2|2|||1|">
              <a:extLst>
                <a:ext uri="{FF2B5EF4-FFF2-40B4-BE49-F238E27FC236}">
                  <a16:creationId xmlns:a16="http://schemas.microsoft.com/office/drawing/2014/main" id="{02506B11-57E8-0997-7676-433D8894AB3B}"/>
                </a:ext>
              </a:extLst>
            </p:cNvPr>
            <p:cNvPicPr>
              <a:picLocks/>
            </p:cNvPicPr>
            <p:nvPr/>
          </p:nvPicPr>
          <p:blipFill>
            <a:blip r:embed="rId10">
              <a:extLst>
                <a:ext uri="{96DAC541-7B7A-43D3-8B79-37D633B846F1}">
                  <asvg:svgBlip xmlns:asvg="http://schemas.microsoft.com/office/drawing/2016/SVG/main" r:embed="rId11"/>
                </a:ext>
              </a:extLst>
            </a:blip>
            <a:srcRect t="-110663" b="-110663"/>
            <a:stretch/>
          </p:blipFill>
          <p:spPr>
            <a:xfrm>
              <a:off x="7924800" y="1257300"/>
              <a:ext cx="521716" cy="1676400"/>
            </a:xfrm>
            <a:prstGeom prst="rect">
              <a:avLst/>
            </a:prstGeom>
          </p:spPr>
        </p:pic>
        <p:pic>
          <p:nvPicPr>
            <p:cNvPr id="447" name="þ&gt;27#3|P" title="þ\#1_3|3|||1|">
              <a:extLst>
                <a:ext uri="{FF2B5EF4-FFF2-40B4-BE49-F238E27FC236}">
                  <a16:creationId xmlns:a16="http://schemas.microsoft.com/office/drawing/2014/main" id="{39A260B0-B609-2B2F-C2B7-0501CB621BF0}"/>
                </a:ext>
              </a:extLst>
            </p:cNvPr>
            <p:cNvPicPr>
              <a:picLocks/>
            </p:cNvPicPr>
            <p:nvPr/>
          </p:nvPicPr>
          <p:blipFill>
            <a:blip r:embed="rId12">
              <a:extLst>
                <a:ext uri="{96DAC541-7B7A-43D3-8B79-37D633B846F1}">
                  <asvg:svgBlip xmlns:asvg="http://schemas.microsoft.com/office/drawing/2016/SVG/main" r:embed="rId13"/>
                </a:ext>
              </a:extLst>
            </a:blip>
            <a:srcRect t="-110663" b="-110663"/>
            <a:stretch/>
          </p:blipFill>
          <p:spPr>
            <a:xfrm>
              <a:off x="3733800" y="3035300"/>
              <a:ext cx="521716" cy="1676400"/>
            </a:xfrm>
            <a:prstGeom prst="rect">
              <a:avLst/>
            </a:prstGeom>
          </p:spPr>
        </p:pic>
        <p:pic>
          <p:nvPicPr>
            <p:cNvPr id="449" name="þ&gt;27#4|P" title="þ\#1_4|4|||1|">
              <a:extLst>
                <a:ext uri="{FF2B5EF4-FFF2-40B4-BE49-F238E27FC236}">
                  <a16:creationId xmlns:a16="http://schemas.microsoft.com/office/drawing/2014/main" id="{7530C85F-8BD4-615F-01D8-A019AB0F1F6F}"/>
                </a:ext>
              </a:extLst>
            </p:cNvPr>
            <p:cNvPicPr>
              <a:picLocks/>
            </p:cNvPicPr>
            <p:nvPr/>
          </p:nvPicPr>
          <p:blipFill>
            <a:blip r:embed="rId14">
              <a:extLst>
                <a:ext uri="{96DAC541-7B7A-43D3-8B79-37D633B846F1}">
                  <asvg:svgBlip xmlns:asvg="http://schemas.microsoft.com/office/drawing/2016/SVG/main" r:embed="rId15"/>
                </a:ext>
              </a:extLst>
            </a:blip>
            <a:srcRect t="-110663" b="-110663"/>
            <a:stretch/>
          </p:blipFill>
          <p:spPr>
            <a:xfrm>
              <a:off x="7924800" y="3035300"/>
              <a:ext cx="521716" cy="1676400"/>
            </a:xfrm>
            <a:prstGeom prst="rect">
              <a:avLst/>
            </a:prstGeom>
          </p:spPr>
        </p:pic>
        <p:pic>
          <p:nvPicPr>
            <p:cNvPr id="451" name="þ&gt;27#5|P" title="þ\#1_5|5|||1|">
              <a:extLst>
                <a:ext uri="{FF2B5EF4-FFF2-40B4-BE49-F238E27FC236}">
                  <a16:creationId xmlns:a16="http://schemas.microsoft.com/office/drawing/2014/main" id="{67D0F6F6-BD7A-188B-E294-412D3BB111A3}"/>
                </a:ext>
              </a:extLst>
            </p:cNvPr>
            <p:cNvPicPr>
              <a:picLocks/>
            </p:cNvPicPr>
            <p:nvPr/>
          </p:nvPicPr>
          <p:blipFill>
            <a:blip r:embed="rId16">
              <a:extLst>
                <a:ext uri="{96DAC541-7B7A-43D3-8B79-37D633B846F1}">
                  <asvg:svgBlip xmlns:asvg="http://schemas.microsoft.com/office/drawing/2016/SVG/main" r:embed="rId17"/>
                </a:ext>
              </a:extLst>
            </a:blip>
            <a:srcRect t="-110663" b="-110663"/>
            <a:stretch/>
          </p:blipFill>
          <p:spPr>
            <a:xfrm>
              <a:off x="3733800" y="4813300"/>
              <a:ext cx="521716" cy="1676400"/>
            </a:xfrm>
            <a:prstGeom prst="rect">
              <a:avLst/>
            </a:prstGeom>
          </p:spPr>
        </p:pic>
        <p:pic>
          <p:nvPicPr>
            <p:cNvPr id="453" name="þ&gt;27#6|P" title="þ\#1_6|6|||1|">
              <a:extLst>
                <a:ext uri="{FF2B5EF4-FFF2-40B4-BE49-F238E27FC236}">
                  <a16:creationId xmlns:a16="http://schemas.microsoft.com/office/drawing/2014/main" id="{5F351083-F022-F88B-FC25-6CD29B093EA3}"/>
                </a:ext>
              </a:extLst>
            </p:cNvPr>
            <p:cNvPicPr>
              <a:picLocks/>
            </p:cNvPicPr>
            <p:nvPr/>
          </p:nvPicPr>
          <p:blipFill>
            <a:blip r:embed="rId18">
              <a:extLst>
                <a:ext uri="{96DAC541-7B7A-43D3-8B79-37D633B846F1}">
                  <asvg:svgBlip xmlns:asvg="http://schemas.microsoft.com/office/drawing/2016/SVG/main" r:embed="rId19"/>
                </a:ext>
              </a:extLst>
            </a:blip>
            <a:srcRect t="-110663" b="-110663"/>
            <a:stretch/>
          </p:blipFill>
          <p:spPr>
            <a:xfrm>
              <a:off x="7924800" y="4813300"/>
              <a:ext cx="521716" cy="1676400"/>
            </a:xfrm>
            <a:prstGeom prst="rect">
              <a:avLst/>
            </a:prstGeom>
          </p:spPr>
        </p:pic>
      </p:grpSp>
    </p:spTree>
    <p:extLst>
      <p:ext uri="{BB962C8B-B14F-4D97-AF65-F5344CB8AC3E}">
        <p14:creationId xmlns:p14="http://schemas.microsoft.com/office/powerpoint/2010/main" val="23179263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357" name="þK">
            <a:extLst>
              <a:ext uri="{FF2B5EF4-FFF2-40B4-BE49-F238E27FC236}">
                <a16:creationId xmlns:a16="http://schemas.microsoft.com/office/drawing/2014/main" id="{03026E76-F971-B5AE-BA13-DDE26472B913}"/>
              </a:ext>
            </a:extLst>
          </p:cNvPr>
          <p:cNvGrpSpPr/>
          <p:nvPr/>
        </p:nvGrpSpPr>
        <p:grpSpPr>
          <a:xfrm>
            <a:off x="3505200" y="1143000"/>
            <a:ext cx="8509000" cy="5461000"/>
            <a:chOff x="3505200" y="1143000"/>
            <a:chExt cx="8509000" cy="5461000"/>
          </a:xfrm>
        </p:grpSpPr>
        <p:sp>
          <p:nvSpPr>
            <p:cNvPr id="307" name="þH#6" descr="3 1" title="|6|">
              <a:extLst>
                <a:ext uri="{FF2B5EF4-FFF2-40B4-BE49-F238E27FC236}">
                  <a16:creationId xmlns:a16="http://schemas.microsoft.com/office/drawing/2014/main" id="{E0178082-70E8-00DA-770E-8AE09F4365A3}"/>
                </a:ext>
              </a:extLst>
            </p:cNvPr>
            <p:cNvSpPr/>
            <p:nvPr/>
          </p:nvSpPr>
          <p:spPr>
            <a:xfrm>
              <a:off x="9220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5" name="þH#5" descr="2 1" title="|5|">
              <a:extLst>
                <a:ext uri="{FF2B5EF4-FFF2-40B4-BE49-F238E27FC236}">
                  <a16:creationId xmlns:a16="http://schemas.microsoft.com/office/drawing/2014/main" id="{44AB381F-3018-FBDC-405A-6CA347DE2975}"/>
                </a:ext>
              </a:extLst>
            </p:cNvPr>
            <p:cNvSpPr/>
            <p:nvPr/>
          </p:nvSpPr>
          <p:spPr>
            <a:xfrm>
              <a:off x="6426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3" name="þH#4" descr="1 1" title="|4|">
              <a:extLst>
                <a:ext uri="{FF2B5EF4-FFF2-40B4-BE49-F238E27FC236}">
                  <a16:creationId xmlns:a16="http://schemas.microsoft.com/office/drawing/2014/main" id="{06257C66-288A-BBD5-87CA-4016D8E3854B}"/>
                </a:ext>
              </a:extLst>
            </p:cNvPr>
            <p:cNvSpPr/>
            <p:nvPr/>
          </p:nvSpPr>
          <p:spPr>
            <a:xfrm>
              <a:off x="3632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1" name="þH#3" descr="3 1" title="|3|">
              <a:extLst>
                <a:ext uri="{FF2B5EF4-FFF2-40B4-BE49-F238E27FC236}">
                  <a16:creationId xmlns:a16="http://schemas.microsoft.com/office/drawing/2014/main" id="{DB7B3536-7E5A-2134-4B22-7263B598E7A8}"/>
                </a:ext>
              </a:extLst>
            </p:cNvPr>
            <p:cNvSpPr/>
            <p:nvPr/>
          </p:nvSpPr>
          <p:spPr>
            <a:xfrm>
              <a:off x="9220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9" name="þH#2" descr="2 1" title="|2|">
              <a:extLst>
                <a:ext uri="{FF2B5EF4-FFF2-40B4-BE49-F238E27FC236}">
                  <a16:creationId xmlns:a16="http://schemas.microsoft.com/office/drawing/2014/main" id="{AB774B41-4DDF-1F8E-18E4-09A97A18E1FE}"/>
                </a:ext>
              </a:extLst>
            </p:cNvPr>
            <p:cNvSpPr/>
            <p:nvPr/>
          </p:nvSpPr>
          <p:spPr>
            <a:xfrm>
              <a:off x="6426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7" name="þH#1" descr="1 1" title="|1|">
              <a:extLst>
                <a:ext uri="{FF2B5EF4-FFF2-40B4-BE49-F238E27FC236}">
                  <a16:creationId xmlns:a16="http://schemas.microsoft.com/office/drawing/2014/main" id="{8D81BACC-18F6-4EA4-0BC5-C9F5499DEC0A}"/>
                </a:ext>
              </a:extLst>
            </p:cNvPr>
            <p:cNvSpPr/>
            <p:nvPr/>
          </p:nvSpPr>
          <p:spPr>
            <a:xfrm>
              <a:off x="3632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26" name="þ&gt;27#6|S" title="þ\#1_6|6|||">
              <a:extLst>
                <a:ext uri="{FF2B5EF4-FFF2-40B4-BE49-F238E27FC236}">
                  <a16:creationId xmlns:a16="http://schemas.microsoft.com/office/drawing/2014/main" id="{74F34136-B47C-33FC-BA60-4A1E734F249A}"/>
                </a:ext>
              </a:extLst>
            </p:cNvPr>
            <p:cNvSpPr>
              <a:spLocks/>
            </p:cNvSpPr>
            <p:nvPr/>
          </p:nvSpPr>
          <p:spPr>
            <a:xfrm>
              <a:off x="9220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5" name="þ&gt;27#5|S" title="þ\#1_5|5|||">
              <a:extLst>
                <a:ext uri="{FF2B5EF4-FFF2-40B4-BE49-F238E27FC236}">
                  <a16:creationId xmlns:a16="http://schemas.microsoft.com/office/drawing/2014/main" id="{A04F1FE8-7D4B-A304-7BC7-416EC8D532F6}"/>
                </a:ext>
              </a:extLst>
            </p:cNvPr>
            <p:cNvSpPr>
              <a:spLocks/>
            </p:cNvSpPr>
            <p:nvPr/>
          </p:nvSpPr>
          <p:spPr>
            <a:xfrm>
              <a:off x="6426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4" name="þ&gt;27#4|S" title="þ\#1_4|4|||">
              <a:extLst>
                <a:ext uri="{FF2B5EF4-FFF2-40B4-BE49-F238E27FC236}">
                  <a16:creationId xmlns:a16="http://schemas.microsoft.com/office/drawing/2014/main" id="{81456DB1-BEB7-A805-2B39-DC28CCF57E35}"/>
                </a:ext>
              </a:extLst>
            </p:cNvPr>
            <p:cNvSpPr>
              <a:spLocks/>
            </p:cNvSpPr>
            <p:nvPr/>
          </p:nvSpPr>
          <p:spPr>
            <a:xfrm>
              <a:off x="3632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3" name="þ&gt;27#3|S" title="þ\#1_3|3|||">
              <a:extLst>
                <a:ext uri="{FF2B5EF4-FFF2-40B4-BE49-F238E27FC236}">
                  <a16:creationId xmlns:a16="http://schemas.microsoft.com/office/drawing/2014/main" id="{200C6AAF-3775-2D87-11F9-A856010E36AD}"/>
                </a:ext>
              </a:extLst>
            </p:cNvPr>
            <p:cNvSpPr>
              <a:spLocks/>
            </p:cNvSpPr>
            <p:nvPr/>
          </p:nvSpPr>
          <p:spPr>
            <a:xfrm>
              <a:off x="9220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2" name="þ&gt;27#2|S" title="þ\#1_2|2|||">
              <a:extLst>
                <a:ext uri="{FF2B5EF4-FFF2-40B4-BE49-F238E27FC236}">
                  <a16:creationId xmlns:a16="http://schemas.microsoft.com/office/drawing/2014/main" id="{18DC9557-BD78-157E-4E02-C85960AFE28A}"/>
                </a:ext>
              </a:extLst>
            </p:cNvPr>
            <p:cNvSpPr>
              <a:spLocks/>
            </p:cNvSpPr>
            <p:nvPr/>
          </p:nvSpPr>
          <p:spPr>
            <a:xfrm>
              <a:off x="6426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1" name="þ&gt;27#1|S" title="þ\#1_1|1|||">
              <a:extLst>
                <a:ext uri="{FF2B5EF4-FFF2-40B4-BE49-F238E27FC236}">
                  <a16:creationId xmlns:a16="http://schemas.microsoft.com/office/drawing/2014/main" id="{5A0A0285-FC57-E357-08DD-8CE173D5ED39}"/>
                </a:ext>
              </a:extLst>
            </p:cNvPr>
            <p:cNvSpPr>
              <a:spLocks/>
            </p:cNvSpPr>
            <p:nvPr/>
          </p:nvSpPr>
          <p:spPr>
            <a:xfrm>
              <a:off x="3632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36" name="þGY" hidden="1">
              <a:extLst>
                <a:ext uri="{FF2B5EF4-FFF2-40B4-BE49-F238E27FC236}">
                  <a16:creationId xmlns:a16="http://schemas.microsoft.com/office/drawing/2014/main" id="{A89DEB85-C7CE-8BC7-ED30-135DFAD616DE}"/>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95" name="þO" descr="80#43.69228" hidden="1" title="1.830987">
              <a:extLst>
                <a:ext uri="{FF2B5EF4-FFF2-40B4-BE49-F238E27FC236}">
                  <a16:creationId xmlns:a16="http://schemas.microsoft.com/office/drawing/2014/main" id="{0D2543FC-2570-3E88-E34A-BF8C6FE1CA1B}"/>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4" name="þ@" hidden="1">
              <a:extLst>
                <a:ext uri="{FF2B5EF4-FFF2-40B4-BE49-F238E27FC236}">
                  <a16:creationId xmlns:a16="http://schemas.microsoft.com/office/drawing/2014/main" id="{2809D43A-1BD5-CABA-C31E-653E8F79D79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31" name="þZ4" hidden="1">
              <a:extLst>
                <a:ext uri="{FF2B5EF4-FFF2-40B4-BE49-F238E27FC236}">
                  <a16:creationId xmlns:a16="http://schemas.microsoft.com/office/drawing/2014/main" id="{FC2AA32A-40F3-1E0B-3D41-ADF2FE4F655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7" name="þZ3" hidden="1">
              <a:extLst>
                <a:ext uri="{FF2B5EF4-FFF2-40B4-BE49-F238E27FC236}">
                  <a16:creationId xmlns:a16="http://schemas.microsoft.com/office/drawing/2014/main" id="{2ABF0999-6E47-8EF7-B4CD-5B3FF630ABAF}"/>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4" name="þE" hidden="1">
              <a:extLst>
                <a:ext uri="{FF2B5EF4-FFF2-40B4-BE49-F238E27FC236}">
                  <a16:creationId xmlns:a16="http://schemas.microsoft.com/office/drawing/2014/main" id="{926C33A7-C6F9-609A-2DFB-01A1FC3435D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31" name="þP" hidden="1">
              <a:extLst>
                <a:ext uri="{FF2B5EF4-FFF2-40B4-BE49-F238E27FC236}">
                  <a16:creationId xmlns:a16="http://schemas.microsoft.com/office/drawing/2014/main" id="{205ACD5C-D7A4-0404-9B08-1C294387CA20}"/>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þA" hidden="1">
              <a:extLst>
                <a:ext uri="{FF2B5EF4-FFF2-40B4-BE49-F238E27FC236}">
                  <a16:creationId xmlns:a16="http://schemas.microsoft.com/office/drawing/2014/main" id="{13E51B59-88CC-3FAF-4F16-2C58710A918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9" name="þVZ" hidden="1">
              <a:extLst>
                <a:ext uri="{FF2B5EF4-FFF2-40B4-BE49-F238E27FC236}">
                  <a16:creationId xmlns:a16="http://schemas.microsoft.com/office/drawing/2014/main" id="{8C777825-0693-E15B-7EC8-5579D34964A8}"/>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 name="þVT" hidden="1">
              <a:extLst>
                <a:ext uri="{FF2B5EF4-FFF2-40B4-BE49-F238E27FC236}">
                  <a16:creationId xmlns:a16="http://schemas.microsoft.com/office/drawing/2014/main" id="{19E41593-3C51-88B1-4F04-0C8FF4CCBC5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7" name="þV2" hidden="1">
              <a:extLst>
                <a:ext uri="{FF2B5EF4-FFF2-40B4-BE49-F238E27FC236}">
                  <a16:creationId xmlns:a16="http://schemas.microsoft.com/office/drawing/2014/main" id="{ACF4B9EC-B856-6195-E206-BCE06442D78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6" name="þV" hidden="1">
              <a:extLst>
                <a:ext uri="{FF2B5EF4-FFF2-40B4-BE49-F238E27FC236}">
                  <a16:creationId xmlns:a16="http://schemas.microsoft.com/office/drawing/2014/main" id="{A00D77DB-6BB1-6EF3-E8F4-F2F710102FA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5" name="þL" hidden="1">
              <a:extLst>
                <a:ext uri="{FF2B5EF4-FFF2-40B4-BE49-F238E27FC236}">
                  <a16:creationId xmlns:a16="http://schemas.microsoft.com/office/drawing/2014/main" id="{F7F54A6A-0DC2-36CD-FA44-9FAE63C5AAE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4" name="þY" hidden="1">
              <a:extLst>
                <a:ext uri="{FF2B5EF4-FFF2-40B4-BE49-F238E27FC236}">
                  <a16:creationId xmlns:a16="http://schemas.microsoft.com/office/drawing/2014/main" id="{EEAFDD3B-9868-1AEB-0D82-60FED6A1E0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þS" hidden="1">
              <a:extLst>
                <a:ext uri="{FF2B5EF4-FFF2-40B4-BE49-F238E27FC236}">
                  <a16:creationId xmlns:a16="http://schemas.microsoft.com/office/drawing/2014/main" id="{864494D3-0107-3F17-AF6F-FADE0812C8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þç" hidden="1">
              <a:extLst>
                <a:ext uri="{FF2B5EF4-FFF2-40B4-BE49-F238E27FC236}">
                  <a16:creationId xmlns:a16="http://schemas.microsoft.com/office/drawing/2014/main" id="{EF9EA113-E30B-9B30-B41B-B004D34635C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19" name="þW" hidden="1">
              <a:extLst>
                <a:ext uri="{FF2B5EF4-FFF2-40B4-BE49-F238E27FC236}">
                  <a16:creationId xmlns:a16="http://schemas.microsoft.com/office/drawing/2014/main" id="{79F8D43D-FA75-E298-24F9-6EE91796844C}"/>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þT" descr="124#30" hidden="1" title="AGENDA">
              <a:extLst>
                <a:ext uri="{FF2B5EF4-FFF2-40B4-BE49-F238E27FC236}">
                  <a16:creationId xmlns:a16="http://schemas.microsoft.com/office/drawing/2014/main" id="{98E52B78-24B9-AC25-84D1-2BBDCFFE9B9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17" name="þI#" hidden="1">
              <a:extLst>
                <a:ext uri="{FF2B5EF4-FFF2-40B4-BE49-F238E27FC236}">
                  <a16:creationId xmlns:a16="http://schemas.microsoft.com/office/drawing/2014/main" id="{F0D2E6DC-997B-1AEB-D4C5-00B86597BFC2}"/>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þI" hidden="1">
              <a:extLst>
                <a:ext uri="{FF2B5EF4-FFF2-40B4-BE49-F238E27FC236}">
                  <a16:creationId xmlns:a16="http://schemas.microsoft.com/office/drawing/2014/main" id="{E0300B05-7917-1643-F740-E12EE65FE22D}"/>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þB" hidden="1">
              <a:extLst>
                <a:ext uri="{FF2B5EF4-FFF2-40B4-BE49-F238E27FC236}">
                  <a16:creationId xmlns:a16="http://schemas.microsoft.com/office/drawing/2014/main" id="{F442E388-88B4-9B09-1C24-F4328DB62641}"/>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14" name="þD" hidden="1">
              <a:extLst>
                <a:ext uri="{FF2B5EF4-FFF2-40B4-BE49-F238E27FC236}">
                  <a16:creationId xmlns:a16="http://schemas.microsoft.com/office/drawing/2014/main" id="{782CBCF2-E8B5-F405-32D2-58B3362619C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þSIcon" hidden="1">
              <a:extLst>
                <a:ext uri="{FF2B5EF4-FFF2-40B4-BE49-F238E27FC236}">
                  <a16:creationId xmlns:a16="http://schemas.microsoft.com/office/drawing/2014/main" id="{79593B50-EBDB-F43E-36C3-48236B5CCCE5}"/>
                </a:ext>
              </a:extLst>
            </p:cNvPr>
            <p:cNvPicPr>
              <a:picLocks/>
            </p:cNvPicPr>
            <p:nvPr/>
          </p:nvPicPr>
          <p:blipFill>
            <a:blip r:embed="rId6"/>
            <a:stretch>
              <a:fillRect/>
            </a:stretch>
          </p:blipFill>
          <p:spPr>
            <a:xfrm>
              <a:off x="3695700" y="1333500"/>
              <a:ext cx="12700" cy="12700"/>
            </a:xfrm>
            <a:prstGeom prst="rect">
              <a:avLst/>
            </a:prstGeom>
          </p:spPr>
        </p:pic>
        <p:pic>
          <p:nvPicPr>
            <p:cNvPr id="9" name="þDIcon" hidden="1">
              <a:extLst>
                <a:ext uri="{FF2B5EF4-FFF2-40B4-BE49-F238E27FC236}">
                  <a16:creationId xmlns:a16="http://schemas.microsoft.com/office/drawing/2014/main" id="{ADFC7FE9-D5D7-B538-F9BE-C43A8809BDF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7"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7þ&gt;24þ&gt;23þ&gt;22þ&gt;20þ&gt;21þ&gt;26þ&gt;25[þaþ]þ&gt;24U3[þxþ]1[þaþ]MF52[þxþ]None[þaþ]D_I[þxþ]SubRowD[þaþ]þ&gt;22FT[þxþ]V[þaþ]þ&gt;21FT[þxþ]V[þaþ]þ&gt;21U12[þxþ]S[þaþ]þ&gt;21U19[þxþ]T[þaþ]þ&gt;21U21[þxþ]&gt;21[þaþ]þ&gt;21U22[þxþ]þNone[þaþ]þ&gt;21U68[þxþ]Y[þaþ]þ&gt;21U4[þxþ]0.181794625176723[þaþ]þ&gt;21U3[þxþ]0.934028440513082[þaþ]þ&gt;21U26[þxþ]þ&gt;21#1|T[þaþ]þ&gt;21U47[þxþ]Topic[þaþ]þ&gt;21U9[þxþ]66.8690712489558[þaþ]þ&gt;21U10[þxþ]33.5765893311043[þaþ]þ&gt;21F173[þxþ]N[þaþ]þ&gt;21F176[þxþ]0[þaþ]þ&gt;21U5[þxþ]0[þaþ]þ&gt;21U2[þxþ]5[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9fd96fe4f25d47a8ad76bce18b94bcbb[þaþ]U1U81[þxþ]Y[þaþ]F192[þxþ]Y[þaþ]þ&gt;21U70[þxþ]TextStyle1[þaþ]þ&gt;21U62[þxþ]Y[þaþ]F190[þxþ]DoubleColorStyle1[þaþ]þ&gt;21U69[þxþ]N[þaþ]F_0[þxþ]0.177347930029178[þaþ]F166[þxþ]N[þaþ]F149[þxþ]InvertedTextStyle1[þaþ]þ&gt;21F148[þxþ]Topic[þaþ]F185[þxþ]499,522430419922[þaþ]F186[þxþ]540,002258300781[þaþ]U1U79[þxþ]0[þaþ]F184[þxþ]N[þaþ]U1U78[þxþ]50[þaþ]U110[þxþ]0[þaþ]U112[þxþ]Infinity[þaþ]F84[þxþ]N[þaþ]F196[þxþ]L[þaþ]F195[þxþ]D[þaþ]F189[þxþ]N[þaþ]þ&gt;21F197[þxþ]Y[þaþ]þ&gt;21F198[þxþ]N[þaþ]F-3[þxþ]Template6[þaþ]F124[þxþ]10[þaþ]F_6[þxþ]0.0769230769230775[þaþ]F209[þxþ]92.59675[þaþ]F210[þxþ]108.0956[þaþ]þ&gt;24FT[þxþ]V[þaþ]OL[þxþ]1[þaþ]F222[þxþ]N[þaþ]F236[þxþ]AGENDA[þaþ]U114[þxþ]1[þaþ]þ&gt;21U84[þxþ]Y[þaþ]þ&gt;20F232[þxþ]Y[þaþ]þ&gt;20F233[þxþ]1[þaþ]þ&gt;20U12[þxþ]S[þaþ]þ&gt;20U19[þxþ]L[þaþ]þ&gt;20U10[þxþ]0[þaþ]þ&gt;20U9[þxþ]0[þaþ]þ&gt;20U3[þxþ]1[þaþ]þ&gt;20U4[þxþ]0.140448379525176[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25331900750753[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2533190075075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46141169903809[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54.0804710388184[þaþ]þ&gt;23VA[þxþ]Y[þaþ]þ&gt;23U82[þxþ]168.834091186523[þaþ]þ&gt;23U83[þxþ]29.0674800872803[þaþ]þ&gt;22F193[þxþ]N[þaþ]þ&gt;22VA[þxþ]Y[þaþ]þ&gt;20VA[þxþ]Y[þaþ]þ&gt;20U82[þxþ]174.057952880859[þaþ]þ&gt;20U83[þxþ]58.569450378418[þaþ]þ&gt;22F194[þxþ]Y[þaþ]þ&gt;22U82[þxþ]168.834091186523[þaþ]þ&gt;22U83[þxþ]29.0674800872803[þaþ]þ&gt;25U12[þxþ]S[þaþ]þ&gt;25U19[þxþ]TN[þaþ]þ&gt;25U10[þxþ]0[þaþ]þ&gt;25U9[þxþ]0[þaþ]þ&gt;25U3[þxþ]1[þaþ]þ&gt;25U4[þxþ]0.181794625176723[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þaþ]þ&gt;25F148[þxþ]#[þaþ]F279[þxþ]23.2552[þaþ]F282[þxþ]277.9658[þaþ]F286[þxþ]Classic Color Palette[þaþ]F211[þxþ]N[þaþ]þ&gt;24U5[þxþ]0[þaþ]þ&gt;24U2[þxþ]0[þaþ]þ&gt;23U5[þxþ]1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9[þxþ]P[þaþ]þ&gt;26U12[þxþ]S[þaþ]þ&gt;26U10[þxþ]0[þaþ]þ&gt;26U9[þxþ]0[þaþ]þ&gt;26U3[þxþ]1[þaþ]þ&gt;26U4[þxþ]0.211516820800531[þaþ]þ&gt;26U22[þxþ]þNone[þaþ]þ&gt;26U68[þxþ]Y[þaþ]þ&gt;26F173[þxþ]Y[þaþ]þ&gt;26F179[þxþ]C[þaþ]þ&gt;26F176[þxþ]1[þaþ]þ&gt;26U26[þxþ]Picture Shape 1[þaþ]þ&gt;26U47[þxþ]Image[þaþ]þ&gt;26U69[þxþ]N[þaþ]þ&gt;26F193[þxþ]þ&gt;27[þaþ]þ&gt;26VA[þxþ]Y[þaþ]þ&gt;26F206[þxþ]1[þaþ]þ&gt;26F207[þxþ]0[þaþ]þ&gt;26F263[þxþ]0[þaþ]þ&gt;26FT[þxþ]V[þaþ]þ&gt;26U601[þxþ]Template_balance.png[þaþ]þ&gt;26U602[þxþ]Template_delivery.png[þaþ]þ&gt;26U603[þxþ]Template_Xpeoplechat.png[þaþ]þ&gt;26U604[þxþ]Template_Xpyramid.png[þaþ]þ&gt;26U605[þxþ]Template_Tel.png[þaþ]þ&gt;26U606[þxþ]Template_Xpeople.png[þaþ]þ&gt;27U19[þxþ]S[þaþ]þ&gt;27U12[þxþ]S[þaþ]þ&gt;27U10[þxþ]0[þaþ]þ&gt;27U9[þxþ]0[þaþ]þ&gt;27U3[þxþ]1[þaþ]þ&gt;27U4[þxþ]0.133534767954474[þaþ]þ&gt;27U22[þxþ]þNone[þaþ]þ&gt;27U68[þxþ]Y[þaþ]þ&gt;27F173[þxþ]N[þaþ]þ&gt;27F179[þxþ]C[þaþ]þ&gt;27F176[þxþ]1[þaþ]þ&gt;27U26[þxþ]Shape 1[þaþ]þ&gt;27U47[þxþ]ImageBackground[þaþ]þ&gt;27U69[þxþ]N[þaþ]þ&gt;25F193[þxþ]N[þaþ]þ&gt;25VA[þxþ]Y[þaþ]þ&gt;25F206[þxþ]1[þaþ]þ&gt;27FT[þxþ]V[þaþ]F302[þxþ]0_Professional[þaþ]F300[þxþ]01_Agenda[þaþ]F301[þxþ]01_Standard[þaþ]þ&gt;26U891[þxþ]N[þaþ]þ&gt;26U892[þxþ]N[þaþ]þ&gt;26U893[þxþ]N[þaþ]þ&gt;26U896[þxþ]N[þaþ]þ&gt;26U895[þxþ]N[þaþ]þ&gt;26U894[þxþ]N[þaþ]þ&gt;27F303[þxþ]79[þaþ]þ&gt;24F303[þxþ]54[þaþ]þ&gt;23F303[þxþ]56[þaþ]þ&gt;22F303[þxþ]58[þaþ]þ&gt;20F303[þxþ]60[þaþ]þ&gt;21F303[þxþ]66[þaþ]þ&gt;26F303[þxþ]80[þaþ]þ&gt;25F303[þxþ]42[þaþ]þ&gt;27F263[þxþ]0[þaþ]þ&gt;26U5[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2C116702-4C75-F5E5-E9D4-CFD193B9971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2F5B1C2B-EA36-A163-CBB2-4A0C46DD2F1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4" name="þ~" hidden="1">
              <a:extLst>
                <a:ext uri="{FF2B5EF4-FFF2-40B4-BE49-F238E27FC236}">
                  <a16:creationId xmlns:a16="http://schemas.microsoft.com/office/drawing/2014/main" id="{42C8094B-EA23-BB8C-612F-6C41F63FC6E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41" name="þ-27" hidden="1">
              <a:extLst>
                <a:ext uri="{FF2B5EF4-FFF2-40B4-BE49-F238E27FC236}">
                  <a16:creationId xmlns:a16="http://schemas.microsoft.com/office/drawing/2014/main" id="{B97575DE-4B6C-7F9E-D7D9-4F01C817195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87" name="þ&gt;25" hidden="1" title="S">
              <a:extLst>
                <a:ext uri="{FF2B5EF4-FFF2-40B4-BE49-F238E27FC236}">
                  <a16:creationId xmlns:a16="http://schemas.microsoft.com/office/drawing/2014/main" id="{A65035DC-0D6C-43BD-FA96-5F6E473F7758}"/>
                </a:ext>
              </a:extLst>
            </p:cNvPr>
            <p:cNvSpPr>
              <a:spLocks/>
            </p:cNvSpPr>
            <p:nvPr/>
          </p:nvSpPr>
          <p:spPr>
            <a:xfrm>
              <a:off x="3695700" y="1333500"/>
              <a:ext cx="12700" cy="12700"/>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2400" b="1">
                <a:solidFill>
                  <a:schemeClr val="bg1">
                    <a:lumMod val="100000"/>
                  </a:schemeClr>
                </a:solidFill>
                <a:latin typeface="Arial Black" panose="020B0A04020102020204" pitchFamily="34" charset="0"/>
              </a:endParaRPr>
            </a:p>
          </p:txBody>
        </p:sp>
        <p:sp>
          <p:nvSpPr>
            <p:cNvPr id="285" name="þ-26" hidden="1">
              <a:extLst>
                <a:ext uri="{FF2B5EF4-FFF2-40B4-BE49-F238E27FC236}">
                  <a16:creationId xmlns:a16="http://schemas.microsoft.com/office/drawing/2014/main" id="{C7E2CD5E-692B-22D2-EF48-D2406BAD127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Aptos" panose="020B0004020202020204" pitchFamily="34" charset="0"/>
              </a:endParaRPr>
            </a:p>
          </p:txBody>
        </p:sp>
        <p:sp>
          <p:nvSpPr>
            <p:cNvPr id="226" name="þC" hidden="1">
              <a:extLst>
                <a:ext uri="{FF2B5EF4-FFF2-40B4-BE49-F238E27FC236}">
                  <a16:creationId xmlns:a16="http://schemas.microsoft.com/office/drawing/2014/main" id="{33DEDD91-961C-56DB-5861-F53F0A42720E}"/>
                </a:ext>
              </a:extLst>
            </p:cNvPr>
            <p:cNvSpPr/>
            <p:nvPr/>
          </p:nvSpPr>
          <p:spPr>
            <a:xfrm>
              <a:off x="3505200" y="1143000"/>
              <a:ext cx="8509000" cy="5461000"/>
            </a:xfrm>
            <a:prstGeom prst="rect">
              <a:avLst/>
            </a:prstGeom>
            <a:solidFill>
              <a:schemeClr val="bg1">
                <a:lumMod val="100000"/>
              </a:schemeClr>
            </a:solidFill>
            <a:ln w="12700" cap="flat" cmpd="sng" algn="ctr">
              <a:solidFill>
                <a:srgbClr val="000000">
                  <a:lumMod val="100000"/>
                  <a:alpha val="0"/>
                </a:srgbClr>
              </a:solidFill>
              <a:prstDash val="solid"/>
              <a:miter lim="800000"/>
              <a:headEnd type="none" w="med" len="med"/>
              <a:tailEnd type="none" w="med" len="med"/>
            </a:ln>
            <a:effectLst>
              <a:outerShdw blurRad="12954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47" name="þ&gt;24L" hidden="1" title="S">
              <a:extLst>
                <a:ext uri="{FF2B5EF4-FFF2-40B4-BE49-F238E27FC236}">
                  <a16:creationId xmlns:a16="http://schemas.microsoft.com/office/drawing/2014/main" id="{E7897E83-E47E-7AE5-8CF7-41A0A047459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9" name="þ&gt;24à" hidden="1" title="S">
              <a:extLst>
                <a:ext uri="{FF2B5EF4-FFF2-40B4-BE49-F238E27FC236}">
                  <a16:creationId xmlns:a16="http://schemas.microsoft.com/office/drawing/2014/main" id="{16045845-41AC-F6E6-2185-D6F44B35E3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5" name="þ&gt;23L" hidden="1" title="S">
              <a:extLst>
                <a:ext uri="{FF2B5EF4-FFF2-40B4-BE49-F238E27FC236}">
                  <a16:creationId xmlns:a16="http://schemas.microsoft.com/office/drawing/2014/main" id="{76DA4B1A-34D7-32D3-0FA4-26EBDD9EF1C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7" name="þ&gt;23à" hidden="1" title="S">
              <a:extLst>
                <a:ext uri="{FF2B5EF4-FFF2-40B4-BE49-F238E27FC236}">
                  <a16:creationId xmlns:a16="http://schemas.microsoft.com/office/drawing/2014/main" id="{5D900766-A476-425C-8DFC-CEBC250C3C7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3" name="þ&gt;22L" hidden="1" title="S">
              <a:extLst>
                <a:ext uri="{FF2B5EF4-FFF2-40B4-BE49-F238E27FC236}">
                  <a16:creationId xmlns:a16="http://schemas.microsoft.com/office/drawing/2014/main" id="{42F3A1F5-A9EC-B877-AB12-A5B4C49E97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5" name="þ&gt;22à" hidden="1" title="S">
              <a:extLst>
                <a:ext uri="{FF2B5EF4-FFF2-40B4-BE49-F238E27FC236}">
                  <a16:creationId xmlns:a16="http://schemas.microsoft.com/office/drawing/2014/main" id="{A1D86507-201C-EF6E-A40D-898BFA9658A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1" name="þ&gt;20L" hidden="1" title="S">
              <a:extLst>
                <a:ext uri="{FF2B5EF4-FFF2-40B4-BE49-F238E27FC236}">
                  <a16:creationId xmlns:a16="http://schemas.microsoft.com/office/drawing/2014/main" id="{F6EE630A-E82E-E0D5-C448-BC8A531A9C4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3" name="þ&gt;20à" hidden="1" title="S">
              <a:extLst>
                <a:ext uri="{FF2B5EF4-FFF2-40B4-BE49-F238E27FC236}">
                  <a16:creationId xmlns:a16="http://schemas.microsoft.com/office/drawing/2014/main" id="{FEFDDF1D-2229-6983-4CC2-93D2192A4B5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9" name="þ-25" hidden="1">
              <a:extLst>
                <a:ext uri="{FF2B5EF4-FFF2-40B4-BE49-F238E27FC236}">
                  <a16:creationId xmlns:a16="http://schemas.microsoft.com/office/drawing/2014/main" id="{74D57671-76C8-9C58-48A1-1EBEE6AE4F3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3" name="þ&gt;24" hidden="1" title="S">
              <a:extLst>
                <a:ext uri="{FF2B5EF4-FFF2-40B4-BE49-F238E27FC236}">
                  <a16:creationId xmlns:a16="http://schemas.microsoft.com/office/drawing/2014/main" id="{43A6221B-E982-FC62-4B67-E45A3E0A729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45" name="þ-24" hidden="1">
              <a:extLst>
                <a:ext uri="{FF2B5EF4-FFF2-40B4-BE49-F238E27FC236}">
                  <a16:creationId xmlns:a16="http://schemas.microsoft.com/office/drawing/2014/main" id="{B7761F4D-348F-9D20-C2FA-964B2F1AD5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1" name="þ&gt;23" hidden="1" title="S">
              <a:extLst>
                <a:ext uri="{FF2B5EF4-FFF2-40B4-BE49-F238E27FC236}">
                  <a16:creationId xmlns:a16="http://schemas.microsoft.com/office/drawing/2014/main" id="{97D531E7-30C1-F708-3C02-82455049D2E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200">
                <a:solidFill>
                  <a:schemeClr val="tx2">
                    <a:lumMod val="100000"/>
                  </a:schemeClr>
                </a:solidFill>
                <a:latin typeface="Arial" panose="020B0604020202020204" pitchFamily="34" charset="0"/>
              </a:endParaRPr>
            </a:p>
          </p:txBody>
        </p:sp>
        <p:sp>
          <p:nvSpPr>
            <p:cNvPr id="253" name="þ-23" hidden="1">
              <a:extLst>
                <a:ext uri="{FF2B5EF4-FFF2-40B4-BE49-F238E27FC236}">
                  <a16:creationId xmlns:a16="http://schemas.microsoft.com/office/drawing/2014/main" id="{7C2C1DCB-3F0D-2188-818A-92B07F1F60C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9" name="þ&gt;22" hidden="1" title="S">
              <a:extLst>
                <a:ext uri="{FF2B5EF4-FFF2-40B4-BE49-F238E27FC236}">
                  <a16:creationId xmlns:a16="http://schemas.microsoft.com/office/drawing/2014/main" id="{C101004A-EF6F-CD67-6783-1BB7B9BF5D1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1" name="þ-22" hidden="1">
              <a:extLst>
                <a:ext uri="{FF2B5EF4-FFF2-40B4-BE49-F238E27FC236}">
                  <a16:creationId xmlns:a16="http://schemas.microsoft.com/office/drawing/2014/main" id="{BA89D7D3-68BF-1337-F5AF-77C79034457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7" name="þ&gt;20" hidden="1" title="S">
              <a:extLst>
                <a:ext uri="{FF2B5EF4-FFF2-40B4-BE49-F238E27FC236}">
                  <a16:creationId xmlns:a16="http://schemas.microsoft.com/office/drawing/2014/main" id="{5E60D38A-C94E-040B-B1CA-BA854D5CBCD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9" name="þ-20" hidden="1">
              <a:extLst>
                <a:ext uri="{FF2B5EF4-FFF2-40B4-BE49-F238E27FC236}">
                  <a16:creationId xmlns:a16="http://schemas.microsoft.com/office/drawing/2014/main" id="{2BE1320C-D713-06F4-9451-AD28FC49F30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28" name="þZ6" hidden="1">
              <a:extLst>
                <a:ext uri="{FF2B5EF4-FFF2-40B4-BE49-F238E27FC236}">
                  <a16:creationId xmlns:a16="http://schemas.microsoft.com/office/drawing/2014/main" id="{63494840-BCF9-5DCE-C856-4958942CCEF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13" name="þU2" hidden="1">
              <a:extLst>
                <a:ext uri="{FF2B5EF4-FFF2-40B4-BE49-F238E27FC236}">
                  <a16:creationId xmlns:a16="http://schemas.microsoft.com/office/drawing/2014/main" id="{19BD76F6-71E5-289A-1403-DE4A9033A586}"/>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2" name="þF" descr="12632256" hidden="1">
              <a:extLst>
                <a:ext uri="{FF2B5EF4-FFF2-40B4-BE49-F238E27FC236}">
                  <a16:creationId xmlns:a16="http://schemas.microsoft.com/office/drawing/2014/main" id="{256DF1D5-EC21-5A7B-28A7-D53E466F04FF}"/>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1" name="þX" hidden="1">
              <a:extLst>
                <a:ext uri="{FF2B5EF4-FFF2-40B4-BE49-F238E27FC236}">
                  <a16:creationId xmlns:a16="http://schemas.microsoft.com/office/drawing/2014/main" id="{44FB4D75-5DDE-6623-B732-67622E33820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Verdana" panose="020B0604030504040204" pitchFamily="34" charset="0"/>
              </a:endParaRPr>
            </a:p>
          </p:txBody>
        </p:sp>
        <p:sp>
          <p:nvSpPr>
            <p:cNvPr id="275" name="þ&gt;21" hidden="1" title="S">
              <a:extLst>
                <a:ext uri="{FF2B5EF4-FFF2-40B4-BE49-F238E27FC236}">
                  <a16:creationId xmlns:a16="http://schemas.microsoft.com/office/drawing/2014/main" id="{DC1E8F7C-6E60-E053-0649-3CCA9E0033D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Arial" panose="020B0604020202020204" pitchFamily="34" charset="0"/>
              </a:endParaRPr>
            </a:p>
          </p:txBody>
        </p:sp>
        <p:sp>
          <p:nvSpPr>
            <p:cNvPr id="277" name="þ-21" hidden="1">
              <a:extLst>
                <a:ext uri="{FF2B5EF4-FFF2-40B4-BE49-F238E27FC236}">
                  <a16:creationId xmlns:a16="http://schemas.microsoft.com/office/drawing/2014/main" id="{4DEEFBF3-62D1-F72F-13B4-AA22627399E7}"/>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33" name="þZA" hidden="1">
              <a:extLst>
                <a:ext uri="{FF2B5EF4-FFF2-40B4-BE49-F238E27FC236}">
                  <a16:creationId xmlns:a16="http://schemas.microsoft.com/office/drawing/2014/main" id="{D80A7168-F153-7E57-6299-0838E5F71FB2}"/>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cxnSp>
          <p:nvCxnSpPr>
            <p:cNvPr id="232" name="þZ5" hidden="1">
              <a:extLst>
                <a:ext uri="{FF2B5EF4-FFF2-40B4-BE49-F238E27FC236}">
                  <a16:creationId xmlns:a16="http://schemas.microsoft.com/office/drawing/2014/main" id="{CF9A1718-8FFB-65A6-8FE2-A6346E862A8C}"/>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30" name="þZ2" hidden="1">
              <a:extLst>
                <a:ext uri="{FF2B5EF4-FFF2-40B4-BE49-F238E27FC236}">
                  <a16:creationId xmlns:a16="http://schemas.microsoft.com/office/drawing/2014/main" id="{9754304E-E93A-1336-CF13-72F40E5C3C6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29" name="þZ" hidden="1">
              <a:extLst>
                <a:ext uri="{FF2B5EF4-FFF2-40B4-BE49-F238E27FC236}">
                  <a16:creationId xmlns:a16="http://schemas.microsoft.com/office/drawing/2014/main" id="{6B1BE205-73DE-0408-697F-F332ADA8831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2" name="þU" hidden="1">
              <a:extLst>
                <a:ext uri="{FF2B5EF4-FFF2-40B4-BE49-F238E27FC236}">
                  <a16:creationId xmlns:a16="http://schemas.microsoft.com/office/drawing/2014/main" id="{B203814D-973C-32D8-167E-A00C8EA99ED3}"/>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6" name="þà" hidden="1">
              <a:extLst>
                <a:ext uri="{FF2B5EF4-FFF2-40B4-BE49-F238E27FC236}">
                  <a16:creationId xmlns:a16="http://schemas.microsoft.com/office/drawing/2014/main" id="{3CE9A744-3213-C279-71D7-A8B59821FD45}"/>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5" name="þ§" hidden="1">
              <a:extLst>
                <a:ext uri="{FF2B5EF4-FFF2-40B4-BE49-F238E27FC236}">
                  <a16:creationId xmlns:a16="http://schemas.microsoft.com/office/drawing/2014/main" id="{10A420AD-6C8F-9F79-1EFA-6C37286EEAE2}"/>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Arial" panose="020B0604020202020204" pitchFamily="34" charset="0"/>
              </a:endParaRPr>
            </a:p>
          </p:txBody>
        </p:sp>
        <p:sp>
          <p:nvSpPr>
            <p:cNvPr id="279" name="þ&gt;21L" hidden="1" title="S">
              <a:extLst>
                <a:ext uri="{FF2B5EF4-FFF2-40B4-BE49-F238E27FC236}">
                  <a16:creationId xmlns:a16="http://schemas.microsoft.com/office/drawing/2014/main" id="{A9CA1BA9-9502-24A5-410C-AEEE25891C7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1" name="þ&gt;21à" hidden="1" title="S">
              <a:extLst>
                <a:ext uri="{FF2B5EF4-FFF2-40B4-BE49-F238E27FC236}">
                  <a16:creationId xmlns:a16="http://schemas.microsoft.com/office/drawing/2014/main" id="{F2556E6D-11CC-5B12-D111-0B642A30939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1" name="þ&gt;25L" hidden="1" title="S">
              <a:extLst>
                <a:ext uri="{FF2B5EF4-FFF2-40B4-BE49-F238E27FC236}">
                  <a16:creationId xmlns:a16="http://schemas.microsoft.com/office/drawing/2014/main" id="{4B17C73D-DC26-DB10-B66E-5C5BCDA2AD3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3" name="þ&gt;25à" hidden="1" title="S">
              <a:extLst>
                <a:ext uri="{FF2B5EF4-FFF2-40B4-BE49-F238E27FC236}">
                  <a16:creationId xmlns:a16="http://schemas.microsoft.com/office/drawing/2014/main" id="{2D40C656-C307-71D5-CA91-704CC7BBEDC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39" name="þ&gt;27" hidden="1" title="S">
              <a:extLst>
                <a:ext uri="{FF2B5EF4-FFF2-40B4-BE49-F238E27FC236}">
                  <a16:creationId xmlns:a16="http://schemas.microsoft.com/office/drawing/2014/main" id="{83868187-6EFD-3EE2-7411-47880FBF283A}"/>
                </a:ext>
              </a:extLst>
            </p:cNvPr>
            <p:cNvSpPr>
              <a:spLocks/>
            </p:cNvSpPr>
            <p:nvPr/>
          </p:nvSpPr>
          <p:spPr>
            <a:xfrm>
              <a:off x="3695700" y="1333500"/>
              <a:ext cx="12700" cy="12700"/>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83" name="þ&gt;26" hidden="1" title="S">
              <a:extLst>
                <a:ext uri="{FF2B5EF4-FFF2-40B4-BE49-F238E27FC236}">
                  <a16:creationId xmlns:a16="http://schemas.microsoft.com/office/drawing/2014/main" id="{78A89EED-A93C-2CC2-A7E4-9BDEE36BADF5}"/>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ptos" panose="020B0004020202020204" pitchFamily="34" charset="0"/>
              </a:endParaRPr>
            </a:p>
          </p:txBody>
        </p:sp>
        <p:sp>
          <p:nvSpPr>
            <p:cNvPr id="237" name="þZ7" hidden="1">
              <a:extLst>
                <a:ext uri="{FF2B5EF4-FFF2-40B4-BE49-F238E27FC236}">
                  <a16:creationId xmlns:a16="http://schemas.microsoft.com/office/drawing/2014/main" id="{D290624F-5B2A-E677-9961-E43BD02970D8}"/>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27" name="þ&gt;21#1|T" title="þ\#1_1|1||&gt;21|">
              <a:extLst>
                <a:ext uri="{FF2B5EF4-FFF2-40B4-BE49-F238E27FC236}">
                  <a16:creationId xmlns:a16="http://schemas.microsoft.com/office/drawing/2014/main" id="{DA5F766B-7DCC-2C00-E857-71D17156B6DB}"/>
                </a:ext>
              </a:extLst>
            </p:cNvPr>
            <p:cNvSpPr>
              <a:spLocks/>
            </p:cNvSpPr>
            <p:nvPr/>
          </p:nvSpPr>
          <p:spPr>
            <a:xfrm>
              <a:off x="3632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8" name="þ&gt;21#2|T" title="þ\#1_2|2||&gt;21|">
              <a:extLst>
                <a:ext uri="{FF2B5EF4-FFF2-40B4-BE49-F238E27FC236}">
                  <a16:creationId xmlns:a16="http://schemas.microsoft.com/office/drawing/2014/main" id="{A5EEF4FC-BB29-752F-A77E-B180D6451D8C}"/>
                </a:ext>
              </a:extLst>
            </p:cNvPr>
            <p:cNvSpPr>
              <a:spLocks/>
            </p:cNvSpPr>
            <p:nvPr/>
          </p:nvSpPr>
          <p:spPr>
            <a:xfrm>
              <a:off x="6426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9" name="þ&gt;21#3|T" title="þ\#1_3|3||&gt;21|">
              <a:extLst>
                <a:ext uri="{FF2B5EF4-FFF2-40B4-BE49-F238E27FC236}">
                  <a16:creationId xmlns:a16="http://schemas.microsoft.com/office/drawing/2014/main" id="{1F16E1E6-060E-E329-6123-0F2353791C46}"/>
                </a:ext>
              </a:extLst>
            </p:cNvPr>
            <p:cNvSpPr>
              <a:spLocks/>
            </p:cNvSpPr>
            <p:nvPr/>
          </p:nvSpPr>
          <p:spPr>
            <a:xfrm>
              <a:off x="9220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0" name="þ&gt;21#4|T" title="þ\#1_4|4||&gt;21|">
              <a:extLst>
                <a:ext uri="{FF2B5EF4-FFF2-40B4-BE49-F238E27FC236}">
                  <a16:creationId xmlns:a16="http://schemas.microsoft.com/office/drawing/2014/main" id="{87EDBD62-AB81-BFD4-A802-DDEA31CC52F2}"/>
                </a:ext>
              </a:extLst>
            </p:cNvPr>
            <p:cNvSpPr>
              <a:spLocks/>
            </p:cNvSpPr>
            <p:nvPr/>
          </p:nvSpPr>
          <p:spPr>
            <a:xfrm>
              <a:off x="3632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1" name="þ&gt;21#5|T" title="þ\#1_5|5||&gt;21|">
              <a:extLst>
                <a:ext uri="{FF2B5EF4-FFF2-40B4-BE49-F238E27FC236}">
                  <a16:creationId xmlns:a16="http://schemas.microsoft.com/office/drawing/2014/main" id="{7CEA945D-58C9-66D8-91AA-8BF6ADA52D0D}"/>
                </a:ext>
              </a:extLst>
            </p:cNvPr>
            <p:cNvSpPr>
              <a:spLocks/>
            </p:cNvSpPr>
            <p:nvPr/>
          </p:nvSpPr>
          <p:spPr>
            <a:xfrm>
              <a:off x="6426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2" name="þ&gt;21#6|T" title="þ\#1_6|6||&gt;21|">
              <a:extLst>
                <a:ext uri="{FF2B5EF4-FFF2-40B4-BE49-F238E27FC236}">
                  <a16:creationId xmlns:a16="http://schemas.microsoft.com/office/drawing/2014/main" id="{9407CFF9-0429-AC79-ED0F-2F29AB67D3DD}"/>
                </a:ext>
              </a:extLst>
            </p:cNvPr>
            <p:cNvSpPr>
              <a:spLocks/>
            </p:cNvSpPr>
            <p:nvPr/>
          </p:nvSpPr>
          <p:spPr>
            <a:xfrm>
              <a:off x="9220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3" name="þ&gt;20#1|L" title="þ\#1_1|1||&gt;20|">
              <a:extLst>
                <a:ext uri="{FF2B5EF4-FFF2-40B4-BE49-F238E27FC236}">
                  <a16:creationId xmlns:a16="http://schemas.microsoft.com/office/drawing/2014/main" id="{4E890964-A836-FEB8-2563-3944DE3F5C45}"/>
                </a:ext>
              </a:extLst>
            </p:cNvPr>
            <p:cNvSpPr>
              <a:spLocks/>
            </p:cNvSpPr>
            <p:nvPr/>
          </p:nvSpPr>
          <p:spPr>
            <a:xfrm>
              <a:off x="3632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09:00-10:00</a:t>
              </a:r>
            </a:p>
          </p:txBody>
        </p:sp>
        <p:sp>
          <p:nvSpPr>
            <p:cNvPr id="334" name="þ&gt;20#2|L" title="þ\#1_2|2||&gt;20|">
              <a:extLst>
                <a:ext uri="{FF2B5EF4-FFF2-40B4-BE49-F238E27FC236}">
                  <a16:creationId xmlns:a16="http://schemas.microsoft.com/office/drawing/2014/main" id="{888F48FD-E854-1643-9ABA-CB4630F11A5E}"/>
                </a:ext>
              </a:extLst>
            </p:cNvPr>
            <p:cNvSpPr>
              <a:spLocks/>
            </p:cNvSpPr>
            <p:nvPr/>
          </p:nvSpPr>
          <p:spPr>
            <a:xfrm>
              <a:off x="6426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10:00-11:00</a:t>
              </a:r>
            </a:p>
          </p:txBody>
        </p:sp>
        <p:sp>
          <p:nvSpPr>
            <p:cNvPr id="335" name="þ&gt;20#3|L" title="þ\#1_3|3||&gt;20|">
              <a:extLst>
                <a:ext uri="{FF2B5EF4-FFF2-40B4-BE49-F238E27FC236}">
                  <a16:creationId xmlns:a16="http://schemas.microsoft.com/office/drawing/2014/main" id="{5F4C6AC1-4211-7852-D219-2455910F050D}"/>
                </a:ext>
              </a:extLst>
            </p:cNvPr>
            <p:cNvSpPr>
              <a:spLocks/>
            </p:cNvSpPr>
            <p:nvPr/>
          </p:nvSpPr>
          <p:spPr>
            <a:xfrm>
              <a:off x="9220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11:00-12:00</a:t>
              </a:r>
            </a:p>
          </p:txBody>
        </p:sp>
        <p:sp>
          <p:nvSpPr>
            <p:cNvPr id="336" name="þ&gt;20#4|L" title="þ\#1_4|4||&gt;20|">
              <a:extLst>
                <a:ext uri="{FF2B5EF4-FFF2-40B4-BE49-F238E27FC236}">
                  <a16:creationId xmlns:a16="http://schemas.microsoft.com/office/drawing/2014/main" id="{B20F323E-1382-1E0B-715E-8434B42DFE6D}"/>
                </a:ext>
              </a:extLst>
            </p:cNvPr>
            <p:cNvSpPr>
              <a:spLocks/>
            </p:cNvSpPr>
            <p:nvPr/>
          </p:nvSpPr>
          <p:spPr>
            <a:xfrm>
              <a:off x="3632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12:00-13:00</a:t>
              </a:r>
            </a:p>
          </p:txBody>
        </p:sp>
        <p:sp>
          <p:nvSpPr>
            <p:cNvPr id="337" name="þ&gt;20#5|L" title="þ\#1_5|5||&gt;20|">
              <a:extLst>
                <a:ext uri="{FF2B5EF4-FFF2-40B4-BE49-F238E27FC236}">
                  <a16:creationId xmlns:a16="http://schemas.microsoft.com/office/drawing/2014/main" id="{27F13795-B73C-97B5-CF2F-E4520E51F07E}"/>
                </a:ext>
              </a:extLst>
            </p:cNvPr>
            <p:cNvSpPr>
              <a:spLocks/>
            </p:cNvSpPr>
            <p:nvPr/>
          </p:nvSpPr>
          <p:spPr>
            <a:xfrm>
              <a:off x="6426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13:00-14:00</a:t>
              </a:r>
            </a:p>
          </p:txBody>
        </p:sp>
        <p:sp>
          <p:nvSpPr>
            <p:cNvPr id="338" name="þ&gt;20#6|L" title="þ\#1_6|6||&gt;20|">
              <a:extLst>
                <a:ext uri="{FF2B5EF4-FFF2-40B4-BE49-F238E27FC236}">
                  <a16:creationId xmlns:a16="http://schemas.microsoft.com/office/drawing/2014/main" id="{BB320B02-E389-8ABB-54A8-68A53D71A642}"/>
                </a:ext>
              </a:extLst>
            </p:cNvPr>
            <p:cNvSpPr>
              <a:spLocks/>
            </p:cNvSpPr>
            <p:nvPr/>
          </p:nvSpPr>
          <p:spPr>
            <a:xfrm>
              <a:off x="9220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14:00-15:00</a:t>
              </a:r>
            </a:p>
          </p:txBody>
        </p:sp>
        <p:sp>
          <p:nvSpPr>
            <p:cNvPr id="339" name="þ&gt;22#1|L" title="þ\#1_1|1||&gt;22|60">
              <a:extLst>
                <a:ext uri="{FF2B5EF4-FFF2-40B4-BE49-F238E27FC236}">
                  <a16:creationId xmlns:a16="http://schemas.microsoft.com/office/drawing/2014/main" id="{9E63D81F-F1FB-4701-5A48-EBD3929FFE9D}"/>
                </a:ext>
              </a:extLst>
            </p:cNvPr>
            <p:cNvSpPr>
              <a:spLocks/>
            </p:cNvSpPr>
            <p:nvPr/>
          </p:nvSpPr>
          <p:spPr>
            <a:xfrm>
              <a:off x="3632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0" name="þ&gt;22#2|L" title="þ\#1_2|2||&gt;22|60">
              <a:extLst>
                <a:ext uri="{FF2B5EF4-FFF2-40B4-BE49-F238E27FC236}">
                  <a16:creationId xmlns:a16="http://schemas.microsoft.com/office/drawing/2014/main" id="{EA775FF2-104F-CFB6-0B88-22E1B2659156}"/>
                </a:ext>
              </a:extLst>
            </p:cNvPr>
            <p:cNvSpPr>
              <a:spLocks/>
            </p:cNvSpPr>
            <p:nvPr/>
          </p:nvSpPr>
          <p:spPr>
            <a:xfrm>
              <a:off x="6426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1" name="þ&gt;22#3|L" title="þ\#1_3|3||&gt;22|60">
              <a:extLst>
                <a:ext uri="{FF2B5EF4-FFF2-40B4-BE49-F238E27FC236}">
                  <a16:creationId xmlns:a16="http://schemas.microsoft.com/office/drawing/2014/main" id="{A3D576A4-A6BE-ADC6-4DE5-C36FDE85D2C4}"/>
                </a:ext>
              </a:extLst>
            </p:cNvPr>
            <p:cNvSpPr>
              <a:spLocks/>
            </p:cNvSpPr>
            <p:nvPr/>
          </p:nvSpPr>
          <p:spPr>
            <a:xfrm>
              <a:off x="9220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2" name="þ&gt;22#4|L" title="þ\#1_4|4||&gt;22|60">
              <a:extLst>
                <a:ext uri="{FF2B5EF4-FFF2-40B4-BE49-F238E27FC236}">
                  <a16:creationId xmlns:a16="http://schemas.microsoft.com/office/drawing/2014/main" id="{95465810-C165-8AAD-C0B2-103417ED9447}"/>
                </a:ext>
              </a:extLst>
            </p:cNvPr>
            <p:cNvSpPr>
              <a:spLocks/>
            </p:cNvSpPr>
            <p:nvPr/>
          </p:nvSpPr>
          <p:spPr>
            <a:xfrm>
              <a:off x="3632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3" name="þ&gt;22#5|L" title="þ\#1_5|5||&gt;22|60">
              <a:extLst>
                <a:ext uri="{FF2B5EF4-FFF2-40B4-BE49-F238E27FC236}">
                  <a16:creationId xmlns:a16="http://schemas.microsoft.com/office/drawing/2014/main" id="{BEFFF5A0-81B7-2961-4D8F-9A1EA1B91770}"/>
                </a:ext>
              </a:extLst>
            </p:cNvPr>
            <p:cNvSpPr>
              <a:spLocks/>
            </p:cNvSpPr>
            <p:nvPr/>
          </p:nvSpPr>
          <p:spPr>
            <a:xfrm>
              <a:off x="6426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4" name="þ&gt;22#6|L" title="þ\#1_6|6||&gt;22|60">
              <a:extLst>
                <a:ext uri="{FF2B5EF4-FFF2-40B4-BE49-F238E27FC236}">
                  <a16:creationId xmlns:a16="http://schemas.microsoft.com/office/drawing/2014/main" id="{D23CD5FB-07B0-6056-AB58-720D8D9821AF}"/>
                </a:ext>
              </a:extLst>
            </p:cNvPr>
            <p:cNvSpPr>
              <a:spLocks/>
            </p:cNvSpPr>
            <p:nvPr/>
          </p:nvSpPr>
          <p:spPr>
            <a:xfrm>
              <a:off x="9220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5" name="þ&gt;23#1|T" title="þ\#1_1|1||&gt;23|">
              <a:extLst>
                <a:ext uri="{FF2B5EF4-FFF2-40B4-BE49-F238E27FC236}">
                  <a16:creationId xmlns:a16="http://schemas.microsoft.com/office/drawing/2014/main" id="{9EDF5546-7CAD-87DD-B5F8-A9A4A40E2D4B}"/>
                </a:ext>
              </a:extLst>
            </p:cNvPr>
            <p:cNvSpPr>
              <a:spLocks/>
            </p:cNvSpPr>
            <p:nvPr/>
          </p:nvSpPr>
          <p:spPr>
            <a:xfrm>
              <a:off x="3632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6" name="þ&gt;23#2|T" title="þ\#1_2|2||&gt;23|">
              <a:extLst>
                <a:ext uri="{FF2B5EF4-FFF2-40B4-BE49-F238E27FC236}">
                  <a16:creationId xmlns:a16="http://schemas.microsoft.com/office/drawing/2014/main" id="{07980D09-C7CD-4C89-8FD6-5393A4EBDD34}"/>
                </a:ext>
              </a:extLst>
            </p:cNvPr>
            <p:cNvSpPr>
              <a:spLocks/>
            </p:cNvSpPr>
            <p:nvPr/>
          </p:nvSpPr>
          <p:spPr>
            <a:xfrm>
              <a:off x="6426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7" name="þ&gt;23#3|T" title="þ\#1_3|3||&gt;23|">
              <a:extLst>
                <a:ext uri="{FF2B5EF4-FFF2-40B4-BE49-F238E27FC236}">
                  <a16:creationId xmlns:a16="http://schemas.microsoft.com/office/drawing/2014/main" id="{66695571-4D19-4BB9-CC85-FFE095E1E5B0}"/>
                </a:ext>
              </a:extLst>
            </p:cNvPr>
            <p:cNvSpPr>
              <a:spLocks/>
            </p:cNvSpPr>
            <p:nvPr/>
          </p:nvSpPr>
          <p:spPr>
            <a:xfrm>
              <a:off x="9220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8" name="þ&gt;23#4|T" title="þ\#1_4|4||&gt;23|">
              <a:extLst>
                <a:ext uri="{FF2B5EF4-FFF2-40B4-BE49-F238E27FC236}">
                  <a16:creationId xmlns:a16="http://schemas.microsoft.com/office/drawing/2014/main" id="{62D878EC-9A8E-417B-7541-08F4FD7541FB}"/>
                </a:ext>
              </a:extLst>
            </p:cNvPr>
            <p:cNvSpPr>
              <a:spLocks/>
            </p:cNvSpPr>
            <p:nvPr/>
          </p:nvSpPr>
          <p:spPr>
            <a:xfrm>
              <a:off x="3632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9" name="þ&gt;23#5|T" title="þ\#1_5|5||&gt;23|">
              <a:extLst>
                <a:ext uri="{FF2B5EF4-FFF2-40B4-BE49-F238E27FC236}">
                  <a16:creationId xmlns:a16="http://schemas.microsoft.com/office/drawing/2014/main" id="{A0B58920-2AD3-9CB5-DB18-71E6200688A9}"/>
                </a:ext>
              </a:extLst>
            </p:cNvPr>
            <p:cNvSpPr>
              <a:spLocks/>
            </p:cNvSpPr>
            <p:nvPr/>
          </p:nvSpPr>
          <p:spPr>
            <a:xfrm>
              <a:off x="6426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0" name="þ&gt;23#6|T" title="þ\#1_6|6||&gt;23|">
              <a:extLst>
                <a:ext uri="{FF2B5EF4-FFF2-40B4-BE49-F238E27FC236}">
                  <a16:creationId xmlns:a16="http://schemas.microsoft.com/office/drawing/2014/main" id="{E2777C14-BCE1-514B-653C-28B841E9A5B5}"/>
                </a:ext>
              </a:extLst>
            </p:cNvPr>
            <p:cNvSpPr>
              <a:spLocks/>
            </p:cNvSpPr>
            <p:nvPr/>
          </p:nvSpPr>
          <p:spPr>
            <a:xfrm>
              <a:off x="9220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1" name="þ&gt;25#1|TN" title="þ\#1_1|1|||0">
              <a:extLst>
                <a:ext uri="{FF2B5EF4-FFF2-40B4-BE49-F238E27FC236}">
                  <a16:creationId xmlns:a16="http://schemas.microsoft.com/office/drawing/2014/main" id="{91CE3C6B-0AF3-D841-78E1-057D6AB0B92B}"/>
                </a:ext>
              </a:extLst>
            </p:cNvPr>
            <p:cNvSpPr>
              <a:spLocks/>
            </p:cNvSpPr>
            <p:nvPr/>
          </p:nvSpPr>
          <p:spPr>
            <a:xfrm>
              <a:off x="3632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01</a:t>
              </a:r>
            </a:p>
          </p:txBody>
        </p:sp>
        <p:sp>
          <p:nvSpPr>
            <p:cNvPr id="352" name="þ&gt;25#2|TN" title="þ\#1_2|2|||0">
              <a:extLst>
                <a:ext uri="{FF2B5EF4-FFF2-40B4-BE49-F238E27FC236}">
                  <a16:creationId xmlns:a16="http://schemas.microsoft.com/office/drawing/2014/main" id="{4D022904-F8D3-2E31-BD50-A361B0A7687E}"/>
                </a:ext>
              </a:extLst>
            </p:cNvPr>
            <p:cNvSpPr>
              <a:spLocks/>
            </p:cNvSpPr>
            <p:nvPr/>
          </p:nvSpPr>
          <p:spPr>
            <a:xfrm>
              <a:off x="6426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02</a:t>
              </a:r>
            </a:p>
          </p:txBody>
        </p:sp>
        <p:sp>
          <p:nvSpPr>
            <p:cNvPr id="353" name="þ&gt;25#3|TN" title="þ\#1_3|3|||0">
              <a:extLst>
                <a:ext uri="{FF2B5EF4-FFF2-40B4-BE49-F238E27FC236}">
                  <a16:creationId xmlns:a16="http://schemas.microsoft.com/office/drawing/2014/main" id="{66E98B86-D326-4735-3091-29468F1B7B97}"/>
                </a:ext>
              </a:extLst>
            </p:cNvPr>
            <p:cNvSpPr>
              <a:spLocks/>
            </p:cNvSpPr>
            <p:nvPr/>
          </p:nvSpPr>
          <p:spPr>
            <a:xfrm>
              <a:off x="9220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03</a:t>
              </a:r>
            </a:p>
          </p:txBody>
        </p:sp>
        <p:sp>
          <p:nvSpPr>
            <p:cNvPr id="354" name="þ&gt;25#4|TN" title="þ\#1_4|4|||0">
              <a:extLst>
                <a:ext uri="{FF2B5EF4-FFF2-40B4-BE49-F238E27FC236}">
                  <a16:creationId xmlns:a16="http://schemas.microsoft.com/office/drawing/2014/main" id="{E372B0FC-7975-C9B0-8958-6CA287B728E5}"/>
                </a:ext>
              </a:extLst>
            </p:cNvPr>
            <p:cNvSpPr>
              <a:spLocks/>
            </p:cNvSpPr>
            <p:nvPr/>
          </p:nvSpPr>
          <p:spPr>
            <a:xfrm>
              <a:off x="3632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04</a:t>
              </a:r>
            </a:p>
          </p:txBody>
        </p:sp>
        <p:sp>
          <p:nvSpPr>
            <p:cNvPr id="355" name="þ&gt;25#5|TN" title="þ\#1_5|5|||0">
              <a:extLst>
                <a:ext uri="{FF2B5EF4-FFF2-40B4-BE49-F238E27FC236}">
                  <a16:creationId xmlns:a16="http://schemas.microsoft.com/office/drawing/2014/main" id="{1C1C1F3E-B62F-1C0F-B48B-79FE60300109}"/>
                </a:ext>
              </a:extLst>
            </p:cNvPr>
            <p:cNvSpPr>
              <a:spLocks/>
            </p:cNvSpPr>
            <p:nvPr/>
          </p:nvSpPr>
          <p:spPr>
            <a:xfrm>
              <a:off x="6426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05</a:t>
              </a:r>
            </a:p>
          </p:txBody>
        </p:sp>
        <p:sp>
          <p:nvSpPr>
            <p:cNvPr id="356" name="þ&gt;25#6|TN" title="þ\#1_6|6|||0">
              <a:extLst>
                <a:ext uri="{FF2B5EF4-FFF2-40B4-BE49-F238E27FC236}">
                  <a16:creationId xmlns:a16="http://schemas.microsoft.com/office/drawing/2014/main" id="{6E604D74-1159-5FDB-6BE4-192AC282FB57}"/>
                </a:ext>
              </a:extLst>
            </p:cNvPr>
            <p:cNvSpPr>
              <a:spLocks/>
            </p:cNvSpPr>
            <p:nvPr/>
          </p:nvSpPr>
          <p:spPr>
            <a:xfrm>
              <a:off x="9220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06</a:t>
              </a:r>
            </a:p>
          </p:txBody>
        </p:sp>
        <p:sp>
          <p:nvSpPr>
            <p:cNvPr id="298" name="þ\#1_1" descr="Section # 1@0@0" hidden="1" title="1">
              <a:extLst>
                <a:ext uri="{FF2B5EF4-FFF2-40B4-BE49-F238E27FC236}">
                  <a16:creationId xmlns:a16="http://schemas.microsoft.com/office/drawing/2014/main" id="{036B7049-B351-4C72-873A-74EA9664B67F}"/>
                </a:ext>
              </a:extLst>
            </p:cNvPr>
            <p:cNvSpPr/>
            <p:nvPr/>
          </p:nvSpPr>
          <p:spPr>
            <a:xfrm>
              <a:off x="3632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0" name="þ\#1_2" descr="Section # 1@0@0" hidden="1" title="1">
              <a:extLst>
                <a:ext uri="{FF2B5EF4-FFF2-40B4-BE49-F238E27FC236}">
                  <a16:creationId xmlns:a16="http://schemas.microsoft.com/office/drawing/2014/main" id="{FF95A0C1-EC90-731B-CAA0-7390F417ACA5}"/>
                </a:ext>
              </a:extLst>
            </p:cNvPr>
            <p:cNvSpPr/>
            <p:nvPr/>
          </p:nvSpPr>
          <p:spPr>
            <a:xfrm>
              <a:off x="6426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2" name="þ\#1_3" descr="Section # 1@0@0" hidden="1" title="1">
              <a:extLst>
                <a:ext uri="{FF2B5EF4-FFF2-40B4-BE49-F238E27FC236}">
                  <a16:creationId xmlns:a16="http://schemas.microsoft.com/office/drawing/2014/main" id="{46054DD5-BF61-586D-4DD4-72A8CC6FF941}"/>
                </a:ext>
              </a:extLst>
            </p:cNvPr>
            <p:cNvSpPr/>
            <p:nvPr/>
          </p:nvSpPr>
          <p:spPr>
            <a:xfrm>
              <a:off x="9220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4" name="þ\#1_4" descr="Section # 1@0@0" hidden="1" title="1">
              <a:extLst>
                <a:ext uri="{FF2B5EF4-FFF2-40B4-BE49-F238E27FC236}">
                  <a16:creationId xmlns:a16="http://schemas.microsoft.com/office/drawing/2014/main" id="{4E7420A1-D41C-1DEB-71D2-D62AA64AA72D}"/>
                </a:ext>
              </a:extLst>
            </p:cNvPr>
            <p:cNvSpPr/>
            <p:nvPr/>
          </p:nvSpPr>
          <p:spPr>
            <a:xfrm>
              <a:off x="3632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6" name="þ\#1_5" descr="Section # 1@0@0" hidden="1" title="1">
              <a:extLst>
                <a:ext uri="{FF2B5EF4-FFF2-40B4-BE49-F238E27FC236}">
                  <a16:creationId xmlns:a16="http://schemas.microsoft.com/office/drawing/2014/main" id="{C7029FBC-7946-D146-F1CB-91388DDB529E}"/>
                </a:ext>
              </a:extLst>
            </p:cNvPr>
            <p:cNvSpPr/>
            <p:nvPr/>
          </p:nvSpPr>
          <p:spPr>
            <a:xfrm>
              <a:off x="6426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8" name="þ\#1_6" descr="Section # 1@0@0" hidden="1" title="1">
              <a:extLst>
                <a:ext uri="{FF2B5EF4-FFF2-40B4-BE49-F238E27FC236}">
                  <a16:creationId xmlns:a16="http://schemas.microsoft.com/office/drawing/2014/main" id="{41F213EB-8CB3-46F2-5096-2BA7895992D3}"/>
                </a:ext>
              </a:extLst>
            </p:cNvPr>
            <p:cNvSpPr/>
            <p:nvPr/>
          </p:nvSpPr>
          <p:spPr>
            <a:xfrm>
              <a:off x="9220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310" name="þ&gt;26#1|P" title="þ\#1_1|1|||1|">
              <a:extLst>
                <a:ext uri="{FF2B5EF4-FFF2-40B4-BE49-F238E27FC236}">
                  <a16:creationId xmlns:a16="http://schemas.microsoft.com/office/drawing/2014/main" id="{8CF48C45-5EE1-29C9-1167-78C250B18BAD}"/>
                </a:ext>
              </a:extLst>
            </p:cNvPr>
            <p:cNvPicPr>
              <a:picLocks/>
            </p:cNvPicPr>
            <p:nvPr/>
          </p:nvPicPr>
          <p:blipFill>
            <a:blip r:embed="rId8">
              <a:extLst>
                <a:ext uri="{96DAC541-7B7A-43D3-8B79-37D633B846F1}">
                  <asvg:svgBlip xmlns:asvg="http://schemas.microsoft.com/office/drawing/2016/SVG/main" r:embed="rId9"/>
                </a:ext>
              </a:extLst>
            </a:blip>
            <a:srcRect l="-343144" r="-343144"/>
            <a:stretch/>
          </p:blipFill>
          <p:spPr>
            <a:xfrm>
              <a:off x="3632200" y="3377442"/>
              <a:ext cx="2667000" cy="339178"/>
            </a:xfrm>
            <a:prstGeom prst="rect">
              <a:avLst/>
            </a:prstGeom>
          </p:spPr>
        </p:pic>
        <p:pic>
          <p:nvPicPr>
            <p:cNvPr id="312" name="þ&gt;26#2|P" title="þ\#1_2|2|||1|">
              <a:extLst>
                <a:ext uri="{FF2B5EF4-FFF2-40B4-BE49-F238E27FC236}">
                  <a16:creationId xmlns:a16="http://schemas.microsoft.com/office/drawing/2014/main" id="{49E4EDDB-9FE9-0D07-FBB8-B0EB4D9B3DD7}"/>
                </a:ext>
              </a:extLst>
            </p:cNvPr>
            <p:cNvPicPr>
              <a:picLocks/>
            </p:cNvPicPr>
            <p:nvPr/>
          </p:nvPicPr>
          <p:blipFill>
            <a:blip r:embed="rId10">
              <a:extLst>
                <a:ext uri="{96DAC541-7B7A-43D3-8B79-37D633B846F1}">
                  <asvg:svgBlip xmlns:asvg="http://schemas.microsoft.com/office/drawing/2016/SVG/main" r:embed="rId11"/>
                </a:ext>
              </a:extLst>
            </a:blip>
            <a:srcRect l="-343144" r="-343144"/>
            <a:stretch/>
          </p:blipFill>
          <p:spPr>
            <a:xfrm>
              <a:off x="6426200" y="3377442"/>
              <a:ext cx="2667000" cy="339178"/>
            </a:xfrm>
            <a:prstGeom prst="rect">
              <a:avLst/>
            </a:prstGeom>
          </p:spPr>
        </p:pic>
        <p:pic>
          <p:nvPicPr>
            <p:cNvPr id="314" name="þ&gt;26#3|P" title="þ\#1_3|3|||1|">
              <a:extLst>
                <a:ext uri="{FF2B5EF4-FFF2-40B4-BE49-F238E27FC236}">
                  <a16:creationId xmlns:a16="http://schemas.microsoft.com/office/drawing/2014/main" id="{5EE1E5D9-DEC9-E2F8-6A2C-04256A0B3621}"/>
                </a:ext>
              </a:extLst>
            </p:cNvPr>
            <p:cNvPicPr>
              <a:picLocks/>
            </p:cNvPicPr>
            <p:nvPr/>
          </p:nvPicPr>
          <p:blipFill>
            <a:blip r:embed="rId12">
              <a:extLst>
                <a:ext uri="{96DAC541-7B7A-43D3-8B79-37D633B846F1}">
                  <asvg:svgBlip xmlns:asvg="http://schemas.microsoft.com/office/drawing/2016/SVG/main" r:embed="rId13"/>
                </a:ext>
              </a:extLst>
            </a:blip>
            <a:srcRect l="-343144" r="-343144"/>
            <a:stretch/>
          </p:blipFill>
          <p:spPr>
            <a:xfrm>
              <a:off x="9220200" y="3377442"/>
              <a:ext cx="2667000" cy="339178"/>
            </a:xfrm>
            <a:prstGeom prst="rect">
              <a:avLst/>
            </a:prstGeom>
          </p:spPr>
        </p:pic>
        <p:pic>
          <p:nvPicPr>
            <p:cNvPr id="316" name="þ&gt;26#4|P" title="þ\#1_4|4|||1|">
              <a:extLst>
                <a:ext uri="{FF2B5EF4-FFF2-40B4-BE49-F238E27FC236}">
                  <a16:creationId xmlns:a16="http://schemas.microsoft.com/office/drawing/2014/main" id="{DA269248-C2BC-A155-E75F-5CF114EA4CC3}"/>
                </a:ext>
              </a:extLst>
            </p:cNvPr>
            <p:cNvPicPr>
              <a:picLocks/>
            </p:cNvPicPr>
            <p:nvPr/>
          </p:nvPicPr>
          <p:blipFill>
            <a:blip r:embed="rId14">
              <a:extLst>
                <a:ext uri="{96DAC541-7B7A-43D3-8B79-37D633B846F1}">
                  <asvg:svgBlip xmlns:asvg="http://schemas.microsoft.com/office/drawing/2016/SVG/main" r:embed="rId15"/>
                </a:ext>
              </a:extLst>
            </a:blip>
            <a:srcRect l="-343144" r="-343144"/>
            <a:stretch/>
          </p:blipFill>
          <p:spPr>
            <a:xfrm>
              <a:off x="3632200" y="6044442"/>
              <a:ext cx="2667000" cy="339178"/>
            </a:xfrm>
            <a:prstGeom prst="rect">
              <a:avLst/>
            </a:prstGeom>
          </p:spPr>
        </p:pic>
        <p:pic>
          <p:nvPicPr>
            <p:cNvPr id="318" name="þ&gt;26#5|P" title="þ\#1_5|5|||1|">
              <a:extLst>
                <a:ext uri="{FF2B5EF4-FFF2-40B4-BE49-F238E27FC236}">
                  <a16:creationId xmlns:a16="http://schemas.microsoft.com/office/drawing/2014/main" id="{DDDB6CF3-24CC-A6E3-8A59-2301C2A3B099}"/>
                </a:ext>
              </a:extLst>
            </p:cNvPr>
            <p:cNvPicPr>
              <a:picLocks/>
            </p:cNvPicPr>
            <p:nvPr/>
          </p:nvPicPr>
          <p:blipFill>
            <a:blip r:embed="rId16">
              <a:extLst>
                <a:ext uri="{96DAC541-7B7A-43D3-8B79-37D633B846F1}">
                  <asvg:svgBlip xmlns:asvg="http://schemas.microsoft.com/office/drawing/2016/SVG/main" r:embed="rId17"/>
                </a:ext>
              </a:extLst>
            </a:blip>
            <a:srcRect l="-343144" r="-343144"/>
            <a:stretch/>
          </p:blipFill>
          <p:spPr>
            <a:xfrm>
              <a:off x="6426200" y="6044442"/>
              <a:ext cx="2667000" cy="339178"/>
            </a:xfrm>
            <a:prstGeom prst="rect">
              <a:avLst/>
            </a:prstGeom>
          </p:spPr>
        </p:pic>
        <p:pic>
          <p:nvPicPr>
            <p:cNvPr id="320" name="þ&gt;26#6|P" title="þ\#1_6|6|||1|">
              <a:extLst>
                <a:ext uri="{FF2B5EF4-FFF2-40B4-BE49-F238E27FC236}">
                  <a16:creationId xmlns:a16="http://schemas.microsoft.com/office/drawing/2014/main" id="{A86C7958-7AA9-3E35-684E-CD052637BDE0}"/>
                </a:ext>
              </a:extLst>
            </p:cNvPr>
            <p:cNvPicPr>
              <a:picLocks/>
            </p:cNvPicPr>
            <p:nvPr/>
          </p:nvPicPr>
          <p:blipFill>
            <a:blip r:embed="rId18">
              <a:extLst>
                <a:ext uri="{96DAC541-7B7A-43D3-8B79-37D633B846F1}">
                  <asvg:svgBlip xmlns:asvg="http://schemas.microsoft.com/office/drawing/2016/SVG/main" r:embed="rId19"/>
                </a:ext>
              </a:extLst>
            </a:blip>
            <a:srcRect l="-343144" r="-343144"/>
            <a:stretch/>
          </p:blipFill>
          <p:spPr>
            <a:xfrm>
              <a:off x="9220200" y="6044442"/>
              <a:ext cx="2667000" cy="339178"/>
            </a:xfrm>
            <a:prstGeom prst="rect">
              <a:avLst/>
            </a:prstGeom>
          </p:spPr>
        </p:pic>
      </p:grpSp>
      <p:grpSp>
        <p:nvGrpSpPr>
          <p:cNvPr id="466" name="þK">
            <a:extLst>
              <a:ext uri="{FF2B5EF4-FFF2-40B4-BE49-F238E27FC236}">
                <a16:creationId xmlns:a16="http://schemas.microsoft.com/office/drawing/2014/main" id="{25354256-3749-E1A9-3D8A-114DC3211D54}"/>
              </a:ext>
            </a:extLst>
          </p:cNvPr>
          <p:cNvGrpSpPr/>
          <p:nvPr/>
        </p:nvGrpSpPr>
        <p:grpSpPr>
          <a:xfrm>
            <a:off x="3505200" y="1143000"/>
            <a:ext cx="8509000" cy="5461000"/>
            <a:chOff x="3505200" y="1143000"/>
            <a:chExt cx="8509000" cy="5461000"/>
          </a:xfrm>
        </p:grpSpPr>
        <p:sp>
          <p:nvSpPr>
            <p:cNvPr id="422" name="þH#6" descr="3 1" title="|6|">
              <a:extLst>
                <a:ext uri="{FF2B5EF4-FFF2-40B4-BE49-F238E27FC236}">
                  <a16:creationId xmlns:a16="http://schemas.microsoft.com/office/drawing/2014/main" id="{71EC5DB9-42D3-9025-3C6F-9D7C578FAB28}"/>
                </a:ext>
              </a:extLst>
            </p:cNvPr>
            <p:cNvSpPr/>
            <p:nvPr/>
          </p:nvSpPr>
          <p:spPr>
            <a:xfrm>
              <a:off x="9207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20" name="þH#5" descr="2 1" title="|5|">
              <a:extLst>
                <a:ext uri="{FF2B5EF4-FFF2-40B4-BE49-F238E27FC236}">
                  <a16:creationId xmlns:a16="http://schemas.microsoft.com/office/drawing/2014/main" id="{740DD19E-C5AF-EF98-E059-5B39C4069CB9}"/>
                </a:ext>
              </a:extLst>
            </p:cNvPr>
            <p:cNvSpPr/>
            <p:nvPr/>
          </p:nvSpPr>
          <p:spPr>
            <a:xfrm>
              <a:off x="6413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8" name="þH#4" descr="1 1" title="|4|">
              <a:extLst>
                <a:ext uri="{FF2B5EF4-FFF2-40B4-BE49-F238E27FC236}">
                  <a16:creationId xmlns:a16="http://schemas.microsoft.com/office/drawing/2014/main" id="{B8CE3973-1250-60A8-8168-03E68431683A}"/>
                </a:ext>
              </a:extLst>
            </p:cNvPr>
            <p:cNvSpPr/>
            <p:nvPr/>
          </p:nvSpPr>
          <p:spPr>
            <a:xfrm>
              <a:off x="3619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6" name="þH#3" descr="3 1" title="|3|">
              <a:extLst>
                <a:ext uri="{FF2B5EF4-FFF2-40B4-BE49-F238E27FC236}">
                  <a16:creationId xmlns:a16="http://schemas.microsoft.com/office/drawing/2014/main" id="{DD40B89F-ECAD-D030-9623-2CE682F4D766}"/>
                </a:ext>
              </a:extLst>
            </p:cNvPr>
            <p:cNvSpPr/>
            <p:nvPr/>
          </p:nvSpPr>
          <p:spPr>
            <a:xfrm>
              <a:off x="9207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4" name="þH#2" descr="2 1" title="|2|">
              <a:extLst>
                <a:ext uri="{FF2B5EF4-FFF2-40B4-BE49-F238E27FC236}">
                  <a16:creationId xmlns:a16="http://schemas.microsoft.com/office/drawing/2014/main" id="{DED702F4-3A76-B492-F964-5BDBA47DFB76}"/>
                </a:ext>
              </a:extLst>
            </p:cNvPr>
            <p:cNvSpPr/>
            <p:nvPr/>
          </p:nvSpPr>
          <p:spPr>
            <a:xfrm>
              <a:off x="6413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12" name="þH#1" descr="1 1" title="|1|">
              <a:extLst>
                <a:ext uri="{FF2B5EF4-FFF2-40B4-BE49-F238E27FC236}">
                  <a16:creationId xmlns:a16="http://schemas.microsoft.com/office/drawing/2014/main" id="{3C4D1803-D7EF-AA6D-A550-5A794AC57BB4}"/>
                </a:ext>
              </a:extLst>
            </p:cNvPr>
            <p:cNvSpPr/>
            <p:nvPr/>
          </p:nvSpPr>
          <p:spPr>
            <a:xfrm>
              <a:off x="3619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1">
                    <a:lumMod val="100000"/>
                  </a:schemeClr>
                </a:solidFill>
                <a:latin typeface="Bierstadt" panose="020B0004020202020204" pitchFamily="34" charset="0"/>
              </a:endParaRPr>
            </a:p>
          </p:txBody>
        </p:sp>
        <p:sp>
          <p:nvSpPr>
            <p:cNvPr id="465" name="þ&gt;27#6|S" title="þ\#1_6|6|||">
              <a:extLst>
                <a:ext uri="{FF2B5EF4-FFF2-40B4-BE49-F238E27FC236}">
                  <a16:creationId xmlns:a16="http://schemas.microsoft.com/office/drawing/2014/main" id="{6205D9B3-1AE1-F024-F41A-1F435A265E4D}"/>
                </a:ext>
              </a:extLst>
            </p:cNvPr>
            <p:cNvSpPr>
              <a:spLocks/>
            </p:cNvSpPr>
            <p:nvPr/>
          </p:nvSpPr>
          <p:spPr>
            <a:xfrm>
              <a:off x="9207500" y="3924300"/>
              <a:ext cx="2692400" cy="519808"/>
            </a:xfrm>
            <a:prstGeom prst="rect">
              <a:avLst/>
            </a:prstGeom>
            <a:solidFill>
              <a:schemeClr val="accent6">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64" name="þ&gt;27#5|S" title="þ\#1_5|5|||">
              <a:extLst>
                <a:ext uri="{FF2B5EF4-FFF2-40B4-BE49-F238E27FC236}">
                  <a16:creationId xmlns:a16="http://schemas.microsoft.com/office/drawing/2014/main" id="{29CA50EC-5EAF-D09A-CC4D-A0214CCFC3D1}"/>
                </a:ext>
              </a:extLst>
            </p:cNvPr>
            <p:cNvSpPr>
              <a:spLocks/>
            </p:cNvSpPr>
            <p:nvPr/>
          </p:nvSpPr>
          <p:spPr>
            <a:xfrm>
              <a:off x="6413500" y="3924300"/>
              <a:ext cx="2692400" cy="519808"/>
            </a:xfrm>
            <a:prstGeom prst="rect">
              <a:avLst/>
            </a:prstGeom>
            <a:solidFill>
              <a:schemeClr val="accent5">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63" name="þ&gt;27#4|S" title="þ\#1_4|4|||">
              <a:extLst>
                <a:ext uri="{FF2B5EF4-FFF2-40B4-BE49-F238E27FC236}">
                  <a16:creationId xmlns:a16="http://schemas.microsoft.com/office/drawing/2014/main" id="{5A3A091C-9FF3-4867-5C7C-A3F644396534}"/>
                </a:ext>
              </a:extLst>
            </p:cNvPr>
            <p:cNvSpPr>
              <a:spLocks/>
            </p:cNvSpPr>
            <p:nvPr/>
          </p:nvSpPr>
          <p:spPr>
            <a:xfrm>
              <a:off x="3619500" y="3924300"/>
              <a:ext cx="2692400" cy="519808"/>
            </a:xfrm>
            <a:prstGeom prst="rect">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62" name="þ&gt;27#3|S" title="þ\#1_3|3|||">
              <a:extLst>
                <a:ext uri="{FF2B5EF4-FFF2-40B4-BE49-F238E27FC236}">
                  <a16:creationId xmlns:a16="http://schemas.microsoft.com/office/drawing/2014/main" id="{33BB8AF1-9672-4E22-2973-2C07FC7A2725}"/>
                </a:ext>
              </a:extLst>
            </p:cNvPr>
            <p:cNvSpPr>
              <a:spLocks/>
            </p:cNvSpPr>
            <p:nvPr/>
          </p:nvSpPr>
          <p:spPr>
            <a:xfrm>
              <a:off x="9207500" y="1257300"/>
              <a:ext cx="2692400" cy="519808"/>
            </a:xfrm>
            <a:prstGeom prst="rect">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61" name="þ&gt;27#2|S" title="þ\#1_2|2|||">
              <a:extLst>
                <a:ext uri="{FF2B5EF4-FFF2-40B4-BE49-F238E27FC236}">
                  <a16:creationId xmlns:a16="http://schemas.microsoft.com/office/drawing/2014/main" id="{C672EC1F-17F7-487D-5DA4-9BD365C83D4D}"/>
                </a:ext>
              </a:extLst>
            </p:cNvPr>
            <p:cNvSpPr>
              <a:spLocks/>
            </p:cNvSpPr>
            <p:nvPr/>
          </p:nvSpPr>
          <p:spPr>
            <a:xfrm>
              <a:off x="6413500" y="1257300"/>
              <a:ext cx="2692400" cy="519808"/>
            </a:xfrm>
            <a:prstGeom prst="rect">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60" name="þ&gt;27#1|S" title="þ\#1_1|1|||">
              <a:extLst>
                <a:ext uri="{FF2B5EF4-FFF2-40B4-BE49-F238E27FC236}">
                  <a16:creationId xmlns:a16="http://schemas.microsoft.com/office/drawing/2014/main" id="{09D85B50-0A5F-0D4E-A2F5-BAD5C494F7BC}"/>
                </a:ext>
              </a:extLst>
            </p:cNvPr>
            <p:cNvSpPr>
              <a:spLocks/>
            </p:cNvSpPr>
            <p:nvPr/>
          </p:nvSpPr>
          <p:spPr>
            <a:xfrm>
              <a:off x="3619500" y="1257300"/>
              <a:ext cx="2692400" cy="519808"/>
            </a:xfrm>
            <a:prstGeom prst="rect">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59" name="þGY" hidden="1">
              <a:extLst>
                <a:ext uri="{FF2B5EF4-FFF2-40B4-BE49-F238E27FC236}">
                  <a16:creationId xmlns:a16="http://schemas.microsoft.com/office/drawing/2014/main" id="{2EEF8ACC-2DD0-C155-4151-03CD4BE6DB2C}"/>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10" name="þO" descr="80#43.69228" hidden="1" title="1.830987">
              <a:extLst>
                <a:ext uri="{FF2B5EF4-FFF2-40B4-BE49-F238E27FC236}">
                  <a16:creationId xmlns:a16="http://schemas.microsoft.com/office/drawing/2014/main" id="{919892C1-1AFF-337E-50EC-6A2C3BBF8437}"/>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37D6E047-D4CA-484D-2612-E3AAF57336D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794381F8-91DC-74C9-057C-190FF9977A4C}"/>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B0BA3813-63B5-F54A-47C2-323A65AEA852}"/>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C2EAE101-1DE7-FFDA-DC08-3E74F111AD7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9E427F11-2B7C-5C76-A4C1-A70E0F027FDB}"/>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E2FB429B-A4C9-F43A-AE6C-F8643D3F26B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98F777A1-81F7-B608-F79F-874235BF099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0C5620FE-DFD8-3F2D-BC15-C255B387DD5F}"/>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0AD7C08D-0577-3035-D9AA-97B7BFF00C9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6126F013-F067-0522-27C0-D81604E92948}"/>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07BE1716-D0BB-A48E-9EF2-92DF494781C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B1A579E3-0F79-FF25-4455-63376607EC5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CAA21F2B-94EA-CD3E-703B-8B5DC2C54D3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09C2DD99-9460-7ED9-1905-FB068631E79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5690FE2E-00E9-8AFD-E995-FA738C98991D}"/>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431A50B0-F73B-BC4B-B555-28847BA1A39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76EF2E64-DFF9-F162-66DD-42A01A54E523}"/>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8FB1C191-F6A9-F6FE-1A80-936EA50DDADC}"/>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235FE8F7-158A-AE13-7E46-32103C0803D9}"/>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5A15B197-2287-508B-7AA3-B4330B4D720B}"/>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BE796438-CD91-5997-5DD5-4F44E992D854}"/>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435F7FD5-9D66-E18E-7CBB-147E9E40A5FC}"/>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3þ&gt;24þ&gt;22þ&gt;20þ&gt;21þ&gt;26þ&gt;27[þaþ]þ&gt;24U3[þxþ]1[þaþ]MF52[þxþ]None[þaþ]D_I[þxþ]SubRowD[þaþ]þ&gt;22FT[þxþ]V[þaþ]þ&gt;21FT[þxþ]V[þaþ]þ&gt;21U12[þxþ]S[þaþ]þ&gt;21U19[þxþ]T[þaþ]þ&gt;21U21[þxþ]&gt;21[þaþ]þ&gt;21U22[þxþ]þNone[þaþ]þ&gt;21U68[þxþ]Y[þaþ]þ&gt;21U4[þxþ]0.23219465167915[þaþ]þ&gt;21U3[þxþ]0.934028440513082[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832565c0869a403d91f2d5bc9235bf1b[þaþ]U1U81[þxþ]Y[þaþ]F192[þxþ]Y[þaþ]þ&gt;21U70[þxþ]TextStyle1[þaþ]þ&gt;21U62[þxþ]Y[þaþ]F190[þxþ]DoubleColorStyle1[þaþ]þ&gt;21U69[þxþ]N[þaþ]F_0[þxþ]0.177347930029178[þaþ]F166[þxþ]N[þaþ]F149[þxþ]InvertedTextStyle1[þaþ]þ&gt;21F148[þxþ]Topic[þaþ]F185[þxþ]437,810241699219[þaþ]F186[þxþ]540,002258300781[þaþ]U1U79[þxþ]0[þaþ]F184[þxþ]N[þaþ]U1U78[þxþ]50[þaþ]U110[þxþ]0[þaþ]U112[þxþ]Infinity[þaþ]F84[þxþ]N[þaþ]F196[þxþ]L[þaþ]F195[þxþ]D[þaþ]F189[þxþ]N[þaþ]þ&gt;21F197[þxþ]Y[þaþ]þ&gt;21F198[þxþ]N[þaþ]F-3[þxþ]Template8[þaþ]F124[þxþ]8[þaþ]F_6[þxþ]0.0769230769230775[þaþ]F209[þxþ]81.16856[þaþ]F210[þxþ]123.315[þaþ]þ&gt;24FT[þxþ]V[þaþ]OL[þxþ]1[þaþ]F222[þxþ]N[þaþ]F236[þxþ]AGENDA[þaþ]U114[þxþ]1[þaþ]þ&gt;21U84[þxþ]Y[þaþ]þ&gt;20F232[þxþ]Y[þaþ]þ&gt;20F233[þxþ]1[þaþ]þ&gt;20U12[þxþ]S[þaþ]þ&gt;20U19[þxþ]L[þaþ]þ&gt;20U10[þxþ]0[þaþ]þ&gt;20U9[þxþ]0[þaþ]þ&gt;20U3[þxþ]1[þaþ]þ&gt;20U4[þxþ]0.17938571732236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60078733308407[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60078733308407[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46141169903809[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54.0804710388184[þaþ]þ&gt;23VA[þxþ]Y[þaþ]þ&gt;23U82[þxþ]168.834091186523[þaþ]þ&gt;23U83[þxþ]29.0674800872803[þaþ]þ&gt;22F193[þxþ]N[þaþ]þ&gt;22VA[þxþ]Y[þaþ]þ&gt;20VA[þxþ]Y[þaþ]þ&gt;20U82[þxþ]174.057952880859[þaþ]þ&gt;20U83[þxþ]58.569450378418[þaþ]þ&gt;22F194[þxþ]Y[þaþ]þ&gt;22U82[þxþ]168.834091186523[þaþ]þ&gt;22U83[þxþ]29.0674800872803[þaþ]þ&gt;21F263[þxþ]7[þaþ]þ&gt;20F263[þxþ]7[þaþ]þ&gt;23F263[þxþ]7[þaþ]þ&gt;24F263[þxþ]7[þaþ]IF263[þxþ]0[þaþ]I_2F269[þxþ]-1[þaþ]I_2F264[þxþ]16[þaþ]I_2F265[þxþ]0[þaþ]F279[þxþ]23.2552[þaþ]F282[þxþ]277.9658[þaþ]F286[þxþ]Classic Color Palette[þaþ]F211[þxþ]N[þaþ]þ&gt;24U5[þxþ]0[þaþ]þ&gt;24U2[þxþ]0[þaþ]þ&gt;23U5[þxþ]10[þaþ]þ&gt;23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6U19[þxþ]P[þaþ]þ&gt;26U12[þxþ]S[þaþ]þ&gt;26U10[þxþ]0[þaþ]þ&gt;26U9[þxþ]0[þaþ]þ&gt;26U3[þxþ]1[þaþ]þ&gt;26U4[þxþ]0.211516820800531[þaþ]þ&gt;26U22[þxþ]þNone[þaþ]þ&gt;26U68[þxþ]Y[þaþ]þ&gt;26F173[þxþ]Y[þaþ]þ&gt;26F179[þxþ]C[þaþ]þ&gt;26F176[þxþ]1[þaþ]þ&gt;26U26[þxþ]Picture Shape 1[þaþ]þ&gt;26U47[þxþ]Image[þaþ]þ&gt;26U69[þxþ]N[þaþ]þ&gt;26F193[þxþ]þ&gt;27[þaþ]þ&gt;26VA[þxþ]Y[þaþ]þ&gt;26F206[þxþ]1[þaþ]þ&gt;26F207[þxþ]0[þaþ]þ&gt;26F263[þxþ]0[þaþ]þ&gt;26FT[þxþ]V[þaþ]þ&gt;26U601[þxþ]Template_balance.png[þaþ]þ&gt;26U602[þxþ]Template_chat.png[þaþ]þ&gt;26U603[þxþ]Template_Tel.png[þaþ]þ&gt;26U604[þxþ]Template_banknotes.png[þaþ]þ&gt;26U605[þxþ]Template_Follup.png[þaþ]þ&gt;26U606[þxþ]Template_Xpeoplechat.png[þaþ]þ&gt;27U19[þxþ]S[þaþ]þ&gt;27U12[þxþ]S[þaþ]þ&gt;27U10[þxþ]0[þaþ]þ&gt;27U9[þxþ]0[þaþ]þ&gt;27U3[þxþ]1[þaþ]þ&gt;27U4[þxþ]0.202622721669141[þaþ]þ&gt;27U22[þxþ]þNone[þaþ]þ&gt;27U68[þxþ]Y[þaþ]þ&gt;27F173[þxþ]N[þaþ]þ&gt;27F179[þxþ]C[þaþ]þ&gt;27F176[þxþ]1[þaþ]þ&gt;27U26[þxþ]Shape 1[þaþ]þ&gt;27U47[þxþ]ImageBackground[þaþ]þ&gt;27U69[þxþ]N[þaþ]þ&gt;27FT[þxþ]V[þaþ]þ&gt;27F263[þxþ]4[þaþ]F302[þxþ]1_Colored[þaþ]F300[þxþ]01_Agenda[þaþ]F301[þxþ]01_Standard[þaþ]þ&gt;23F303[þxþ]55[þaþ]þ&gt;24F303[þxþ]53[þaþ]þ&gt;22F303[þxþ]57[þaþ]þ&gt;20F303[þxþ]59[þaþ]þ&gt;21F303[þxþ]65[þaþ]þ&gt;26F303[þxþ]76[þaþ]þ&gt;27F303[þxþ]41[þaþ]þ&gt;26U5[þxþ]0[þaþ]þ&gt;26U2[þxþ]0[þaþ]þ&gt;27U5[þxþ]3[þaþ]þ&gt;27U2[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5B908D0D-916A-C59C-FA6C-7484F1FBC05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D5C5D321-56DF-DA1A-935A-E78ED8F0BE5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25DA35C6-F70F-91B2-7DF4-C75E2C22117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406" name="þ&gt;27" hidden="1" title="S">
              <a:extLst>
                <a:ext uri="{FF2B5EF4-FFF2-40B4-BE49-F238E27FC236}">
                  <a16:creationId xmlns:a16="http://schemas.microsoft.com/office/drawing/2014/main" id="{F904B7B1-ABBC-A917-5C19-FBD0097B755C}"/>
                </a:ext>
              </a:extLst>
            </p:cNvPr>
            <p:cNvSpPr>
              <a:spLocks/>
            </p:cNvSpPr>
            <p:nvPr/>
          </p:nvSpPr>
          <p:spPr>
            <a:xfrm>
              <a:off x="3695700" y="1333500"/>
              <a:ext cx="12700" cy="12700"/>
            </a:xfrm>
            <a:prstGeom prst="rect">
              <a:avLst/>
            </a:prstGeom>
            <a:solidFill>
              <a:schemeClr val="dk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408" name="þ-27" hidden="1">
              <a:extLst>
                <a:ext uri="{FF2B5EF4-FFF2-40B4-BE49-F238E27FC236}">
                  <a16:creationId xmlns:a16="http://schemas.microsoft.com/office/drawing/2014/main" id="{234E4049-BD9E-365F-ADC3-31442A6DC34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4" name="þ-26" hidden="1">
              <a:extLst>
                <a:ext uri="{FF2B5EF4-FFF2-40B4-BE49-F238E27FC236}">
                  <a16:creationId xmlns:a16="http://schemas.microsoft.com/office/drawing/2014/main" id="{B4789F4F-C61A-27CB-A580-949C4B195DD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9DC2DC34-1E7D-6869-2C0F-37A659D756AC}"/>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74" name="þ&gt;24L" hidden="1" title="S">
              <a:extLst>
                <a:ext uri="{FF2B5EF4-FFF2-40B4-BE49-F238E27FC236}">
                  <a16:creationId xmlns:a16="http://schemas.microsoft.com/office/drawing/2014/main" id="{49EC9EBE-53EC-20F5-48F5-114822A2240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6" name="þ&gt;24à" hidden="1" title="S">
              <a:extLst>
                <a:ext uri="{FF2B5EF4-FFF2-40B4-BE49-F238E27FC236}">
                  <a16:creationId xmlns:a16="http://schemas.microsoft.com/office/drawing/2014/main" id="{BF64A580-3BF1-26B0-6ABF-042991A522F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6" name="þ&gt;23L" hidden="1" title="S">
              <a:extLst>
                <a:ext uri="{FF2B5EF4-FFF2-40B4-BE49-F238E27FC236}">
                  <a16:creationId xmlns:a16="http://schemas.microsoft.com/office/drawing/2014/main" id="{3021DCAD-4953-4E54-7240-3F85736F2AC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8" name="þ&gt;23à" hidden="1" title="S">
              <a:extLst>
                <a:ext uri="{FF2B5EF4-FFF2-40B4-BE49-F238E27FC236}">
                  <a16:creationId xmlns:a16="http://schemas.microsoft.com/office/drawing/2014/main" id="{7CA97424-8F7F-4C96-8EC4-74D3CE8B061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48738608-D432-A921-9FBC-7D74B503BC8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38EB2870-7806-1EEE-602B-1AD1AA64B30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C948CCF7-88C8-9145-1A8E-44CA3D0706D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117FA473-1ED8-379B-74CA-6D411A3409A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0" name="þ&gt;24" hidden="1" title="S">
              <a:extLst>
                <a:ext uri="{FF2B5EF4-FFF2-40B4-BE49-F238E27FC236}">
                  <a16:creationId xmlns:a16="http://schemas.microsoft.com/office/drawing/2014/main" id="{F064AD6C-D355-A447-6732-BE5FC4E2F37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72" name="þ-24" hidden="1">
              <a:extLst>
                <a:ext uri="{FF2B5EF4-FFF2-40B4-BE49-F238E27FC236}">
                  <a16:creationId xmlns:a16="http://schemas.microsoft.com/office/drawing/2014/main" id="{7667DAA3-FFB7-E62D-7FD6-2E6FCDB2B75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2" name="þ&gt;23" hidden="1" title="S">
              <a:extLst>
                <a:ext uri="{FF2B5EF4-FFF2-40B4-BE49-F238E27FC236}">
                  <a16:creationId xmlns:a16="http://schemas.microsoft.com/office/drawing/2014/main" id="{88FDEE72-49CF-B69D-705F-E1AD2A1ED00E}"/>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200">
                <a:solidFill>
                  <a:schemeClr val="tx1">
                    <a:lumMod val="50000"/>
                    <a:lumOff val="50000"/>
                  </a:schemeClr>
                </a:solidFill>
                <a:latin typeface="Bierstadt" panose="020B0004020202020204" pitchFamily="34" charset="0"/>
              </a:endParaRPr>
            </a:p>
          </p:txBody>
        </p:sp>
        <p:sp>
          <p:nvSpPr>
            <p:cNvPr id="364" name="þ-23" hidden="1">
              <a:extLst>
                <a:ext uri="{FF2B5EF4-FFF2-40B4-BE49-F238E27FC236}">
                  <a16:creationId xmlns:a16="http://schemas.microsoft.com/office/drawing/2014/main" id="{511F7E2A-9ED8-9FFF-BF3D-38E39D85347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9FECF2BA-27F3-2215-9494-3AA2CDFE298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200">
                <a:solidFill>
                  <a:schemeClr val="tx1">
                    <a:lumMod val="50000"/>
                    <a:lumOff val="5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A83F925D-DE97-89C1-3BB6-5C655A2788E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D6ABA449-0FDF-97BD-83E8-3C9C52E9588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tx1">
                    <a:lumMod val="50000"/>
                    <a:lumOff val="5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7E9A2D6A-5493-4437-49EA-D3847D59501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B0BE358C-96C0-F69A-9B8A-32E5220612A4}"/>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541DA8C5-A0BD-BF66-C7AA-30303382F92F}"/>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5371D595-10EB-F8E0-9979-5E72D346E3FB}"/>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FFB21142-344D-F7D2-2E1C-74419951282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86D3BC5C-7940-FED2-9CBA-ECDE02CB4D6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600">
                <a:solidFill>
                  <a:schemeClr val="tx1">
                    <a:lumMod val="100000"/>
                  </a:schemeClr>
                </a:solidFill>
                <a:latin typeface="Bierstadt" panose="020B0004020202020204" pitchFamily="34" charset="0"/>
              </a:endParaRPr>
            </a:p>
          </p:txBody>
        </p:sp>
        <p:sp>
          <p:nvSpPr>
            <p:cNvPr id="396" name="þ-21" hidden="1">
              <a:extLst>
                <a:ext uri="{FF2B5EF4-FFF2-40B4-BE49-F238E27FC236}">
                  <a16:creationId xmlns:a16="http://schemas.microsoft.com/office/drawing/2014/main" id="{004E9A09-0DE5-E638-D36F-085C0CEECF88}"/>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061E21AB-41FA-1096-1717-D6A9B9997BC9}"/>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3BC9955C-B111-2F64-5AF3-68EEF3AE150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79A2F7A4-C421-E5DC-47B8-F18A8592717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D138255E-4639-D892-668F-FBEF256BDA2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D6A35FCA-8F81-996A-690A-8D196F28999C}"/>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9BC22B0A-2657-7E4C-2CEE-4AD9373B5FA7}"/>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A0C310E2-C4F3-F1FB-7958-FB189A9394FC}"/>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1">
                    <a:lumMod val="100000"/>
                  </a:scheme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C938E5A3-2FF4-6D9F-CF97-F17C86B4D61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A8CC451B-BE88-CB59-A959-800575D5A9C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402" name="þ&gt;26" hidden="1" title="S">
              <a:extLst>
                <a:ext uri="{FF2B5EF4-FFF2-40B4-BE49-F238E27FC236}">
                  <a16:creationId xmlns:a16="http://schemas.microsoft.com/office/drawing/2014/main" id="{EA6F684A-D4CA-AC46-AA93-6EC5C3A6A450}"/>
                </a:ext>
              </a:extLst>
            </p:cNvPr>
            <p:cNvSpPr>
              <a:spLocks/>
            </p:cNvSpPr>
            <p:nvPr/>
          </p:nvSpPr>
          <p:spPr>
            <a:xfrm>
              <a:off x="3695700" y="1333500"/>
              <a:ext cx="12700" cy="12700"/>
            </a:xfrm>
            <a:prstGeom prst="rect">
              <a:avLst/>
            </a:pr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1">
                    <a:lumMod val="100000"/>
                  </a:schemeClr>
                </a:solidFill>
                <a:latin typeface="Bierstadt" panose="020B0004020202020204" pitchFamily="34" charset="0"/>
              </a:endParaRPr>
            </a:p>
          </p:txBody>
        </p:sp>
        <p:sp>
          <p:nvSpPr>
            <p:cNvPr id="360" name="þZ7" hidden="1">
              <a:extLst>
                <a:ext uri="{FF2B5EF4-FFF2-40B4-BE49-F238E27FC236}">
                  <a16:creationId xmlns:a16="http://schemas.microsoft.com/office/drawing/2014/main" id="{DEC44F5D-2D09-2A8A-7C64-328CFA3CE692}"/>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1">
                    <a:lumMod val="100000"/>
                  </a:schemeClr>
                </a:solidFill>
                <a:latin typeface="Bierstadt" panose="020B0004020202020204" pitchFamily="34" charset="0"/>
              </a:endParaRPr>
            </a:p>
          </p:txBody>
        </p:sp>
        <p:sp>
          <p:nvSpPr>
            <p:cNvPr id="436" name="þ&gt;21#1|T" title="þ\#1_1|1||&gt;21|">
              <a:extLst>
                <a:ext uri="{FF2B5EF4-FFF2-40B4-BE49-F238E27FC236}">
                  <a16:creationId xmlns:a16="http://schemas.microsoft.com/office/drawing/2014/main" id="{13A2D4DD-0997-A3F1-438A-27B365D0EDD5}"/>
                </a:ext>
              </a:extLst>
            </p:cNvPr>
            <p:cNvSpPr>
              <a:spLocks/>
            </p:cNvSpPr>
            <p:nvPr/>
          </p:nvSpPr>
          <p:spPr>
            <a:xfrm>
              <a:off x="3619500" y="1815208"/>
              <a:ext cx="2692400" cy="59567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1">
                      <a:lumMod val="100000"/>
                    </a:schemeClr>
                  </a:solidFill>
                  <a:latin typeface="Bierstadt" panose="020B0004020202020204" pitchFamily="34" charset="0"/>
                </a:rPr>
                <a:t>PLACEHOLDER</a:t>
              </a:r>
            </a:p>
          </p:txBody>
        </p:sp>
        <p:sp>
          <p:nvSpPr>
            <p:cNvPr id="437" name="þ&gt;21#2|T" title="þ\#1_2|2||&gt;21|">
              <a:extLst>
                <a:ext uri="{FF2B5EF4-FFF2-40B4-BE49-F238E27FC236}">
                  <a16:creationId xmlns:a16="http://schemas.microsoft.com/office/drawing/2014/main" id="{6226BB2D-FE6F-737F-A713-958844D259E9}"/>
                </a:ext>
              </a:extLst>
            </p:cNvPr>
            <p:cNvSpPr>
              <a:spLocks/>
            </p:cNvSpPr>
            <p:nvPr/>
          </p:nvSpPr>
          <p:spPr>
            <a:xfrm>
              <a:off x="6413500" y="1815208"/>
              <a:ext cx="2692400" cy="59567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1">
                      <a:lumMod val="100000"/>
                    </a:schemeClr>
                  </a:solidFill>
                  <a:latin typeface="Bierstadt" panose="020B0004020202020204" pitchFamily="34" charset="0"/>
                </a:rPr>
                <a:t>PLACEHOLDER</a:t>
              </a:r>
            </a:p>
          </p:txBody>
        </p:sp>
        <p:sp>
          <p:nvSpPr>
            <p:cNvPr id="438" name="þ&gt;21#3|T" title="þ\#1_3|3||&gt;21|">
              <a:extLst>
                <a:ext uri="{FF2B5EF4-FFF2-40B4-BE49-F238E27FC236}">
                  <a16:creationId xmlns:a16="http://schemas.microsoft.com/office/drawing/2014/main" id="{2D5BC8F8-4DF7-86CB-B354-A28CAFBB651A}"/>
                </a:ext>
              </a:extLst>
            </p:cNvPr>
            <p:cNvSpPr>
              <a:spLocks/>
            </p:cNvSpPr>
            <p:nvPr/>
          </p:nvSpPr>
          <p:spPr>
            <a:xfrm>
              <a:off x="9207500" y="1815208"/>
              <a:ext cx="2692400" cy="59567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1">
                      <a:lumMod val="100000"/>
                    </a:schemeClr>
                  </a:solidFill>
                  <a:latin typeface="Bierstadt" panose="020B0004020202020204" pitchFamily="34" charset="0"/>
                </a:rPr>
                <a:t>PLACEHOLDER</a:t>
              </a:r>
            </a:p>
          </p:txBody>
        </p:sp>
        <p:sp>
          <p:nvSpPr>
            <p:cNvPr id="439" name="þ&gt;21#4|T" title="þ\#1_4|4||&gt;21|">
              <a:extLst>
                <a:ext uri="{FF2B5EF4-FFF2-40B4-BE49-F238E27FC236}">
                  <a16:creationId xmlns:a16="http://schemas.microsoft.com/office/drawing/2014/main" id="{8081419D-65D3-D4F8-BF74-D3E1C9EA18B5}"/>
                </a:ext>
              </a:extLst>
            </p:cNvPr>
            <p:cNvSpPr>
              <a:spLocks/>
            </p:cNvSpPr>
            <p:nvPr/>
          </p:nvSpPr>
          <p:spPr>
            <a:xfrm>
              <a:off x="3619500" y="4482208"/>
              <a:ext cx="2692400" cy="59567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1">
                      <a:lumMod val="100000"/>
                    </a:schemeClr>
                  </a:solidFill>
                  <a:latin typeface="Bierstadt" panose="020B0004020202020204" pitchFamily="34" charset="0"/>
                </a:rPr>
                <a:t>PLACEHOLDER</a:t>
              </a:r>
            </a:p>
          </p:txBody>
        </p:sp>
        <p:sp>
          <p:nvSpPr>
            <p:cNvPr id="440" name="þ&gt;21#5|T" title="þ\#1_5|5||&gt;21|">
              <a:extLst>
                <a:ext uri="{FF2B5EF4-FFF2-40B4-BE49-F238E27FC236}">
                  <a16:creationId xmlns:a16="http://schemas.microsoft.com/office/drawing/2014/main" id="{398F3F92-B6CB-D103-FC47-BC70909A2589}"/>
                </a:ext>
              </a:extLst>
            </p:cNvPr>
            <p:cNvSpPr>
              <a:spLocks/>
            </p:cNvSpPr>
            <p:nvPr/>
          </p:nvSpPr>
          <p:spPr>
            <a:xfrm>
              <a:off x="6413500" y="4482208"/>
              <a:ext cx="2692400" cy="59567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1">
                      <a:lumMod val="100000"/>
                    </a:schemeClr>
                  </a:solidFill>
                  <a:latin typeface="Bierstadt" panose="020B0004020202020204" pitchFamily="34" charset="0"/>
                </a:rPr>
                <a:t>PLACEHOLDER</a:t>
              </a:r>
            </a:p>
          </p:txBody>
        </p:sp>
        <p:sp>
          <p:nvSpPr>
            <p:cNvPr id="441" name="þ&gt;21#6|T" title="þ\#1_6|6||&gt;21|">
              <a:extLst>
                <a:ext uri="{FF2B5EF4-FFF2-40B4-BE49-F238E27FC236}">
                  <a16:creationId xmlns:a16="http://schemas.microsoft.com/office/drawing/2014/main" id="{43C09E51-52E0-DF74-4EBB-DC915CC01270}"/>
                </a:ext>
              </a:extLst>
            </p:cNvPr>
            <p:cNvSpPr>
              <a:spLocks/>
            </p:cNvSpPr>
            <p:nvPr/>
          </p:nvSpPr>
          <p:spPr>
            <a:xfrm>
              <a:off x="9207500" y="4482208"/>
              <a:ext cx="2692400" cy="595672"/>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a:solidFill>
                    <a:schemeClr val="tx1">
                      <a:lumMod val="100000"/>
                    </a:schemeClr>
                  </a:solidFill>
                  <a:latin typeface="Bierstadt" panose="020B0004020202020204" pitchFamily="34" charset="0"/>
                </a:rPr>
                <a:t>PLACEHOLDER</a:t>
              </a:r>
            </a:p>
          </p:txBody>
        </p:sp>
        <p:sp>
          <p:nvSpPr>
            <p:cNvPr id="442" name="þ&gt;20#1|L" title="þ\#1_1|1||&gt;20|">
              <a:extLst>
                <a:ext uri="{FF2B5EF4-FFF2-40B4-BE49-F238E27FC236}">
                  <a16:creationId xmlns:a16="http://schemas.microsoft.com/office/drawing/2014/main" id="{A3CA5EFC-7ABE-40B5-FEB1-9FD2AB675462}"/>
                </a:ext>
              </a:extLst>
            </p:cNvPr>
            <p:cNvSpPr>
              <a:spLocks/>
            </p:cNvSpPr>
            <p:nvPr/>
          </p:nvSpPr>
          <p:spPr>
            <a:xfrm>
              <a:off x="3619500" y="2410881"/>
              <a:ext cx="2692400" cy="46019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1">
                      <a:lumMod val="50000"/>
                      <a:lumOff val="50000"/>
                    </a:schemeClr>
                  </a:solidFill>
                  <a:latin typeface="Bierstadt" panose="020B0004020202020204" pitchFamily="34" charset="0"/>
                </a:rPr>
                <a:t>09:00-10:00</a:t>
              </a:r>
            </a:p>
          </p:txBody>
        </p:sp>
        <p:sp>
          <p:nvSpPr>
            <p:cNvPr id="443" name="þ&gt;20#2|L" title="þ\#1_2|2||&gt;20|">
              <a:extLst>
                <a:ext uri="{FF2B5EF4-FFF2-40B4-BE49-F238E27FC236}">
                  <a16:creationId xmlns:a16="http://schemas.microsoft.com/office/drawing/2014/main" id="{FA213C8C-CBA7-D1E5-91F4-CD36DF180529}"/>
                </a:ext>
              </a:extLst>
            </p:cNvPr>
            <p:cNvSpPr>
              <a:spLocks/>
            </p:cNvSpPr>
            <p:nvPr/>
          </p:nvSpPr>
          <p:spPr>
            <a:xfrm>
              <a:off x="6413500" y="2410881"/>
              <a:ext cx="2692400" cy="46019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1">
                      <a:lumMod val="50000"/>
                      <a:lumOff val="50000"/>
                    </a:schemeClr>
                  </a:solidFill>
                  <a:latin typeface="Bierstadt" panose="020B0004020202020204" pitchFamily="34" charset="0"/>
                </a:rPr>
                <a:t>10:00-11:00</a:t>
              </a:r>
            </a:p>
          </p:txBody>
        </p:sp>
        <p:sp>
          <p:nvSpPr>
            <p:cNvPr id="444" name="þ&gt;20#3|L" title="þ\#1_3|3||&gt;20|">
              <a:extLst>
                <a:ext uri="{FF2B5EF4-FFF2-40B4-BE49-F238E27FC236}">
                  <a16:creationId xmlns:a16="http://schemas.microsoft.com/office/drawing/2014/main" id="{366DD383-452F-437A-27ED-1EAF00B2E97A}"/>
                </a:ext>
              </a:extLst>
            </p:cNvPr>
            <p:cNvSpPr>
              <a:spLocks/>
            </p:cNvSpPr>
            <p:nvPr/>
          </p:nvSpPr>
          <p:spPr>
            <a:xfrm>
              <a:off x="9207500" y="2410881"/>
              <a:ext cx="2692400" cy="46019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1">
                      <a:lumMod val="50000"/>
                      <a:lumOff val="50000"/>
                    </a:schemeClr>
                  </a:solidFill>
                  <a:latin typeface="Bierstadt" panose="020B0004020202020204" pitchFamily="34" charset="0"/>
                </a:rPr>
                <a:t>11:00-12:00</a:t>
              </a:r>
            </a:p>
          </p:txBody>
        </p:sp>
        <p:sp>
          <p:nvSpPr>
            <p:cNvPr id="445" name="þ&gt;20#4|L" title="þ\#1_4|4||&gt;20|">
              <a:extLst>
                <a:ext uri="{FF2B5EF4-FFF2-40B4-BE49-F238E27FC236}">
                  <a16:creationId xmlns:a16="http://schemas.microsoft.com/office/drawing/2014/main" id="{7A81E434-B458-FA0B-60FE-DB9A4456B543}"/>
                </a:ext>
              </a:extLst>
            </p:cNvPr>
            <p:cNvSpPr>
              <a:spLocks/>
            </p:cNvSpPr>
            <p:nvPr/>
          </p:nvSpPr>
          <p:spPr>
            <a:xfrm>
              <a:off x="3619500" y="5077880"/>
              <a:ext cx="2692400" cy="46019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1">
                      <a:lumMod val="50000"/>
                      <a:lumOff val="50000"/>
                    </a:schemeClr>
                  </a:solidFill>
                  <a:latin typeface="Bierstadt" panose="020B0004020202020204" pitchFamily="34" charset="0"/>
                </a:rPr>
                <a:t>12:00-13:00</a:t>
              </a:r>
            </a:p>
          </p:txBody>
        </p:sp>
        <p:sp>
          <p:nvSpPr>
            <p:cNvPr id="446" name="þ&gt;20#5|L" title="þ\#1_5|5||&gt;20|">
              <a:extLst>
                <a:ext uri="{FF2B5EF4-FFF2-40B4-BE49-F238E27FC236}">
                  <a16:creationId xmlns:a16="http://schemas.microsoft.com/office/drawing/2014/main" id="{80A14058-278D-140E-EEC0-6D2B907CDC3A}"/>
                </a:ext>
              </a:extLst>
            </p:cNvPr>
            <p:cNvSpPr>
              <a:spLocks/>
            </p:cNvSpPr>
            <p:nvPr/>
          </p:nvSpPr>
          <p:spPr>
            <a:xfrm>
              <a:off x="6413500" y="5077880"/>
              <a:ext cx="2692400" cy="46019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1">
                      <a:lumMod val="50000"/>
                      <a:lumOff val="50000"/>
                    </a:schemeClr>
                  </a:solidFill>
                  <a:latin typeface="Bierstadt" panose="020B0004020202020204" pitchFamily="34" charset="0"/>
                </a:rPr>
                <a:t>13:00-14:00</a:t>
              </a:r>
            </a:p>
          </p:txBody>
        </p:sp>
        <p:sp>
          <p:nvSpPr>
            <p:cNvPr id="447" name="þ&gt;20#6|L" title="þ\#1_6|6||&gt;20|">
              <a:extLst>
                <a:ext uri="{FF2B5EF4-FFF2-40B4-BE49-F238E27FC236}">
                  <a16:creationId xmlns:a16="http://schemas.microsoft.com/office/drawing/2014/main" id="{1F39BB22-00A0-70F3-22CB-5D059F50144C}"/>
                </a:ext>
              </a:extLst>
            </p:cNvPr>
            <p:cNvSpPr>
              <a:spLocks/>
            </p:cNvSpPr>
            <p:nvPr/>
          </p:nvSpPr>
          <p:spPr>
            <a:xfrm>
              <a:off x="9207500" y="5077880"/>
              <a:ext cx="2692400" cy="46019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1">
                      <a:lumMod val="50000"/>
                      <a:lumOff val="50000"/>
                    </a:schemeClr>
                  </a:solidFill>
                  <a:latin typeface="Bierstadt" panose="020B0004020202020204" pitchFamily="34" charset="0"/>
                </a:rPr>
                <a:t>14:00-15:00</a:t>
              </a:r>
            </a:p>
          </p:txBody>
        </p:sp>
        <p:sp>
          <p:nvSpPr>
            <p:cNvPr id="448" name="þ&gt;22#1|L" title="þ\#1_1|1||&gt;22|60">
              <a:extLst>
                <a:ext uri="{FF2B5EF4-FFF2-40B4-BE49-F238E27FC236}">
                  <a16:creationId xmlns:a16="http://schemas.microsoft.com/office/drawing/2014/main" id="{FC91199E-5DE9-AAC1-14EC-DD633E31B958}"/>
                </a:ext>
              </a:extLst>
            </p:cNvPr>
            <p:cNvSpPr>
              <a:spLocks/>
            </p:cNvSpPr>
            <p:nvPr/>
          </p:nvSpPr>
          <p:spPr>
            <a:xfrm>
              <a:off x="3619500" y="2871077"/>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1">
                      <a:lumMod val="50000"/>
                      <a:lumOff val="50000"/>
                    </a:schemeClr>
                  </a:solidFill>
                  <a:latin typeface="Bierstadt" panose="020B0004020202020204" pitchFamily="34" charset="0"/>
                </a:rPr>
                <a:t>60 min</a:t>
              </a:r>
            </a:p>
          </p:txBody>
        </p:sp>
        <p:sp>
          <p:nvSpPr>
            <p:cNvPr id="449" name="þ&gt;22#2|L" title="þ\#1_2|2||&gt;22|60">
              <a:extLst>
                <a:ext uri="{FF2B5EF4-FFF2-40B4-BE49-F238E27FC236}">
                  <a16:creationId xmlns:a16="http://schemas.microsoft.com/office/drawing/2014/main" id="{C5FA1338-FA95-BA4F-9EB3-3AAE70696606}"/>
                </a:ext>
              </a:extLst>
            </p:cNvPr>
            <p:cNvSpPr>
              <a:spLocks/>
            </p:cNvSpPr>
            <p:nvPr/>
          </p:nvSpPr>
          <p:spPr>
            <a:xfrm>
              <a:off x="6413500" y="2871077"/>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1">
                      <a:lumMod val="50000"/>
                      <a:lumOff val="50000"/>
                    </a:schemeClr>
                  </a:solidFill>
                  <a:latin typeface="Bierstadt" panose="020B0004020202020204" pitchFamily="34" charset="0"/>
                </a:rPr>
                <a:t>60 min</a:t>
              </a:r>
            </a:p>
          </p:txBody>
        </p:sp>
        <p:sp>
          <p:nvSpPr>
            <p:cNvPr id="450" name="þ&gt;22#3|L" title="þ\#1_3|3||&gt;22|60">
              <a:extLst>
                <a:ext uri="{FF2B5EF4-FFF2-40B4-BE49-F238E27FC236}">
                  <a16:creationId xmlns:a16="http://schemas.microsoft.com/office/drawing/2014/main" id="{61C25F76-563F-2E7D-F5B1-57C451F8BF32}"/>
                </a:ext>
              </a:extLst>
            </p:cNvPr>
            <p:cNvSpPr>
              <a:spLocks/>
            </p:cNvSpPr>
            <p:nvPr/>
          </p:nvSpPr>
          <p:spPr>
            <a:xfrm>
              <a:off x="9207500" y="2871077"/>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1">
                      <a:lumMod val="50000"/>
                      <a:lumOff val="50000"/>
                    </a:schemeClr>
                  </a:solidFill>
                  <a:latin typeface="Bierstadt" panose="020B0004020202020204" pitchFamily="34" charset="0"/>
                </a:rPr>
                <a:t>60 min</a:t>
              </a:r>
            </a:p>
          </p:txBody>
        </p:sp>
        <p:sp>
          <p:nvSpPr>
            <p:cNvPr id="451" name="þ&gt;22#4|L" title="þ\#1_4|4||&gt;22|60">
              <a:extLst>
                <a:ext uri="{FF2B5EF4-FFF2-40B4-BE49-F238E27FC236}">
                  <a16:creationId xmlns:a16="http://schemas.microsoft.com/office/drawing/2014/main" id="{7236E85C-374F-EA3B-6BD6-9B2E261548B1}"/>
                </a:ext>
              </a:extLst>
            </p:cNvPr>
            <p:cNvSpPr>
              <a:spLocks/>
            </p:cNvSpPr>
            <p:nvPr/>
          </p:nvSpPr>
          <p:spPr>
            <a:xfrm>
              <a:off x="3619500" y="5538077"/>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1">
                      <a:lumMod val="50000"/>
                      <a:lumOff val="50000"/>
                    </a:schemeClr>
                  </a:solidFill>
                  <a:latin typeface="Bierstadt" panose="020B0004020202020204" pitchFamily="34" charset="0"/>
                </a:rPr>
                <a:t>60 min</a:t>
              </a:r>
            </a:p>
          </p:txBody>
        </p:sp>
        <p:sp>
          <p:nvSpPr>
            <p:cNvPr id="452" name="þ&gt;22#5|L" title="þ\#1_5|5||&gt;22|60">
              <a:extLst>
                <a:ext uri="{FF2B5EF4-FFF2-40B4-BE49-F238E27FC236}">
                  <a16:creationId xmlns:a16="http://schemas.microsoft.com/office/drawing/2014/main" id="{267527F9-30E0-CC93-DF44-000905B70DC6}"/>
                </a:ext>
              </a:extLst>
            </p:cNvPr>
            <p:cNvSpPr>
              <a:spLocks/>
            </p:cNvSpPr>
            <p:nvPr/>
          </p:nvSpPr>
          <p:spPr>
            <a:xfrm>
              <a:off x="6413500" y="5538077"/>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1">
                      <a:lumMod val="50000"/>
                      <a:lumOff val="50000"/>
                    </a:schemeClr>
                  </a:solidFill>
                  <a:latin typeface="Bierstadt" panose="020B0004020202020204" pitchFamily="34" charset="0"/>
                </a:rPr>
                <a:t>60 min</a:t>
              </a:r>
            </a:p>
          </p:txBody>
        </p:sp>
        <p:sp>
          <p:nvSpPr>
            <p:cNvPr id="453" name="þ&gt;22#6|L" title="þ\#1_6|6||&gt;22|60">
              <a:extLst>
                <a:ext uri="{FF2B5EF4-FFF2-40B4-BE49-F238E27FC236}">
                  <a16:creationId xmlns:a16="http://schemas.microsoft.com/office/drawing/2014/main" id="{98B6D184-E73F-14D5-63EB-772A6C191367}"/>
                </a:ext>
              </a:extLst>
            </p:cNvPr>
            <p:cNvSpPr>
              <a:spLocks/>
            </p:cNvSpPr>
            <p:nvPr/>
          </p:nvSpPr>
          <p:spPr>
            <a:xfrm>
              <a:off x="9207500" y="5538077"/>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1">
                      <a:lumMod val="50000"/>
                      <a:lumOff val="50000"/>
                    </a:schemeClr>
                  </a:solidFill>
                  <a:latin typeface="Bierstadt" panose="020B0004020202020204" pitchFamily="34" charset="0"/>
                </a:rPr>
                <a:t>60 min</a:t>
              </a:r>
            </a:p>
          </p:txBody>
        </p:sp>
        <p:sp>
          <p:nvSpPr>
            <p:cNvPr id="454" name="þ&gt;23#1|T" title="þ\#1_1|1||&gt;23|">
              <a:extLst>
                <a:ext uri="{FF2B5EF4-FFF2-40B4-BE49-F238E27FC236}">
                  <a16:creationId xmlns:a16="http://schemas.microsoft.com/office/drawing/2014/main" id="{012C1B8B-C8A4-45DB-B84F-12BDD5F56D4B}"/>
                </a:ext>
              </a:extLst>
            </p:cNvPr>
            <p:cNvSpPr>
              <a:spLocks/>
            </p:cNvSpPr>
            <p:nvPr/>
          </p:nvSpPr>
          <p:spPr>
            <a:xfrm>
              <a:off x="3619500" y="3281743"/>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1">
                      <a:lumMod val="50000"/>
                      <a:lumOff val="50000"/>
                    </a:schemeClr>
                  </a:solidFill>
                  <a:latin typeface="Bierstadt" panose="020B0004020202020204" pitchFamily="34" charset="0"/>
                </a:rPr>
                <a:t>Add Speaker</a:t>
              </a:r>
            </a:p>
          </p:txBody>
        </p:sp>
        <p:sp>
          <p:nvSpPr>
            <p:cNvPr id="455" name="þ&gt;23#2|T" title="þ\#1_2|2||&gt;23|">
              <a:extLst>
                <a:ext uri="{FF2B5EF4-FFF2-40B4-BE49-F238E27FC236}">
                  <a16:creationId xmlns:a16="http://schemas.microsoft.com/office/drawing/2014/main" id="{EBC25A17-C4D9-0B21-D2C2-7B6632C5B769}"/>
                </a:ext>
              </a:extLst>
            </p:cNvPr>
            <p:cNvSpPr>
              <a:spLocks/>
            </p:cNvSpPr>
            <p:nvPr/>
          </p:nvSpPr>
          <p:spPr>
            <a:xfrm>
              <a:off x="6413500" y="3281743"/>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1">
                      <a:lumMod val="50000"/>
                      <a:lumOff val="50000"/>
                    </a:schemeClr>
                  </a:solidFill>
                  <a:latin typeface="Bierstadt" panose="020B0004020202020204" pitchFamily="34" charset="0"/>
                </a:rPr>
                <a:t>Add Speaker</a:t>
              </a:r>
            </a:p>
          </p:txBody>
        </p:sp>
        <p:sp>
          <p:nvSpPr>
            <p:cNvPr id="456" name="þ&gt;23#3|T" title="þ\#1_3|3||&gt;23|">
              <a:extLst>
                <a:ext uri="{FF2B5EF4-FFF2-40B4-BE49-F238E27FC236}">
                  <a16:creationId xmlns:a16="http://schemas.microsoft.com/office/drawing/2014/main" id="{622319D9-A7FA-EE1A-320C-DF629AB00D47}"/>
                </a:ext>
              </a:extLst>
            </p:cNvPr>
            <p:cNvSpPr>
              <a:spLocks/>
            </p:cNvSpPr>
            <p:nvPr/>
          </p:nvSpPr>
          <p:spPr>
            <a:xfrm>
              <a:off x="9207500" y="3281743"/>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1">
                      <a:lumMod val="50000"/>
                      <a:lumOff val="50000"/>
                    </a:schemeClr>
                  </a:solidFill>
                  <a:latin typeface="Bierstadt" panose="020B0004020202020204" pitchFamily="34" charset="0"/>
                </a:rPr>
                <a:t>Add Speaker</a:t>
              </a:r>
            </a:p>
          </p:txBody>
        </p:sp>
        <p:sp>
          <p:nvSpPr>
            <p:cNvPr id="457" name="þ&gt;23#4|T" title="þ\#1_4|4||&gt;23|">
              <a:extLst>
                <a:ext uri="{FF2B5EF4-FFF2-40B4-BE49-F238E27FC236}">
                  <a16:creationId xmlns:a16="http://schemas.microsoft.com/office/drawing/2014/main" id="{D559D116-8358-B186-CE91-E708863B552C}"/>
                </a:ext>
              </a:extLst>
            </p:cNvPr>
            <p:cNvSpPr>
              <a:spLocks/>
            </p:cNvSpPr>
            <p:nvPr/>
          </p:nvSpPr>
          <p:spPr>
            <a:xfrm>
              <a:off x="3619500" y="5948743"/>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1">
                      <a:lumMod val="50000"/>
                      <a:lumOff val="50000"/>
                    </a:schemeClr>
                  </a:solidFill>
                  <a:latin typeface="Bierstadt" panose="020B0004020202020204" pitchFamily="34" charset="0"/>
                </a:rPr>
                <a:t>Add Speaker</a:t>
              </a:r>
            </a:p>
          </p:txBody>
        </p:sp>
        <p:sp>
          <p:nvSpPr>
            <p:cNvPr id="458" name="þ&gt;23#5|T" title="þ\#1_5|5||&gt;23|">
              <a:extLst>
                <a:ext uri="{FF2B5EF4-FFF2-40B4-BE49-F238E27FC236}">
                  <a16:creationId xmlns:a16="http://schemas.microsoft.com/office/drawing/2014/main" id="{3D37C90F-A3EB-B0F9-30AD-B9B3110890FB}"/>
                </a:ext>
              </a:extLst>
            </p:cNvPr>
            <p:cNvSpPr>
              <a:spLocks/>
            </p:cNvSpPr>
            <p:nvPr/>
          </p:nvSpPr>
          <p:spPr>
            <a:xfrm>
              <a:off x="6413500" y="5948743"/>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1">
                      <a:lumMod val="50000"/>
                      <a:lumOff val="50000"/>
                    </a:schemeClr>
                  </a:solidFill>
                  <a:latin typeface="Bierstadt" panose="020B0004020202020204" pitchFamily="34" charset="0"/>
                </a:rPr>
                <a:t>Add Speaker</a:t>
              </a:r>
            </a:p>
          </p:txBody>
        </p:sp>
        <p:sp>
          <p:nvSpPr>
            <p:cNvPr id="459" name="þ&gt;23#6|T" title="þ\#1_6|6||&gt;23|">
              <a:extLst>
                <a:ext uri="{FF2B5EF4-FFF2-40B4-BE49-F238E27FC236}">
                  <a16:creationId xmlns:a16="http://schemas.microsoft.com/office/drawing/2014/main" id="{5CE0E4E5-B0F1-DAF6-777F-D350B9A8E55A}"/>
                </a:ext>
              </a:extLst>
            </p:cNvPr>
            <p:cNvSpPr>
              <a:spLocks/>
            </p:cNvSpPr>
            <p:nvPr/>
          </p:nvSpPr>
          <p:spPr>
            <a:xfrm>
              <a:off x="9207500" y="5948743"/>
              <a:ext cx="2692400" cy="41066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1">
                      <a:lumMod val="50000"/>
                      <a:lumOff val="50000"/>
                    </a:schemeClr>
                  </a:solidFill>
                  <a:latin typeface="Bierstadt" panose="020B0004020202020204" pitchFamily="34" charset="0"/>
                </a:rPr>
                <a:t>Add Speaker</a:t>
              </a:r>
            </a:p>
          </p:txBody>
        </p:sp>
        <p:sp>
          <p:nvSpPr>
            <p:cNvPr id="413" name="þ\#1_1" descr="Section # 1@0@0" hidden="1" title="1">
              <a:extLst>
                <a:ext uri="{FF2B5EF4-FFF2-40B4-BE49-F238E27FC236}">
                  <a16:creationId xmlns:a16="http://schemas.microsoft.com/office/drawing/2014/main" id="{B880E02D-9391-D940-E952-8A25A9203D9F}"/>
                </a:ext>
              </a:extLst>
            </p:cNvPr>
            <p:cNvSpPr/>
            <p:nvPr/>
          </p:nvSpPr>
          <p:spPr>
            <a:xfrm>
              <a:off x="3619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025A5167-E0CA-B256-7756-46EB1EAC1005}"/>
                </a:ext>
              </a:extLst>
            </p:cNvPr>
            <p:cNvSpPr/>
            <p:nvPr/>
          </p:nvSpPr>
          <p:spPr>
            <a:xfrm>
              <a:off x="6413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D4FFFFC3-CDCF-A440-1CBB-3A548B8CA073}"/>
                </a:ext>
              </a:extLst>
            </p:cNvPr>
            <p:cNvSpPr/>
            <p:nvPr/>
          </p:nvSpPr>
          <p:spPr>
            <a:xfrm>
              <a:off x="9207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0EB285F9-7AED-630E-9D66-CD3A475C28F5}"/>
                </a:ext>
              </a:extLst>
            </p:cNvPr>
            <p:cNvSpPr/>
            <p:nvPr/>
          </p:nvSpPr>
          <p:spPr>
            <a:xfrm>
              <a:off x="3619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A6B332D6-9C87-7361-218F-5CD1D2199620}"/>
                </a:ext>
              </a:extLst>
            </p:cNvPr>
            <p:cNvSpPr/>
            <p:nvPr/>
          </p:nvSpPr>
          <p:spPr>
            <a:xfrm>
              <a:off x="6413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90E88DC2-22C2-085B-1F38-1C5AE1271E47}"/>
                </a:ext>
              </a:extLst>
            </p:cNvPr>
            <p:cNvSpPr/>
            <p:nvPr/>
          </p:nvSpPr>
          <p:spPr>
            <a:xfrm>
              <a:off x="9207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25" name="þ&gt;26#1|P" title="þ\#1_1|1|||1|">
              <a:extLst>
                <a:ext uri="{FF2B5EF4-FFF2-40B4-BE49-F238E27FC236}">
                  <a16:creationId xmlns:a16="http://schemas.microsoft.com/office/drawing/2014/main" id="{037F46BA-4582-5D1D-BF4E-4231043F0AFA}"/>
                </a:ext>
              </a:extLst>
            </p:cNvPr>
            <p:cNvPicPr>
              <a:picLocks/>
            </p:cNvPicPr>
            <p:nvPr/>
          </p:nvPicPr>
          <p:blipFill>
            <a:blip r:embed="rId20">
              <a:extLst>
                <a:ext uri="{96DAC541-7B7A-43D3-8B79-37D633B846F1}">
                  <asvg:svgBlip xmlns:asvg="http://schemas.microsoft.com/office/drawing/2016/SVG/main" r:embed="rId21"/>
                </a:ext>
              </a:extLst>
            </a:blip>
            <a:srcRect l="-208987" r="-208987"/>
            <a:stretch/>
          </p:blipFill>
          <p:spPr>
            <a:xfrm>
              <a:off x="3619500" y="1257300"/>
              <a:ext cx="2692400" cy="519808"/>
            </a:xfrm>
            <a:prstGeom prst="rect">
              <a:avLst/>
            </a:prstGeom>
          </p:spPr>
        </p:pic>
        <p:pic>
          <p:nvPicPr>
            <p:cNvPr id="427" name="þ&gt;26#2|P" title="þ\#1_2|2|||1|">
              <a:extLst>
                <a:ext uri="{FF2B5EF4-FFF2-40B4-BE49-F238E27FC236}">
                  <a16:creationId xmlns:a16="http://schemas.microsoft.com/office/drawing/2014/main" id="{FF0D121A-238F-6FD0-F1FC-E41164191AF0}"/>
                </a:ext>
              </a:extLst>
            </p:cNvPr>
            <p:cNvPicPr>
              <a:picLocks/>
            </p:cNvPicPr>
            <p:nvPr/>
          </p:nvPicPr>
          <p:blipFill>
            <a:blip r:embed="rId22">
              <a:extLst>
                <a:ext uri="{96DAC541-7B7A-43D3-8B79-37D633B846F1}">
                  <asvg:svgBlip xmlns:asvg="http://schemas.microsoft.com/office/drawing/2016/SVG/main" r:embed="rId23"/>
                </a:ext>
              </a:extLst>
            </a:blip>
            <a:srcRect l="-208987" r="-208987"/>
            <a:stretch/>
          </p:blipFill>
          <p:spPr>
            <a:xfrm>
              <a:off x="6413500" y="1257300"/>
              <a:ext cx="2692400" cy="519808"/>
            </a:xfrm>
            <a:prstGeom prst="rect">
              <a:avLst/>
            </a:prstGeom>
          </p:spPr>
        </p:pic>
        <p:pic>
          <p:nvPicPr>
            <p:cNvPr id="429" name="þ&gt;26#3|P" title="þ\#1_3|3|||1|">
              <a:extLst>
                <a:ext uri="{FF2B5EF4-FFF2-40B4-BE49-F238E27FC236}">
                  <a16:creationId xmlns:a16="http://schemas.microsoft.com/office/drawing/2014/main" id="{9F0982EF-512B-EA6E-2612-51C3E98E580A}"/>
                </a:ext>
              </a:extLst>
            </p:cNvPr>
            <p:cNvPicPr>
              <a:picLocks/>
            </p:cNvPicPr>
            <p:nvPr/>
          </p:nvPicPr>
          <p:blipFill>
            <a:blip r:embed="rId24">
              <a:extLst>
                <a:ext uri="{96DAC541-7B7A-43D3-8B79-37D633B846F1}">
                  <asvg:svgBlip xmlns:asvg="http://schemas.microsoft.com/office/drawing/2016/SVG/main" r:embed="rId25"/>
                </a:ext>
              </a:extLst>
            </a:blip>
            <a:srcRect l="-208987" r="-208987"/>
            <a:stretch/>
          </p:blipFill>
          <p:spPr>
            <a:xfrm>
              <a:off x="9207500" y="1257300"/>
              <a:ext cx="2692400" cy="519808"/>
            </a:xfrm>
            <a:prstGeom prst="rect">
              <a:avLst/>
            </a:prstGeom>
          </p:spPr>
        </p:pic>
        <p:pic>
          <p:nvPicPr>
            <p:cNvPr id="431" name="þ&gt;26#4|P" title="þ\#1_4|4|||1|">
              <a:extLst>
                <a:ext uri="{FF2B5EF4-FFF2-40B4-BE49-F238E27FC236}">
                  <a16:creationId xmlns:a16="http://schemas.microsoft.com/office/drawing/2014/main" id="{F4BD633E-F45B-E91A-4E2C-6503EEAE31FA}"/>
                </a:ext>
              </a:extLst>
            </p:cNvPr>
            <p:cNvPicPr>
              <a:picLocks/>
            </p:cNvPicPr>
            <p:nvPr/>
          </p:nvPicPr>
          <p:blipFill>
            <a:blip r:embed="rId26">
              <a:extLst>
                <a:ext uri="{96DAC541-7B7A-43D3-8B79-37D633B846F1}">
                  <asvg:svgBlip xmlns:asvg="http://schemas.microsoft.com/office/drawing/2016/SVG/main" r:embed="rId27"/>
                </a:ext>
              </a:extLst>
            </a:blip>
            <a:srcRect l="-208987" r="-208987"/>
            <a:stretch/>
          </p:blipFill>
          <p:spPr>
            <a:xfrm>
              <a:off x="3619500" y="3924300"/>
              <a:ext cx="2692400" cy="519808"/>
            </a:xfrm>
            <a:prstGeom prst="rect">
              <a:avLst/>
            </a:prstGeom>
          </p:spPr>
        </p:pic>
        <p:pic>
          <p:nvPicPr>
            <p:cNvPr id="433" name="þ&gt;26#5|P" title="þ\#1_5|5|||1|">
              <a:extLst>
                <a:ext uri="{FF2B5EF4-FFF2-40B4-BE49-F238E27FC236}">
                  <a16:creationId xmlns:a16="http://schemas.microsoft.com/office/drawing/2014/main" id="{E3B54E40-AE75-DDC5-19C5-367235B1E38F}"/>
                </a:ext>
              </a:extLst>
            </p:cNvPr>
            <p:cNvPicPr>
              <a:picLocks/>
            </p:cNvPicPr>
            <p:nvPr/>
          </p:nvPicPr>
          <p:blipFill>
            <a:blip r:embed="rId28">
              <a:extLst>
                <a:ext uri="{96DAC541-7B7A-43D3-8B79-37D633B846F1}">
                  <asvg:svgBlip xmlns:asvg="http://schemas.microsoft.com/office/drawing/2016/SVG/main" r:embed="rId29"/>
                </a:ext>
              </a:extLst>
            </a:blip>
            <a:srcRect l="-208987" r="-208987"/>
            <a:stretch/>
          </p:blipFill>
          <p:spPr>
            <a:xfrm>
              <a:off x="6413500" y="3924300"/>
              <a:ext cx="2692400" cy="519808"/>
            </a:xfrm>
            <a:prstGeom prst="rect">
              <a:avLst/>
            </a:prstGeom>
          </p:spPr>
        </p:pic>
        <p:pic>
          <p:nvPicPr>
            <p:cNvPr id="435" name="þ&gt;26#6|P" title="þ\#1_6|6|||1|">
              <a:extLst>
                <a:ext uri="{FF2B5EF4-FFF2-40B4-BE49-F238E27FC236}">
                  <a16:creationId xmlns:a16="http://schemas.microsoft.com/office/drawing/2014/main" id="{D9F62D79-BF93-C7C5-00AA-6712E4C58562}"/>
                </a:ext>
              </a:extLst>
            </p:cNvPr>
            <p:cNvPicPr>
              <a:picLocks/>
            </p:cNvPicPr>
            <p:nvPr/>
          </p:nvPicPr>
          <p:blipFill>
            <a:blip r:embed="rId30">
              <a:extLst>
                <a:ext uri="{96DAC541-7B7A-43D3-8B79-37D633B846F1}">
                  <asvg:svgBlip xmlns:asvg="http://schemas.microsoft.com/office/drawing/2016/SVG/main" r:embed="rId31"/>
                </a:ext>
              </a:extLst>
            </a:blip>
            <a:srcRect l="-208987" r="-208987"/>
            <a:stretch/>
          </p:blipFill>
          <p:spPr>
            <a:xfrm>
              <a:off x="9207500" y="3924300"/>
              <a:ext cx="2692400" cy="519808"/>
            </a:xfrm>
            <a:prstGeom prst="rect">
              <a:avLst/>
            </a:prstGeom>
          </p:spPr>
        </p:pic>
      </p:grpSp>
    </p:spTree>
    <p:extLst>
      <p:ext uri="{BB962C8B-B14F-4D97-AF65-F5344CB8AC3E}">
        <p14:creationId xmlns:p14="http://schemas.microsoft.com/office/powerpoint/2010/main" val="41559638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357" name="þK">
            <a:extLst>
              <a:ext uri="{FF2B5EF4-FFF2-40B4-BE49-F238E27FC236}">
                <a16:creationId xmlns:a16="http://schemas.microsoft.com/office/drawing/2014/main" id="{03026E76-F971-B5AE-BA13-DDE26472B913}"/>
              </a:ext>
            </a:extLst>
          </p:cNvPr>
          <p:cNvGrpSpPr/>
          <p:nvPr/>
        </p:nvGrpSpPr>
        <p:grpSpPr>
          <a:xfrm>
            <a:off x="3505200" y="1143000"/>
            <a:ext cx="8509000" cy="5461000"/>
            <a:chOff x="3505200" y="1143000"/>
            <a:chExt cx="8509000" cy="5461000"/>
          </a:xfrm>
        </p:grpSpPr>
        <p:sp>
          <p:nvSpPr>
            <p:cNvPr id="307" name="þH#6" descr="3 1" title="|6|">
              <a:extLst>
                <a:ext uri="{FF2B5EF4-FFF2-40B4-BE49-F238E27FC236}">
                  <a16:creationId xmlns:a16="http://schemas.microsoft.com/office/drawing/2014/main" id="{E0178082-70E8-00DA-770E-8AE09F4365A3}"/>
                </a:ext>
              </a:extLst>
            </p:cNvPr>
            <p:cNvSpPr/>
            <p:nvPr/>
          </p:nvSpPr>
          <p:spPr>
            <a:xfrm>
              <a:off x="9220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5" name="þH#5" descr="2 1" title="|5|">
              <a:extLst>
                <a:ext uri="{FF2B5EF4-FFF2-40B4-BE49-F238E27FC236}">
                  <a16:creationId xmlns:a16="http://schemas.microsoft.com/office/drawing/2014/main" id="{44AB381F-3018-FBDC-405A-6CA347DE2975}"/>
                </a:ext>
              </a:extLst>
            </p:cNvPr>
            <p:cNvSpPr/>
            <p:nvPr/>
          </p:nvSpPr>
          <p:spPr>
            <a:xfrm>
              <a:off x="6426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3" name="þH#4" descr="1 1" title="|4|">
              <a:extLst>
                <a:ext uri="{FF2B5EF4-FFF2-40B4-BE49-F238E27FC236}">
                  <a16:creationId xmlns:a16="http://schemas.microsoft.com/office/drawing/2014/main" id="{06257C66-288A-BBD5-87CA-4016D8E3854B}"/>
                </a:ext>
              </a:extLst>
            </p:cNvPr>
            <p:cNvSpPr/>
            <p:nvPr/>
          </p:nvSpPr>
          <p:spPr>
            <a:xfrm>
              <a:off x="3632200" y="3937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01" name="þH#3" descr="3 1" title="|3|">
              <a:extLst>
                <a:ext uri="{FF2B5EF4-FFF2-40B4-BE49-F238E27FC236}">
                  <a16:creationId xmlns:a16="http://schemas.microsoft.com/office/drawing/2014/main" id="{DB7B3536-7E5A-2134-4B22-7263B598E7A8}"/>
                </a:ext>
              </a:extLst>
            </p:cNvPr>
            <p:cNvSpPr/>
            <p:nvPr/>
          </p:nvSpPr>
          <p:spPr>
            <a:xfrm>
              <a:off x="9220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9" name="þH#2" descr="2 1" title="|2|">
              <a:extLst>
                <a:ext uri="{FF2B5EF4-FFF2-40B4-BE49-F238E27FC236}">
                  <a16:creationId xmlns:a16="http://schemas.microsoft.com/office/drawing/2014/main" id="{AB774B41-4DDF-1F8E-18E4-09A97A18E1FE}"/>
                </a:ext>
              </a:extLst>
            </p:cNvPr>
            <p:cNvSpPr/>
            <p:nvPr/>
          </p:nvSpPr>
          <p:spPr>
            <a:xfrm>
              <a:off x="6426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297" name="þH#1" descr="1 1" title="|1|">
              <a:extLst>
                <a:ext uri="{FF2B5EF4-FFF2-40B4-BE49-F238E27FC236}">
                  <a16:creationId xmlns:a16="http://schemas.microsoft.com/office/drawing/2014/main" id="{8D81BACC-18F6-4EA4-0BC5-C9F5499DEC0A}"/>
                </a:ext>
              </a:extLst>
            </p:cNvPr>
            <p:cNvSpPr/>
            <p:nvPr/>
          </p:nvSpPr>
          <p:spPr>
            <a:xfrm>
              <a:off x="3632200" y="1270000"/>
              <a:ext cx="2667000" cy="25400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326" name="þ&gt;27#6|S" title="þ\#1_6|6|||">
              <a:extLst>
                <a:ext uri="{FF2B5EF4-FFF2-40B4-BE49-F238E27FC236}">
                  <a16:creationId xmlns:a16="http://schemas.microsoft.com/office/drawing/2014/main" id="{74F34136-B47C-33FC-BA60-4A1E734F249A}"/>
                </a:ext>
              </a:extLst>
            </p:cNvPr>
            <p:cNvSpPr>
              <a:spLocks/>
            </p:cNvSpPr>
            <p:nvPr/>
          </p:nvSpPr>
          <p:spPr>
            <a:xfrm>
              <a:off x="9220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5" name="þ&gt;27#5|S" title="þ\#1_5|5|||">
              <a:extLst>
                <a:ext uri="{FF2B5EF4-FFF2-40B4-BE49-F238E27FC236}">
                  <a16:creationId xmlns:a16="http://schemas.microsoft.com/office/drawing/2014/main" id="{A04F1FE8-7D4B-A304-7BC7-416EC8D532F6}"/>
                </a:ext>
              </a:extLst>
            </p:cNvPr>
            <p:cNvSpPr>
              <a:spLocks/>
            </p:cNvSpPr>
            <p:nvPr/>
          </p:nvSpPr>
          <p:spPr>
            <a:xfrm>
              <a:off x="6426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4" name="þ&gt;27#4|S" title="þ\#1_4|4|||">
              <a:extLst>
                <a:ext uri="{FF2B5EF4-FFF2-40B4-BE49-F238E27FC236}">
                  <a16:creationId xmlns:a16="http://schemas.microsoft.com/office/drawing/2014/main" id="{81456DB1-BEB7-A805-2B39-DC28CCF57E35}"/>
                </a:ext>
              </a:extLst>
            </p:cNvPr>
            <p:cNvSpPr>
              <a:spLocks/>
            </p:cNvSpPr>
            <p:nvPr/>
          </p:nvSpPr>
          <p:spPr>
            <a:xfrm>
              <a:off x="3632200" y="6044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3" name="þ&gt;27#3|S" title="þ\#1_3|3|||">
              <a:extLst>
                <a:ext uri="{FF2B5EF4-FFF2-40B4-BE49-F238E27FC236}">
                  <a16:creationId xmlns:a16="http://schemas.microsoft.com/office/drawing/2014/main" id="{200C6AAF-3775-2D87-11F9-A856010E36AD}"/>
                </a:ext>
              </a:extLst>
            </p:cNvPr>
            <p:cNvSpPr>
              <a:spLocks/>
            </p:cNvSpPr>
            <p:nvPr/>
          </p:nvSpPr>
          <p:spPr>
            <a:xfrm>
              <a:off x="9220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2" name="þ&gt;27#2|S" title="þ\#1_2|2|||">
              <a:extLst>
                <a:ext uri="{FF2B5EF4-FFF2-40B4-BE49-F238E27FC236}">
                  <a16:creationId xmlns:a16="http://schemas.microsoft.com/office/drawing/2014/main" id="{18DC9557-BD78-157E-4E02-C85960AFE28A}"/>
                </a:ext>
              </a:extLst>
            </p:cNvPr>
            <p:cNvSpPr>
              <a:spLocks/>
            </p:cNvSpPr>
            <p:nvPr/>
          </p:nvSpPr>
          <p:spPr>
            <a:xfrm>
              <a:off x="6426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21" name="þ&gt;27#1|S" title="þ\#1_1|1|||">
              <a:extLst>
                <a:ext uri="{FF2B5EF4-FFF2-40B4-BE49-F238E27FC236}">
                  <a16:creationId xmlns:a16="http://schemas.microsoft.com/office/drawing/2014/main" id="{5A0A0285-FC57-E357-08DD-8CE173D5ED39}"/>
                </a:ext>
              </a:extLst>
            </p:cNvPr>
            <p:cNvSpPr>
              <a:spLocks/>
            </p:cNvSpPr>
            <p:nvPr/>
          </p:nvSpPr>
          <p:spPr>
            <a:xfrm>
              <a:off x="3632200" y="3377442"/>
              <a:ext cx="2667000" cy="339178"/>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36" name="þGY" hidden="1">
              <a:extLst>
                <a:ext uri="{FF2B5EF4-FFF2-40B4-BE49-F238E27FC236}">
                  <a16:creationId xmlns:a16="http://schemas.microsoft.com/office/drawing/2014/main" id="{A89DEB85-C7CE-8BC7-ED30-135DFAD616DE}"/>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95" name="þO" descr="80#43.69228" hidden="1" title="1.830987">
              <a:extLst>
                <a:ext uri="{FF2B5EF4-FFF2-40B4-BE49-F238E27FC236}">
                  <a16:creationId xmlns:a16="http://schemas.microsoft.com/office/drawing/2014/main" id="{0D2543FC-2570-3E88-E34A-BF8C6FE1CA1B}"/>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4" name="þ@" hidden="1">
              <a:extLst>
                <a:ext uri="{FF2B5EF4-FFF2-40B4-BE49-F238E27FC236}">
                  <a16:creationId xmlns:a16="http://schemas.microsoft.com/office/drawing/2014/main" id="{2809D43A-1BD5-CABA-C31E-653E8F79D79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31" name="þZ4" hidden="1">
              <a:extLst>
                <a:ext uri="{FF2B5EF4-FFF2-40B4-BE49-F238E27FC236}">
                  <a16:creationId xmlns:a16="http://schemas.microsoft.com/office/drawing/2014/main" id="{FC2AA32A-40F3-1E0B-3D41-ADF2FE4F6558}"/>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7" name="þZ3" hidden="1">
              <a:extLst>
                <a:ext uri="{FF2B5EF4-FFF2-40B4-BE49-F238E27FC236}">
                  <a16:creationId xmlns:a16="http://schemas.microsoft.com/office/drawing/2014/main" id="{2ABF0999-6E47-8EF7-B4CD-5B3FF630ABAF}"/>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4" name="þE" hidden="1">
              <a:extLst>
                <a:ext uri="{FF2B5EF4-FFF2-40B4-BE49-F238E27FC236}">
                  <a16:creationId xmlns:a16="http://schemas.microsoft.com/office/drawing/2014/main" id="{926C33A7-C6F9-609A-2DFB-01A1FC3435D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31" name="þP" hidden="1">
              <a:extLst>
                <a:ext uri="{FF2B5EF4-FFF2-40B4-BE49-F238E27FC236}">
                  <a16:creationId xmlns:a16="http://schemas.microsoft.com/office/drawing/2014/main" id="{205ACD5C-D7A4-0404-9B08-1C294387CA20}"/>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þA" hidden="1">
              <a:extLst>
                <a:ext uri="{FF2B5EF4-FFF2-40B4-BE49-F238E27FC236}">
                  <a16:creationId xmlns:a16="http://schemas.microsoft.com/office/drawing/2014/main" id="{13E51B59-88CC-3FAF-4F16-2C58710A918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9" name="þVZ" hidden="1">
              <a:extLst>
                <a:ext uri="{FF2B5EF4-FFF2-40B4-BE49-F238E27FC236}">
                  <a16:creationId xmlns:a16="http://schemas.microsoft.com/office/drawing/2014/main" id="{8C777825-0693-E15B-7EC8-5579D34964A8}"/>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 name="þVT" hidden="1">
              <a:extLst>
                <a:ext uri="{FF2B5EF4-FFF2-40B4-BE49-F238E27FC236}">
                  <a16:creationId xmlns:a16="http://schemas.microsoft.com/office/drawing/2014/main" id="{19E41593-3C51-88B1-4F04-0C8FF4CCBC57}"/>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7" name="þV2" hidden="1">
              <a:extLst>
                <a:ext uri="{FF2B5EF4-FFF2-40B4-BE49-F238E27FC236}">
                  <a16:creationId xmlns:a16="http://schemas.microsoft.com/office/drawing/2014/main" id="{ACF4B9EC-B856-6195-E206-BCE06442D78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6" name="þV" hidden="1">
              <a:extLst>
                <a:ext uri="{FF2B5EF4-FFF2-40B4-BE49-F238E27FC236}">
                  <a16:creationId xmlns:a16="http://schemas.microsoft.com/office/drawing/2014/main" id="{A00D77DB-6BB1-6EF3-E8F4-F2F710102FA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5" name="þL" hidden="1">
              <a:extLst>
                <a:ext uri="{FF2B5EF4-FFF2-40B4-BE49-F238E27FC236}">
                  <a16:creationId xmlns:a16="http://schemas.microsoft.com/office/drawing/2014/main" id="{F7F54A6A-0DC2-36CD-FA44-9FAE63C5AAE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4" name="þY" hidden="1">
              <a:extLst>
                <a:ext uri="{FF2B5EF4-FFF2-40B4-BE49-F238E27FC236}">
                  <a16:creationId xmlns:a16="http://schemas.microsoft.com/office/drawing/2014/main" id="{EEAFDD3B-9868-1AEB-0D82-60FED6A1E01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þS" hidden="1">
              <a:extLst>
                <a:ext uri="{FF2B5EF4-FFF2-40B4-BE49-F238E27FC236}">
                  <a16:creationId xmlns:a16="http://schemas.microsoft.com/office/drawing/2014/main" id="{864494D3-0107-3F17-AF6F-FADE0812C8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þç" hidden="1">
              <a:extLst>
                <a:ext uri="{FF2B5EF4-FFF2-40B4-BE49-F238E27FC236}">
                  <a16:creationId xmlns:a16="http://schemas.microsoft.com/office/drawing/2014/main" id="{EF9EA113-E30B-9B30-B41B-B004D34635C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19" name="þW" hidden="1">
              <a:extLst>
                <a:ext uri="{FF2B5EF4-FFF2-40B4-BE49-F238E27FC236}">
                  <a16:creationId xmlns:a16="http://schemas.microsoft.com/office/drawing/2014/main" id="{79F8D43D-FA75-E298-24F9-6EE91796844C}"/>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þT" descr="124#30" hidden="1" title="AGENDA">
              <a:extLst>
                <a:ext uri="{FF2B5EF4-FFF2-40B4-BE49-F238E27FC236}">
                  <a16:creationId xmlns:a16="http://schemas.microsoft.com/office/drawing/2014/main" id="{98E52B78-24B9-AC25-84D1-2BBDCFFE9B9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17" name="þI#" hidden="1">
              <a:extLst>
                <a:ext uri="{FF2B5EF4-FFF2-40B4-BE49-F238E27FC236}">
                  <a16:creationId xmlns:a16="http://schemas.microsoft.com/office/drawing/2014/main" id="{F0D2E6DC-997B-1AEB-D4C5-00B86597BFC2}"/>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þI" hidden="1">
              <a:extLst>
                <a:ext uri="{FF2B5EF4-FFF2-40B4-BE49-F238E27FC236}">
                  <a16:creationId xmlns:a16="http://schemas.microsoft.com/office/drawing/2014/main" id="{E0300B05-7917-1643-F740-E12EE65FE22D}"/>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þB" hidden="1">
              <a:extLst>
                <a:ext uri="{FF2B5EF4-FFF2-40B4-BE49-F238E27FC236}">
                  <a16:creationId xmlns:a16="http://schemas.microsoft.com/office/drawing/2014/main" id="{F442E388-88B4-9B09-1C24-F4328DB62641}"/>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14" name="þD" hidden="1">
              <a:extLst>
                <a:ext uri="{FF2B5EF4-FFF2-40B4-BE49-F238E27FC236}">
                  <a16:creationId xmlns:a16="http://schemas.microsoft.com/office/drawing/2014/main" id="{782CBCF2-E8B5-F405-32D2-58B3362619C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þSIcon" hidden="1">
              <a:extLst>
                <a:ext uri="{FF2B5EF4-FFF2-40B4-BE49-F238E27FC236}">
                  <a16:creationId xmlns:a16="http://schemas.microsoft.com/office/drawing/2014/main" id="{79593B50-EBDB-F43E-36C3-48236B5CCCE5}"/>
                </a:ext>
              </a:extLst>
            </p:cNvPr>
            <p:cNvPicPr>
              <a:picLocks/>
            </p:cNvPicPr>
            <p:nvPr/>
          </p:nvPicPr>
          <p:blipFill>
            <a:blip r:embed="rId6"/>
            <a:stretch>
              <a:fillRect/>
            </a:stretch>
          </p:blipFill>
          <p:spPr>
            <a:xfrm>
              <a:off x="3695700" y="1333500"/>
              <a:ext cx="12700" cy="12700"/>
            </a:xfrm>
            <a:prstGeom prst="rect">
              <a:avLst/>
            </a:prstGeom>
          </p:spPr>
        </p:pic>
        <p:pic>
          <p:nvPicPr>
            <p:cNvPr id="9" name="þDIcon" hidden="1">
              <a:extLst>
                <a:ext uri="{FF2B5EF4-FFF2-40B4-BE49-F238E27FC236}">
                  <a16:creationId xmlns:a16="http://schemas.microsoft.com/office/drawing/2014/main" id="{ADFC7FE9-D5D7-B538-F9BE-C43A8809BDF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7"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7þ&gt;24þ&gt;23þ&gt;22þ&gt;20þ&gt;21þ&gt;26þ&gt;25[þaþ]þ&gt;24U3[þxþ]1[þaþ]MF52[þxþ]None[þaþ]D_I[þxþ]SubRowD[þaþ]þ&gt;22FT[þxþ]V[þaþ]þ&gt;21FT[þxþ]V[þaþ]þ&gt;21U12[þxþ]S[þaþ]þ&gt;21U19[þxþ]T[þaþ]þ&gt;21U21[þxþ]&gt;21[þaþ]þ&gt;21U22[þxþ]þNone[þaþ]þ&gt;21U68[þxþ]Y[þaþ]þ&gt;21U4[þxþ]0.181794625176723[þaþ]þ&gt;21U3[þxþ]0.934028440513082[þaþ]þ&gt;21U26[þxþ]þ&gt;21#1|T[þaþ]þ&gt;21U47[þxþ]Topic[þaþ]þ&gt;21U9[þxþ]66.8690712489558[þaþ]þ&gt;21U10[þxþ]33.5765893311043[þaþ]þ&gt;21F173[þxþ]N[þaþ]þ&gt;21F176[þxþ]0[þaþ]þ&gt;21U5[þxþ]0[þaþ]þ&gt;21U2[þxþ]5[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9fd96fe4f25d47a8ad76bce18b94bcbb[þaþ]U1U81[þxþ]Y[þaþ]F192[þxþ]Y[þaþ]þ&gt;21U70[þxþ]TextStyle1[þaþ]þ&gt;21U62[þxþ]Y[þaþ]F190[þxþ]DoubleColorStyle1[þaþ]þ&gt;21U69[þxþ]N[þaþ]F_0[þxþ]0.177347930029178[þaþ]F166[þxþ]N[þaþ]F149[þxþ]InvertedTextStyle1[þaþ]þ&gt;21F148[þxþ]Topic[þaþ]F185[þxþ]499,522430419922[þaþ]F186[þxþ]540,002258300781[þaþ]U1U79[þxþ]0[þaþ]F184[þxþ]N[þaþ]U1U78[þxþ]50[þaþ]U110[þxþ]0[þaþ]U112[þxþ]Infinity[þaþ]F84[þxþ]N[þaþ]F196[þxþ]L[þaþ]F195[þxþ]D[þaþ]F189[þxþ]N[þaþ]þ&gt;21F197[þxþ]Y[þaþ]þ&gt;21F198[þxþ]N[þaþ]F-3[þxþ]Template6[þaþ]F124[þxþ]10[þaþ]F_6[þxþ]0.0769230769230775[þaþ]F209[þxþ]92.59675[þaþ]F210[þxþ]108.0956[þaþ]þ&gt;24FT[þxþ]V[þaþ]OL[þxþ]1[þaþ]F222[þxþ]N[þaþ]F236[þxþ]AGENDA[þaþ]U114[þxþ]1[þaþ]þ&gt;21U84[þxþ]Y[þaþ]þ&gt;20F232[þxþ]Y[þaþ]þ&gt;20F233[þxþ]1[þaþ]þ&gt;20U12[þxþ]S[þaþ]þ&gt;20U19[þxþ]L[þaþ]þ&gt;20U10[þxþ]0[þaþ]þ&gt;20U9[þxþ]0[þaþ]þ&gt;20U3[þxþ]1[þaþ]þ&gt;20U4[þxþ]0.140448379525176[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25331900750753[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2533190075075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46141169903809[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54.0804710388184[þaþ]þ&gt;23VA[þxþ]Y[þaþ]þ&gt;23U82[þxþ]168.834091186523[þaþ]þ&gt;23U83[þxþ]29.0674800872803[þaþ]þ&gt;22F193[þxþ]N[þaþ]þ&gt;22VA[þxþ]Y[þaþ]þ&gt;20VA[þxþ]Y[þaþ]þ&gt;20U82[þxþ]174.057952880859[þaþ]þ&gt;20U83[þxþ]58.569450378418[þaþ]þ&gt;22F194[þxþ]Y[þaþ]þ&gt;22U82[þxþ]168.834091186523[þaþ]þ&gt;22U83[þxþ]29.0674800872803[þaþ]þ&gt;25U12[þxþ]S[þaþ]þ&gt;25U19[þxþ]TN[þaþ]þ&gt;25U10[þxþ]0[þaþ]þ&gt;25U9[þxþ]0[þaþ]þ&gt;25U3[þxþ]1[þaþ]þ&gt;25U4[þxþ]0.181794625176723[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þaþ]þ&gt;25F148[þxþ]#[þaþ]F279[þxþ]23.2552[þaþ]F282[þxþ]277.9658[þaþ]F286[þxþ]Classic Color Palette[þaþ]F211[þxþ]N[þaþ]þ&gt;24U5[þxþ]0[þaþ]þ&gt;24U2[þxþ]0[þaþ]þ&gt;23U5[þxþ]10[þaþ]þ&gt;23U2[þxþ]0[þaþ]þ&gt;25U5[þxþ]0[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9[þxþ]P[þaþ]þ&gt;26U12[þxþ]S[þaþ]þ&gt;26U10[þxþ]0[þaþ]þ&gt;26U9[þxþ]0[þaþ]þ&gt;26U3[þxþ]1[þaþ]þ&gt;26U4[þxþ]0.211516820800531[þaþ]þ&gt;26U22[þxþ]þNone[þaþ]þ&gt;26U68[þxþ]Y[þaþ]þ&gt;26F173[þxþ]Y[þaþ]þ&gt;26F179[þxþ]C[þaþ]þ&gt;26F176[þxþ]1[þaþ]þ&gt;26U26[þxþ]Picture Shape 1[þaþ]þ&gt;26U47[þxþ]Image[þaþ]þ&gt;26U69[þxþ]N[þaþ]þ&gt;26F193[þxþ]þ&gt;27[þaþ]þ&gt;26VA[þxþ]Y[þaþ]þ&gt;26F206[þxþ]1[þaþ]þ&gt;26F207[þxþ]0[þaþ]þ&gt;26F263[þxþ]0[þaþ]þ&gt;26FT[þxþ]V[þaþ]þ&gt;26U601[þxþ]Template_balance.png[þaþ]þ&gt;26U602[þxþ]Template_delivery.png[þaþ]þ&gt;26U603[þxþ]Template_Xpeoplechat.png[þaþ]þ&gt;26U604[þxþ]Template_Xpyramid.png[þaþ]þ&gt;26U605[þxþ]Template_Tel.png[þaþ]þ&gt;26U606[þxþ]Template_Xpeople.png[þaþ]þ&gt;27U19[þxþ]S[þaþ]þ&gt;27U12[þxþ]S[þaþ]þ&gt;27U10[þxþ]0[þaþ]þ&gt;27U9[þxþ]0[þaþ]þ&gt;27U3[þxþ]1[þaþ]þ&gt;27U4[þxþ]0.133534767954474[þaþ]þ&gt;27U22[þxþ]þNone[þaþ]þ&gt;27U68[þxþ]Y[þaþ]þ&gt;27F173[þxþ]N[þaþ]þ&gt;27F179[þxþ]C[þaþ]þ&gt;27F176[þxþ]1[þaþ]þ&gt;27U26[þxþ]Shape 1[þaþ]þ&gt;27U47[þxþ]ImageBackground[þaþ]þ&gt;27U69[þxþ]N[þaþ]þ&gt;25F193[þxþ]N[þaþ]þ&gt;25VA[þxþ]Y[þaþ]þ&gt;25F206[þxþ]1[þaþ]þ&gt;27FT[þxþ]V[þaþ]F302[þxþ]0_Professional[þaþ]F300[þxþ]01_Agenda[þaþ]F301[þxþ]01_Standard[þaþ]þ&gt;26U891[þxþ]N[þaþ]þ&gt;26U892[þxþ]N[þaþ]þ&gt;26U893[þxþ]N[þaþ]þ&gt;26U896[þxþ]N[þaþ]þ&gt;26U895[þxþ]N[þaþ]þ&gt;26U894[þxþ]N[þaþ]þ&gt;27F303[þxþ]79[þaþ]þ&gt;24F303[þxþ]54[þaþ]þ&gt;23F303[þxþ]56[þaþ]þ&gt;22F303[þxþ]58[þaþ]þ&gt;20F303[þxþ]60[þaþ]þ&gt;21F303[þxþ]66[þaþ]þ&gt;26F303[þxþ]80[þaþ]þ&gt;25F303[þxþ]42[þaþ]þ&gt;27F263[þxþ]0[þaþ]þ&gt;26U5[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2C116702-4C75-F5E5-E9D4-CFD193B9971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2F5B1C2B-EA36-A163-CBB2-4A0C46DD2F1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4" name="þ~" hidden="1">
              <a:extLst>
                <a:ext uri="{FF2B5EF4-FFF2-40B4-BE49-F238E27FC236}">
                  <a16:creationId xmlns:a16="http://schemas.microsoft.com/office/drawing/2014/main" id="{42C8094B-EA23-BB8C-612F-6C41F63FC6E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41" name="þ-27" hidden="1">
              <a:extLst>
                <a:ext uri="{FF2B5EF4-FFF2-40B4-BE49-F238E27FC236}">
                  <a16:creationId xmlns:a16="http://schemas.microsoft.com/office/drawing/2014/main" id="{B97575DE-4B6C-7F9E-D7D9-4F01C817195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87" name="þ&gt;25" hidden="1" title="S">
              <a:extLst>
                <a:ext uri="{FF2B5EF4-FFF2-40B4-BE49-F238E27FC236}">
                  <a16:creationId xmlns:a16="http://schemas.microsoft.com/office/drawing/2014/main" id="{A65035DC-0D6C-43BD-FA96-5F6E473F7758}"/>
                </a:ext>
              </a:extLst>
            </p:cNvPr>
            <p:cNvSpPr>
              <a:spLocks/>
            </p:cNvSpPr>
            <p:nvPr/>
          </p:nvSpPr>
          <p:spPr>
            <a:xfrm>
              <a:off x="3695700" y="1333500"/>
              <a:ext cx="12700" cy="12700"/>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2400" b="1">
                <a:solidFill>
                  <a:schemeClr val="bg1">
                    <a:lumMod val="100000"/>
                  </a:schemeClr>
                </a:solidFill>
                <a:latin typeface="Arial Black" panose="020B0A04020102020204" pitchFamily="34" charset="0"/>
              </a:endParaRPr>
            </a:p>
          </p:txBody>
        </p:sp>
        <p:sp>
          <p:nvSpPr>
            <p:cNvPr id="285" name="þ-26" hidden="1">
              <a:extLst>
                <a:ext uri="{FF2B5EF4-FFF2-40B4-BE49-F238E27FC236}">
                  <a16:creationId xmlns:a16="http://schemas.microsoft.com/office/drawing/2014/main" id="{C7E2CD5E-692B-22D2-EF48-D2406BAD127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Aptos" panose="020B0004020202020204" pitchFamily="34" charset="0"/>
              </a:endParaRPr>
            </a:p>
          </p:txBody>
        </p:sp>
        <p:sp>
          <p:nvSpPr>
            <p:cNvPr id="226" name="þC" hidden="1">
              <a:extLst>
                <a:ext uri="{FF2B5EF4-FFF2-40B4-BE49-F238E27FC236}">
                  <a16:creationId xmlns:a16="http://schemas.microsoft.com/office/drawing/2014/main" id="{33DEDD91-961C-56DB-5861-F53F0A42720E}"/>
                </a:ext>
              </a:extLst>
            </p:cNvPr>
            <p:cNvSpPr/>
            <p:nvPr/>
          </p:nvSpPr>
          <p:spPr>
            <a:xfrm>
              <a:off x="3505200" y="1143000"/>
              <a:ext cx="8509000" cy="5461000"/>
            </a:xfrm>
            <a:prstGeom prst="rect">
              <a:avLst/>
            </a:prstGeom>
            <a:solidFill>
              <a:schemeClr val="bg1">
                <a:lumMod val="100000"/>
              </a:schemeClr>
            </a:solidFill>
            <a:ln w="12700" cap="flat" cmpd="sng" algn="ctr">
              <a:solidFill>
                <a:srgbClr val="000000">
                  <a:lumMod val="100000"/>
                  <a:alpha val="0"/>
                </a:srgbClr>
              </a:solidFill>
              <a:prstDash val="solid"/>
              <a:miter lim="800000"/>
              <a:headEnd type="none" w="med" len="med"/>
              <a:tailEnd type="none" w="med" len="med"/>
            </a:ln>
            <a:effectLst>
              <a:outerShdw blurRad="1295400" sx="102000" sy="102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47" name="þ&gt;24L" hidden="1" title="S">
              <a:extLst>
                <a:ext uri="{FF2B5EF4-FFF2-40B4-BE49-F238E27FC236}">
                  <a16:creationId xmlns:a16="http://schemas.microsoft.com/office/drawing/2014/main" id="{E7897E83-E47E-7AE5-8CF7-41A0A047459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9" name="þ&gt;24à" hidden="1" title="S">
              <a:extLst>
                <a:ext uri="{FF2B5EF4-FFF2-40B4-BE49-F238E27FC236}">
                  <a16:creationId xmlns:a16="http://schemas.microsoft.com/office/drawing/2014/main" id="{16045845-41AC-F6E6-2185-D6F44B35E3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5" name="þ&gt;23L" hidden="1" title="S">
              <a:extLst>
                <a:ext uri="{FF2B5EF4-FFF2-40B4-BE49-F238E27FC236}">
                  <a16:creationId xmlns:a16="http://schemas.microsoft.com/office/drawing/2014/main" id="{76DA4B1A-34D7-32D3-0FA4-26EBDD9EF1C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7" name="þ&gt;23à" hidden="1" title="S">
              <a:extLst>
                <a:ext uri="{FF2B5EF4-FFF2-40B4-BE49-F238E27FC236}">
                  <a16:creationId xmlns:a16="http://schemas.microsoft.com/office/drawing/2014/main" id="{5D900766-A476-425C-8DFC-CEBC250C3C7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3" name="þ&gt;22L" hidden="1" title="S">
              <a:extLst>
                <a:ext uri="{FF2B5EF4-FFF2-40B4-BE49-F238E27FC236}">
                  <a16:creationId xmlns:a16="http://schemas.microsoft.com/office/drawing/2014/main" id="{42F3A1F5-A9EC-B877-AB12-A5B4C49E974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5" name="þ&gt;22à" hidden="1" title="S">
              <a:extLst>
                <a:ext uri="{FF2B5EF4-FFF2-40B4-BE49-F238E27FC236}">
                  <a16:creationId xmlns:a16="http://schemas.microsoft.com/office/drawing/2014/main" id="{A1D86507-201C-EF6E-A40D-898BFA9658A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1" name="þ&gt;20L" hidden="1" title="S">
              <a:extLst>
                <a:ext uri="{FF2B5EF4-FFF2-40B4-BE49-F238E27FC236}">
                  <a16:creationId xmlns:a16="http://schemas.microsoft.com/office/drawing/2014/main" id="{F6EE630A-E82E-E0D5-C448-BC8A531A9C4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73" name="þ&gt;20à" hidden="1" title="S">
              <a:extLst>
                <a:ext uri="{FF2B5EF4-FFF2-40B4-BE49-F238E27FC236}">
                  <a16:creationId xmlns:a16="http://schemas.microsoft.com/office/drawing/2014/main" id="{FEFDDF1D-2229-6983-4CC2-93D2192A4B5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9" name="þ-25" hidden="1">
              <a:extLst>
                <a:ext uri="{FF2B5EF4-FFF2-40B4-BE49-F238E27FC236}">
                  <a16:creationId xmlns:a16="http://schemas.microsoft.com/office/drawing/2014/main" id="{74D57671-76C8-9C58-48A1-1EBEE6AE4F3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43" name="þ&gt;24" hidden="1" title="S">
              <a:extLst>
                <a:ext uri="{FF2B5EF4-FFF2-40B4-BE49-F238E27FC236}">
                  <a16:creationId xmlns:a16="http://schemas.microsoft.com/office/drawing/2014/main" id="{43A6221B-E982-FC62-4B67-E45A3E0A7298}"/>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45" name="þ-24" hidden="1">
              <a:extLst>
                <a:ext uri="{FF2B5EF4-FFF2-40B4-BE49-F238E27FC236}">
                  <a16:creationId xmlns:a16="http://schemas.microsoft.com/office/drawing/2014/main" id="{B7761F4D-348F-9D20-C2FA-964B2F1AD56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1" name="þ&gt;23" hidden="1" title="S">
              <a:extLst>
                <a:ext uri="{FF2B5EF4-FFF2-40B4-BE49-F238E27FC236}">
                  <a16:creationId xmlns:a16="http://schemas.microsoft.com/office/drawing/2014/main" id="{97D531E7-30C1-F708-3C02-82455049D2E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200">
                <a:solidFill>
                  <a:schemeClr val="tx2">
                    <a:lumMod val="100000"/>
                  </a:schemeClr>
                </a:solidFill>
                <a:latin typeface="Arial" panose="020B0604020202020204" pitchFamily="34" charset="0"/>
              </a:endParaRPr>
            </a:p>
          </p:txBody>
        </p:sp>
        <p:sp>
          <p:nvSpPr>
            <p:cNvPr id="253" name="þ-23" hidden="1">
              <a:extLst>
                <a:ext uri="{FF2B5EF4-FFF2-40B4-BE49-F238E27FC236}">
                  <a16:creationId xmlns:a16="http://schemas.microsoft.com/office/drawing/2014/main" id="{7C2C1DCB-3F0D-2188-818A-92B07F1F60C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59" name="þ&gt;22" hidden="1" title="S">
              <a:extLst>
                <a:ext uri="{FF2B5EF4-FFF2-40B4-BE49-F238E27FC236}">
                  <a16:creationId xmlns:a16="http://schemas.microsoft.com/office/drawing/2014/main" id="{C101004A-EF6F-CD67-6783-1BB7B9BF5D1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1" name="þ-22" hidden="1">
              <a:extLst>
                <a:ext uri="{FF2B5EF4-FFF2-40B4-BE49-F238E27FC236}">
                  <a16:creationId xmlns:a16="http://schemas.microsoft.com/office/drawing/2014/main" id="{BA89D7D3-68BF-1337-F5AF-77C79034457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67" name="þ&gt;20" hidden="1" title="S">
              <a:extLst>
                <a:ext uri="{FF2B5EF4-FFF2-40B4-BE49-F238E27FC236}">
                  <a16:creationId xmlns:a16="http://schemas.microsoft.com/office/drawing/2014/main" id="{5E60D38A-C94E-040B-B1CA-BA854D5CBCD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200">
                <a:solidFill>
                  <a:schemeClr val="tx2">
                    <a:lumMod val="100000"/>
                  </a:schemeClr>
                </a:solidFill>
                <a:latin typeface="Arial" panose="020B0604020202020204" pitchFamily="34" charset="0"/>
              </a:endParaRPr>
            </a:p>
          </p:txBody>
        </p:sp>
        <p:sp>
          <p:nvSpPr>
            <p:cNvPr id="269" name="þ-20" hidden="1">
              <a:extLst>
                <a:ext uri="{FF2B5EF4-FFF2-40B4-BE49-F238E27FC236}">
                  <a16:creationId xmlns:a16="http://schemas.microsoft.com/office/drawing/2014/main" id="{2BE1320C-D713-06F4-9451-AD28FC49F30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28" name="þZ6" hidden="1">
              <a:extLst>
                <a:ext uri="{FF2B5EF4-FFF2-40B4-BE49-F238E27FC236}">
                  <a16:creationId xmlns:a16="http://schemas.microsoft.com/office/drawing/2014/main" id="{63494840-BCF9-5DCE-C856-4958942CCEF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13" name="þU2" hidden="1">
              <a:extLst>
                <a:ext uri="{FF2B5EF4-FFF2-40B4-BE49-F238E27FC236}">
                  <a16:creationId xmlns:a16="http://schemas.microsoft.com/office/drawing/2014/main" id="{19BD76F6-71E5-289A-1403-DE4A9033A586}"/>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2" name="þF" descr="12632256" hidden="1">
              <a:extLst>
                <a:ext uri="{FF2B5EF4-FFF2-40B4-BE49-F238E27FC236}">
                  <a16:creationId xmlns:a16="http://schemas.microsoft.com/office/drawing/2014/main" id="{256DF1D5-EC21-5A7B-28A7-D53E466F04FF}"/>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1" name="þX" hidden="1">
              <a:extLst>
                <a:ext uri="{FF2B5EF4-FFF2-40B4-BE49-F238E27FC236}">
                  <a16:creationId xmlns:a16="http://schemas.microsoft.com/office/drawing/2014/main" id="{44FB4D75-5DDE-6623-B732-67622E33820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Verdana" panose="020B0604030504040204" pitchFamily="34" charset="0"/>
              </a:endParaRPr>
            </a:p>
          </p:txBody>
        </p:sp>
        <p:sp>
          <p:nvSpPr>
            <p:cNvPr id="275" name="þ&gt;21" hidden="1" title="S">
              <a:extLst>
                <a:ext uri="{FF2B5EF4-FFF2-40B4-BE49-F238E27FC236}">
                  <a16:creationId xmlns:a16="http://schemas.microsoft.com/office/drawing/2014/main" id="{DC1E8F7C-6E60-E053-0649-3CCA9E0033D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tx2">
                    <a:lumMod val="100000"/>
                  </a:schemeClr>
                </a:solidFill>
                <a:latin typeface="Arial" panose="020B0604020202020204" pitchFamily="34" charset="0"/>
              </a:endParaRPr>
            </a:p>
          </p:txBody>
        </p:sp>
        <p:sp>
          <p:nvSpPr>
            <p:cNvPr id="277" name="þ-21" hidden="1">
              <a:extLst>
                <a:ext uri="{FF2B5EF4-FFF2-40B4-BE49-F238E27FC236}">
                  <a16:creationId xmlns:a16="http://schemas.microsoft.com/office/drawing/2014/main" id="{4DEEFBF3-62D1-F72F-13B4-AA22627399E7}"/>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33" name="þZA" hidden="1">
              <a:extLst>
                <a:ext uri="{FF2B5EF4-FFF2-40B4-BE49-F238E27FC236}">
                  <a16:creationId xmlns:a16="http://schemas.microsoft.com/office/drawing/2014/main" id="{D80A7168-F153-7E57-6299-0838E5F71FB2}"/>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cxnSp>
          <p:nvCxnSpPr>
            <p:cNvPr id="232" name="þZ5" hidden="1">
              <a:extLst>
                <a:ext uri="{FF2B5EF4-FFF2-40B4-BE49-F238E27FC236}">
                  <a16:creationId xmlns:a16="http://schemas.microsoft.com/office/drawing/2014/main" id="{CF9A1718-8FFB-65A6-8FE2-A6346E862A8C}"/>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30" name="þZ2" hidden="1">
              <a:extLst>
                <a:ext uri="{FF2B5EF4-FFF2-40B4-BE49-F238E27FC236}">
                  <a16:creationId xmlns:a16="http://schemas.microsoft.com/office/drawing/2014/main" id="{9754304E-E93A-1336-CF13-72F40E5C3C6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229" name="þZ" hidden="1">
              <a:extLst>
                <a:ext uri="{FF2B5EF4-FFF2-40B4-BE49-F238E27FC236}">
                  <a16:creationId xmlns:a16="http://schemas.microsoft.com/office/drawing/2014/main" id="{6B1BE205-73DE-0408-697F-F332ADA8831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2" name="þU" hidden="1">
              <a:extLst>
                <a:ext uri="{FF2B5EF4-FFF2-40B4-BE49-F238E27FC236}">
                  <a16:creationId xmlns:a16="http://schemas.microsoft.com/office/drawing/2014/main" id="{B203814D-973C-32D8-167E-A00C8EA99ED3}"/>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6" name="þà" hidden="1">
              <a:extLst>
                <a:ext uri="{FF2B5EF4-FFF2-40B4-BE49-F238E27FC236}">
                  <a16:creationId xmlns:a16="http://schemas.microsoft.com/office/drawing/2014/main" id="{3CE9A744-3213-C279-71D7-A8B59821FD45}"/>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5" name="þ§" hidden="1">
              <a:extLst>
                <a:ext uri="{FF2B5EF4-FFF2-40B4-BE49-F238E27FC236}">
                  <a16:creationId xmlns:a16="http://schemas.microsoft.com/office/drawing/2014/main" id="{10A420AD-6C8F-9F79-1EFA-6C37286EEAE2}"/>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Arial" panose="020B0604020202020204" pitchFamily="34" charset="0"/>
              </a:endParaRPr>
            </a:p>
          </p:txBody>
        </p:sp>
        <p:sp>
          <p:nvSpPr>
            <p:cNvPr id="279" name="þ&gt;21L" hidden="1" title="S">
              <a:extLst>
                <a:ext uri="{FF2B5EF4-FFF2-40B4-BE49-F238E27FC236}">
                  <a16:creationId xmlns:a16="http://schemas.microsoft.com/office/drawing/2014/main" id="{A9CA1BA9-9502-24A5-410C-AEEE25891C7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81" name="þ&gt;21à" hidden="1" title="S">
              <a:extLst>
                <a:ext uri="{FF2B5EF4-FFF2-40B4-BE49-F238E27FC236}">
                  <a16:creationId xmlns:a16="http://schemas.microsoft.com/office/drawing/2014/main" id="{F2556E6D-11CC-5B12-D111-0B642A30939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1" name="þ&gt;25L" hidden="1" title="S">
              <a:extLst>
                <a:ext uri="{FF2B5EF4-FFF2-40B4-BE49-F238E27FC236}">
                  <a16:creationId xmlns:a16="http://schemas.microsoft.com/office/drawing/2014/main" id="{4B17C73D-DC26-DB10-B66E-5C5BCDA2AD3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3" name="þ&gt;25à" hidden="1" title="S">
              <a:extLst>
                <a:ext uri="{FF2B5EF4-FFF2-40B4-BE49-F238E27FC236}">
                  <a16:creationId xmlns:a16="http://schemas.microsoft.com/office/drawing/2014/main" id="{2D40C656-C307-71D5-CA91-704CC7BBEDC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39" name="þ&gt;27" hidden="1" title="S">
              <a:extLst>
                <a:ext uri="{FF2B5EF4-FFF2-40B4-BE49-F238E27FC236}">
                  <a16:creationId xmlns:a16="http://schemas.microsoft.com/office/drawing/2014/main" id="{83868187-6EFD-3EE2-7411-47880FBF283A}"/>
                </a:ext>
              </a:extLst>
            </p:cNvPr>
            <p:cNvSpPr>
              <a:spLocks/>
            </p:cNvSpPr>
            <p:nvPr/>
          </p:nvSpPr>
          <p:spPr>
            <a:xfrm>
              <a:off x="3695700" y="1333500"/>
              <a:ext cx="12700" cy="12700"/>
            </a:xfrm>
            <a:prstGeom prst="rect">
              <a:avLst/>
            </a:prstGeom>
            <a:solidFill>
              <a:schemeClr val="bg2">
                <a:lumMod val="100000"/>
              </a:schemeClr>
            </a:solidFill>
            <a:ln w="12700" cap="flat" cmpd="sng" algn="ctr">
              <a:noFill/>
              <a:prstDash val="solid"/>
              <a:miter lim="800000"/>
            </a:ln>
            <a:effectLst>
              <a:outerShdw blurRad="63500" rotWithShape="0">
                <a:srgbClr val="000000">
                  <a:alpha val="20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283" name="þ&gt;26" hidden="1" title="S">
              <a:extLst>
                <a:ext uri="{FF2B5EF4-FFF2-40B4-BE49-F238E27FC236}">
                  <a16:creationId xmlns:a16="http://schemas.microsoft.com/office/drawing/2014/main" id="{78A89EED-A93C-2CC2-A7E4-9BDEE36BADF5}"/>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ptos" panose="020B0004020202020204" pitchFamily="34" charset="0"/>
              </a:endParaRPr>
            </a:p>
          </p:txBody>
        </p:sp>
        <p:sp>
          <p:nvSpPr>
            <p:cNvPr id="237" name="þZ7" hidden="1">
              <a:extLst>
                <a:ext uri="{FF2B5EF4-FFF2-40B4-BE49-F238E27FC236}">
                  <a16:creationId xmlns:a16="http://schemas.microsoft.com/office/drawing/2014/main" id="{D290624F-5B2A-E677-9961-E43BD02970D8}"/>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27" name="þ&gt;21#1|T" title="þ\#1_1|1||&gt;21|">
              <a:extLst>
                <a:ext uri="{FF2B5EF4-FFF2-40B4-BE49-F238E27FC236}">
                  <a16:creationId xmlns:a16="http://schemas.microsoft.com/office/drawing/2014/main" id="{DA5F766B-7DCC-2C00-E857-71D17156B6DB}"/>
                </a:ext>
              </a:extLst>
            </p:cNvPr>
            <p:cNvSpPr>
              <a:spLocks/>
            </p:cNvSpPr>
            <p:nvPr/>
          </p:nvSpPr>
          <p:spPr>
            <a:xfrm>
              <a:off x="3632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8" name="þ&gt;21#2|T" title="þ\#1_2|2||&gt;21|">
              <a:extLst>
                <a:ext uri="{FF2B5EF4-FFF2-40B4-BE49-F238E27FC236}">
                  <a16:creationId xmlns:a16="http://schemas.microsoft.com/office/drawing/2014/main" id="{A5EEF4FC-BB29-752F-A77E-B180D6451D8C}"/>
                </a:ext>
              </a:extLst>
            </p:cNvPr>
            <p:cNvSpPr>
              <a:spLocks/>
            </p:cNvSpPr>
            <p:nvPr/>
          </p:nvSpPr>
          <p:spPr>
            <a:xfrm>
              <a:off x="6426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29" name="þ&gt;21#3|T" title="þ\#1_3|3||&gt;21|">
              <a:extLst>
                <a:ext uri="{FF2B5EF4-FFF2-40B4-BE49-F238E27FC236}">
                  <a16:creationId xmlns:a16="http://schemas.microsoft.com/office/drawing/2014/main" id="{1F16E1E6-060E-E329-6123-0F2353791C46}"/>
                </a:ext>
              </a:extLst>
            </p:cNvPr>
            <p:cNvSpPr>
              <a:spLocks/>
            </p:cNvSpPr>
            <p:nvPr/>
          </p:nvSpPr>
          <p:spPr>
            <a:xfrm>
              <a:off x="9220200" y="1795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0" name="þ&gt;21#4|T" title="þ\#1_4|4||&gt;21|">
              <a:extLst>
                <a:ext uri="{FF2B5EF4-FFF2-40B4-BE49-F238E27FC236}">
                  <a16:creationId xmlns:a16="http://schemas.microsoft.com/office/drawing/2014/main" id="{87EDBD62-AB81-BFD4-A802-DDEA31CC52F2}"/>
                </a:ext>
              </a:extLst>
            </p:cNvPr>
            <p:cNvSpPr>
              <a:spLocks/>
            </p:cNvSpPr>
            <p:nvPr/>
          </p:nvSpPr>
          <p:spPr>
            <a:xfrm>
              <a:off x="3632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1" name="þ&gt;21#5|T" title="þ\#1_5|5||&gt;21|">
              <a:extLst>
                <a:ext uri="{FF2B5EF4-FFF2-40B4-BE49-F238E27FC236}">
                  <a16:creationId xmlns:a16="http://schemas.microsoft.com/office/drawing/2014/main" id="{7CEA945D-58C9-66D8-91AA-8BF6ADA52D0D}"/>
                </a:ext>
              </a:extLst>
            </p:cNvPr>
            <p:cNvSpPr>
              <a:spLocks/>
            </p:cNvSpPr>
            <p:nvPr/>
          </p:nvSpPr>
          <p:spPr>
            <a:xfrm>
              <a:off x="6426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2" name="þ&gt;21#6|T" title="þ\#1_6|6||&gt;21|">
              <a:extLst>
                <a:ext uri="{FF2B5EF4-FFF2-40B4-BE49-F238E27FC236}">
                  <a16:creationId xmlns:a16="http://schemas.microsoft.com/office/drawing/2014/main" id="{9407CFF9-0429-AC79-ED0F-2F29AB67D3DD}"/>
                </a:ext>
              </a:extLst>
            </p:cNvPr>
            <p:cNvSpPr>
              <a:spLocks/>
            </p:cNvSpPr>
            <p:nvPr/>
          </p:nvSpPr>
          <p:spPr>
            <a:xfrm>
              <a:off x="9220200" y="4462258"/>
              <a:ext cx="2667000" cy="461758"/>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tx2">
                      <a:lumMod val="100000"/>
                    </a:schemeClr>
                  </a:solidFill>
                  <a:latin typeface="Arial" panose="020B0604020202020204" pitchFamily="34" charset="0"/>
                </a:rPr>
                <a:t>Placeholder</a:t>
              </a:r>
            </a:p>
          </p:txBody>
        </p:sp>
        <p:sp>
          <p:nvSpPr>
            <p:cNvPr id="333" name="þ&gt;20#1|L" title="þ\#1_1|1||&gt;20|">
              <a:extLst>
                <a:ext uri="{FF2B5EF4-FFF2-40B4-BE49-F238E27FC236}">
                  <a16:creationId xmlns:a16="http://schemas.microsoft.com/office/drawing/2014/main" id="{4E890964-A836-FEB8-2563-3944DE3F5C45}"/>
                </a:ext>
              </a:extLst>
            </p:cNvPr>
            <p:cNvSpPr>
              <a:spLocks/>
            </p:cNvSpPr>
            <p:nvPr/>
          </p:nvSpPr>
          <p:spPr>
            <a:xfrm>
              <a:off x="3632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09:00-10:00</a:t>
              </a:r>
            </a:p>
          </p:txBody>
        </p:sp>
        <p:sp>
          <p:nvSpPr>
            <p:cNvPr id="334" name="þ&gt;20#2|L" title="þ\#1_2|2||&gt;20|">
              <a:extLst>
                <a:ext uri="{FF2B5EF4-FFF2-40B4-BE49-F238E27FC236}">
                  <a16:creationId xmlns:a16="http://schemas.microsoft.com/office/drawing/2014/main" id="{888F48FD-E854-1643-9ABA-CB4630F11A5E}"/>
                </a:ext>
              </a:extLst>
            </p:cNvPr>
            <p:cNvSpPr>
              <a:spLocks/>
            </p:cNvSpPr>
            <p:nvPr/>
          </p:nvSpPr>
          <p:spPr>
            <a:xfrm>
              <a:off x="6426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10:00-11:00</a:t>
              </a:r>
            </a:p>
          </p:txBody>
        </p:sp>
        <p:sp>
          <p:nvSpPr>
            <p:cNvPr id="335" name="þ&gt;20#3|L" title="þ\#1_3|3||&gt;20|">
              <a:extLst>
                <a:ext uri="{FF2B5EF4-FFF2-40B4-BE49-F238E27FC236}">
                  <a16:creationId xmlns:a16="http://schemas.microsoft.com/office/drawing/2014/main" id="{5F4C6AC1-4211-7852-D219-2455910F050D}"/>
                </a:ext>
              </a:extLst>
            </p:cNvPr>
            <p:cNvSpPr>
              <a:spLocks/>
            </p:cNvSpPr>
            <p:nvPr/>
          </p:nvSpPr>
          <p:spPr>
            <a:xfrm>
              <a:off x="9220200" y="2257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11:00-12:00</a:t>
              </a:r>
            </a:p>
          </p:txBody>
        </p:sp>
        <p:sp>
          <p:nvSpPr>
            <p:cNvPr id="336" name="þ&gt;20#4|L" title="þ\#1_4|4||&gt;20|">
              <a:extLst>
                <a:ext uri="{FF2B5EF4-FFF2-40B4-BE49-F238E27FC236}">
                  <a16:creationId xmlns:a16="http://schemas.microsoft.com/office/drawing/2014/main" id="{B20F323E-1382-1E0B-715E-8434B42DFE6D}"/>
                </a:ext>
              </a:extLst>
            </p:cNvPr>
            <p:cNvSpPr>
              <a:spLocks/>
            </p:cNvSpPr>
            <p:nvPr/>
          </p:nvSpPr>
          <p:spPr>
            <a:xfrm>
              <a:off x="3632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12:00-13:00</a:t>
              </a:r>
            </a:p>
          </p:txBody>
        </p:sp>
        <p:sp>
          <p:nvSpPr>
            <p:cNvPr id="337" name="þ&gt;20#5|L" title="þ\#1_5|5||&gt;20|">
              <a:extLst>
                <a:ext uri="{FF2B5EF4-FFF2-40B4-BE49-F238E27FC236}">
                  <a16:creationId xmlns:a16="http://schemas.microsoft.com/office/drawing/2014/main" id="{27F13795-B73C-97B5-CF2F-E4520E51F07E}"/>
                </a:ext>
              </a:extLst>
            </p:cNvPr>
            <p:cNvSpPr>
              <a:spLocks/>
            </p:cNvSpPr>
            <p:nvPr/>
          </p:nvSpPr>
          <p:spPr>
            <a:xfrm>
              <a:off x="6426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13:00-14:00</a:t>
              </a:r>
            </a:p>
          </p:txBody>
        </p:sp>
        <p:sp>
          <p:nvSpPr>
            <p:cNvPr id="338" name="þ&gt;20#6|L" title="þ\#1_6|6||&gt;20|">
              <a:extLst>
                <a:ext uri="{FF2B5EF4-FFF2-40B4-BE49-F238E27FC236}">
                  <a16:creationId xmlns:a16="http://schemas.microsoft.com/office/drawing/2014/main" id="{BB320B02-E389-8ABB-54A8-68A53D71A642}"/>
                </a:ext>
              </a:extLst>
            </p:cNvPr>
            <p:cNvSpPr>
              <a:spLocks/>
            </p:cNvSpPr>
            <p:nvPr/>
          </p:nvSpPr>
          <p:spPr>
            <a:xfrm>
              <a:off x="9220200" y="4924017"/>
              <a:ext cx="2667000" cy="35673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14:00-15:00</a:t>
              </a:r>
            </a:p>
          </p:txBody>
        </p:sp>
        <p:sp>
          <p:nvSpPr>
            <p:cNvPr id="339" name="þ&gt;22#1|L" title="þ\#1_1|1||&gt;22|60">
              <a:extLst>
                <a:ext uri="{FF2B5EF4-FFF2-40B4-BE49-F238E27FC236}">
                  <a16:creationId xmlns:a16="http://schemas.microsoft.com/office/drawing/2014/main" id="{9E63D81F-F1FB-4701-5A48-EBD3929FFE9D}"/>
                </a:ext>
              </a:extLst>
            </p:cNvPr>
            <p:cNvSpPr>
              <a:spLocks/>
            </p:cNvSpPr>
            <p:nvPr/>
          </p:nvSpPr>
          <p:spPr>
            <a:xfrm>
              <a:off x="3632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0" name="þ&gt;22#2|L" title="þ\#1_2|2||&gt;22|60">
              <a:extLst>
                <a:ext uri="{FF2B5EF4-FFF2-40B4-BE49-F238E27FC236}">
                  <a16:creationId xmlns:a16="http://schemas.microsoft.com/office/drawing/2014/main" id="{EA775FF2-104F-CFB6-0B88-22E1B2659156}"/>
                </a:ext>
              </a:extLst>
            </p:cNvPr>
            <p:cNvSpPr>
              <a:spLocks/>
            </p:cNvSpPr>
            <p:nvPr/>
          </p:nvSpPr>
          <p:spPr>
            <a:xfrm>
              <a:off x="6426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1" name="þ&gt;22#3|L" title="þ\#1_3|3||&gt;22|60">
              <a:extLst>
                <a:ext uri="{FF2B5EF4-FFF2-40B4-BE49-F238E27FC236}">
                  <a16:creationId xmlns:a16="http://schemas.microsoft.com/office/drawing/2014/main" id="{A3D576A4-A6BE-ADC6-4DE5-C36FDE85D2C4}"/>
                </a:ext>
              </a:extLst>
            </p:cNvPr>
            <p:cNvSpPr>
              <a:spLocks/>
            </p:cNvSpPr>
            <p:nvPr/>
          </p:nvSpPr>
          <p:spPr>
            <a:xfrm>
              <a:off x="9220200" y="2613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2" name="þ&gt;22#4|L" title="þ\#1_4|4||&gt;22|60">
              <a:extLst>
                <a:ext uri="{FF2B5EF4-FFF2-40B4-BE49-F238E27FC236}">
                  <a16:creationId xmlns:a16="http://schemas.microsoft.com/office/drawing/2014/main" id="{95465810-C165-8AAD-C0B2-103417ED9447}"/>
                </a:ext>
              </a:extLst>
            </p:cNvPr>
            <p:cNvSpPr>
              <a:spLocks/>
            </p:cNvSpPr>
            <p:nvPr/>
          </p:nvSpPr>
          <p:spPr>
            <a:xfrm>
              <a:off x="3632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3" name="þ&gt;22#5|L" title="þ\#1_5|5||&gt;22|60">
              <a:extLst>
                <a:ext uri="{FF2B5EF4-FFF2-40B4-BE49-F238E27FC236}">
                  <a16:creationId xmlns:a16="http://schemas.microsoft.com/office/drawing/2014/main" id="{BEFFF5A0-81B7-2961-4D8F-9A1EA1B91770}"/>
                </a:ext>
              </a:extLst>
            </p:cNvPr>
            <p:cNvSpPr>
              <a:spLocks/>
            </p:cNvSpPr>
            <p:nvPr/>
          </p:nvSpPr>
          <p:spPr>
            <a:xfrm>
              <a:off x="6426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4" name="þ&gt;22#6|L" title="þ\#1_6|6||&gt;22|60">
              <a:extLst>
                <a:ext uri="{FF2B5EF4-FFF2-40B4-BE49-F238E27FC236}">
                  <a16:creationId xmlns:a16="http://schemas.microsoft.com/office/drawing/2014/main" id="{D23CD5FB-07B0-6056-AB58-720D8D9821AF}"/>
                </a:ext>
              </a:extLst>
            </p:cNvPr>
            <p:cNvSpPr>
              <a:spLocks/>
            </p:cNvSpPr>
            <p:nvPr/>
          </p:nvSpPr>
          <p:spPr>
            <a:xfrm>
              <a:off x="9220200" y="5280756"/>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200">
                  <a:solidFill>
                    <a:schemeClr val="tx2">
                      <a:lumMod val="100000"/>
                    </a:schemeClr>
                  </a:solidFill>
                  <a:latin typeface="Arial" panose="020B0604020202020204" pitchFamily="34" charset="0"/>
                </a:rPr>
                <a:t>60 min</a:t>
              </a:r>
            </a:p>
          </p:txBody>
        </p:sp>
        <p:sp>
          <p:nvSpPr>
            <p:cNvPr id="345" name="þ&gt;23#1|T" title="þ\#1_1|1||&gt;23|">
              <a:extLst>
                <a:ext uri="{FF2B5EF4-FFF2-40B4-BE49-F238E27FC236}">
                  <a16:creationId xmlns:a16="http://schemas.microsoft.com/office/drawing/2014/main" id="{9EDF5546-7CAD-87DD-B5F8-A9A4A40E2D4B}"/>
                </a:ext>
              </a:extLst>
            </p:cNvPr>
            <p:cNvSpPr>
              <a:spLocks/>
            </p:cNvSpPr>
            <p:nvPr/>
          </p:nvSpPr>
          <p:spPr>
            <a:xfrm>
              <a:off x="3632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6" name="þ&gt;23#2|T" title="þ\#1_2|2||&gt;23|">
              <a:extLst>
                <a:ext uri="{FF2B5EF4-FFF2-40B4-BE49-F238E27FC236}">
                  <a16:creationId xmlns:a16="http://schemas.microsoft.com/office/drawing/2014/main" id="{07980D09-C7CD-4C89-8FD6-5393A4EBDD34}"/>
                </a:ext>
              </a:extLst>
            </p:cNvPr>
            <p:cNvSpPr>
              <a:spLocks/>
            </p:cNvSpPr>
            <p:nvPr/>
          </p:nvSpPr>
          <p:spPr>
            <a:xfrm>
              <a:off x="6426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7" name="þ&gt;23#3|T" title="þ\#1_3|3||&gt;23|">
              <a:extLst>
                <a:ext uri="{FF2B5EF4-FFF2-40B4-BE49-F238E27FC236}">
                  <a16:creationId xmlns:a16="http://schemas.microsoft.com/office/drawing/2014/main" id="{66695571-4D19-4BB9-CC85-FFE095E1E5B0}"/>
                </a:ext>
              </a:extLst>
            </p:cNvPr>
            <p:cNvSpPr>
              <a:spLocks/>
            </p:cNvSpPr>
            <p:nvPr/>
          </p:nvSpPr>
          <p:spPr>
            <a:xfrm>
              <a:off x="9220200" y="2932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8" name="þ&gt;23#4|T" title="þ\#1_4|4||&gt;23|">
              <a:extLst>
                <a:ext uri="{FF2B5EF4-FFF2-40B4-BE49-F238E27FC236}">
                  <a16:creationId xmlns:a16="http://schemas.microsoft.com/office/drawing/2014/main" id="{62D878EC-9A8E-417B-7541-08F4FD7541FB}"/>
                </a:ext>
              </a:extLst>
            </p:cNvPr>
            <p:cNvSpPr>
              <a:spLocks/>
            </p:cNvSpPr>
            <p:nvPr/>
          </p:nvSpPr>
          <p:spPr>
            <a:xfrm>
              <a:off x="3632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49" name="þ&gt;23#5|T" title="þ\#1_5|5||&gt;23|">
              <a:extLst>
                <a:ext uri="{FF2B5EF4-FFF2-40B4-BE49-F238E27FC236}">
                  <a16:creationId xmlns:a16="http://schemas.microsoft.com/office/drawing/2014/main" id="{A0B58920-2AD3-9CB5-DB18-71E6200688A9}"/>
                </a:ext>
              </a:extLst>
            </p:cNvPr>
            <p:cNvSpPr>
              <a:spLocks/>
            </p:cNvSpPr>
            <p:nvPr/>
          </p:nvSpPr>
          <p:spPr>
            <a:xfrm>
              <a:off x="6426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0" name="þ&gt;23#6|T" title="þ\#1_6|6||&gt;23|">
              <a:extLst>
                <a:ext uri="{FF2B5EF4-FFF2-40B4-BE49-F238E27FC236}">
                  <a16:creationId xmlns:a16="http://schemas.microsoft.com/office/drawing/2014/main" id="{E2777C14-BCE1-514B-653C-28B841E9A5B5}"/>
                </a:ext>
              </a:extLst>
            </p:cNvPr>
            <p:cNvSpPr>
              <a:spLocks/>
            </p:cNvSpPr>
            <p:nvPr/>
          </p:nvSpPr>
          <p:spPr>
            <a:xfrm>
              <a:off x="9220200" y="5599099"/>
              <a:ext cx="2667000" cy="3183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tx2">
                      <a:lumMod val="100000"/>
                    </a:schemeClr>
                  </a:solidFill>
                  <a:latin typeface="Arial" panose="020B0604020202020204" pitchFamily="34" charset="0"/>
                </a:rPr>
                <a:t>Add Speaker</a:t>
              </a:r>
            </a:p>
          </p:txBody>
        </p:sp>
        <p:sp>
          <p:nvSpPr>
            <p:cNvPr id="351" name="þ&gt;25#1|TN" title="þ\#1_1|1|||0">
              <a:extLst>
                <a:ext uri="{FF2B5EF4-FFF2-40B4-BE49-F238E27FC236}">
                  <a16:creationId xmlns:a16="http://schemas.microsoft.com/office/drawing/2014/main" id="{91CE3C6B-0AF3-D841-78E1-057D6AB0B92B}"/>
                </a:ext>
              </a:extLst>
            </p:cNvPr>
            <p:cNvSpPr>
              <a:spLocks/>
            </p:cNvSpPr>
            <p:nvPr/>
          </p:nvSpPr>
          <p:spPr>
            <a:xfrm>
              <a:off x="3632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01</a:t>
              </a:r>
            </a:p>
          </p:txBody>
        </p:sp>
        <p:sp>
          <p:nvSpPr>
            <p:cNvPr id="352" name="þ&gt;25#2|TN" title="þ\#1_2|2|||0">
              <a:extLst>
                <a:ext uri="{FF2B5EF4-FFF2-40B4-BE49-F238E27FC236}">
                  <a16:creationId xmlns:a16="http://schemas.microsoft.com/office/drawing/2014/main" id="{4D022904-F8D3-2E31-BD50-A361B0A7687E}"/>
                </a:ext>
              </a:extLst>
            </p:cNvPr>
            <p:cNvSpPr>
              <a:spLocks/>
            </p:cNvSpPr>
            <p:nvPr/>
          </p:nvSpPr>
          <p:spPr>
            <a:xfrm>
              <a:off x="6426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02</a:t>
              </a:r>
            </a:p>
          </p:txBody>
        </p:sp>
        <p:sp>
          <p:nvSpPr>
            <p:cNvPr id="353" name="þ&gt;25#3|TN" title="þ\#1_3|3|||0">
              <a:extLst>
                <a:ext uri="{FF2B5EF4-FFF2-40B4-BE49-F238E27FC236}">
                  <a16:creationId xmlns:a16="http://schemas.microsoft.com/office/drawing/2014/main" id="{66E98B86-D326-4735-3091-29468F1B7B97}"/>
                </a:ext>
              </a:extLst>
            </p:cNvPr>
            <p:cNvSpPr>
              <a:spLocks/>
            </p:cNvSpPr>
            <p:nvPr/>
          </p:nvSpPr>
          <p:spPr>
            <a:xfrm>
              <a:off x="9220200" y="1270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03</a:t>
              </a:r>
            </a:p>
          </p:txBody>
        </p:sp>
        <p:sp>
          <p:nvSpPr>
            <p:cNvPr id="354" name="þ&gt;25#4|TN" title="þ\#1_4|4|||0">
              <a:extLst>
                <a:ext uri="{FF2B5EF4-FFF2-40B4-BE49-F238E27FC236}">
                  <a16:creationId xmlns:a16="http://schemas.microsoft.com/office/drawing/2014/main" id="{E372B0FC-7975-C9B0-8958-6CA287B728E5}"/>
                </a:ext>
              </a:extLst>
            </p:cNvPr>
            <p:cNvSpPr>
              <a:spLocks/>
            </p:cNvSpPr>
            <p:nvPr/>
          </p:nvSpPr>
          <p:spPr>
            <a:xfrm>
              <a:off x="3632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04</a:t>
              </a:r>
            </a:p>
          </p:txBody>
        </p:sp>
        <p:sp>
          <p:nvSpPr>
            <p:cNvPr id="355" name="þ&gt;25#5|TN" title="þ\#1_5|5|||0">
              <a:extLst>
                <a:ext uri="{FF2B5EF4-FFF2-40B4-BE49-F238E27FC236}">
                  <a16:creationId xmlns:a16="http://schemas.microsoft.com/office/drawing/2014/main" id="{1C1C1F3E-B62F-1C0F-B48B-79FE60300109}"/>
                </a:ext>
              </a:extLst>
            </p:cNvPr>
            <p:cNvSpPr>
              <a:spLocks/>
            </p:cNvSpPr>
            <p:nvPr/>
          </p:nvSpPr>
          <p:spPr>
            <a:xfrm>
              <a:off x="6426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05</a:t>
              </a:r>
            </a:p>
          </p:txBody>
        </p:sp>
        <p:sp>
          <p:nvSpPr>
            <p:cNvPr id="356" name="þ&gt;25#6|TN" title="þ\#1_6|6|||0">
              <a:extLst>
                <a:ext uri="{FF2B5EF4-FFF2-40B4-BE49-F238E27FC236}">
                  <a16:creationId xmlns:a16="http://schemas.microsoft.com/office/drawing/2014/main" id="{6E604D74-1159-5FDB-6BE4-192AC282FB57}"/>
                </a:ext>
              </a:extLst>
            </p:cNvPr>
            <p:cNvSpPr>
              <a:spLocks/>
            </p:cNvSpPr>
            <p:nvPr/>
          </p:nvSpPr>
          <p:spPr>
            <a:xfrm>
              <a:off x="9220200" y="3937000"/>
              <a:ext cx="2667000" cy="461758"/>
            </a:xfrm>
            <a:prstGeom prst="flowChartOffpageConnector">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2400" b="1">
                  <a:solidFill>
                    <a:schemeClr val="bg1">
                      <a:lumMod val="100000"/>
                    </a:schemeClr>
                  </a:solidFill>
                  <a:latin typeface="Arial Black" panose="020B0A04020102020204" pitchFamily="34" charset="0"/>
                </a:rPr>
                <a:t>06</a:t>
              </a:r>
            </a:p>
          </p:txBody>
        </p:sp>
        <p:sp>
          <p:nvSpPr>
            <p:cNvPr id="298" name="þ\#1_1" descr="Section # 1@0@0" hidden="1" title="1">
              <a:extLst>
                <a:ext uri="{FF2B5EF4-FFF2-40B4-BE49-F238E27FC236}">
                  <a16:creationId xmlns:a16="http://schemas.microsoft.com/office/drawing/2014/main" id="{036B7049-B351-4C72-873A-74EA9664B67F}"/>
                </a:ext>
              </a:extLst>
            </p:cNvPr>
            <p:cNvSpPr/>
            <p:nvPr/>
          </p:nvSpPr>
          <p:spPr>
            <a:xfrm>
              <a:off x="3632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0" name="þ\#1_2" descr="Section # 1@0@0" hidden="1" title="1">
              <a:extLst>
                <a:ext uri="{FF2B5EF4-FFF2-40B4-BE49-F238E27FC236}">
                  <a16:creationId xmlns:a16="http://schemas.microsoft.com/office/drawing/2014/main" id="{FF95A0C1-EC90-731B-CAA0-7390F417ACA5}"/>
                </a:ext>
              </a:extLst>
            </p:cNvPr>
            <p:cNvSpPr/>
            <p:nvPr/>
          </p:nvSpPr>
          <p:spPr>
            <a:xfrm>
              <a:off x="6426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2" name="þ\#1_3" descr="Section # 1@0@0" hidden="1" title="1">
              <a:extLst>
                <a:ext uri="{FF2B5EF4-FFF2-40B4-BE49-F238E27FC236}">
                  <a16:creationId xmlns:a16="http://schemas.microsoft.com/office/drawing/2014/main" id="{46054DD5-BF61-586D-4DD4-72A8CC6FF941}"/>
                </a:ext>
              </a:extLst>
            </p:cNvPr>
            <p:cNvSpPr/>
            <p:nvPr/>
          </p:nvSpPr>
          <p:spPr>
            <a:xfrm>
              <a:off x="9220200" y="1270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4" name="þ\#1_4" descr="Section # 1@0@0" hidden="1" title="1">
              <a:extLst>
                <a:ext uri="{FF2B5EF4-FFF2-40B4-BE49-F238E27FC236}">
                  <a16:creationId xmlns:a16="http://schemas.microsoft.com/office/drawing/2014/main" id="{4E7420A1-D41C-1DEB-71D2-D62AA64AA72D}"/>
                </a:ext>
              </a:extLst>
            </p:cNvPr>
            <p:cNvSpPr/>
            <p:nvPr/>
          </p:nvSpPr>
          <p:spPr>
            <a:xfrm>
              <a:off x="3632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6" name="þ\#1_5" descr="Section # 1@0@0" hidden="1" title="1">
              <a:extLst>
                <a:ext uri="{FF2B5EF4-FFF2-40B4-BE49-F238E27FC236}">
                  <a16:creationId xmlns:a16="http://schemas.microsoft.com/office/drawing/2014/main" id="{C7029FBC-7946-D146-F1CB-91388DDB529E}"/>
                </a:ext>
              </a:extLst>
            </p:cNvPr>
            <p:cNvSpPr/>
            <p:nvPr/>
          </p:nvSpPr>
          <p:spPr>
            <a:xfrm>
              <a:off x="6426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08" name="þ\#1_6" descr="Section # 1@0@0" hidden="1" title="1">
              <a:extLst>
                <a:ext uri="{FF2B5EF4-FFF2-40B4-BE49-F238E27FC236}">
                  <a16:creationId xmlns:a16="http://schemas.microsoft.com/office/drawing/2014/main" id="{41F213EB-8CB3-46F2-5096-2BA7895992D3}"/>
                </a:ext>
              </a:extLst>
            </p:cNvPr>
            <p:cNvSpPr/>
            <p:nvPr/>
          </p:nvSpPr>
          <p:spPr>
            <a:xfrm>
              <a:off x="9220200" y="3937000"/>
              <a:ext cx="2667000" cy="2540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310" name="þ&gt;26#1|P" title="þ\#1_1|1|||1|">
              <a:extLst>
                <a:ext uri="{FF2B5EF4-FFF2-40B4-BE49-F238E27FC236}">
                  <a16:creationId xmlns:a16="http://schemas.microsoft.com/office/drawing/2014/main" id="{8CF48C45-5EE1-29C9-1167-78C250B18BAD}"/>
                </a:ext>
              </a:extLst>
            </p:cNvPr>
            <p:cNvPicPr>
              <a:picLocks/>
            </p:cNvPicPr>
            <p:nvPr/>
          </p:nvPicPr>
          <p:blipFill>
            <a:blip r:embed="rId8">
              <a:extLst>
                <a:ext uri="{96DAC541-7B7A-43D3-8B79-37D633B846F1}">
                  <asvg:svgBlip xmlns:asvg="http://schemas.microsoft.com/office/drawing/2016/SVG/main" r:embed="rId9"/>
                </a:ext>
              </a:extLst>
            </a:blip>
            <a:srcRect l="-343144" r="-343144"/>
            <a:stretch/>
          </p:blipFill>
          <p:spPr>
            <a:xfrm>
              <a:off x="3632200" y="3377442"/>
              <a:ext cx="2667000" cy="339178"/>
            </a:xfrm>
            <a:prstGeom prst="rect">
              <a:avLst/>
            </a:prstGeom>
          </p:spPr>
        </p:pic>
        <p:pic>
          <p:nvPicPr>
            <p:cNvPr id="312" name="þ&gt;26#2|P" title="þ\#1_2|2|||1|">
              <a:extLst>
                <a:ext uri="{FF2B5EF4-FFF2-40B4-BE49-F238E27FC236}">
                  <a16:creationId xmlns:a16="http://schemas.microsoft.com/office/drawing/2014/main" id="{49E4EDDB-9FE9-0D07-FBB8-B0EB4D9B3DD7}"/>
                </a:ext>
              </a:extLst>
            </p:cNvPr>
            <p:cNvPicPr>
              <a:picLocks/>
            </p:cNvPicPr>
            <p:nvPr/>
          </p:nvPicPr>
          <p:blipFill>
            <a:blip r:embed="rId10">
              <a:extLst>
                <a:ext uri="{96DAC541-7B7A-43D3-8B79-37D633B846F1}">
                  <asvg:svgBlip xmlns:asvg="http://schemas.microsoft.com/office/drawing/2016/SVG/main" r:embed="rId11"/>
                </a:ext>
              </a:extLst>
            </a:blip>
            <a:srcRect l="-343144" r="-343144"/>
            <a:stretch/>
          </p:blipFill>
          <p:spPr>
            <a:xfrm>
              <a:off x="6426200" y="3377442"/>
              <a:ext cx="2667000" cy="339178"/>
            </a:xfrm>
            <a:prstGeom prst="rect">
              <a:avLst/>
            </a:prstGeom>
          </p:spPr>
        </p:pic>
        <p:pic>
          <p:nvPicPr>
            <p:cNvPr id="314" name="þ&gt;26#3|P" title="þ\#1_3|3|||1|">
              <a:extLst>
                <a:ext uri="{FF2B5EF4-FFF2-40B4-BE49-F238E27FC236}">
                  <a16:creationId xmlns:a16="http://schemas.microsoft.com/office/drawing/2014/main" id="{5EE1E5D9-DEC9-E2F8-6A2C-04256A0B3621}"/>
                </a:ext>
              </a:extLst>
            </p:cNvPr>
            <p:cNvPicPr>
              <a:picLocks/>
            </p:cNvPicPr>
            <p:nvPr/>
          </p:nvPicPr>
          <p:blipFill>
            <a:blip r:embed="rId12">
              <a:extLst>
                <a:ext uri="{96DAC541-7B7A-43D3-8B79-37D633B846F1}">
                  <asvg:svgBlip xmlns:asvg="http://schemas.microsoft.com/office/drawing/2016/SVG/main" r:embed="rId13"/>
                </a:ext>
              </a:extLst>
            </a:blip>
            <a:srcRect l="-343144" r="-343144"/>
            <a:stretch/>
          </p:blipFill>
          <p:spPr>
            <a:xfrm>
              <a:off x="9220200" y="3377442"/>
              <a:ext cx="2667000" cy="339178"/>
            </a:xfrm>
            <a:prstGeom prst="rect">
              <a:avLst/>
            </a:prstGeom>
          </p:spPr>
        </p:pic>
        <p:pic>
          <p:nvPicPr>
            <p:cNvPr id="316" name="þ&gt;26#4|P" title="þ\#1_4|4|||1|">
              <a:extLst>
                <a:ext uri="{FF2B5EF4-FFF2-40B4-BE49-F238E27FC236}">
                  <a16:creationId xmlns:a16="http://schemas.microsoft.com/office/drawing/2014/main" id="{DA269248-C2BC-A155-E75F-5CF114EA4CC3}"/>
                </a:ext>
              </a:extLst>
            </p:cNvPr>
            <p:cNvPicPr>
              <a:picLocks/>
            </p:cNvPicPr>
            <p:nvPr/>
          </p:nvPicPr>
          <p:blipFill>
            <a:blip r:embed="rId14">
              <a:extLst>
                <a:ext uri="{96DAC541-7B7A-43D3-8B79-37D633B846F1}">
                  <asvg:svgBlip xmlns:asvg="http://schemas.microsoft.com/office/drawing/2016/SVG/main" r:embed="rId15"/>
                </a:ext>
              </a:extLst>
            </a:blip>
            <a:srcRect l="-343144" r="-343144"/>
            <a:stretch/>
          </p:blipFill>
          <p:spPr>
            <a:xfrm>
              <a:off x="3632200" y="6044442"/>
              <a:ext cx="2667000" cy="339178"/>
            </a:xfrm>
            <a:prstGeom prst="rect">
              <a:avLst/>
            </a:prstGeom>
          </p:spPr>
        </p:pic>
        <p:pic>
          <p:nvPicPr>
            <p:cNvPr id="318" name="þ&gt;26#5|P" title="þ\#1_5|5|||1|">
              <a:extLst>
                <a:ext uri="{FF2B5EF4-FFF2-40B4-BE49-F238E27FC236}">
                  <a16:creationId xmlns:a16="http://schemas.microsoft.com/office/drawing/2014/main" id="{DDDB6CF3-24CC-A6E3-8A59-2301C2A3B099}"/>
                </a:ext>
              </a:extLst>
            </p:cNvPr>
            <p:cNvPicPr>
              <a:picLocks/>
            </p:cNvPicPr>
            <p:nvPr/>
          </p:nvPicPr>
          <p:blipFill>
            <a:blip r:embed="rId16">
              <a:extLst>
                <a:ext uri="{96DAC541-7B7A-43D3-8B79-37D633B846F1}">
                  <asvg:svgBlip xmlns:asvg="http://schemas.microsoft.com/office/drawing/2016/SVG/main" r:embed="rId17"/>
                </a:ext>
              </a:extLst>
            </a:blip>
            <a:srcRect l="-343144" r="-343144"/>
            <a:stretch/>
          </p:blipFill>
          <p:spPr>
            <a:xfrm>
              <a:off x="6426200" y="6044442"/>
              <a:ext cx="2667000" cy="339178"/>
            </a:xfrm>
            <a:prstGeom prst="rect">
              <a:avLst/>
            </a:prstGeom>
          </p:spPr>
        </p:pic>
        <p:pic>
          <p:nvPicPr>
            <p:cNvPr id="320" name="þ&gt;26#6|P" title="þ\#1_6|6|||1|">
              <a:extLst>
                <a:ext uri="{FF2B5EF4-FFF2-40B4-BE49-F238E27FC236}">
                  <a16:creationId xmlns:a16="http://schemas.microsoft.com/office/drawing/2014/main" id="{A86C7958-7AA9-3E35-684E-CD052637BDE0}"/>
                </a:ext>
              </a:extLst>
            </p:cNvPr>
            <p:cNvPicPr>
              <a:picLocks/>
            </p:cNvPicPr>
            <p:nvPr/>
          </p:nvPicPr>
          <p:blipFill>
            <a:blip r:embed="rId18">
              <a:extLst>
                <a:ext uri="{96DAC541-7B7A-43D3-8B79-37D633B846F1}">
                  <asvg:svgBlip xmlns:asvg="http://schemas.microsoft.com/office/drawing/2016/SVG/main" r:embed="rId19"/>
                </a:ext>
              </a:extLst>
            </a:blip>
            <a:srcRect l="-343144" r="-343144"/>
            <a:stretch/>
          </p:blipFill>
          <p:spPr>
            <a:xfrm>
              <a:off x="9220200" y="6044442"/>
              <a:ext cx="2667000" cy="339178"/>
            </a:xfrm>
            <a:prstGeom prst="rect">
              <a:avLst/>
            </a:prstGeom>
          </p:spPr>
        </p:pic>
      </p:grpSp>
      <p:grpSp>
        <p:nvGrpSpPr>
          <p:cNvPr id="500" name="þK">
            <a:extLst>
              <a:ext uri="{FF2B5EF4-FFF2-40B4-BE49-F238E27FC236}">
                <a16:creationId xmlns:a16="http://schemas.microsoft.com/office/drawing/2014/main" id="{67BCEE7C-7485-705C-7C09-883D2AB19F00}"/>
              </a:ext>
            </a:extLst>
          </p:cNvPr>
          <p:cNvGrpSpPr/>
          <p:nvPr/>
        </p:nvGrpSpPr>
        <p:grpSpPr>
          <a:xfrm>
            <a:off x="3505200" y="1143000"/>
            <a:ext cx="8509000" cy="5461000"/>
            <a:chOff x="3505200" y="1143000"/>
            <a:chExt cx="8509000" cy="5461000"/>
          </a:xfrm>
        </p:grpSpPr>
        <p:sp>
          <p:nvSpPr>
            <p:cNvPr id="430" name="þH#6" descr="6 1" title="|6|">
              <a:extLst>
                <a:ext uri="{FF2B5EF4-FFF2-40B4-BE49-F238E27FC236}">
                  <a16:creationId xmlns:a16="http://schemas.microsoft.com/office/drawing/2014/main" id="{3B08CDEC-6E16-AE25-BC90-2443D1767C76}"/>
                </a:ext>
              </a:extLst>
            </p:cNvPr>
            <p:cNvSpPr/>
            <p:nvPr/>
          </p:nvSpPr>
          <p:spPr>
            <a:xfrm>
              <a:off x="10604500" y="1206500"/>
              <a:ext cx="1295400" cy="5334000"/>
            </a:xfrm>
            <a:prstGeom prst="rect">
              <a:avLst/>
            </a:prstGeom>
            <a:solidFill>
              <a:schemeClr val="accent6">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8" name="þH#5" descr="5 1" title="|5|">
              <a:extLst>
                <a:ext uri="{FF2B5EF4-FFF2-40B4-BE49-F238E27FC236}">
                  <a16:creationId xmlns:a16="http://schemas.microsoft.com/office/drawing/2014/main" id="{FBE957E3-7542-DC53-E9E5-3AC0628D76FE}"/>
                </a:ext>
              </a:extLst>
            </p:cNvPr>
            <p:cNvSpPr/>
            <p:nvPr/>
          </p:nvSpPr>
          <p:spPr>
            <a:xfrm>
              <a:off x="9207500" y="1206500"/>
              <a:ext cx="1295400" cy="5334000"/>
            </a:xfrm>
            <a:prstGeom prst="rect">
              <a:avLst/>
            </a:prstGeom>
            <a:solidFill>
              <a:schemeClr val="accent5">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6" name="þH#4" descr="4 1" title="|4|">
              <a:extLst>
                <a:ext uri="{FF2B5EF4-FFF2-40B4-BE49-F238E27FC236}">
                  <a16:creationId xmlns:a16="http://schemas.microsoft.com/office/drawing/2014/main" id="{E092974F-299D-C1E4-E030-E9ED1AFFAC81}"/>
                </a:ext>
              </a:extLst>
            </p:cNvPr>
            <p:cNvSpPr/>
            <p:nvPr/>
          </p:nvSpPr>
          <p:spPr>
            <a:xfrm>
              <a:off x="7810500" y="1206500"/>
              <a:ext cx="1295400" cy="5334000"/>
            </a:xfrm>
            <a:prstGeom prst="rect">
              <a:avLst/>
            </a:prstGeom>
            <a:solidFill>
              <a:schemeClr val="accent4">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4" name="þH#3" descr="3 1" title="|3|">
              <a:extLst>
                <a:ext uri="{FF2B5EF4-FFF2-40B4-BE49-F238E27FC236}">
                  <a16:creationId xmlns:a16="http://schemas.microsoft.com/office/drawing/2014/main" id="{DA842AEF-6F6C-B4E7-C439-494EE8B88081}"/>
                </a:ext>
              </a:extLst>
            </p:cNvPr>
            <p:cNvSpPr/>
            <p:nvPr/>
          </p:nvSpPr>
          <p:spPr>
            <a:xfrm>
              <a:off x="6413500" y="1206500"/>
              <a:ext cx="1295400" cy="5334000"/>
            </a:xfrm>
            <a:prstGeom prst="rect">
              <a:avLst/>
            </a:prstGeom>
            <a:solidFill>
              <a:schemeClr val="accent3">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2" name="þH#2" descr="2 1" title="|2|">
              <a:extLst>
                <a:ext uri="{FF2B5EF4-FFF2-40B4-BE49-F238E27FC236}">
                  <a16:creationId xmlns:a16="http://schemas.microsoft.com/office/drawing/2014/main" id="{01344448-F5A8-D28C-307D-98C5E450E0FD}"/>
                </a:ext>
              </a:extLst>
            </p:cNvPr>
            <p:cNvSpPr/>
            <p:nvPr/>
          </p:nvSpPr>
          <p:spPr>
            <a:xfrm>
              <a:off x="5016500" y="1206500"/>
              <a:ext cx="1295400" cy="5334000"/>
            </a:xfrm>
            <a:prstGeom prst="rect">
              <a:avLst/>
            </a:prstGeom>
            <a:solidFill>
              <a:schemeClr val="accent2">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0" name="þH#1" descr="1 1" title="|1|">
              <a:extLst>
                <a:ext uri="{FF2B5EF4-FFF2-40B4-BE49-F238E27FC236}">
                  <a16:creationId xmlns:a16="http://schemas.microsoft.com/office/drawing/2014/main" id="{5D52BF19-0608-74F4-CFA6-ED39E72D8205}"/>
                </a:ext>
              </a:extLst>
            </p:cNvPr>
            <p:cNvSpPr/>
            <p:nvPr/>
          </p:nvSpPr>
          <p:spPr>
            <a:xfrm>
              <a:off x="3619500" y="1206500"/>
              <a:ext cx="1295400" cy="5334000"/>
            </a:xfrm>
            <a:prstGeom prst="rect">
              <a:avLst/>
            </a:prstGeom>
            <a:solidFill>
              <a:schemeClr val="accent1">
                <a:lumMod val="100000"/>
              </a:schemeClr>
            </a:solidFill>
            <a:ln w="12700" cap="flat" cmpd="sng" algn="ctr">
              <a:solidFill>
                <a:schemeClr val="bg1">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DFBE42FB-7E7D-2DE5-3F9D-6DE4EB6D34FE}"/>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8" name="þO" descr="80#43.69228" hidden="1" title="1.830987">
              <a:extLst>
                <a:ext uri="{FF2B5EF4-FFF2-40B4-BE49-F238E27FC236}">
                  <a16:creationId xmlns:a16="http://schemas.microsoft.com/office/drawing/2014/main" id="{AB1B59E6-CB3F-9D52-D803-65E30C16A5D9}"/>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0E2846BA-89ED-031B-519B-75430C3309D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F4B3BF97-25AC-D255-DB5E-D3CA148D67E6}"/>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CE51B7F8-5244-736E-9813-5957446370F7}"/>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F03E98B3-BE1A-4A0D-0D5B-0589714CC97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9E5BB33B-F7FC-3DE1-15CD-080961031351}"/>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21DC3C7B-19DF-55FB-3692-84F2A50C5A4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7F9B852B-F650-F459-431C-0CC6AB079C6B}"/>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4FDA9F38-695A-2747-4953-E3C8CE87EADD}"/>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D9DABB92-2B45-5D46-5399-35D0CD54D0E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F6BC6D54-B6B8-E8CA-C7CB-AD9D214A264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DAE4AC1B-7292-95E8-0A7E-BB9C7BE8FE4A}"/>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1C6F855F-DB5E-3457-D800-33118177C95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8490E25C-CE3B-14F2-D2E6-9C98944A827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88BFFB19-3358-45FD-C767-F66532AB087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C2322C9D-9A94-BBB1-13FE-93B97B1BCBA9}"/>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D5EE0BF3-2161-3EA6-D1C6-C0A04235AD1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0C72713C-BD55-7D5D-0D03-088C1F88BFDA}"/>
                </a:ext>
              </a:extLst>
            </p:cNvPr>
            <p:cNvSpPr/>
            <p:nvPr/>
          </p:nvSpPr>
          <p:spPr>
            <a:xfrm>
              <a:off x="3930650" y="16891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D892DED9-AF54-B77A-05C0-C828D524F440}"/>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12FECE06-E360-CAB2-31AE-022F7EC772DE}"/>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C7F7E3C7-7C19-8B6A-D765-0F32ABF9AA10}"/>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BD38B9FC-760C-F634-B10B-AE83CA4F4957}"/>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B7F46FBD-F520-AC9A-5E32-A74BBBE46CE8}"/>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V[þaþ]G1[þxþ]2[þaþ]F113[þxþ]1[þaþ]F83[þxþ]N[þaþ]F142[þxþ]Y[þaþ]KB[þxþ]N[þaþ]F144[þxþ]N[þaþ]F82[þxþ]þPresentation[þaþ]F155[þxþ]N[þaþ]U1U75[þxþ]X[þaþ]U1U68[þxþ]Y[þaþ]U12[þxþ]1[þaþ]U11[þxþ]1[þaþ]U10[þxþ]V[þaþ]F141[þxþ]o1oþ[þaþ]F116[þxþ]1[þaþ]U15[þxþ]þ&gt;27þ&gt;26þ&gt;24þ&gt;22þ&gt;20þ&gt;23þ&gt;21þ&gt;25[þaþ]þ&gt;24U3[þxþ]0.304744217213808[þaþ]MF52[þxþ]None[þaþ]D_I[þxþ]SubRowD[þaþ]þ&gt;22FT[þxþ]V[þaþ]þ&gt;21FT[þxþ]V[þaþ]þ&gt;21U12[þxþ]S[þaþ]þ&gt;21U19[þxþ]T[þaþ]þ&gt;21U21[þxþ]&gt;21[þaþ]þ&gt;21U22[þxþ]þNone[þaþ]þ&gt;21U68[þxþ]Y[þaþ]þ&gt;21U4[þxþ]0.153260269758631[þaþ]þ&gt;21U3[þxþ]0.236996080738787[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6[þaþ]F187[þxþ]1[þaþ]F167[þxþ]420[þaþ]F168[þxþ]660[þaþ]F169[þxþ]5[þaþ]F170[þxþ]5[þaþ]F156[þxþ]0[þaþ]F157[þxþ]612[þaþ]F158[þxþ]0[þaþ]U113[þxþ]NaN[þaþ]U1U80[þxþ]-1[þaþ]U19[þxþ]0[þaþ]F_1[þxþ]0.192307692307692[þaþ]F_2[þxþ]0.192307692307692[þaþ]F_3[þxþ]0.192307692307692[þaþ]F_4[þxþ]0.192307692307692[þaþ]F_5[þxþ]0.153846153846154[þaþ]F135[þxþ]ee330207c9314f6ca1be1f087e44ac21[þaþ]U1U81[þxþ]Y[þaþ]F192[þxþ]Y[þaþ]þ&gt;21U70[þxþ]TextStyle1[þaþ]þ&gt;21U62[þxþ]Y[þaþ]F190[þxþ]DoubleColorStyle1[þaþ]þ&gt;21U69[þxþ]N[þaþ]F_0[þxþ]0.177347930029178[þaþ]F166[þxþ]N[þaþ]F149[þxþ]InvertedTextStyle1[þaþ]þ&gt;21F148[þxþ]Topic[þaþ]F185[þxþ]360,786529541016[þaþ]F186[þxþ]836,108825683594[þaþ]U1U79[þxþ]0[þaþ]F184[þxþ]N[þaþ]U1U78[þxþ]50[þaþ]U110[þxþ]0[þaþ]U112[þxþ]Infinity[þaþ]F84[þxþ]N[þaþ]F196[þxþ]L[þaþ]F195[þxþ]D[þaþ]F189[þxþ]N[þaþ]þ&gt;21F197[þxþ]Y[þaþ]þ&gt;21F198[þxþ]N[þaþ]F-3[þxþ]Template1[þaþ]F124[þxþ]8[þaþ]F_6[þxþ]0.0769230769230775[þaþ]F209[þxþ]66.90491[þaþ]F210[þxþ]231.5638[þaþ]þ&gt;24FT[þxþ]V[þaþ]OL[þxþ]1[þaþ]F222[þxþ]Y[þaþ]F236[þxþ]AGENDA[þaþ]U114[þxþ]1[þaþ]þ&gt;21U84[þxþ]Y[þaþ]þ&gt;20F232[þxþ]Y[þaþ]þ&gt;20F233[þxþ]1[þaþ]þ&gt;20U12[þxþ]S[þaþ]þ&gt;20U19[þxþ]L[þaþ]þ&gt;20U10[þxþ]0[þaþ]þ&gt;20U9[þxþ]0[þaþ]þ&gt;20U3[þxþ]0.184417361665938[þaþ]þ&gt;20U4[þxþ]0.153260269758631[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49960731534022[þaþ]þ&gt;20FT[þxþ]V[þaþ]þ&gt;22U4[þxþ]0.117144375923808[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3[þaþ]þ&gt;20U2[þxþ]0[þaþ]þ&gt;22U5[þxþ]0[þaþ]þ&gt;22U2[þxþ]0[þaþ]þ&gt;23U12[þxþ]S[þaþ]þ&gt;23U19[þxþ]T[þaþ]þ&gt;23U10[þxþ]0[þaþ]þ&gt;23U9[þxþ]0[þaþ]þ&gt;23U3[þxþ]0.17641623957549[þaþ]þ&gt;23U4[þxþ]0.0982632416001513[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0615190625708691[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29.768188476563[þaþ]þ&gt;24U83[þxþ]28.9251976013184[þaþ]þ&gt;23VA[þxþ]N[þaþ]þ&gt;23U82[þxþ]129.768188476563[þaþ]þ&gt;23U83[þxþ]38.2800788879395[þaþ]þ&gt;22F193[þxþ]N[þaþ]þ&gt;22VA[þxþ]N[þaþ]þ&gt;20VA[þxþ]Y[þaþ]þ&gt;20U82[þxþ]207.624176025391[þaþ]þ&gt;20U83[þxþ]38.2800788879395[þaþ]þ&gt;22F194[þxþ]N[þaþ]þ&gt;22U82[þxþ]129.768188476563[þaþ]þ&gt;22U83[þxþ]51.6908645629883[þaþ]þ&gt;25U12[þxþ]S[þaþ]þ&gt;25U19[þxþ]TN[þaþ]þ&gt;25U10[þxþ]0[þaþ]þ&gt;25U9[þxþ]0[þaþ]þ&gt;25U3[þxþ]0.236996080738787[þaþ]þ&gt;25U4[þxþ]0.153260269758631[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4[þaþ]I_2F269[þxþ]-1[þaþ]I_2F264[þxþ]16[þaþ]I_2F265[þxþ]0[þaþ]þ&gt;25F148[þxþ]#[þaþ]F279[þxþ]23.2552[þaþ]F282[þxþ]277.9658[þaþ]F286[þxþ]Classic Color Palette[þaþ]F211[þxþ]N[þaþ]þ&gt;24U5[þxþ]0[þaþ]þ&gt;24U2[þxþ]0[þaþ]þ&gt;23U5[þxþ]0[þaþ]þ&gt;23U2[þxþ]0[þaþ]þ&gt;25U5[þxþ]7[þaþ]þ&gt;25U2[þxþ]0[þaþ]þ&gt;21F268[þxþ]N[þaþ]þ&gt;20F268[þxþ]N[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13[þaþ]þ&gt;20F291[þxþ]7.44[þaþ]þ&gt;22F291[þxþ]5[þaþ]þ&gt;23F291[þxþ]5[þaþ]þ&gt;24F291[þxþ]5[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1U83[þxþ]100[þaþ]þ&gt;21U82[þxþ]100[þaþ]þ&gt;25U83[þxþ]100[þaþ]þ&gt;25U82[þxþ]100[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7U12[þxþ]S[þaþ]þ&gt;27U19[þxþ]T[þaþ]þ&gt;27U10[þxþ]0[þaþ]þ&gt;27U9[þxþ]0[þaþ]þ&gt;27U3[þxþ]1[þaþ]þ&gt;27U4[þxþ]0.480438941783906[þaþ]þ&gt;27U21[þxþ]&gt;27[þaþ]þ&gt;27U22[þxþ]þNone[þaþ]þ&gt;27U68[þxþ]Y[þaþ]þ&gt;27F173[þxþ]N[þaþ]þ&gt;27F179[þxþ]C[þaþ]þ&gt;27F176[þxþ]0[þaþ]þ&gt;27U26[þxþ]Text Shape 3[þaþ]þ&gt;27U47[þxþ]Sub Topics[þaþ]þ&gt;27U69[þxþ]Y[þaþ]þ&gt;27U40[þxþ]Y[þaþ]þ&gt;27U28[þxþ]N2[þaþ]þ&gt;27U38[þxþ]24.7478388750968[þaþ]þ&gt;27U37[þxþ]H[þaþ]þ&gt;27F174[þxþ]Y[þaþ]þ&gt;27F175[þxþ]1[þaþ]þ&gt;27FT[þxþ]V[þaþ]þ&gt;26U5[þxþ]4[þaþ]þ&gt;26U2[þxþ]0[þaþ]þ&gt;27U5[þxþ]4[þaþ]þ&gt;27U2[þxþ]3[þaþ]F221[þxþ]Y[þaþ]þ&gt;27F236[þxþ]N[þaþ]þ&gt;27F291[þxþ]9.89[þaþ]þ&gt;27F268[þxþ]N[þaþ]F302[þxþ]1_Colored[þaþ]F300[þxþ]01_Agenda[þaþ]F301[þxþ]03_Complex[þaþ]þ&gt;27F303[þxþ]35[þaþ]þ&gt;24F303[þxþ]50[þaþ]þ&gt;26F303[þxþ]37[þaþ]þ&gt;22F303[þxþ]54[þaþ]þ&gt;20F303[þxþ]56[þaþ]þ&gt;23F303[þxþ]52[þaþ]þ&gt;21F303[þxþ]62[þaþ]þ&gt;25F303[þxþ]48[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100DF63E-4419-3B00-D87C-1A2BBA59F715}"/>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Placeholderþþ^þ1þ2þItem 2þPLACEHOLDERþ76.8þ51.6þAdd SpeakerþLorem ipsum dolor sit amet, consectetur adipisci elit....þPlaceholderþþ^þ1þ3þItem 3þPLACEHOLDERþ85.248þ65.016þAdd SpeakerþLorem ipsum dolor sit amet, consectetur adipisci elit....þPlaceholderþþ^þ2þ1þSub Item 1þPLACEHOLDERþ60þ50þAdd SpeakerþLorem ipsum dolor sit amet, consectetur adipisci elit....þPlaceholderþþ^þ2þ2þItem 2þPLACEHOLDERþ51þ63þAdd SpeakerþLorem ipsum dolor sit amet, consectetur adipisci elit....þPlaceholderþþ^þ3þ1þSub Item 1þPLACEHOLDERþ60þ40þAdd SpeakerþLorem ipsum dolor sit amet, consectetur adipisci elit....þPlaceholderþþ^þ3þ2þItem 2þPLACEHOLDERþ40.8þ50.8þAdd SpeakerþLorem ipsum dolor sit amet, consectetur adipisci elit....þPlaceholderþþ^þ4þ1þSub Item 1þPLACEHOLDERþ60þ30þAdd SpeakerþLorem ipsum dolor sit amet, consectetur adipisci elit....þPlaceholderþþ^þ4þ2þItem 2þPLACEHOLDERþ73.8þ36þAdd SpeakerþLorem ipsum dolor sit amet, consectetur adipisci elit....þPlaceholderþþ^þ4þ3þItem 3þPLACEHOLDERþ60þ30þAdd SpeakerþLorem ipsum dolor sit amet, consectetur adipisci elit....þPlaceholderþþ^þ4þ4þItem 3þPLACEHOLDERþ70.11þ25.92þAdd SpeakerþLorem ipsum dolor sit amet, consectetur adipisci elit....þPlaceholderþþ^þ5þ1þSub Item 1þPLACEHOLDERþ60þ20þAdd SpeakerþLorem ipsum dolor sit amet, consectetur adipisci elit....þPlaceholderþþ^þ5þ2þItem 2þPLACEHOLDERþ78.6þ14þAdd SpeakerþLorem ipsum dolor sit amet, consectetur adipisci elit....þPlaceholderþþ^þ5þ3þItem 3þPLACEHOLDERþ91.176þ17.22þAdd SpeakerþLorem ipsum dolor sit amet, consectetur adipisci elit....þPlaceholderþþ^þ6þ1þSub Item 1þPLACEHOLDERþ60þ10þAdd SpeakerþLorem ipsum dolor sit amet, consectetur adipisci elit....þPlaceholderþþ^þ6þ2þItem 2þPLACEHOLDERþ58.2þ11.4þAdd SpeakerþLorem ipsum dolor sit amet, consectetur adipisci elit....þPlaceholderþþ^þ6þ3þItem 3þPLACEHOLDERþ60þ10þAdd SpeakerþLorem ipsum dolor sit amet, consectetur adipisci elit....þPlaceholderþþ^þ6þ4þItem 3þPLACEHOLDERþ60þ10þAdd SpeakerþLorem ipsum dolor sit amet, consectetur adipisci elit....þPlaceholderþþ^þ6þ5þItem 3þPLACEHOLDERþ59.364þ9.69þAdd SpeakerþLorem ipsum dolor sit amet, consectetur adipisci elit....þPlaceholderþ" hidden="1" title="RowþSubRowþSubRowDþ&gt;21þ&gt;20þ&gt;22þ&gt;23þ&gt;24þ&gt;27þþ^þNþNþSþSþNþNþSþSþSþ">
              <a:extLst>
                <a:ext uri="{FF2B5EF4-FFF2-40B4-BE49-F238E27FC236}">
                  <a16:creationId xmlns:a16="http://schemas.microsoft.com/office/drawing/2014/main" id="{1031AC30-75B1-94D5-BAA7-378C9301996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72EA124F-4070-F79A-B538-6B5A22D1553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362" name="þ&gt;27" hidden="1" title="S">
              <a:extLst>
                <a:ext uri="{FF2B5EF4-FFF2-40B4-BE49-F238E27FC236}">
                  <a16:creationId xmlns:a16="http://schemas.microsoft.com/office/drawing/2014/main" id="{1613CC52-F3E9-3E8C-EFD2-2328BF51D02F}"/>
                </a:ext>
              </a:extLst>
            </p:cNvPr>
            <p:cNvSpPr>
              <a:spLocks/>
            </p:cNvSpPr>
            <p:nvPr/>
          </p:nvSpPr>
          <p:spPr>
            <a:xfrm>
              <a:off x="3695700" y="1333500"/>
              <a:ext cx="12700" cy="1270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000">
                <a:solidFill>
                  <a:schemeClr val="bg1">
                    <a:lumMod val="100000"/>
                  </a:schemeClr>
                </a:solidFill>
                <a:latin typeface="Bierstadt" panose="020B0004020202020204" pitchFamily="34" charset="0"/>
              </a:endParaRPr>
            </a:p>
          </p:txBody>
        </p:sp>
        <p:sp>
          <p:nvSpPr>
            <p:cNvPr id="364" name="þ-27" hidden="1">
              <a:extLst>
                <a:ext uri="{FF2B5EF4-FFF2-40B4-BE49-F238E27FC236}">
                  <a16:creationId xmlns:a16="http://schemas.microsoft.com/office/drawing/2014/main" id="{0EAB6BF3-B325-4786-138F-334B1673DB59}"/>
                </a:ext>
              </a:extLst>
            </p:cNvPr>
            <p:cNvSpPr/>
            <p:nvPr/>
          </p:nvSpPr>
          <p:spPr>
            <a:xfrm>
              <a:off x="3695700" y="1333500"/>
              <a:ext cx="12700" cy="12700"/>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000" b="1">
                <a:solidFill>
                  <a:schemeClr val="bg1">
                    <a:lumMod val="100000"/>
                  </a:schemeClr>
                </a:solidFill>
                <a:latin typeface="Bierstadt" panose="020B0004020202020204" pitchFamily="34" charset="0"/>
              </a:endParaRPr>
            </a:p>
          </p:txBody>
        </p:sp>
        <p:cxnSp>
          <p:nvCxnSpPr>
            <p:cNvPr id="366" name="þ&gt;26" hidden="1" title="V">
              <a:extLst>
                <a:ext uri="{FF2B5EF4-FFF2-40B4-BE49-F238E27FC236}">
                  <a16:creationId xmlns:a16="http://schemas.microsoft.com/office/drawing/2014/main" id="{41A1C551-62D2-DFAD-2C3B-7F5A37C97CD3}"/>
                </a:ext>
              </a:extLst>
            </p:cNvPr>
            <p:cNvCxnSpPr/>
            <p:nvPr/>
          </p:nvCxnSpPr>
          <p:spPr>
            <a:xfrm>
              <a:off x="3695700" y="1333500"/>
              <a:ext cx="12700" cy="1270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68" name="þ-26" hidden="1">
              <a:extLst>
                <a:ext uri="{FF2B5EF4-FFF2-40B4-BE49-F238E27FC236}">
                  <a16:creationId xmlns:a16="http://schemas.microsoft.com/office/drawing/2014/main" id="{AF1F50EF-9341-5A4E-B9E4-90D94339013D}"/>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B7B1471C-1EBB-1965-2EC0-1F16C5526C7F}"/>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74" name="þ&gt;24L" hidden="1" title="S">
              <a:extLst>
                <a:ext uri="{FF2B5EF4-FFF2-40B4-BE49-F238E27FC236}">
                  <a16:creationId xmlns:a16="http://schemas.microsoft.com/office/drawing/2014/main" id="{9CB6A530-C44A-5C79-55A9-36B58B029A7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6" name="þ&gt;24à" hidden="1" title="S">
              <a:extLst>
                <a:ext uri="{FF2B5EF4-FFF2-40B4-BE49-F238E27FC236}">
                  <a16:creationId xmlns:a16="http://schemas.microsoft.com/office/drawing/2014/main" id="{F006A580-C0E1-5329-ADC5-EBA8E1BD83C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8" name="þ&gt;23L" hidden="1" title="S">
              <a:extLst>
                <a:ext uri="{FF2B5EF4-FFF2-40B4-BE49-F238E27FC236}">
                  <a16:creationId xmlns:a16="http://schemas.microsoft.com/office/drawing/2014/main" id="{DC4F6A55-7406-CE50-9410-58DC5AD510D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0" name="þ&gt;23à" hidden="1" title="S">
              <a:extLst>
                <a:ext uri="{FF2B5EF4-FFF2-40B4-BE49-F238E27FC236}">
                  <a16:creationId xmlns:a16="http://schemas.microsoft.com/office/drawing/2014/main" id="{783E46F1-64E3-CBFD-D448-D25CB158CE5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7BDB89C2-833C-4EEA-FEC1-1BA4335E63D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0C58A336-ED02-EA69-AFAB-3C9A6C8FABB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4A800797-8557-7A7F-3858-044F8E77360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3FCDD4F7-B224-C2F6-4986-AA47ED7AE6A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10" name="þ&gt;25" hidden="1" title="S">
              <a:extLst>
                <a:ext uri="{FF2B5EF4-FFF2-40B4-BE49-F238E27FC236}">
                  <a16:creationId xmlns:a16="http://schemas.microsoft.com/office/drawing/2014/main" id="{484A4A78-04B5-D38A-12FD-49C22B547E65}"/>
                </a:ext>
              </a:extLst>
            </p:cNvPr>
            <p:cNvSpPr>
              <a:spLocks/>
            </p:cNvSpPr>
            <p:nvPr/>
          </p:nvSpPr>
          <p:spPr>
            <a:xfrm>
              <a:off x="3695700" y="1333500"/>
              <a:ext cx="12700" cy="1270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800" b="1">
                <a:solidFill>
                  <a:schemeClr val="bg1">
                    <a:lumMod val="100000"/>
                  </a:schemeClr>
                </a:solidFill>
                <a:latin typeface="Bierstadt" panose="020B0004020202020204" pitchFamily="34" charset="0"/>
              </a:endParaRPr>
            </a:p>
          </p:txBody>
        </p:sp>
        <p:sp>
          <p:nvSpPr>
            <p:cNvPr id="412" name="þ-25" hidden="1">
              <a:extLst>
                <a:ext uri="{FF2B5EF4-FFF2-40B4-BE49-F238E27FC236}">
                  <a16:creationId xmlns:a16="http://schemas.microsoft.com/office/drawing/2014/main" id="{0B85A94A-E95F-D1C0-C8E0-EE278A199CF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0" name="þ&gt;24" hidden="1" title="S">
              <a:extLst>
                <a:ext uri="{FF2B5EF4-FFF2-40B4-BE49-F238E27FC236}">
                  <a16:creationId xmlns:a16="http://schemas.microsoft.com/office/drawing/2014/main" id="{F427EFAF-FCFD-54A2-5C4C-3FA99363D90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100000"/>
                  </a:schemeClr>
                </a:solidFill>
                <a:latin typeface="Bierstadt" panose="020B0004020202020204" pitchFamily="34" charset="0"/>
              </a:endParaRPr>
            </a:p>
          </p:txBody>
        </p:sp>
        <p:sp>
          <p:nvSpPr>
            <p:cNvPr id="372" name="þ-24" hidden="1">
              <a:extLst>
                <a:ext uri="{FF2B5EF4-FFF2-40B4-BE49-F238E27FC236}">
                  <a16:creationId xmlns:a16="http://schemas.microsoft.com/office/drawing/2014/main" id="{50E21784-263F-6F21-63D5-2BE73E2FBB1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4" name="þ&gt;23" hidden="1" title="S">
              <a:extLst>
                <a:ext uri="{FF2B5EF4-FFF2-40B4-BE49-F238E27FC236}">
                  <a16:creationId xmlns:a16="http://schemas.microsoft.com/office/drawing/2014/main" id="{CEB89F2D-9522-232F-7F47-45DD3742898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a:solidFill>
                  <a:schemeClr val="bg1">
                    <a:lumMod val="100000"/>
                  </a:schemeClr>
                </a:solidFill>
                <a:latin typeface="Bierstadt" panose="020B0004020202020204" pitchFamily="34" charset="0"/>
              </a:endParaRPr>
            </a:p>
          </p:txBody>
        </p:sp>
        <p:sp>
          <p:nvSpPr>
            <p:cNvPr id="396" name="þ-23" hidden="1">
              <a:extLst>
                <a:ext uri="{FF2B5EF4-FFF2-40B4-BE49-F238E27FC236}">
                  <a16:creationId xmlns:a16="http://schemas.microsoft.com/office/drawing/2014/main" id="{055ACDB3-9559-DCF4-D94B-70978FC8CA0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F1E302D8-1D68-B0AA-79E8-706F3B23536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bg1">
                    <a:lumMod val="100000"/>
                  </a:schemeClr>
                </a:solidFill>
                <a:latin typeface="Bierstadt" panose="020B0004020202020204" pitchFamily="34" charset="0"/>
              </a:endParaRPr>
            </a:p>
          </p:txBody>
        </p:sp>
        <p:sp>
          <p:nvSpPr>
            <p:cNvPr id="380" name="þ-22" hidden="1">
              <a:extLst>
                <a:ext uri="{FF2B5EF4-FFF2-40B4-BE49-F238E27FC236}">
                  <a16:creationId xmlns:a16="http://schemas.microsoft.com/office/drawing/2014/main" id="{A1016872-3F80-9811-91A6-9DE127D9922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963F9409-C668-4089-020F-577D0D4D378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bg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C2154FA3-6A57-9ABC-8F62-D6E1838B9A1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E3A7EEE1-BFDB-EEFD-B596-BF97082E21D1}"/>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E2CE5473-B938-E241-5148-F9BFC865631D}"/>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235E1A35-B7CC-29D0-B541-6315D7A7C5CF}"/>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318FCD66-83E4-8B5C-D260-2CE1D90A83B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1">
                    <a:lumMod val="100000"/>
                  </a:schemeClr>
                </a:solidFill>
                <a:latin typeface="Bierstadt" panose="020B0004020202020204" pitchFamily="34" charset="0"/>
              </a:endParaRPr>
            </a:p>
          </p:txBody>
        </p:sp>
        <p:sp>
          <p:nvSpPr>
            <p:cNvPr id="402" name="þ&gt;21" hidden="1" title="S">
              <a:extLst>
                <a:ext uri="{FF2B5EF4-FFF2-40B4-BE49-F238E27FC236}">
                  <a16:creationId xmlns:a16="http://schemas.microsoft.com/office/drawing/2014/main" id="{E315C377-44AF-DBEA-E888-F7AAD219468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b="1">
                <a:solidFill>
                  <a:schemeClr val="bg1">
                    <a:lumMod val="100000"/>
                  </a:schemeClr>
                </a:solidFill>
                <a:latin typeface="Bierstadt" panose="020B0004020202020204" pitchFamily="34" charset="0"/>
              </a:endParaRPr>
            </a:p>
          </p:txBody>
        </p:sp>
        <p:sp>
          <p:nvSpPr>
            <p:cNvPr id="404" name="þ-21" hidden="1">
              <a:extLst>
                <a:ext uri="{FF2B5EF4-FFF2-40B4-BE49-F238E27FC236}">
                  <a16:creationId xmlns:a16="http://schemas.microsoft.com/office/drawing/2014/main" id="{7668769F-B648-8F67-2815-6E8CB49733CD}"/>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1B89E4C3-26A9-FC45-E96D-1D621377AC69}"/>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A328BBC9-9CC6-16B1-3326-5D0A14147445}"/>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B9555792-9404-C5EC-64F1-A2AED66A1354}"/>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340C2D17-77CE-ABDA-EC1F-DD980FF3F843}"/>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C6CF9F19-C1FB-D79C-DCBC-AC54BE875089}"/>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4157FDE4-5316-75E6-2F6E-197D8B323CEB}"/>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879EA9C2-8B1E-8DCF-8DD5-1001E8CB353B}"/>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406" name="þ&gt;21L" hidden="1" title="S">
              <a:extLst>
                <a:ext uri="{FF2B5EF4-FFF2-40B4-BE49-F238E27FC236}">
                  <a16:creationId xmlns:a16="http://schemas.microsoft.com/office/drawing/2014/main" id="{A8EF5C59-682E-4FD2-BA72-96D72557935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8" name="þ&gt;21à" hidden="1" title="S">
              <a:extLst>
                <a:ext uri="{FF2B5EF4-FFF2-40B4-BE49-F238E27FC236}">
                  <a16:creationId xmlns:a16="http://schemas.microsoft.com/office/drawing/2014/main" id="{7790937A-F0BF-4FFC-3AA1-30BF6950F38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4" name="þ&gt;25L" hidden="1" title="S">
              <a:extLst>
                <a:ext uri="{FF2B5EF4-FFF2-40B4-BE49-F238E27FC236}">
                  <a16:creationId xmlns:a16="http://schemas.microsoft.com/office/drawing/2014/main" id="{527D4DE0-AF83-7961-4B43-92F0044ED3D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16" name="þ&gt;25à" hidden="1" title="S">
              <a:extLst>
                <a:ext uri="{FF2B5EF4-FFF2-40B4-BE49-F238E27FC236}">
                  <a16:creationId xmlns:a16="http://schemas.microsoft.com/office/drawing/2014/main" id="{268A97DF-EFDF-BBEE-245C-0C1E8B3C883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4C5DBC83-BADC-FB7C-AB15-FE3FAEF69F64}"/>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32" name="þ&gt;21#1|T" title="þ\#1_1|1||&gt;21|">
              <a:extLst>
                <a:ext uri="{FF2B5EF4-FFF2-40B4-BE49-F238E27FC236}">
                  <a16:creationId xmlns:a16="http://schemas.microsoft.com/office/drawing/2014/main" id="{83638676-65F1-080A-A8BC-15F616FBA670}"/>
                </a:ext>
              </a:extLst>
            </p:cNvPr>
            <p:cNvSpPr>
              <a:spLocks/>
            </p:cNvSpPr>
            <p:nvPr/>
          </p:nvSpPr>
          <p:spPr>
            <a:xfrm>
              <a:off x="3619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bg1">
                      <a:lumMod val="100000"/>
                    </a:schemeClr>
                  </a:solidFill>
                  <a:latin typeface="Bierstadt" panose="020B0004020202020204" pitchFamily="34" charset="0"/>
                </a:rPr>
                <a:t>PLACEHOLDER</a:t>
              </a:r>
            </a:p>
          </p:txBody>
        </p:sp>
        <p:sp>
          <p:nvSpPr>
            <p:cNvPr id="433" name="þ&gt;21#2|T" title="þ\#1_2|2||&gt;21|">
              <a:extLst>
                <a:ext uri="{FF2B5EF4-FFF2-40B4-BE49-F238E27FC236}">
                  <a16:creationId xmlns:a16="http://schemas.microsoft.com/office/drawing/2014/main" id="{1B04CAAA-4A9A-C7AA-4C9E-8D271343109A}"/>
                </a:ext>
              </a:extLst>
            </p:cNvPr>
            <p:cNvSpPr>
              <a:spLocks/>
            </p:cNvSpPr>
            <p:nvPr/>
          </p:nvSpPr>
          <p:spPr>
            <a:xfrm>
              <a:off x="5016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bg1">
                      <a:lumMod val="100000"/>
                    </a:schemeClr>
                  </a:solidFill>
                  <a:latin typeface="Bierstadt" panose="020B0004020202020204" pitchFamily="34" charset="0"/>
                </a:rPr>
                <a:t>PLACEHOLDER</a:t>
              </a:r>
            </a:p>
          </p:txBody>
        </p:sp>
        <p:sp>
          <p:nvSpPr>
            <p:cNvPr id="434" name="þ&gt;21#3|T" title="þ\#1_3|3||&gt;21|">
              <a:extLst>
                <a:ext uri="{FF2B5EF4-FFF2-40B4-BE49-F238E27FC236}">
                  <a16:creationId xmlns:a16="http://schemas.microsoft.com/office/drawing/2014/main" id="{F5160A80-AD52-E7DE-EAEA-87180C45075D}"/>
                </a:ext>
              </a:extLst>
            </p:cNvPr>
            <p:cNvSpPr>
              <a:spLocks/>
            </p:cNvSpPr>
            <p:nvPr/>
          </p:nvSpPr>
          <p:spPr>
            <a:xfrm>
              <a:off x="6413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bg1">
                      <a:lumMod val="100000"/>
                    </a:schemeClr>
                  </a:solidFill>
                  <a:latin typeface="Bierstadt" panose="020B0004020202020204" pitchFamily="34" charset="0"/>
                </a:rPr>
                <a:t>PLACEHOLDER</a:t>
              </a:r>
            </a:p>
          </p:txBody>
        </p:sp>
        <p:sp>
          <p:nvSpPr>
            <p:cNvPr id="435" name="þ&gt;21#4|T" title="þ\#1_4|4||&gt;21|">
              <a:extLst>
                <a:ext uri="{FF2B5EF4-FFF2-40B4-BE49-F238E27FC236}">
                  <a16:creationId xmlns:a16="http://schemas.microsoft.com/office/drawing/2014/main" id="{03809A11-22E8-648F-80D5-A154E038399F}"/>
                </a:ext>
              </a:extLst>
            </p:cNvPr>
            <p:cNvSpPr>
              <a:spLocks/>
            </p:cNvSpPr>
            <p:nvPr/>
          </p:nvSpPr>
          <p:spPr>
            <a:xfrm>
              <a:off x="7810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bg1">
                      <a:lumMod val="100000"/>
                    </a:schemeClr>
                  </a:solidFill>
                  <a:latin typeface="Bierstadt" panose="020B0004020202020204" pitchFamily="34" charset="0"/>
                </a:rPr>
                <a:t>PLACEHOLDER</a:t>
              </a:r>
            </a:p>
          </p:txBody>
        </p:sp>
        <p:sp>
          <p:nvSpPr>
            <p:cNvPr id="436" name="þ&gt;21#5|T" title="þ\#1_5|5||&gt;21|">
              <a:extLst>
                <a:ext uri="{FF2B5EF4-FFF2-40B4-BE49-F238E27FC236}">
                  <a16:creationId xmlns:a16="http://schemas.microsoft.com/office/drawing/2014/main" id="{12D7EF0A-D972-491E-E9E8-CF42FF47032F}"/>
                </a:ext>
              </a:extLst>
            </p:cNvPr>
            <p:cNvSpPr>
              <a:spLocks/>
            </p:cNvSpPr>
            <p:nvPr/>
          </p:nvSpPr>
          <p:spPr>
            <a:xfrm>
              <a:off x="9207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bg1">
                      <a:lumMod val="100000"/>
                    </a:schemeClr>
                  </a:solidFill>
                  <a:latin typeface="Bierstadt" panose="020B0004020202020204" pitchFamily="34" charset="0"/>
                </a:rPr>
                <a:t>PLACEHOLDER</a:t>
              </a:r>
            </a:p>
          </p:txBody>
        </p:sp>
        <p:sp>
          <p:nvSpPr>
            <p:cNvPr id="437" name="þ&gt;21#6|T" title="þ\#1_6|6||&gt;21|">
              <a:extLst>
                <a:ext uri="{FF2B5EF4-FFF2-40B4-BE49-F238E27FC236}">
                  <a16:creationId xmlns:a16="http://schemas.microsoft.com/office/drawing/2014/main" id="{8F62ACC9-D3A0-6ACD-26CB-5477181F1566}"/>
                </a:ext>
              </a:extLst>
            </p:cNvPr>
            <p:cNvSpPr>
              <a:spLocks/>
            </p:cNvSpPr>
            <p:nvPr/>
          </p:nvSpPr>
          <p:spPr>
            <a:xfrm>
              <a:off x="10604500" y="2112890"/>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b="1">
                  <a:solidFill>
                    <a:schemeClr val="bg1">
                      <a:lumMod val="100000"/>
                    </a:schemeClr>
                  </a:solidFill>
                  <a:latin typeface="Bierstadt" panose="020B0004020202020204" pitchFamily="34" charset="0"/>
                </a:rPr>
                <a:t>PLACEHOLDER</a:t>
              </a:r>
            </a:p>
          </p:txBody>
        </p:sp>
        <p:sp>
          <p:nvSpPr>
            <p:cNvPr id="438" name="þ&gt;20#1|L" title="þ\#1_1|1||&gt;20|">
              <a:extLst>
                <a:ext uri="{FF2B5EF4-FFF2-40B4-BE49-F238E27FC236}">
                  <a16:creationId xmlns:a16="http://schemas.microsoft.com/office/drawing/2014/main" id="{D4B188C3-C7AE-8B5D-41D5-E981EC8119ED}"/>
                </a:ext>
              </a:extLst>
            </p:cNvPr>
            <p:cNvSpPr>
              <a:spLocks/>
            </p:cNvSpPr>
            <p:nvPr/>
          </p:nvSpPr>
          <p:spPr>
            <a:xfrm>
              <a:off x="3619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bg1">
                      <a:lumMod val="100000"/>
                    </a:schemeClr>
                  </a:solidFill>
                  <a:latin typeface="Bierstadt" panose="020B0004020202020204" pitchFamily="34" charset="0"/>
                </a:rPr>
                <a:t>09:00-10:00</a:t>
              </a:r>
            </a:p>
          </p:txBody>
        </p:sp>
        <p:sp>
          <p:nvSpPr>
            <p:cNvPr id="439" name="þ&gt;20#2|L" title="þ\#1_2|2||&gt;20|">
              <a:extLst>
                <a:ext uri="{FF2B5EF4-FFF2-40B4-BE49-F238E27FC236}">
                  <a16:creationId xmlns:a16="http://schemas.microsoft.com/office/drawing/2014/main" id="{38226BF9-CC77-4669-71A9-4C76069E17FA}"/>
                </a:ext>
              </a:extLst>
            </p:cNvPr>
            <p:cNvSpPr>
              <a:spLocks/>
            </p:cNvSpPr>
            <p:nvPr/>
          </p:nvSpPr>
          <p:spPr>
            <a:xfrm>
              <a:off x="5016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bg1">
                      <a:lumMod val="100000"/>
                    </a:schemeClr>
                  </a:solidFill>
                  <a:latin typeface="Bierstadt" panose="020B0004020202020204" pitchFamily="34" charset="0"/>
                </a:rPr>
                <a:t>10:00-11:00</a:t>
              </a:r>
            </a:p>
          </p:txBody>
        </p:sp>
        <p:sp>
          <p:nvSpPr>
            <p:cNvPr id="440" name="þ&gt;20#3|L" title="þ\#1_3|3||&gt;20|">
              <a:extLst>
                <a:ext uri="{FF2B5EF4-FFF2-40B4-BE49-F238E27FC236}">
                  <a16:creationId xmlns:a16="http://schemas.microsoft.com/office/drawing/2014/main" id="{F5165A19-9E20-CFC7-D90F-6DC6CB632FF5}"/>
                </a:ext>
              </a:extLst>
            </p:cNvPr>
            <p:cNvSpPr>
              <a:spLocks/>
            </p:cNvSpPr>
            <p:nvPr/>
          </p:nvSpPr>
          <p:spPr>
            <a:xfrm>
              <a:off x="6413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bg1">
                      <a:lumMod val="100000"/>
                    </a:schemeClr>
                  </a:solidFill>
                  <a:latin typeface="Bierstadt" panose="020B0004020202020204" pitchFamily="34" charset="0"/>
                </a:rPr>
                <a:t>11:00-12:00</a:t>
              </a:r>
            </a:p>
          </p:txBody>
        </p:sp>
        <p:sp>
          <p:nvSpPr>
            <p:cNvPr id="441" name="þ&gt;20#4|L" title="þ\#1_4|4||&gt;20|">
              <a:extLst>
                <a:ext uri="{FF2B5EF4-FFF2-40B4-BE49-F238E27FC236}">
                  <a16:creationId xmlns:a16="http://schemas.microsoft.com/office/drawing/2014/main" id="{F77F2B14-4939-327A-2A01-2C93D3787B1E}"/>
                </a:ext>
              </a:extLst>
            </p:cNvPr>
            <p:cNvSpPr>
              <a:spLocks/>
            </p:cNvSpPr>
            <p:nvPr/>
          </p:nvSpPr>
          <p:spPr>
            <a:xfrm>
              <a:off x="7810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bg1">
                      <a:lumMod val="100000"/>
                    </a:schemeClr>
                  </a:solidFill>
                  <a:latin typeface="Bierstadt" panose="020B0004020202020204" pitchFamily="34" charset="0"/>
                </a:rPr>
                <a:t>12:00-13:00</a:t>
              </a:r>
            </a:p>
          </p:txBody>
        </p:sp>
        <p:sp>
          <p:nvSpPr>
            <p:cNvPr id="442" name="þ&gt;20#5|L" title="þ\#1_5|5||&gt;20|">
              <a:extLst>
                <a:ext uri="{FF2B5EF4-FFF2-40B4-BE49-F238E27FC236}">
                  <a16:creationId xmlns:a16="http://schemas.microsoft.com/office/drawing/2014/main" id="{1D33C5F5-E1AF-669F-7899-1C308E5C80B0}"/>
                </a:ext>
              </a:extLst>
            </p:cNvPr>
            <p:cNvSpPr>
              <a:spLocks/>
            </p:cNvSpPr>
            <p:nvPr/>
          </p:nvSpPr>
          <p:spPr>
            <a:xfrm>
              <a:off x="9207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bg1">
                      <a:lumMod val="100000"/>
                    </a:schemeClr>
                  </a:solidFill>
                  <a:latin typeface="Bierstadt" panose="020B0004020202020204" pitchFamily="34" charset="0"/>
                </a:rPr>
                <a:t>13:00-14:00</a:t>
              </a:r>
            </a:p>
          </p:txBody>
        </p:sp>
        <p:sp>
          <p:nvSpPr>
            <p:cNvPr id="443" name="þ&gt;20#6|L" title="þ\#1_6|6||&gt;20|">
              <a:extLst>
                <a:ext uri="{FF2B5EF4-FFF2-40B4-BE49-F238E27FC236}">
                  <a16:creationId xmlns:a16="http://schemas.microsoft.com/office/drawing/2014/main" id="{CFBD6F1E-20A0-0E40-DD74-4AE945656E88}"/>
                </a:ext>
              </a:extLst>
            </p:cNvPr>
            <p:cNvSpPr>
              <a:spLocks/>
            </p:cNvSpPr>
            <p:nvPr/>
          </p:nvSpPr>
          <p:spPr>
            <a:xfrm>
              <a:off x="10604500" y="2930381"/>
              <a:ext cx="1295400" cy="81749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bg1">
                      <a:lumMod val="100000"/>
                    </a:schemeClr>
                  </a:solidFill>
                  <a:latin typeface="Bierstadt" panose="020B0004020202020204" pitchFamily="34" charset="0"/>
                </a:rPr>
                <a:t>14:00-15:00</a:t>
              </a:r>
            </a:p>
          </p:txBody>
        </p:sp>
        <p:sp>
          <p:nvSpPr>
            <p:cNvPr id="444" name="þ&gt;25#1|TN" title="þ\#1_1|1|||0">
              <a:extLst>
                <a:ext uri="{FF2B5EF4-FFF2-40B4-BE49-F238E27FC236}">
                  <a16:creationId xmlns:a16="http://schemas.microsoft.com/office/drawing/2014/main" id="{2DB01823-6B93-DA3F-0FED-F70B1EA11F73}"/>
                </a:ext>
              </a:extLst>
            </p:cNvPr>
            <p:cNvSpPr>
              <a:spLocks/>
            </p:cNvSpPr>
            <p:nvPr/>
          </p:nvSpPr>
          <p:spPr>
            <a:xfrm>
              <a:off x="3619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01</a:t>
              </a:r>
            </a:p>
          </p:txBody>
        </p:sp>
        <p:sp>
          <p:nvSpPr>
            <p:cNvPr id="445" name="þ&gt;25#2|TN" title="þ\#1_2|2|||0">
              <a:extLst>
                <a:ext uri="{FF2B5EF4-FFF2-40B4-BE49-F238E27FC236}">
                  <a16:creationId xmlns:a16="http://schemas.microsoft.com/office/drawing/2014/main" id="{056B576A-554F-2620-5213-79811AD44393}"/>
                </a:ext>
              </a:extLst>
            </p:cNvPr>
            <p:cNvSpPr>
              <a:spLocks/>
            </p:cNvSpPr>
            <p:nvPr/>
          </p:nvSpPr>
          <p:spPr>
            <a:xfrm>
              <a:off x="5016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02</a:t>
              </a:r>
            </a:p>
          </p:txBody>
        </p:sp>
        <p:sp>
          <p:nvSpPr>
            <p:cNvPr id="446" name="þ&gt;25#3|TN" title="þ\#1_3|3|||0">
              <a:extLst>
                <a:ext uri="{FF2B5EF4-FFF2-40B4-BE49-F238E27FC236}">
                  <a16:creationId xmlns:a16="http://schemas.microsoft.com/office/drawing/2014/main" id="{134EB1C4-777E-96C2-EC38-21FD2E0BBB9D}"/>
                </a:ext>
              </a:extLst>
            </p:cNvPr>
            <p:cNvSpPr>
              <a:spLocks/>
            </p:cNvSpPr>
            <p:nvPr/>
          </p:nvSpPr>
          <p:spPr>
            <a:xfrm>
              <a:off x="6413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03</a:t>
              </a:r>
            </a:p>
          </p:txBody>
        </p:sp>
        <p:sp>
          <p:nvSpPr>
            <p:cNvPr id="447" name="þ&gt;25#4|TN" title="þ\#1_4|4|||0">
              <a:extLst>
                <a:ext uri="{FF2B5EF4-FFF2-40B4-BE49-F238E27FC236}">
                  <a16:creationId xmlns:a16="http://schemas.microsoft.com/office/drawing/2014/main" id="{B6D9DC57-2963-2C90-399F-2C59B752AE19}"/>
                </a:ext>
              </a:extLst>
            </p:cNvPr>
            <p:cNvSpPr>
              <a:spLocks/>
            </p:cNvSpPr>
            <p:nvPr/>
          </p:nvSpPr>
          <p:spPr>
            <a:xfrm>
              <a:off x="7810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04</a:t>
              </a:r>
            </a:p>
          </p:txBody>
        </p:sp>
        <p:sp>
          <p:nvSpPr>
            <p:cNvPr id="448" name="þ&gt;25#5|TN" title="þ\#1_5|5|||0">
              <a:extLst>
                <a:ext uri="{FF2B5EF4-FFF2-40B4-BE49-F238E27FC236}">
                  <a16:creationId xmlns:a16="http://schemas.microsoft.com/office/drawing/2014/main" id="{495E989D-7257-6997-625B-452D3E219A15}"/>
                </a:ext>
              </a:extLst>
            </p:cNvPr>
            <p:cNvSpPr>
              <a:spLocks/>
            </p:cNvSpPr>
            <p:nvPr/>
          </p:nvSpPr>
          <p:spPr>
            <a:xfrm>
              <a:off x="9207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05</a:t>
              </a:r>
            </a:p>
          </p:txBody>
        </p:sp>
        <p:sp>
          <p:nvSpPr>
            <p:cNvPr id="449" name="þ&gt;25#6|TN" title="þ\#1_6|6|||0">
              <a:extLst>
                <a:ext uri="{FF2B5EF4-FFF2-40B4-BE49-F238E27FC236}">
                  <a16:creationId xmlns:a16="http://schemas.microsoft.com/office/drawing/2014/main" id="{58485BFF-6BD2-6B95-FEE2-438DDE84CED2}"/>
                </a:ext>
              </a:extLst>
            </p:cNvPr>
            <p:cNvSpPr>
              <a:spLocks/>
            </p:cNvSpPr>
            <p:nvPr/>
          </p:nvSpPr>
          <p:spPr>
            <a:xfrm>
              <a:off x="10604500" y="1206500"/>
              <a:ext cx="1295400" cy="817490"/>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800" b="1">
                  <a:solidFill>
                    <a:schemeClr val="bg1">
                      <a:lumMod val="100000"/>
                    </a:schemeClr>
                  </a:solidFill>
                  <a:latin typeface="Bierstadt" panose="020B0004020202020204" pitchFamily="34" charset="0"/>
                </a:rPr>
                <a:t>06</a:t>
              </a:r>
            </a:p>
          </p:txBody>
        </p:sp>
        <p:cxnSp>
          <p:nvCxnSpPr>
            <p:cNvPr id="450" name="þ&gt;26#1|S" title="þ\#1_1|1|||">
              <a:extLst>
                <a:ext uri="{FF2B5EF4-FFF2-40B4-BE49-F238E27FC236}">
                  <a16:creationId xmlns:a16="http://schemas.microsoft.com/office/drawing/2014/main" id="{8F20C457-C2E6-76A9-D490-A89396AB37EF}"/>
                </a:ext>
              </a:extLst>
            </p:cNvPr>
            <p:cNvCxnSpPr/>
            <p:nvPr/>
          </p:nvCxnSpPr>
          <p:spPr>
            <a:xfrm>
              <a:off x="3619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1" name="þ&gt;26#2|S" title="þ\#1_2|2|||">
              <a:extLst>
                <a:ext uri="{FF2B5EF4-FFF2-40B4-BE49-F238E27FC236}">
                  <a16:creationId xmlns:a16="http://schemas.microsoft.com/office/drawing/2014/main" id="{B4F83785-59D0-6FB5-FF64-DDE5624FEDC7}"/>
                </a:ext>
              </a:extLst>
            </p:cNvPr>
            <p:cNvCxnSpPr/>
            <p:nvPr/>
          </p:nvCxnSpPr>
          <p:spPr>
            <a:xfrm>
              <a:off x="5016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2" name="þ&gt;26#3|S" title="þ\#1_3|3|||">
              <a:extLst>
                <a:ext uri="{FF2B5EF4-FFF2-40B4-BE49-F238E27FC236}">
                  <a16:creationId xmlns:a16="http://schemas.microsoft.com/office/drawing/2014/main" id="{B1DFB5EB-1DD7-4498-1A45-073868B6A232}"/>
                </a:ext>
              </a:extLst>
            </p:cNvPr>
            <p:cNvCxnSpPr/>
            <p:nvPr/>
          </p:nvCxnSpPr>
          <p:spPr>
            <a:xfrm>
              <a:off x="6413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3" name="þ&gt;26#4|S" title="þ\#1_4|4|||">
              <a:extLst>
                <a:ext uri="{FF2B5EF4-FFF2-40B4-BE49-F238E27FC236}">
                  <a16:creationId xmlns:a16="http://schemas.microsoft.com/office/drawing/2014/main" id="{550C3182-56E5-BF60-2D40-AE81A1632305}"/>
                </a:ext>
              </a:extLst>
            </p:cNvPr>
            <p:cNvCxnSpPr/>
            <p:nvPr/>
          </p:nvCxnSpPr>
          <p:spPr>
            <a:xfrm>
              <a:off x="7810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4" name="þ&gt;26#5|S" title="þ\#1_5|5|||">
              <a:extLst>
                <a:ext uri="{FF2B5EF4-FFF2-40B4-BE49-F238E27FC236}">
                  <a16:creationId xmlns:a16="http://schemas.microsoft.com/office/drawing/2014/main" id="{2B329690-7416-A882-5ED5-834243C33017}"/>
                </a:ext>
              </a:extLst>
            </p:cNvPr>
            <p:cNvCxnSpPr/>
            <p:nvPr/>
          </p:nvCxnSpPr>
          <p:spPr>
            <a:xfrm>
              <a:off x="9207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5" name="þ&gt;26#6|S" title="þ\#1_6|6|||">
              <a:extLst>
                <a:ext uri="{FF2B5EF4-FFF2-40B4-BE49-F238E27FC236}">
                  <a16:creationId xmlns:a16="http://schemas.microsoft.com/office/drawing/2014/main" id="{15F54594-760D-FB27-CF8D-DA26933777CC}"/>
                </a:ext>
              </a:extLst>
            </p:cNvPr>
            <p:cNvCxnSpPr/>
            <p:nvPr/>
          </p:nvCxnSpPr>
          <p:spPr>
            <a:xfrm>
              <a:off x="10604500" y="3785971"/>
              <a:ext cx="1295400" cy="0"/>
            </a:xfrm>
            <a:prstGeom prst="straightConnector1">
              <a:avLst/>
            </a:prstGeom>
            <a:ln w="12700" cmpd="sng">
              <a:solidFill>
                <a:srgbClr val="FFFFF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58" name="þ&gt;27#1|Y1:1" title="þ\#1_1|1|1|&gt;27||Sub Item 1">
              <a:extLst>
                <a:ext uri="{FF2B5EF4-FFF2-40B4-BE49-F238E27FC236}">
                  <a16:creationId xmlns:a16="http://schemas.microsoft.com/office/drawing/2014/main" id="{D89676E9-F3A3-A2E0-C3F0-EC132A56B9C9}"/>
                </a:ext>
              </a:extLst>
            </p:cNvPr>
            <p:cNvSpPr/>
            <p:nvPr/>
          </p:nvSpPr>
          <p:spPr>
            <a:xfrm>
              <a:off x="3619500" y="414168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#1</a:t>
              </a:r>
            </a:p>
          </p:txBody>
        </p:sp>
        <p:sp>
          <p:nvSpPr>
            <p:cNvPr id="460" name="þ&gt;27#1|Y1:2" title="þ\#1_1|1|2|&gt;27||Item 2">
              <a:extLst>
                <a:ext uri="{FF2B5EF4-FFF2-40B4-BE49-F238E27FC236}">
                  <a16:creationId xmlns:a16="http://schemas.microsoft.com/office/drawing/2014/main" id="{5DB87211-5F2E-2464-99BA-DE4BC2B09383}"/>
                </a:ext>
              </a:extLst>
            </p:cNvPr>
            <p:cNvSpPr/>
            <p:nvPr/>
          </p:nvSpPr>
          <p:spPr>
            <a:xfrm>
              <a:off x="3619500" y="499590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#2</a:t>
              </a:r>
            </a:p>
          </p:txBody>
        </p:sp>
        <p:sp>
          <p:nvSpPr>
            <p:cNvPr id="462" name="þ&gt;27#1|Y1:3" title="þ\#1_1|1|3|&gt;27||Item 3">
              <a:extLst>
                <a:ext uri="{FF2B5EF4-FFF2-40B4-BE49-F238E27FC236}">
                  <a16:creationId xmlns:a16="http://schemas.microsoft.com/office/drawing/2014/main" id="{78EC6E6F-5B87-E2E7-DA76-1445875E312B}"/>
                </a:ext>
              </a:extLst>
            </p:cNvPr>
            <p:cNvSpPr/>
            <p:nvPr/>
          </p:nvSpPr>
          <p:spPr>
            <a:xfrm>
              <a:off x="3619500" y="585012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#3</a:t>
              </a:r>
            </a:p>
          </p:txBody>
        </p:sp>
        <p:sp>
          <p:nvSpPr>
            <p:cNvPr id="457" name="þ&gt;27#1|T:1" title="þ\#1_1|1|1|&gt;27||Sub Item 1">
              <a:extLst>
                <a:ext uri="{FF2B5EF4-FFF2-40B4-BE49-F238E27FC236}">
                  <a16:creationId xmlns:a16="http://schemas.microsoft.com/office/drawing/2014/main" id="{CA8B760F-B287-92C8-B3ED-1D714054159C}"/>
                </a:ext>
              </a:extLst>
            </p:cNvPr>
            <p:cNvSpPr>
              <a:spLocks/>
            </p:cNvSpPr>
            <p:nvPr/>
          </p:nvSpPr>
          <p:spPr>
            <a:xfrm>
              <a:off x="3940084" y="387487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59" name="þ&gt;27#1|T:2" title="þ\#1_1|1|2|&gt;27||Item 2">
              <a:extLst>
                <a:ext uri="{FF2B5EF4-FFF2-40B4-BE49-F238E27FC236}">
                  <a16:creationId xmlns:a16="http://schemas.microsoft.com/office/drawing/2014/main" id="{697816F7-E5B4-7671-454C-DD46E3821205}"/>
                </a:ext>
              </a:extLst>
            </p:cNvPr>
            <p:cNvSpPr>
              <a:spLocks/>
            </p:cNvSpPr>
            <p:nvPr/>
          </p:nvSpPr>
          <p:spPr>
            <a:xfrm>
              <a:off x="3940084" y="472909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61" name="þ&gt;27#1|T:3" title="þ\#1_1|1|3|&gt;27||Item 3">
              <a:extLst>
                <a:ext uri="{FF2B5EF4-FFF2-40B4-BE49-F238E27FC236}">
                  <a16:creationId xmlns:a16="http://schemas.microsoft.com/office/drawing/2014/main" id="{AA2CBD1D-CF65-504F-8975-5AAEC6F1794D}"/>
                </a:ext>
              </a:extLst>
            </p:cNvPr>
            <p:cNvSpPr>
              <a:spLocks/>
            </p:cNvSpPr>
            <p:nvPr/>
          </p:nvSpPr>
          <p:spPr>
            <a:xfrm>
              <a:off x="3940084" y="558331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65" name="þ&gt;27#2|Y1:1" title="þ\#1_2|2|1|&gt;27||Sub Item 1">
              <a:extLst>
                <a:ext uri="{FF2B5EF4-FFF2-40B4-BE49-F238E27FC236}">
                  <a16:creationId xmlns:a16="http://schemas.microsoft.com/office/drawing/2014/main" id="{AEB13583-1900-112C-D3AA-0859FA5C2CBE}"/>
                </a:ext>
              </a:extLst>
            </p:cNvPr>
            <p:cNvSpPr/>
            <p:nvPr/>
          </p:nvSpPr>
          <p:spPr>
            <a:xfrm>
              <a:off x="5016500" y="4355244"/>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#1</a:t>
              </a:r>
            </a:p>
          </p:txBody>
        </p:sp>
        <p:sp>
          <p:nvSpPr>
            <p:cNvPr id="467" name="þ&gt;27#2|Y1:2" title="þ\#1_2|2|2|&gt;27||Item 2">
              <a:extLst>
                <a:ext uri="{FF2B5EF4-FFF2-40B4-BE49-F238E27FC236}">
                  <a16:creationId xmlns:a16="http://schemas.microsoft.com/office/drawing/2014/main" id="{32A50233-3AC0-FAB6-EDC2-E0C5650857EE}"/>
                </a:ext>
              </a:extLst>
            </p:cNvPr>
            <p:cNvSpPr/>
            <p:nvPr/>
          </p:nvSpPr>
          <p:spPr>
            <a:xfrm>
              <a:off x="5016500" y="5636575"/>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#2</a:t>
              </a:r>
            </a:p>
          </p:txBody>
        </p:sp>
        <p:sp>
          <p:nvSpPr>
            <p:cNvPr id="464" name="þ&gt;27#2|T:1" title="þ\#1_2|2|1|&gt;27||Sub Item 1">
              <a:extLst>
                <a:ext uri="{FF2B5EF4-FFF2-40B4-BE49-F238E27FC236}">
                  <a16:creationId xmlns:a16="http://schemas.microsoft.com/office/drawing/2014/main" id="{26A6025B-7AFE-0D1C-91D9-03D4F28884DE}"/>
                </a:ext>
              </a:extLst>
            </p:cNvPr>
            <p:cNvSpPr>
              <a:spLocks/>
            </p:cNvSpPr>
            <p:nvPr/>
          </p:nvSpPr>
          <p:spPr>
            <a:xfrm>
              <a:off x="5337084" y="3874871"/>
              <a:ext cx="974816" cy="1281331"/>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66" name="þ&gt;27#2|T:2" title="þ\#1_2|2|2|&gt;27||Item 2">
              <a:extLst>
                <a:ext uri="{FF2B5EF4-FFF2-40B4-BE49-F238E27FC236}">
                  <a16:creationId xmlns:a16="http://schemas.microsoft.com/office/drawing/2014/main" id="{A305B13F-9818-CA04-53CE-1C6789C3AF49}"/>
                </a:ext>
              </a:extLst>
            </p:cNvPr>
            <p:cNvSpPr>
              <a:spLocks/>
            </p:cNvSpPr>
            <p:nvPr/>
          </p:nvSpPr>
          <p:spPr>
            <a:xfrm>
              <a:off x="5337084" y="5156202"/>
              <a:ext cx="974816" cy="1281331"/>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70" name="þ&gt;27#3|Y1:1" title="þ\#1_3|3|1|&gt;27||Sub Item 1">
              <a:extLst>
                <a:ext uri="{FF2B5EF4-FFF2-40B4-BE49-F238E27FC236}">
                  <a16:creationId xmlns:a16="http://schemas.microsoft.com/office/drawing/2014/main" id="{F0322CBF-1D40-D282-2C02-57D5EAE048C5}"/>
                </a:ext>
              </a:extLst>
            </p:cNvPr>
            <p:cNvSpPr/>
            <p:nvPr/>
          </p:nvSpPr>
          <p:spPr>
            <a:xfrm>
              <a:off x="6413500" y="4355244"/>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#1</a:t>
              </a:r>
            </a:p>
          </p:txBody>
        </p:sp>
        <p:sp>
          <p:nvSpPr>
            <p:cNvPr id="472" name="þ&gt;27#3|Y1:2" title="þ\#1_3|3|2|&gt;27||Item 2">
              <a:extLst>
                <a:ext uri="{FF2B5EF4-FFF2-40B4-BE49-F238E27FC236}">
                  <a16:creationId xmlns:a16="http://schemas.microsoft.com/office/drawing/2014/main" id="{564D5E08-6A44-8C86-9FC2-2B4862A8DEED}"/>
                </a:ext>
              </a:extLst>
            </p:cNvPr>
            <p:cNvSpPr/>
            <p:nvPr/>
          </p:nvSpPr>
          <p:spPr>
            <a:xfrm>
              <a:off x="6413500" y="5636575"/>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#2</a:t>
              </a:r>
            </a:p>
          </p:txBody>
        </p:sp>
        <p:sp>
          <p:nvSpPr>
            <p:cNvPr id="469" name="þ&gt;27#3|T:1" title="þ\#1_3|3|1|&gt;27||Sub Item 1">
              <a:extLst>
                <a:ext uri="{FF2B5EF4-FFF2-40B4-BE49-F238E27FC236}">
                  <a16:creationId xmlns:a16="http://schemas.microsoft.com/office/drawing/2014/main" id="{4DE71E52-EFCF-449D-DA1F-2ABA8AA9CDC8}"/>
                </a:ext>
              </a:extLst>
            </p:cNvPr>
            <p:cNvSpPr>
              <a:spLocks/>
            </p:cNvSpPr>
            <p:nvPr/>
          </p:nvSpPr>
          <p:spPr>
            <a:xfrm>
              <a:off x="6734084" y="3874871"/>
              <a:ext cx="974816" cy="1281331"/>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71" name="þ&gt;27#3|T:2" title="þ\#1_3|3|2|&gt;27||Item 2">
              <a:extLst>
                <a:ext uri="{FF2B5EF4-FFF2-40B4-BE49-F238E27FC236}">
                  <a16:creationId xmlns:a16="http://schemas.microsoft.com/office/drawing/2014/main" id="{52202207-71B9-EF38-F15B-D2E2605CCAB4}"/>
                </a:ext>
              </a:extLst>
            </p:cNvPr>
            <p:cNvSpPr>
              <a:spLocks/>
            </p:cNvSpPr>
            <p:nvPr/>
          </p:nvSpPr>
          <p:spPr>
            <a:xfrm>
              <a:off x="6734084" y="5156202"/>
              <a:ext cx="974816" cy="1281331"/>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75" name="þ&gt;27#4|Y1:1" title="þ\#1_4|4|1|&gt;27||Sub Item 1">
              <a:extLst>
                <a:ext uri="{FF2B5EF4-FFF2-40B4-BE49-F238E27FC236}">
                  <a16:creationId xmlns:a16="http://schemas.microsoft.com/office/drawing/2014/main" id="{5716AFE4-9B96-B777-D151-163A31527A28}"/>
                </a:ext>
              </a:extLst>
            </p:cNvPr>
            <p:cNvSpPr/>
            <p:nvPr/>
          </p:nvSpPr>
          <p:spPr>
            <a:xfrm>
              <a:off x="7810500" y="4034911"/>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#1</a:t>
              </a:r>
            </a:p>
          </p:txBody>
        </p:sp>
        <p:sp>
          <p:nvSpPr>
            <p:cNvPr id="477" name="þ&gt;27#4|Y1:2" title="þ\#1_4|4|2|&gt;27||Item 2">
              <a:extLst>
                <a:ext uri="{FF2B5EF4-FFF2-40B4-BE49-F238E27FC236}">
                  <a16:creationId xmlns:a16="http://schemas.microsoft.com/office/drawing/2014/main" id="{F523928D-6E74-15DC-F6CA-144FE33F6EFD}"/>
                </a:ext>
              </a:extLst>
            </p:cNvPr>
            <p:cNvSpPr/>
            <p:nvPr/>
          </p:nvSpPr>
          <p:spPr>
            <a:xfrm>
              <a:off x="7810500" y="4675577"/>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#2</a:t>
              </a:r>
            </a:p>
          </p:txBody>
        </p:sp>
        <p:sp>
          <p:nvSpPr>
            <p:cNvPr id="479" name="þ&gt;27#4|Y1:3" title="þ\#1_4|4|3|&gt;27||Item 3">
              <a:extLst>
                <a:ext uri="{FF2B5EF4-FFF2-40B4-BE49-F238E27FC236}">
                  <a16:creationId xmlns:a16="http://schemas.microsoft.com/office/drawing/2014/main" id="{B08E0F4B-4653-E55F-026D-7895BA845C31}"/>
                </a:ext>
              </a:extLst>
            </p:cNvPr>
            <p:cNvSpPr/>
            <p:nvPr/>
          </p:nvSpPr>
          <p:spPr>
            <a:xfrm>
              <a:off x="7810500" y="5316242"/>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#3</a:t>
              </a:r>
            </a:p>
          </p:txBody>
        </p:sp>
        <p:sp>
          <p:nvSpPr>
            <p:cNvPr id="481" name="þ&gt;27#4|Y1:4" title="þ\#1_4|4|4|&gt;27||Item 3">
              <a:extLst>
                <a:ext uri="{FF2B5EF4-FFF2-40B4-BE49-F238E27FC236}">
                  <a16:creationId xmlns:a16="http://schemas.microsoft.com/office/drawing/2014/main" id="{A2050D41-94BA-7D27-83CD-99B306127019}"/>
                </a:ext>
              </a:extLst>
            </p:cNvPr>
            <p:cNvSpPr/>
            <p:nvPr/>
          </p:nvSpPr>
          <p:spPr>
            <a:xfrm>
              <a:off x="7810500" y="5956907"/>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#4</a:t>
              </a:r>
            </a:p>
          </p:txBody>
        </p:sp>
        <p:sp>
          <p:nvSpPr>
            <p:cNvPr id="474" name="þ&gt;27#4|T:1" title="þ\#1_4|4|1|&gt;27||Sub Item 1">
              <a:extLst>
                <a:ext uri="{FF2B5EF4-FFF2-40B4-BE49-F238E27FC236}">
                  <a16:creationId xmlns:a16="http://schemas.microsoft.com/office/drawing/2014/main" id="{77BDE6A5-2533-CB39-C332-5050F31FFE01}"/>
                </a:ext>
              </a:extLst>
            </p:cNvPr>
            <p:cNvSpPr>
              <a:spLocks/>
            </p:cNvSpPr>
            <p:nvPr/>
          </p:nvSpPr>
          <p:spPr>
            <a:xfrm>
              <a:off x="8131084" y="3874871"/>
              <a:ext cx="974816" cy="640665"/>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76" name="þ&gt;27#4|T:2" title="þ\#1_4|4|2|&gt;27||Item 2">
              <a:extLst>
                <a:ext uri="{FF2B5EF4-FFF2-40B4-BE49-F238E27FC236}">
                  <a16:creationId xmlns:a16="http://schemas.microsoft.com/office/drawing/2014/main" id="{149F7AD9-0BD1-CA48-6FA3-8907374A09F5}"/>
                </a:ext>
              </a:extLst>
            </p:cNvPr>
            <p:cNvSpPr>
              <a:spLocks/>
            </p:cNvSpPr>
            <p:nvPr/>
          </p:nvSpPr>
          <p:spPr>
            <a:xfrm>
              <a:off x="8131084" y="4515536"/>
              <a:ext cx="974816" cy="640665"/>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78" name="þ&gt;27#4|T:3" title="þ\#1_4|4|3|&gt;27||Item 3">
              <a:extLst>
                <a:ext uri="{FF2B5EF4-FFF2-40B4-BE49-F238E27FC236}">
                  <a16:creationId xmlns:a16="http://schemas.microsoft.com/office/drawing/2014/main" id="{408EAA97-F50F-7846-2614-BA8DEA984F50}"/>
                </a:ext>
              </a:extLst>
            </p:cNvPr>
            <p:cNvSpPr>
              <a:spLocks/>
            </p:cNvSpPr>
            <p:nvPr/>
          </p:nvSpPr>
          <p:spPr>
            <a:xfrm>
              <a:off x="8131084" y="5156201"/>
              <a:ext cx="974816" cy="640665"/>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80" name="þ&gt;27#4|T:4" title="þ\#1_4|4|4|&gt;27||Item 3">
              <a:extLst>
                <a:ext uri="{FF2B5EF4-FFF2-40B4-BE49-F238E27FC236}">
                  <a16:creationId xmlns:a16="http://schemas.microsoft.com/office/drawing/2014/main" id="{2ABDAECD-CA4E-FA1F-534B-921A8B4EA47A}"/>
                </a:ext>
              </a:extLst>
            </p:cNvPr>
            <p:cNvSpPr>
              <a:spLocks/>
            </p:cNvSpPr>
            <p:nvPr/>
          </p:nvSpPr>
          <p:spPr>
            <a:xfrm>
              <a:off x="8131084" y="5796866"/>
              <a:ext cx="974816" cy="640665"/>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84" name="þ&gt;27#5|Y1:1" title="þ\#1_5|5|1|&gt;27||Sub Item 1">
              <a:extLst>
                <a:ext uri="{FF2B5EF4-FFF2-40B4-BE49-F238E27FC236}">
                  <a16:creationId xmlns:a16="http://schemas.microsoft.com/office/drawing/2014/main" id="{4B4BAFD1-36D2-2DC2-7128-FF24387DFA74}"/>
                </a:ext>
              </a:extLst>
            </p:cNvPr>
            <p:cNvSpPr/>
            <p:nvPr/>
          </p:nvSpPr>
          <p:spPr>
            <a:xfrm>
              <a:off x="9207500" y="414168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#1</a:t>
              </a:r>
            </a:p>
          </p:txBody>
        </p:sp>
        <p:sp>
          <p:nvSpPr>
            <p:cNvPr id="486" name="þ&gt;27#5|Y1:2" title="þ\#1_5|5|2|&gt;27||Item 2">
              <a:extLst>
                <a:ext uri="{FF2B5EF4-FFF2-40B4-BE49-F238E27FC236}">
                  <a16:creationId xmlns:a16="http://schemas.microsoft.com/office/drawing/2014/main" id="{B9873448-99B3-0FB0-681E-11D5F1645EC2}"/>
                </a:ext>
              </a:extLst>
            </p:cNvPr>
            <p:cNvSpPr/>
            <p:nvPr/>
          </p:nvSpPr>
          <p:spPr>
            <a:xfrm>
              <a:off x="9207500" y="499590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#2</a:t>
              </a:r>
            </a:p>
          </p:txBody>
        </p:sp>
        <p:sp>
          <p:nvSpPr>
            <p:cNvPr id="488" name="þ&gt;27#5|Y1:3" title="þ\#1_5|5|3|&gt;27||Item 3">
              <a:extLst>
                <a:ext uri="{FF2B5EF4-FFF2-40B4-BE49-F238E27FC236}">
                  <a16:creationId xmlns:a16="http://schemas.microsoft.com/office/drawing/2014/main" id="{8030FE17-C4A7-5CAC-DDC5-B86E5EBC513B}"/>
                </a:ext>
              </a:extLst>
            </p:cNvPr>
            <p:cNvSpPr/>
            <p:nvPr/>
          </p:nvSpPr>
          <p:spPr>
            <a:xfrm>
              <a:off x="9207500" y="585012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#3</a:t>
              </a:r>
            </a:p>
          </p:txBody>
        </p:sp>
        <p:sp>
          <p:nvSpPr>
            <p:cNvPr id="483" name="þ&gt;27#5|T:1" title="þ\#1_5|5|1|&gt;27||Sub Item 1">
              <a:extLst>
                <a:ext uri="{FF2B5EF4-FFF2-40B4-BE49-F238E27FC236}">
                  <a16:creationId xmlns:a16="http://schemas.microsoft.com/office/drawing/2014/main" id="{8FC5E578-6DB1-78C9-A8BA-EED6AB2C1E69}"/>
                </a:ext>
              </a:extLst>
            </p:cNvPr>
            <p:cNvSpPr>
              <a:spLocks/>
            </p:cNvSpPr>
            <p:nvPr/>
          </p:nvSpPr>
          <p:spPr>
            <a:xfrm>
              <a:off x="9528084" y="387487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85" name="þ&gt;27#5|T:2" title="þ\#1_5|5|2|&gt;27||Item 2">
              <a:extLst>
                <a:ext uri="{FF2B5EF4-FFF2-40B4-BE49-F238E27FC236}">
                  <a16:creationId xmlns:a16="http://schemas.microsoft.com/office/drawing/2014/main" id="{3879B84B-857B-0A7D-FF3E-1658505AB765}"/>
                </a:ext>
              </a:extLst>
            </p:cNvPr>
            <p:cNvSpPr>
              <a:spLocks/>
            </p:cNvSpPr>
            <p:nvPr/>
          </p:nvSpPr>
          <p:spPr>
            <a:xfrm>
              <a:off x="9528084" y="472909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87" name="þ&gt;27#5|T:3" title="þ\#1_5|5|3|&gt;27||Item 3">
              <a:extLst>
                <a:ext uri="{FF2B5EF4-FFF2-40B4-BE49-F238E27FC236}">
                  <a16:creationId xmlns:a16="http://schemas.microsoft.com/office/drawing/2014/main" id="{B8576FD5-CBF1-F080-7D9B-FE5BC5171CE0}"/>
                </a:ext>
              </a:extLst>
            </p:cNvPr>
            <p:cNvSpPr>
              <a:spLocks/>
            </p:cNvSpPr>
            <p:nvPr/>
          </p:nvSpPr>
          <p:spPr>
            <a:xfrm>
              <a:off x="9528084" y="5583311"/>
              <a:ext cx="974816" cy="85422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91" name="þ&gt;27#6|Y1:1" title="þ\#1_6|6|1|&gt;27||Sub Item 1">
              <a:extLst>
                <a:ext uri="{FF2B5EF4-FFF2-40B4-BE49-F238E27FC236}">
                  <a16:creationId xmlns:a16="http://schemas.microsoft.com/office/drawing/2014/main" id="{1543A89E-EBA5-4FD0-090F-1CEBC6ECA7A1}"/>
                </a:ext>
              </a:extLst>
            </p:cNvPr>
            <p:cNvSpPr/>
            <p:nvPr/>
          </p:nvSpPr>
          <p:spPr>
            <a:xfrm>
              <a:off x="10604500" y="3970845"/>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#1</a:t>
              </a:r>
            </a:p>
          </p:txBody>
        </p:sp>
        <p:sp>
          <p:nvSpPr>
            <p:cNvPr id="493" name="þ&gt;27#6|Y1:2" title="þ\#1_6|6|2|&gt;27||Item 2">
              <a:extLst>
                <a:ext uri="{FF2B5EF4-FFF2-40B4-BE49-F238E27FC236}">
                  <a16:creationId xmlns:a16="http://schemas.microsoft.com/office/drawing/2014/main" id="{C8EFFC76-9B4A-9CCB-1EB5-5B021BF0CC4F}"/>
                </a:ext>
              </a:extLst>
            </p:cNvPr>
            <p:cNvSpPr/>
            <p:nvPr/>
          </p:nvSpPr>
          <p:spPr>
            <a:xfrm>
              <a:off x="10604500" y="4483377"/>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#2</a:t>
              </a:r>
            </a:p>
          </p:txBody>
        </p:sp>
        <p:sp>
          <p:nvSpPr>
            <p:cNvPr id="495" name="þ&gt;27#6|Y1:3" title="þ\#1_6|6|3|&gt;27||Item 3">
              <a:extLst>
                <a:ext uri="{FF2B5EF4-FFF2-40B4-BE49-F238E27FC236}">
                  <a16:creationId xmlns:a16="http://schemas.microsoft.com/office/drawing/2014/main" id="{B082733A-37B7-BFCE-041A-254CA9575613}"/>
                </a:ext>
              </a:extLst>
            </p:cNvPr>
            <p:cNvSpPr/>
            <p:nvPr/>
          </p:nvSpPr>
          <p:spPr>
            <a:xfrm>
              <a:off x="10604500" y="4995909"/>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#3</a:t>
              </a:r>
            </a:p>
          </p:txBody>
        </p:sp>
        <p:sp>
          <p:nvSpPr>
            <p:cNvPr id="497" name="þ&gt;27#6|Y1:4" title="þ\#1_6|6|4|&gt;27||Item 3">
              <a:extLst>
                <a:ext uri="{FF2B5EF4-FFF2-40B4-BE49-F238E27FC236}">
                  <a16:creationId xmlns:a16="http://schemas.microsoft.com/office/drawing/2014/main" id="{2AF13936-2588-D10D-F3E4-F5CC6048E8C5}"/>
                </a:ext>
              </a:extLst>
            </p:cNvPr>
            <p:cNvSpPr/>
            <p:nvPr/>
          </p:nvSpPr>
          <p:spPr>
            <a:xfrm>
              <a:off x="10604500" y="5508441"/>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#4</a:t>
              </a:r>
            </a:p>
          </p:txBody>
        </p:sp>
        <p:sp>
          <p:nvSpPr>
            <p:cNvPr id="499" name="þ&gt;27#6|Y1:5" title="þ\#1_6|6|5|&gt;27||Item 3">
              <a:extLst>
                <a:ext uri="{FF2B5EF4-FFF2-40B4-BE49-F238E27FC236}">
                  <a16:creationId xmlns:a16="http://schemas.microsoft.com/office/drawing/2014/main" id="{C9F90A22-4FAC-06FC-2773-3B08BF54B56B}"/>
                </a:ext>
              </a:extLst>
            </p:cNvPr>
            <p:cNvSpPr/>
            <p:nvPr/>
          </p:nvSpPr>
          <p:spPr>
            <a:xfrm>
              <a:off x="10604500" y="6020973"/>
              <a:ext cx="320584" cy="320584"/>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000" b="1">
                  <a:solidFill>
                    <a:schemeClr val="bg1">
                      <a:lumMod val="100000"/>
                    </a:schemeClr>
                  </a:solidFill>
                  <a:latin typeface="Bierstadt" panose="020B0004020202020204" pitchFamily="34" charset="0"/>
                </a:rPr>
                <a:t>#5</a:t>
              </a:r>
            </a:p>
          </p:txBody>
        </p:sp>
        <p:sp>
          <p:nvSpPr>
            <p:cNvPr id="490" name="þ&gt;27#6|T:1" title="þ\#1_6|6|1|&gt;27||Sub Item 1">
              <a:extLst>
                <a:ext uri="{FF2B5EF4-FFF2-40B4-BE49-F238E27FC236}">
                  <a16:creationId xmlns:a16="http://schemas.microsoft.com/office/drawing/2014/main" id="{0E9687D9-7695-D448-D3E2-58BAA5879B82}"/>
                </a:ext>
              </a:extLst>
            </p:cNvPr>
            <p:cNvSpPr>
              <a:spLocks/>
            </p:cNvSpPr>
            <p:nvPr/>
          </p:nvSpPr>
          <p:spPr>
            <a:xfrm>
              <a:off x="10925084" y="3874871"/>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92" name="þ&gt;27#6|T:2" title="þ\#1_6|6|2|&gt;27||Item 2">
              <a:extLst>
                <a:ext uri="{FF2B5EF4-FFF2-40B4-BE49-F238E27FC236}">
                  <a16:creationId xmlns:a16="http://schemas.microsoft.com/office/drawing/2014/main" id="{09255FDF-B51C-F81D-DC39-961997A3F127}"/>
                </a:ext>
              </a:extLst>
            </p:cNvPr>
            <p:cNvSpPr>
              <a:spLocks/>
            </p:cNvSpPr>
            <p:nvPr/>
          </p:nvSpPr>
          <p:spPr>
            <a:xfrm>
              <a:off x="10925084" y="4387403"/>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94" name="þ&gt;27#6|T:3" title="þ\#1_6|6|3|&gt;27||Item 3">
              <a:extLst>
                <a:ext uri="{FF2B5EF4-FFF2-40B4-BE49-F238E27FC236}">
                  <a16:creationId xmlns:a16="http://schemas.microsoft.com/office/drawing/2014/main" id="{08000B08-9FF7-1304-470E-C82585310962}"/>
                </a:ext>
              </a:extLst>
            </p:cNvPr>
            <p:cNvSpPr>
              <a:spLocks/>
            </p:cNvSpPr>
            <p:nvPr/>
          </p:nvSpPr>
          <p:spPr>
            <a:xfrm>
              <a:off x="10925084" y="4899935"/>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96" name="þ&gt;27#6|T:4" title="þ\#1_6|6|4|&gt;27||Item 3">
              <a:extLst>
                <a:ext uri="{FF2B5EF4-FFF2-40B4-BE49-F238E27FC236}">
                  <a16:creationId xmlns:a16="http://schemas.microsoft.com/office/drawing/2014/main" id="{00FF7A35-C136-0AA1-7FA9-67BC0DA5C7B2}"/>
                </a:ext>
              </a:extLst>
            </p:cNvPr>
            <p:cNvSpPr>
              <a:spLocks/>
            </p:cNvSpPr>
            <p:nvPr/>
          </p:nvSpPr>
          <p:spPr>
            <a:xfrm>
              <a:off x="10925084" y="5412467"/>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98" name="þ&gt;27#6|T:5" title="þ\#1_6|6|5|&gt;27||Item 3">
              <a:extLst>
                <a:ext uri="{FF2B5EF4-FFF2-40B4-BE49-F238E27FC236}">
                  <a16:creationId xmlns:a16="http://schemas.microsoft.com/office/drawing/2014/main" id="{B0FDA1C1-747C-9341-77E9-E78AFD6BCDBE}"/>
                </a:ext>
              </a:extLst>
            </p:cNvPr>
            <p:cNvSpPr>
              <a:spLocks/>
            </p:cNvSpPr>
            <p:nvPr/>
          </p:nvSpPr>
          <p:spPr>
            <a:xfrm>
              <a:off x="10925084" y="5924999"/>
              <a:ext cx="974816" cy="512532"/>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000">
                  <a:solidFill>
                    <a:schemeClr val="bg1">
                      <a:lumMod val="100000"/>
                    </a:schemeClr>
                  </a:solidFill>
                  <a:latin typeface="Bierstadt" panose="020B0004020202020204" pitchFamily="34" charset="0"/>
                </a:rPr>
                <a:t>Placeholder</a:t>
              </a:r>
            </a:p>
          </p:txBody>
        </p:sp>
        <p:sp>
          <p:nvSpPr>
            <p:cNvPr id="421" name="þ\#1_1" descr="Section # 1@0@0" hidden="1" title="1">
              <a:extLst>
                <a:ext uri="{FF2B5EF4-FFF2-40B4-BE49-F238E27FC236}">
                  <a16:creationId xmlns:a16="http://schemas.microsoft.com/office/drawing/2014/main" id="{C1D8F002-46EF-5A58-1F3C-DAB9E2CF881B}"/>
                </a:ext>
              </a:extLst>
            </p:cNvPr>
            <p:cNvSpPr/>
            <p:nvPr/>
          </p:nvSpPr>
          <p:spPr>
            <a:xfrm>
              <a:off x="3619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2" descr="Section # 1@0@0" hidden="1" title="1">
              <a:extLst>
                <a:ext uri="{FF2B5EF4-FFF2-40B4-BE49-F238E27FC236}">
                  <a16:creationId xmlns:a16="http://schemas.microsoft.com/office/drawing/2014/main" id="{181F049F-877E-9F32-4835-16BF57D72586}"/>
                </a:ext>
              </a:extLst>
            </p:cNvPr>
            <p:cNvSpPr/>
            <p:nvPr/>
          </p:nvSpPr>
          <p:spPr>
            <a:xfrm>
              <a:off x="5016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5" name="þ\#1_3" descr="Section # 1@0@0" hidden="1" title="1">
              <a:extLst>
                <a:ext uri="{FF2B5EF4-FFF2-40B4-BE49-F238E27FC236}">
                  <a16:creationId xmlns:a16="http://schemas.microsoft.com/office/drawing/2014/main" id="{0E87C7B5-869A-2F72-9E5C-256F250DEE43}"/>
                </a:ext>
              </a:extLst>
            </p:cNvPr>
            <p:cNvSpPr/>
            <p:nvPr/>
          </p:nvSpPr>
          <p:spPr>
            <a:xfrm>
              <a:off x="6413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7" name="þ\#1_4" descr="Section # 1@0@0" hidden="1" title="1">
              <a:extLst>
                <a:ext uri="{FF2B5EF4-FFF2-40B4-BE49-F238E27FC236}">
                  <a16:creationId xmlns:a16="http://schemas.microsoft.com/office/drawing/2014/main" id="{49B2D282-4C82-BA89-B59C-A64D37F36CFD}"/>
                </a:ext>
              </a:extLst>
            </p:cNvPr>
            <p:cNvSpPr/>
            <p:nvPr/>
          </p:nvSpPr>
          <p:spPr>
            <a:xfrm>
              <a:off x="7810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9" name="þ\#1_5" descr="Section # 1@0@0" hidden="1" title="1">
              <a:extLst>
                <a:ext uri="{FF2B5EF4-FFF2-40B4-BE49-F238E27FC236}">
                  <a16:creationId xmlns:a16="http://schemas.microsoft.com/office/drawing/2014/main" id="{394A0E85-70A8-EEEE-7BBB-7EA99DD9B1A7}"/>
                </a:ext>
              </a:extLst>
            </p:cNvPr>
            <p:cNvSpPr/>
            <p:nvPr/>
          </p:nvSpPr>
          <p:spPr>
            <a:xfrm>
              <a:off x="9207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31" name="þ\#1_6" descr="Section # 1@0@0" hidden="1" title="1">
              <a:extLst>
                <a:ext uri="{FF2B5EF4-FFF2-40B4-BE49-F238E27FC236}">
                  <a16:creationId xmlns:a16="http://schemas.microsoft.com/office/drawing/2014/main" id="{0A2C0089-B5EF-CB06-5CCA-12DBC582814B}"/>
                </a:ext>
              </a:extLst>
            </p:cNvPr>
            <p:cNvSpPr/>
            <p:nvPr/>
          </p:nvSpPr>
          <p:spPr>
            <a:xfrm>
              <a:off x="10604500" y="1206500"/>
              <a:ext cx="1295400" cy="5334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56" name="þ&gt;27#1|T^" title="þ\#1_1">
              <a:extLst>
                <a:ext uri="{FF2B5EF4-FFF2-40B4-BE49-F238E27FC236}">
                  <a16:creationId xmlns:a16="http://schemas.microsoft.com/office/drawing/2014/main" id="{9C0001FA-E3BF-7A4A-8ADA-F16468B333A1}"/>
                </a:ext>
              </a:extLst>
            </p:cNvPr>
            <p:cNvSpPr/>
            <p:nvPr/>
          </p:nvSpPr>
          <p:spPr>
            <a:xfrm>
              <a:off x="3619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3" name="þ&gt;27#2|T^" title="þ\#1_2">
              <a:extLst>
                <a:ext uri="{FF2B5EF4-FFF2-40B4-BE49-F238E27FC236}">
                  <a16:creationId xmlns:a16="http://schemas.microsoft.com/office/drawing/2014/main" id="{EF5AB8A7-4BC8-8F6F-B807-8A5BBDCA2259}"/>
                </a:ext>
              </a:extLst>
            </p:cNvPr>
            <p:cNvSpPr/>
            <p:nvPr/>
          </p:nvSpPr>
          <p:spPr>
            <a:xfrm>
              <a:off x="5016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8" name="þ&gt;27#3|T^" title="þ\#1_3">
              <a:extLst>
                <a:ext uri="{FF2B5EF4-FFF2-40B4-BE49-F238E27FC236}">
                  <a16:creationId xmlns:a16="http://schemas.microsoft.com/office/drawing/2014/main" id="{B71E48C4-1525-CC2E-51FF-0DDFA4AAD497}"/>
                </a:ext>
              </a:extLst>
            </p:cNvPr>
            <p:cNvSpPr/>
            <p:nvPr/>
          </p:nvSpPr>
          <p:spPr>
            <a:xfrm>
              <a:off x="6413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3" name="þ&gt;27#4|T^" title="þ\#1_4">
              <a:extLst>
                <a:ext uri="{FF2B5EF4-FFF2-40B4-BE49-F238E27FC236}">
                  <a16:creationId xmlns:a16="http://schemas.microsoft.com/office/drawing/2014/main" id="{4163B127-96CD-7055-269A-04030A1B55AD}"/>
                </a:ext>
              </a:extLst>
            </p:cNvPr>
            <p:cNvSpPr/>
            <p:nvPr/>
          </p:nvSpPr>
          <p:spPr>
            <a:xfrm>
              <a:off x="7810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2" name="þ&gt;27#5|T^" title="þ\#1_5">
              <a:extLst>
                <a:ext uri="{FF2B5EF4-FFF2-40B4-BE49-F238E27FC236}">
                  <a16:creationId xmlns:a16="http://schemas.microsoft.com/office/drawing/2014/main" id="{EA0F63A3-6FD6-541A-4065-3C8E86CBF9F0}"/>
                </a:ext>
              </a:extLst>
            </p:cNvPr>
            <p:cNvSpPr/>
            <p:nvPr/>
          </p:nvSpPr>
          <p:spPr>
            <a:xfrm>
              <a:off x="9207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9" name="þ&gt;27#6|T^" title="þ\#1_6">
              <a:extLst>
                <a:ext uri="{FF2B5EF4-FFF2-40B4-BE49-F238E27FC236}">
                  <a16:creationId xmlns:a16="http://schemas.microsoft.com/office/drawing/2014/main" id="{A3A23D17-C085-6F5D-0112-CB76056A1AF8}"/>
                </a:ext>
              </a:extLst>
            </p:cNvPr>
            <p:cNvSpPr/>
            <p:nvPr/>
          </p:nvSpPr>
          <p:spPr>
            <a:xfrm>
              <a:off x="10604500" y="3874871"/>
              <a:ext cx="1295400" cy="25626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298318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10" name="þK">
            <a:extLst>
              <a:ext uri="{FF2B5EF4-FFF2-40B4-BE49-F238E27FC236}">
                <a16:creationId xmlns:a16="http://schemas.microsoft.com/office/drawing/2014/main" id="{38B8F63E-DB8B-D6BE-BD0E-C9CA437406A8}"/>
              </a:ext>
            </a:extLst>
          </p:cNvPr>
          <p:cNvGrpSpPr/>
          <p:nvPr/>
        </p:nvGrpSpPr>
        <p:grpSpPr>
          <a:xfrm>
            <a:off x="4057860" y="1205520"/>
            <a:ext cx="7357068" cy="5512273"/>
            <a:chOff x="3505200" y="2031461"/>
            <a:chExt cx="7357068" cy="5512273"/>
          </a:xfrm>
        </p:grpSpPr>
        <p:sp>
          <p:nvSpPr>
            <p:cNvPr id="366" name="þH#4" descr="4 1" title="|4|">
              <a:extLst>
                <a:ext uri="{FF2B5EF4-FFF2-40B4-BE49-F238E27FC236}">
                  <a16:creationId xmlns:a16="http://schemas.microsoft.com/office/drawing/2014/main" id="{C3102BD8-BA0E-B644-C70F-57D376267094}"/>
                </a:ext>
              </a:extLst>
            </p:cNvPr>
            <p:cNvSpPr/>
            <p:nvPr/>
          </p:nvSpPr>
          <p:spPr>
            <a:xfrm>
              <a:off x="9042051" y="2031462"/>
              <a:ext cx="1705917" cy="4242272"/>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127000" dist="12700" dir="270003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62" name="þH#3" descr="3 1" title="|3|">
              <a:extLst>
                <a:ext uri="{FF2B5EF4-FFF2-40B4-BE49-F238E27FC236}">
                  <a16:creationId xmlns:a16="http://schemas.microsoft.com/office/drawing/2014/main" id="{54911395-0E79-55B3-19BC-B940D41CC545}"/>
                </a:ext>
              </a:extLst>
            </p:cNvPr>
            <p:cNvSpPr/>
            <p:nvPr/>
          </p:nvSpPr>
          <p:spPr>
            <a:xfrm>
              <a:off x="7234534" y="2454795"/>
              <a:ext cx="1705917" cy="4242272"/>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127000" dist="12700" dir="270003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58" name="þH#2" descr="2 1" title="|2|">
              <a:extLst>
                <a:ext uri="{FF2B5EF4-FFF2-40B4-BE49-F238E27FC236}">
                  <a16:creationId xmlns:a16="http://schemas.microsoft.com/office/drawing/2014/main" id="{5C65174F-BEF9-279A-5E53-687AFE5224C6}"/>
                </a:ext>
              </a:extLst>
            </p:cNvPr>
            <p:cNvSpPr/>
            <p:nvPr/>
          </p:nvSpPr>
          <p:spPr>
            <a:xfrm>
              <a:off x="5427017" y="2878128"/>
              <a:ext cx="1705917" cy="4242272"/>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127000" dist="12700" dir="270003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42" name="þH#1" descr="1 1" title="|1|">
              <a:extLst>
                <a:ext uri="{FF2B5EF4-FFF2-40B4-BE49-F238E27FC236}">
                  <a16:creationId xmlns:a16="http://schemas.microsoft.com/office/drawing/2014/main" id="{3F04D2C4-13D9-2551-A647-697A7E62D50C}"/>
                </a:ext>
              </a:extLst>
            </p:cNvPr>
            <p:cNvSpPr/>
            <p:nvPr/>
          </p:nvSpPr>
          <p:spPr>
            <a:xfrm>
              <a:off x="3619500" y="3301462"/>
              <a:ext cx="1705917" cy="4242272"/>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127000" dist="12700" dir="270003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413" name="þO" descr="80#43.69228" hidden="1" title="1.830987">
              <a:extLst>
                <a:ext uri="{FF2B5EF4-FFF2-40B4-BE49-F238E27FC236}">
                  <a16:creationId xmlns:a16="http://schemas.microsoft.com/office/drawing/2014/main" id="{B2E9AE53-6037-D4B2-D0DE-35479963C799}"/>
                </a:ext>
              </a:extLst>
            </p:cNvPr>
            <p:cNvSpPr>
              <a:spLocks/>
            </p:cNvSpPr>
            <p:nvPr/>
          </p:nvSpPr>
          <p:spPr>
            <a:xfrm>
              <a:off x="3505200" y="2391295"/>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86187DCF-3289-BFB5-B009-3B1D1557E487}"/>
                </a:ext>
              </a:extLst>
            </p:cNvPr>
            <p:cNvSpPr/>
            <p:nvPr/>
          </p:nvSpPr>
          <p:spPr>
            <a:xfrm>
              <a:off x="3695700" y="2581795"/>
              <a:ext cx="10981" cy="101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BBE216AD-8624-E534-E5B6-91C6EF433259}"/>
                </a:ext>
              </a:extLst>
            </p:cNvPr>
            <p:cNvCxnSpPr/>
            <p:nvPr/>
          </p:nvCxnSpPr>
          <p:spPr>
            <a:xfrm>
              <a:off x="3695700" y="2581795"/>
              <a:ext cx="10981" cy="10161"/>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FCFC8481-9C46-DFC9-27F2-C7E988C7602B}"/>
                </a:ext>
              </a:extLst>
            </p:cNvPr>
            <p:cNvCxnSpPr/>
            <p:nvPr/>
          </p:nvCxnSpPr>
          <p:spPr>
            <a:xfrm>
              <a:off x="3695700" y="2581795"/>
              <a:ext cx="10981" cy="10161"/>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D29E4155-B0B2-6231-E340-C52512CAC672}"/>
                </a:ext>
              </a:extLst>
            </p:cNvPr>
            <p:cNvSpPr>
              <a:spLocks/>
            </p:cNvSpPr>
            <p:nvPr/>
          </p:nvSpPr>
          <p:spPr>
            <a:xfrm>
              <a:off x="3695700" y="2581795"/>
              <a:ext cx="10981" cy="101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47D09856-9F9B-27E1-41BB-5163C042EA9A}"/>
                </a:ext>
              </a:extLst>
            </p:cNvPr>
            <p:cNvSpPr>
              <a:spLocks/>
            </p:cNvSpPr>
            <p:nvPr/>
          </p:nvSpPr>
          <p:spPr>
            <a:xfrm>
              <a:off x="3695700" y="2581795"/>
              <a:ext cx="10981" cy="10161"/>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52673671-4780-EDC4-9AED-BED6CF9F25FF}"/>
                </a:ext>
              </a:extLst>
            </p:cNvPr>
            <p:cNvSpPr/>
            <p:nvPr/>
          </p:nvSpPr>
          <p:spPr>
            <a:xfrm>
              <a:off x="3695700" y="2581795"/>
              <a:ext cx="10981" cy="10161"/>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1AC36A58-9421-530C-9275-B3404669D68C}"/>
                </a:ext>
              </a:extLst>
            </p:cNvPr>
            <p:cNvSpPr/>
            <p:nvPr/>
          </p:nvSpPr>
          <p:spPr>
            <a:xfrm>
              <a:off x="3695700" y="2581795"/>
              <a:ext cx="2272" cy="100551"/>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F75D38B5-4D39-8918-D5EB-334AB5558262}"/>
                </a:ext>
              </a:extLst>
            </p:cNvPr>
            <p:cNvSpPr/>
            <p:nvPr/>
          </p:nvSpPr>
          <p:spPr>
            <a:xfrm>
              <a:off x="3695700" y="2581795"/>
              <a:ext cx="2272" cy="100551"/>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33A92CEF-99B7-9D9B-BA98-64435EF5CB71}"/>
                </a:ext>
              </a:extLst>
            </p:cNvPr>
            <p:cNvSpPr/>
            <p:nvPr/>
          </p:nvSpPr>
          <p:spPr>
            <a:xfrm>
              <a:off x="3695700" y="2581795"/>
              <a:ext cx="10981" cy="10161"/>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5AC95ED3-E569-7231-67D9-62FF0B5DA509}"/>
                </a:ext>
              </a:extLst>
            </p:cNvPr>
            <p:cNvSpPr/>
            <p:nvPr/>
          </p:nvSpPr>
          <p:spPr>
            <a:xfrm>
              <a:off x="3695700" y="2581795"/>
              <a:ext cx="10981" cy="10161"/>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A615DF12-28FD-FFD5-9FF6-BE9B1D6D50F5}"/>
                </a:ext>
              </a:extLst>
            </p:cNvPr>
            <p:cNvSpPr/>
            <p:nvPr/>
          </p:nvSpPr>
          <p:spPr>
            <a:xfrm>
              <a:off x="3695700" y="2581795"/>
              <a:ext cx="10981" cy="10161"/>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4A401FE8-1A9B-F536-7DB6-287EB1AEAB43}"/>
                </a:ext>
              </a:extLst>
            </p:cNvPr>
            <p:cNvSpPr/>
            <p:nvPr/>
          </p:nvSpPr>
          <p:spPr>
            <a:xfrm>
              <a:off x="3695700" y="2581795"/>
              <a:ext cx="10981" cy="101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D1ACAF35-F4A7-FE97-D244-A2BE9C7B7E31}"/>
                </a:ext>
              </a:extLst>
            </p:cNvPr>
            <p:cNvSpPr/>
            <p:nvPr/>
          </p:nvSpPr>
          <p:spPr>
            <a:xfrm>
              <a:off x="3695700" y="2581795"/>
              <a:ext cx="10981" cy="10161"/>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199CFE5B-5320-4CD4-49A8-743A2DD5CD6C}"/>
                </a:ext>
              </a:extLst>
            </p:cNvPr>
            <p:cNvSpPr/>
            <p:nvPr/>
          </p:nvSpPr>
          <p:spPr>
            <a:xfrm>
              <a:off x="3695700" y="2581795"/>
              <a:ext cx="10981" cy="10161"/>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9A8333CD-115F-A1FC-D93A-E77D1C0371EA}"/>
                </a:ext>
              </a:extLst>
            </p:cNvPr>
            <p:cNvSpPr/>
            <p:nvPr/>
          </p:nvSpPr>
          <p:spPr>
            <a:xfrm>
              <a:off x="3695700" y="2581795"/>
              <a:ext cx="10981" cy="10161"/>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4D274160-BCEE-0F04-F5AE-AD10F51B0922}"/>
                </a:ext>
              </a:extLst>
            </p:cNvPr>
            <p:cNvSpPr/>
            <p:nvPr/>
          </p:nvSpPr>
          <p:spPr>
            <a:xfrm>
              <a:off x="3695700" y="2581795"/>
              <a:ext cx="10981" cy="10161"/>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7554DDF0-6264-4A7D-DD05-986682989367}"/>
                </a:ext>
              </a:extLst>
            </p:cNvPr>
            <p:cNvSpPr/>
            <p:nvPr/>
          </p:nvSpPr>
          <p:spPr>
            <a:xfrm>
              <a:off x="3505200" y="2391295"/>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8544EB79-0287-C3A2-21C8-64D6E3A9E098}"/>
                </a:ext>
              </a:extLst>
            </p:cNvPr>
            <p:cNvSpPr/>
            <p:nvPr/>
          </p:nvSpPr>
          <p:spPr>
            <a:xfrm>
              <a:off x="3695700" y="2581795"/>
              <a:ext cx="10981" cy="10161"/>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02FA07C3-194F-1167-35A0-76E5A7C9671F}"/>
                </a:ext>
              </a:extLst>
            </p:cNvPr>
            <p:cNvSpPr/>
            <p:nvPr/>
          </p:nvSpPr>
          <p:spPr>
            <a:xfrm>
              <a:off x="3695700" y="2581795"/>
              <a:ext cx="10981" cy="10161"/>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F0764D1F-5C23-7667-5564-46FABBD08BFB}"/>
                </a:ext>
              </a:extLst>
            </p:cNvPr>
            <p:cNvSpPr/>
            <p:nvPr/>
          </p:nvSpPr>
          <p:spPr>
            <a:xfrm>
              <a:off x="3695700" y="2581795"/>
              <a:ext cx="10981" cy="10161"/>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73DFB193-36E0-CE60-D78B-359AAB83CF03}"/>
                </a:ext>
              </a:extLst>
            </p:cNvPr>
            <p:cNvPicPr>
              <a:picLocks/>
            </p:cNvPicPr>
            <p:nvPr/>
          </p:nvPicPr>
          <p:blipFill>
            <a:blip r:embed="rId6"/>
            <a:stretch>
              <a:fillRect/>
            </a:stretch>
          </p:blipFill>
          <p:spPr>
            <a:xfrm>
              <a:off x="3695700" y="2581795"/>
              <a:ext cx="10981" cy="10161"/>
            </a:xfrm>
            <a:prstGeom prst="rect">
              <a:avLst/>
            </a:prstGeom>
          </p:spPr>
        </p:pic>
        <p:pic>
          <p:nvPicPr>
            <p:cNvPr id="244" name="þDIcon" hidden="1">
              <a:extLst>
                <a:ext uri="{FF2B5EF4-FFF2-40B4-BE49-F238E27FC236}">
                  <a16:creationId xmlns:a16="http://schemas.microsoft.com/office/drawing/2014/main" id="{0162F034-3A54-260F-06E8-112E38C00175}"/>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2581795"/>
              <a:ext cx="10981" cy="10161"/>
            </a:xfrm>
            <a:prstGeom prst="rect">
              <a:avLst/>
            </a:prstGeom>
          </p:spPr>
        </p:pic>
        <p:sp>
          <p:nvSpPr>
            <p:cNvPr id="240" name="þRefshapeþ" descr="oO[þxþ][þaþ]nO[þxþ][þaþ]oT[þxþ]30[þaþ]nT[þxþ]124[þaþ]F172[þxþ]3[þaþ]F123[þxþ]V[þaþ]G1[þxþ]2[þaþ]F113[þxþ]1[þaþ]F83[þxþ]N[þaþ]F142[þxþ]Y[þaþ]KB[þxþ]N[þaþ]F144[þxþ]N[þaþ]F82[þxþ]þPresentation[þaþ]F155[þxþ]N[þaþ]U1U75[þxþ]X[þaþ]U1U68[þxþ]Y[þaþ]U12[þxþ]1[þaþ]U11[þxþ]1[þaþ]U10[þxþ]V[þaþ]F141[þxþ]o1oþ[þaþ]F116[þxþ]1[þaþ]U15[þxþ]þ&gt;24þ&gt;22þ&gt;20þ&gt;23þ&gt;21þ&gt;26þ&gt;25[þaþ]þ&gt;24U3[þxþ]0.304744217213808[þaþ]MF52[þxþ]None[þaþ]D_I[þxþ]SubRowD[þaþ]þ&gt;22FT[þxþ]V[þaþ]þ&gt;21FT[þxþ]V[þaþ]þ&gt;21U12[þxþ]S[þaþ]þ&gt;21U19[þxþ]T[þaþ]þ&gt;21U21[þxþ]&gt;21[þaþ]þ&gt;21U22[þxþ]þNone[þaþ]þ&gt;21U68[þxþ]Y[þaþ]þ&gt;21U4[þxþ]0.279152942813342[þaþ]þ&gt;21U3[þxþ]0.236996080738787[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4[þaþ]F187[þxþ]1[þaþ]F167[þxþ]334.037170410156[þaþ]F168[þxþ]569.296691894531[þaþ]F169[þxþ]5[þaþ]F170[þxþ]5[þaþ]F156[þxþ]0[þaþ]F157[þxþ]537.296691894532[þaþ]F158[þxþ]0[þaþ]U113[þxþ]NaN[þaþ]U1U80[þxþ]-1[þaþ]U19[þxþ]0[þaþ]F_1[þxþ]0.25[þaþ]F_2[þxþ]0.25[þaþ]F_3[þxþ]0.25[þaþ]F_4[þxþ]0.25[þaþ]F_5[þxþ]0.166666666666667[þaþ]F135[þxþ]c20be638ea4b4d3dbbfe64cf450b0453[þaþ]U1U81[þxþ]Y[þaþ]F192[þxþ]Y[þaþ]þ&gt;21U70[þxþ]TextStyle1[þaþ]þ&gt;21U62[þxþ]Y[þaþ]F190[þxþ]DoubleColorStyle1[þaþ]þ&gt;21U69[þxþ]N[þaþ]F_0[þxþ]0.177347930029178[þaþ]F166[þxþ]N[þaþ]F149[þxþ]InvertedTextStyle1[þaþ]þ&gt;21F148[þxþ]Topic[þaþ]F185[þxþ]440,011260986328[þaþ]F186[þxþ]560,252075195313[þaþ]U1U79[þxþ]1[þaþ]F184[þxþ]N[þaþ]U1U78[þxþ]100[þaþ]U110[þxþ]0[þaþ]U112[þxþ]-Infinity[þaþ]F84[þxþ]N[þaþ]F196[þxþ]L[þaþ]F195[þxþ]D[þaþ]F189[þxþ]N[þaþ]þ&gt;21F197[þxþ]Y[þaþ]þ&gt;21F198[þxþ]N[þaþ]F-3[þxþ]Template12[þaþ]F124[þxþ]8[þaþ]F_6[þxþ]0.0769230769230775[þaþ]F209[þxþ]81.57616[þaþ]F210[þxþ]127.2957[þaþ]þ&gt;24FT[þxþ]V[þaþ]OL[þxþ]1[þaþ]F222[þxþ]N[þaþ]F236[þxþ]AGENDA[þaþ]U114[þxþ]1[þaþ]þ&gt;21U84[þxþ]Y[þaþ]þ&gt;20F232[þxþ]Y[þaþ]þ&gt;20F233[þxþ]1[þaþ]þ&gt;20U12[þxþ]S[þaþ]þ&gt;20U19[þxþ]L[þaþ]þ&gt;20U10[þxþ]0[þaþ]þ&gt;20U9[þxþ]0[þaþ]þ&gt;20U3[þxþ]0.184417361665938[þaþ]þ&gt;20U4[þxþ]0.279152942813342[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49960731534022[þaþ]þ&gt;20FT[þxþ]V[þaþ]þ&gt;22U4[þxþ]0.170455866293617[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17641623957549[þaþ]þ&gt;23U4[þxþ]0.279152942813342[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132550198890843[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29.768112182617[þaþ]þ&gt;24U83[þxþ]28.9251976013184[þaþ]þ&gt;23VA[þxþ]Y[þaþ]þ&gt;23U82[þxþ]29.0674800872803[þaþ]þ&gt;23U83[þxþ]168.834091186523[þaþ]þ&gt;22F193[þxþ]N[þaþ]þ&gt;22VA[þxþ]N[þaþ]þ&gt;20VA[þxþ]Y[þaþ]þ&gt;20U82[þxþ]207.624176025391[þaþ]þ&gt;20U83[þxþ]38.2800788879395[þaþ]þ&gt;22F194[þxþ]Y[þaþ]þ&gt;22U82[þxþ]162.078353881836[þaþ]þ&gt;22U83[þxþ]99.6367721557617[þaþ]þ&gt;25U12[þxþ]S[þaþ]þ&gt;25U19[þxþ]TN[þaþ]þ&gt;25U10[þxþ]0[þaþ]þ&gt;25U9[þxþ]0[þaþ]þ&gt;25U3[þxþ]0.236996080738787[þaþ]þ&gt;25U4[þxþ]0.154498833659371[þaþ]þ&gt;25U22[þxþ]þNone[þaþ]þ&gt;25U68[þxþ]Y[þaþ]þ&gt;25U70[þxþ]TextStyle1[þaþ]þ&gt;25U73[þxþ]DataLabel[þaþ]þ&gt;25U71[þxþ]InvertedTextStyle1[þaþ]þ&gt;25U62[þxþ]Y[þaþ]þ&gt;25F198[þxþ]Y[þaþ]þ&gt;25F173[þxþ]N[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0[þaþ]I_2F269[þxþ]-1[þaþ]I_2F264[þxþ]16[þaþ]I_2F265[þxþ]0[þaþ]þ&gt;25F148[þxþ]#[þaþ]F279[þxþ]23.2552[þaþ]F282[þxþ]277.9658[þaþ]F286[þxþ]Classic Color Palette[þaþ]F211[þxþ]N[þaþ]þ&gt;24U5[þxþ]0[þaþ]þ&gt;24U2[þxþ]0[þaþ]þ&gt;23U5[þxþ]0[þaþ]þ&gt;23U2[þxþ]0[þaþ]þ&gt;25U5[þxþ]0.8[þaþ]þ&gt;25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Y[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1U83[þxþ]100[þaþ]þ&gt;21U82[þxþ]100[þaþ]þ&gt;25U83[þxþ]100[þaþ]þ&gt;25U82[þxþ]100[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F302[þxþ]0_Professional[þaþ]F300[þxþ]01_Agenda[þaþ]F301[þxþ]01_Standard[þaþ]þ&gt;26VA[þxþ]Y[þaþ]þ&gt;26U82[þxþ]129.768112182617[þaþ]þ&gt;26U83[þxþ]0[þaþ]þ&gt;26U5[þxþ]0.4[þaþ]þ&gt;26U2[þxþ]0[þaþ]þ&gt;24F303[þxþ]46[þaþ]þ&gt;22F303[þxþ]50[þaþ]þ&gt;20F303[þxþ]52[þaþ]þ&gt;23F303[þxþ]48[þaþ]þ&gt;21F303[þxþ]58[þaþ]þ&gt;26F303[þxþ]34[þaþ]þ&gt;25F303[þxþ]44[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39C6D851-F464-C033-521E-98E1C1D8A674}"/>
                </a:ext>
              </a:extLst>
            </p:cNvPr>
            <p:cNvSpPr/>
            <p:nvPr/>
          </p:nvSpPr>
          <p:spPr>
            <a:xfrm>
              <a:off x="3695700" y="2581795"/>
              <a:ext cx="10981" cy="10161"/>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5428AE4B-6239-368D-9F6D-B1DB3D070EBB}"/>
                </a:ext>
              </a:extLst>
            </p:cNvPr>
            <p:cNvSpPr/>
            <p:nvPr/>
          </p:nvSpPr>
          <p:spPr>
            <a:xfrm>
              <a:off x="3695700" y="2581795"/>
              <a:ext cx="10981" cy="10161"/>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DDCCBDAC-0266-4A8E-709C-7ABD9B798F65}"/>
                </a:ext>
              </a:extLst>
            </p:cNvPr>
            <p:cNvSpPr/>
            <p:nvPr/>
          </p:nvSpPr>
          <p:spPr>
            <a:xfrm>
              <a:off x="3695700" y="2581795"/>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A328763F-6413-D630-C00D-A69F88BDA90C}"/>
                </a:ext>
              </a:extLst>
            </p:cNvPr>
            <p:cNvSpPr/>
            <p:nvPr/>
          </p:nvSpPr>
          <p:spPr>
            <a:xfrm>
              <a:off x="3505200" y="2391295"/>
              <a:ext cx="7357068" cy="4369272"/>
            </a:xfrm>
            <a:prstGeom prst="rect">
              <a:avLst/>
            </a:prstGeom>
            <a:solidFill>
              <a:srgbClr val="FFFFFF">
                <a:lumMod val="100000"/>
              </a:srgbClr>
            </a:solidFill>
            <a:ln w="12700" cap="flat" cmpd="sng" algn="ctr">
              <a:solidFill>
                <a:srgbClr val="000000">
                  <a:lumMod val="100000"/>
                  <a:alpha val="0"/>
                </a:srgbClr>
              </a:solidFill>
              <a:prstDash val="solid"/>
              <a:miter lim="800000"/>
              <a:headEnd type="none" w="med" len="med"/>
              <a:tailEnd type="none" w="med" len="med"/>
            </a:ln>
            <a:effectLst>
              <a:outerShdw blurRad="63500" sx="102000" sy="102000" rotWithShape="0">
                <a:srgbClr val="D9D9D9">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cxnSp>
          <p:nvCxnSpPr>
            <p:cNvPr id="401" name="þ&gt;26" hidden="1" title="V">
              <a:extLst>
                <a:ext uri="{FF2B5EF4-FFF2-40B4-BE49-F238E27FC236}">
                  <a16:creationId xmlns:a16="http://schemas.microsoft.com/office/drawing/2014/main" id="{4FB6452E-1AA7-B3E7-5109-B54347A9B762}"/>
                </a:ext>
              </a:extLst>
            </p:cNvPr>
            <p:cNvCxnSpPr/>
            <p:nvPr/>
          </p:nvCxnSpPr>
          <p:spPr>
            <a:xfrm>
              <a:off x="3695700" y="2581795"/>
              <a:ext cx="10981" cy="10161"/>
            </a:xfrm>
            <a:prstGeom prst="straightConnector1">
              <a:avLst/>
            </a:prstGeom>
            <a:ln w="12700" cmpd="sng">
              <a:solidFill>
                <a:srgbClr val="7F7F7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3" name="þ-26" hidden="1">
              <a:extLst>
                <a:ext uri="{FF2B5EF4-FFF2-40B4-BE49-F238E27FC236}">
                  <a16:creationId xmlns:a16="http://schemas.microsoft.com/office/drawing/2014/main" id="{0D42BA20-5D77-3512-021C-BD348CB41D52}"/>
                </a:ext>
              </a:extLst>
            </p:cNvPr>
            <p:cNvSpPr/>
            <p:nvPr/>
          </p:nvSpPr>
          <p:spPr>
            <a:xfrm>
              <a:off x="3695700" y="2581795"/>
              <a:ext cx="10981" cy="10161"/>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Aptos" panose="020B0004020202020204" pitchFamily="34" charset="0"/>
              </a:endParaRPr>
            </a:p>
          </p:txBody>
        </p:sp>
        <p:sp>
          <p:nvSpPr>
            <p:cNvPr id="365" name="þ&gt;24L" hidden="1" title="S">
              <a:extLst>
                <a:ext uri="{FF2B5EF4-FFF2-40B4-BE49-F238E27FC236}">
                  <a16:creationId xmlns:a16="http://schemas.microsoft.com/office/drawing/2014/main" id="{0E56989F-1A00-C773-57D5-BFE5BB0339FB}"/>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67" name="þ&gt;24à" hidden="1" title="S">
              <a:extLst>
                <a:ext uri="{FF2B5EF4-FFF2-40B4-BE49-F238E27FC236}">
                  <a16:creationId xmlns:a16="http://schemas.microsoft.com/office/drawing/2014/main" id="{4D23CA0B-B27E-70BA-7495-2F5B79E765FA}"/>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9" name="þ&gt;23L" hidden="1" title="S">
              <a:extLst>
                <a:ext uri="{FF2B5EF4-FFF2-40B4-BE49-F238E27FC236}">
                  <a16:creationId xmlns:a16="http://schemas.microsoft.com/office/drawing/2014/main" id="{49385DDC-E9A1-B8A2-E643-B975F09E061F}"/>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91" name="þ&gt;23à" hidden="1" title="S">
              <a:extLst>
                <a:ext uri="{FF2B5EF4-FFF2-40B4-BE49-F238E27FC236}">
                  <a16:creationId xmlns:a16="http://schemas.microsoft.com/office/drawing/2014/main" id="{30407D2A-8099-BCD0-32D1-DCF1EEE917A8}"/>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73" name="þ&gt;22L" hidden="1" title="S">
              <a:extLst>
                <a:ext uri="{FF2B5EF4-FFF2-40B4-BE49-F238E27FC236}">
                  <a16:creationId xmlns:a16="http://schemas.microsoft.com/office/drawing/2014/main" id="{E3EDADE5-2932-CE88-C803-C2B654DFE955}"/>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75" name="þ&gt;22à" hidden="1" title="S">
              <a:extLst>
                <a:ext uri="{FF2B5EF4-FFF2-40B4-BE49-F238E27FC236}">
                  <a16:creationId xmlns:a16="http://schemas.microsoft.com/office/drawing/2014/main" id="{3269A70D-D5F2-7E56-DD00-51D8D574D50F}"/>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1" name="þ&gt;20L" hidden="1" title="S">
              <a:extLst>
                <a:ext uri="{FF2B5EF4-FFF2-40B4-BE49-F238E27FC236}">
                  <a16:creationId xmlns:a16="http://schemas.microsoft.com/office/drawing/2014/main" id="{3DD8E1A8-8343-B22E-6074-3E5F620755CF}"/>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3" name="þ&gt;20à" hidden="1" title="S">
              <a:extLst>
                <a:ext uri="{FF2B5EF4-FFF2-40B4-BE49-F238E27FC236}">
                  <a16:creationId xmlns:a16="http://schemas.microsoft.com/office/drawing/2014/main" id="{39AB4D30-E63E-117A-4EA3-4F71BECB9C1B}"/>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405" name="þ&gt;25" hidden="1" title="S">
              <a:extLst>
                <a:ext uri="{FF2B5EF4-FFF2-40B4-BE49-F238E27FC236}">
                  <a16:creationId xmlns:a16="http://schemas.microsoft.com/office/drawing/2014/main" id="{AA25111C-7AD0-1831-8662-B1FB89162C7C}"/>
                </a:ext>
              </a:extLst>
            </p:cNvPr>
            <p:cNvSpPr>
              <a:spLocks/>
            </p:cNvSpPr>
            <p:nvPr/>
          </p:nvSpPr>
          <p:spPr>
            <a:xfrm>
              <a:off x="3695700" y="2581795"/>
              <a:ext cx="10981" cy="10161"/>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400" b="1">
                <a:solidFill>
                  <a:schemeClr val="tx2">
                    <a:lumMod val="100000"/>
                  </a:schemeClr>
                </a:solidFill>
                <a:latin typeface="Arial Black" panose="020B0A04020102020204" pitchFamily="34" charset="0"/>
              </a:endParaRPr>
            </a:p>
          </p:txBody>
        </p:sp>
        <p:sp>
          <p:nvSpPr>
            <p:cNvPr id="407" name="þ-25" hidden="1">
              <a:extLst>
                <a:ext uri="{FF2B5EF4-FFF2-40B4-BE49-F238E27FC236}">
                  <a16:creationId xmlns:a16="http://schemas.microsoft.com/office/drawing/2014/main" id="{1D3FAF9F-D4F8-AC48-1486-BCB3DAA31C3E}"/>
                </a:ext>
              </a:extLst>
            </p:cNvPr>
            <p:cNvSpPr/>
            <p:nvPr/>
          </p:nvSpPr>
          <p:spPr>
            <a:xfrm>
              <a:off x="3695700" y="2581795"/>
              <a:ext cx="10981" cy="10161"/>
            </a:xfrm>
            <a:prstGeom prst="rect">
              <a:avLst/>
            </a:prstGeom>
            <a:noFill/>
            <a:ln w="12700" cmpd="sng">
              <a:solidFill>
                <a:srgbClr val="172C51">
                  <a:lumMod val="100000"/>
                </a:srgbClr>
              </a:solidFill>
              <a:prstDash val="solid"/>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61" name="þ&gt;24" hidden="1" title="S">
              <a:extLst>
                <a:ext uri="{FF2B5EF4-FFF2-40B4-BE49-F238E27FC236}">
                  <a16:creationId xmlns:a16="http://schemas.microsoft.com/office/drawing/2014/main" id="{72743012-5952-CA4B-5BBF-118F971BEEAE}"/>
                </a:ext>
              </a:extLst>
            </p:cNvPr>
            <p:cNvSpPr>
              <a:spLocks/>
            </p:cNvSpPr>
            <p:nvPr/>
          </p:nvSpPr>
          <p:spPr>
            <a:xfrm>
              <a:off x="3695700" y="2581795"/>
              <a:ext cx="10981" cy="10161"/>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63" name="þ-24" hidden="1">
              <a:extLst>
                <a:ext uri="{FF2B5EF4-FFF2-40B4-BE49-F238E27FC236}">
                  <a16:creationId xmlns:a16="http://schemas.microsoft.com/office/drawing/2014/main" id="{FC040A2F-E0F5-6998-B721-C58E4E48C768}"/>
                </a:ext>
              </a:extLst>
            </p:cNvPr>
            <p:cNvSpPr/>
            <p:nvPr/>
          </p:nvSpPr>
          <p:spPr>
            <a:xfrm>
              <a:off x="3695700" y="2581795"/>
              <a:ext cx="10981" cy="10161"/>
            </a:xfrm>
            <a:prstGeom prst="rect">
              <a:avLst/>
            </a:prstGeom>
            <a:noFill/>
            <a:ln w="12700" cmpd="sng">
              <a:solidFill>
                <a:srgbClr val="172C51">
                  <a:lumMod val="100000"/>
                </a:srgbClr>
              </a:solidFill>
              <a:prstDash val="solid"/>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5" name="þ&gt;23" hidden="1" title="S">
              <a:extLst>
                <a:ext uri="{FF2B5EF4-FFF2-40B4-BE49-F238E27FC236}">
                  <a16:creationId xmlns:a16="http://schemas.microsoft.com/office/drawing/2014/main" id="{25AD5104-E4DE-B026-A453-BAE6225A623B}"/>
                </a:ext>
              </a:extLst>
            </p:cNvPr>
            <p:cNvSpPr>
              <a:spLocks/>
            </p:cNvSpPr>
            <p:nvPr/>
          </p:nvSpPr>
          <p:spPr>
            <a:xfrm>
              <a:off x="3695700" y="2581795"/>
              <a:ext cx="10981" cy="10161"/>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400">
                <a:solidFill>
                  <a:schemeClr val="tx2">
                    <a:lumMod val="100000"/>
                  </a:schemeClr>
                </a:solidFill>
                <a:latin typeface="Arial" panose="020B0604020202020204" pitchFamily="34" charset="0"/>
              </a:endParaRPr>
            </a:p>
          </p:txBody>
        </p:sp>
        <p:sp>
          <p:nvSpPr>
            <p:cNvPr id="387" name="þ-23" hidden="1">
              <a:extLst>
                <a:ext uri="{FF2B5EF4-FFF2-40B4-BE49-F238E27FC236}">
                  <a16:creationId xmlns:a16="http://schemas.microsoft.com/office/drawing/2014/main" id="{835CD499-9F5F-2295-1C7D-B910304ABAB4}"/>
                </a:ext>
              </a:extLst>
            </p:cNvPr>
            <p:cNvSpPr/>
            <p:nvPr/>
          </p:nvSpPr>
          <p:spPr>
            <a:xfrm>
              <a:off x="3695700" y="2581795"/>
              <a:ext cx="10981" cy="10161"/>
            </a:xfrm>
            <a:prstGeom prst="rect">
              <a:avLst/>
            </a:prstGeom>
            <a:noFill/>
            <a:ln w="12700" cmpd="sng">
              <a:solidFill>
                <a:srgbClr val="172C51">
                  <a:lumMod val="100000"/>
                </a:srgbClr>
              </a:solidFill>
              <a:prstDash val="solid"/>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69" name="þ&gt;22" hidden="1" title="S">
              <a:extLst>
                <a:ext uri="{FF2B5EF4-FFF2-40B4-BE49-F238E27FC236}">
                  <a16:creationId xmlns:a16="http://schemas.microsoft.com/office/drawing/2014/main" id="{4A8C50F5-5F4F-D8B1-4CD2-A3524DA231AC}"/>
                </a:ext>
              </a:extLst>
            </p:cNvPr>
            <p:cNvSpPr>
              <a:spLocks/>
            </p:cNvSpPr>
            <p:nvPr/>
          </p:nvSpPr>
          <p:spPr>
            <a:xfrm>
              <a:off x="3695700" y="2581795"/>
              <a:ext cx="10981" cy="10161"/>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tx2">
                    <a:lumMod val="100000"/>
                  </a:schemeClr>
                </a:solidFill>
                <a:latin typeface="Arial" panose="020B0604020202020204" pitchFamily="34" charset="0"/>
              </a:endParaRPr>
            </a:p>
          </p:txBody>
        </p:sp>
        <p:sp>
          <p:nvSpPr>
            <p:cNvPr id="371" name="þ-22" hidden="1">
              <a:extLst>
                <a:ext uri="{FF2B5EF4-FFF2-40B4-BE49-F238E27FC236}">
                  <a16:creationId xmlns:a16="http://schemas.microsoft.com/office/drawing/2014/main" id="{58FD9077-B5E2-6918-D350-C6CB1180670E}"/>
                </a:ext>
              </a:extLst>
            </p:cNvPr>
            <p:cNvSpPr/>
            <p:nvPr/>
          </p:nvSpPr>
          <p:spPr>
            <a:xfrm>
              <a:off x="3695700" y="2581795"/>
              <a:ext cx="10981" cy="10161"/>
            </a:xfrm>
            <a:prstGeom prst="rect">
              <a:avLst/>
            </a:prstGeom>
            <a:noFill/>
            <a:ln w="12700" cmpd="sng">
              <a:solidFill>
                <a:srgbClr val="172C51">
                  <a:lumMod val="100000"/>
                </a:srgbClr>
              </a:solidFill>
              <a:prstDash val="solid"/>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77" name="þ&gt;20" hidden="1" title="S">
              <a:extLst>
                <a:ext uri="{FF2B5EF4-FFF2-40B4-BE49-F238E27FC236}">
                  <a16:creationId xmlns:a16="http://schemas.microsoft.com/office/drawing/2014/main" id="{230A83FB-E1B0-091E-6937-584336759726}"/>
                </a:ext>
              </a:extLst>
            </p:cNvPr>
            <p:cNvSpPr>
              <a:spLocks/>
            </p:cNvSpPr>
            <p:nvPr/>
          </p:nvSpPr>
          <p:spPr>
            <a:xfrm>
              <a:off x="3695700" y="2581795"/>
              <a:ext cx="10981" cy="10161"/>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tx2">
                    <a:lumMod val="100000"/>
                  </a:schemeClr>
                </a:solidFill>
                <a:latin typeface="Arial" panose="020B0604020202020204" pitchFamily="34" charset="0"/>
              </a:endParaRPr>
            </a:p>
          </p:txBody>
        </p:sp>
        <p:sp>
          <p:nvSpPr>
            <p:cNvPr id="379" name="þ-20" hidden="1">
              <a:extLst>
                <a:ext uri="{FF2B5EF4-FFF2-40B4-BE49-F238E27FC236}">
                  <a16:creationId xmlns:a16="http://schemas.microsoft.com/office/drawing/2014/main" id="{41BC77C1-B272-BB6B-FC68-B84F18983002}"/>
                </a:ext>
              </a:extLst>
            </p:cNvPr>
            <p:cNvSpPr/>
            <p:nvPr/>
          </p:nvSpPr>
          <p:spPr>
            <a:xfrm>
              <a:off x="3695700" y="2581795"/>
              <a:ext cx="10981" cy="10161"/>
            </a:xfrm>
            <a:prstGeom prst="rect">
              <a:avLst/>
            </a:prstGeom>
            <a:noFill/>
            <a:ln w="12700" cmpd="sng">
              <a:solidFill>
                <a:srgbClr val="172C51">
                  <a:lumMod val="100000"/>
                </a:srgbClr>
              </a:solidFill>
              <a:prstDash val="solid"/>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6" name="þZ6" hidden="1">
              <a:extLst>
                <a:ext uri="{FF2B5EF4-FFF2-40B4-BE49-F238E27FC236}">
                  <a16:creationId xmlns:a16="http://schemas.microsoft.com/office/drawing/2014/main" id="{32B087FD-555C-86AE-5060-E3E3D15252CD}"/>
                </a:ext>
              </a:extLst>
            </p:cNvPr>
            <p:cNvSpPr/>
            <p:nvPr/>
          </p:nvSpPr>
          <p:spPr>
            <a:xfrm>
              <a:off x="3695700" y="2581795"/>
              <a:ext cx="10981" cy="10161"/>
            </a:xfrm>
            <a:prstGeom prst="rightArrow">
              <a:avLst>
                <a:gd name="adj1" fmla="val 50000"/>
                <a:gd name="adj2" fmla="val 50000"/>
              </a:avLst>
            </a:prstGeom>
            <a:solidFill>
              <a:srgbClr val="4472C4">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52" name="þU2" hidden="1">
              <a:extLst>
                <a:ext uri="{FF2B5EF4-FFF2-40B4-BE49-F238E27FC236}">
                  <a16:creationId xmlns:a16="http://schemas.microsoft.com/office/drawing/2014/main" id="{FAF1FAD7-8FAB-E515-A915-6A7CBEB72D69}"/>
                </a:ext>
              </a:extLst>
            </p:cNvPr>
            <p:cNvSpPr/>
            <p:nvPr/>
          </p:nvSpPr>
          <p:spPr>
            <a:xfrm>
              <a:off x="3695700" y="2581795"/>
              <a:ext cx="10981" cy="10161"/>
            </a:xfrm>
            <a:prstGeom prst="rect">
              <a:avLst/>
            </a:prstGeom>
            <a:solidFill>
              <a:srgbClr val="FFFFFF">
                <a:lumMod val="100000"/>
              </a:srgb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alpha val="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70" name="þF" descr="12632256" hidden="1">
              <a:extLst>
                <a:ext uri="{FF2B5EF4-FFF2-40B4-BE49-F238E27FC236}">
                  <a16:creationId xmlns:a16="http://schemas.microsoft.com/office/drawing/2014/main" id="{DA7EC72B-D36B-E94A-93B9-9BBC01042BD9}"/>
                </a:ext>
              </a:extLst>
            </p:cNvPr>
            <p:cNvSpPr/>
            <p:nvPr/>
          </p:nvSpPr>
          <p:spPr>
            <a:xfrm>
              <a:off x="3695700" y="2581795"/>
              <a:ext cx="10981" cy="10161"/>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68" name="þX" hidden="1">
              <a:extLst>
                <a:ext uri="{FF2B5EF4-FFF2-40B4-BE49-F238E27FC236}">
                  <a16:creationId xmlns:a16="http://schemas.microsoft.com/office/drawing/2014/main" id="{2171F904-1B7F-74F4-8BB3-E2087014ADDA}"/>
                </a:ext>
              </a:extLst>
            </p:cNvPr>
            <p:cNvSpPr/>
            <p:nvPr/>
          </p:nvSpPr>
          <p:spPr>
            <a:xfrm>
              <a:off x="3695700" y="2581795"/>
              <a:ext cx="10981" cy="10161"/>
            </a:xfrm>
            <a:prstGeom prst="rect">
              <a:avLst/>
            </a:prstGeom>
            <a:noFill/>
            <a:ln w="12700" cap="flat" cmpd="sng" algn="ctr">
              <a:solidFill>
                <a:srgbClr val="292929">
                  <a:lumMod val="100000"/>
                </a:srgbClr>
              </a:solidFill>
              <a:prstDash val="solid"/>
              <a:miter lim="800000"/>
            </a:ln>
            <a:effectLst/>
            <a:extLst>
              <a:ext uri="{909E8E84-426E-40DD-AFC4-6F175D3DCCD1}">
                <a14:hiddenFill xmlns:a14="http://schemas.microsoft.com/office/drawing/2010/main">
                  <a:solidFill>
                    <a:srgbClr val="FFFFFF">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sz="1400" b="1">
                <a:solidFill>
                  <a:schemeClr val="tx2">
                    <a:lumMod val="100000"/>
                  </a:schemeClr>
                </a:solidFill>
                <a:latin typeface="Verdana" panose="020B0604030504040204" pitchFamily="34" charset="0"/>
              </a:endParaRPr>
            </a:p>
          </p:txBody>
        </p:sp>
        <p:sp>
          <p:nvSpPr>
            <p:cNvPr id="393" name="þ&gt;21" hidden="1" title="S">
              <a:extLst>
                <a:ext uri="{FF2B5EF4-FFF2-40B4-BE49-F238E27FC236}">
                  <a16:creationId xmlns:a16="http://schemas.microsoft.com/office/drawing/2014/main" id="{DCDC6F46-29C3-3BED-ABEC-E0C3A6162DAF}"/>
                </a:ext>
              </a:extLst>
            </p:cNvPr>
            <p:cNvSpPr>
              <a:spLocks/>
            </p:cNvSpPr>
            <p:nvPr/>
          </p:nvSpPr>
          <p:spPr>
            <a:xfrm>
              <a:off x="3695700" y="2581795"/>
              <a:ext cx="10981" cy="10161"/>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b="1">
                <a:solidFill>
                  <a:schemeClr val="tx2">
                    <a:lumMod val="100000"/>
                  </a:schemeClr>
                </a:solidFill>
                <a:latin typeface="Arial" panose="020B0604020202020204" pitchFamily="34" charset="0"/>
              </a:endParaRPr>
            </a:p>
          </p:txBody>
        </p:sp>
        <p:sp>
          <p:nvSpPr>
            <p:cNvPr id="395" name="þ-21" hidden="1">
              <a:extLst>
                <a:ext uri="{FF2B5EF4-FFF2-40B4-BE49-F238E27FC236}">
                  <a16:creationId xmlns:a16="http://schemas.microsoft.com/office/drawing/2014/main" id="{D3A03787-6782-1304-420B-81A6E24D319E}"/>
                </a:ext>
              </a:extLst>
            </p:cNvPr>
            <p:cNvSpPr/>
            <p:nvPr/>
          </p:nvSpPr>
          <p:spPr>
            <a:xfrm>
              <a:off x="3695700" y="2581795"/>
              <a:ext cx="10981" cy="10161"/>
            </a:xfrm>
            <a:prstGeom prst="rect">
              <a:avLst/>
            </a:prstGeom>
            <a:solidFill>
              <a:srgbClr val="4472C4">
                <a:lumMod val="100000"/>
              </a:srgb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17" name="þZA" hidden="1">
              <a:extLst>
                <a:ext uri="{FF2B5EF4-FFF2-40B4-BE49-F238E27FC236}">
                  <a16:creationId xmlns:a16="http://schemas.microsoft.com/office/drawing/2014/main" id="{9A335627-21E4-11B3-0FD3-416A5E3319CA}"/>
                </a:ext>
              </a:extLst>
            </p:cNvPr>
            <p:cNvSpPr/>
            <p:nvPr/>
          </p:nvSpPr>
          <p:spPr>
            <a:xfrm>
              <a:off x="3695700" y="2581795"/>
              <a:ext cx="10981" cy="10161"/>
            </a:xfrm>
            <a:prstGeom prst="rect">
              <a:avLst/>
            </a:prstGeom>
            <a:solidFill>
              <a:srgbClr val="D9D9D9">
                <a:lumMod val="100000"/>
              </a:srgb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cxnSp>
          <p:nvCxnSpPr>
            <p:cNvPr id="315" name="þZ5" hidden="1">
              <a:extLst>
                <a:ext uri="{FF2B5EF4-FFF2-40B4-BE49-F238E27FC236}">
                  <a16:creationId xmlns:a16="http://schemas.microsoft.com/office/drawing/2014/main" id="{91C49E70-F3AF-AFF6-2524-EC65EEC4ACB9}"/>
                </a:ext>
              </a:extLst>
            </p:cNvPr>
            <p:cNvCxnSpPr/>
            <p:nvPr/>
          </p:nvCxnSpPr>
          <p:spPr>
            <a:xfrm>
              <a:off x="3695700" y="2581795"/>
              <a:ext cx="10981" cy="10161"/>
            </a:xfrm>
            <a:prstGeom prst="straightConnector1">
              <a:avLst/>
            </a:prstGeom>
            <a:no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rgbClr val="FFFFFF"/>
                  </a:solidFill>
                  <a:prstDash val="solid"/>
                  <a:miter lim="800000"/>
                  <a:headEnd type="none" w="med" len="med"/>
                  <a:tailEnd type="none" w="med" len="med"/>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40D8FE77-72CB-AE7A-8D51-EF6CF2F56CB9}"/>
                </a:ext>
              </a:extLst>
            </p:cNvPr>
            <p:cNvCxnSpPr/>
            <p:nvPr/>
          </p:nvCxnSpPr>
          <p:spPr>
            <a:xfrm>
              <a:off x="3695700" y="2581795"/>
              <a:ext cx="10981" cy="10161"/>
            </a:xfrm>
            <a:prstGeom prst="straightConnector1">
              <a:avLst/>
            </a:prstGeom>
            <a:no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rgbClr val="FFFFFF"/>
                  </a:solidFill>
                  <a:prstDash val="solid"/>
                  <a:miter lim="800000"/>
                  <a:headEnd type="none" w="med" len="med"/>
                  <a:tailEnd type="none" w="med" len="med"/>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CCE3B4B1-5E84-1B90-97B8-A645E06B5501}"/>
                </a:ext>
              </a:extLst>
            </p:cNvPr>
            <p:cNvCxnSpPr/>
            <p:nvPr/>
          </p:nvCxnSpPr>
          <p:spPr>
            <a:xfrm>
              <a:off x="3695700" y="2581795"/>
              <a:ext cx="10981" cy="10161"/>
            </a:xfrm>
            <a:prstGeom prst="straightConnector1">
              <a:avLst/>
            </a:prstGeom>
            <a:noFill/>
            <a:ln w="0" cap="flat" cmpd="sng" algn="ctr">
              <a:noFill/>
              <a:prstDash val="solid"/>
              <a:miter lim="800000"/>
              <a:headEnd type="none" w="med" len="med"/>
              <a:tailEnd type="none" w="med" len="med"/>
            </a:ln>
            <a:effectLst/>
            <a:extLst>
              <a:ext uri="{91240B29-F687-4F45-9708-019B960494DF}">
                <a14:hiddenLine xmlns:a14="http://schemas.microsoft.com/office/drawing/2010/main" w="0" cap="flat" cmpd="sng" algn="ctr">
                  <a:solidFill>
                    <a:srgbClr val="FFFFFF"/>
                  </a:solidFill>
                  <a:prstDash val="solid"/>
                  <a:miter lim="800000"/>
                  <a:headEnd type="none" w="med" len="med"/>
                  <a:tailEnd type="none" w="med" len="med"/>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1485200E-4906-11B1-83E5-98E52F5E4738}"/>
                </a:ext>
              </a:extLst>
            </p:cNvPr>
            <p:cNvSpPr/>
            <p:nvPr/>
          </p:nvSpPr>
          <p:spPr>
            <a:xfrm>
              <a:off x="3695700" y="2581795"/>
              <a:ext cx="10981" cy="10161"/>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127000" dist="12700" dir="270003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38" name="þà" hidden="1">
              <a:extLst>
                <a:ext uri="{FF2B5EF4-FFF2-40B4-BE49-F238E27FC236}">
                  <a16:creationId xmlns:a16="http://schemas.microsoft.com/office/drawing/2014/main" id="{03C02335-87B7-DB24-D8E7-E8A2F35BBE05}"/>
                </a:ext>
              </a:extLst>
            </p:cNvPr>
            <p:cNvSpPr/>
            <p:nvPr/>
          </p:nvSpPr>
          <p:spPr>
            <a:xfrm>
              <a:off x="3695700" y="2581795"/>
              <a:ext cx="10981" cy="10161"/>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35" name="þ§" hidden="1">
              <a:extLst>
                <a:ext uri="{FF2B5EF4-FFF2-40B4-BE49-F238E27FC236}">
                  <a16:creationId xmlns:a16="http://schemas.microsoft.com/office/drawing/2014/main" id="{2F4BCF2D-F4F3-D896-CDD8-5784E6221647}"/>
                </a:ext>
              </a:extLst>
            </p:cNvPr>
            <p:cNvSpPr/>
            <p:nvPr/>
          </p:nvSpPr>
          <p:spPr>
            <a:xfrm>
              <a:off x="3695700" y="2581795"/>
              <a:ext cx="2272" cy="100551"/>
            </a:xfrm>
            <a:prstGeom prst="rect">
              <a:avLst/>
            </a:prstGeom>
            <a:noFill/>
            <a:ln w="12700" cap="flat" cmpd="sng" algn="ctr">
              <a:solidFill>
                <a:srgbClr val="FFFFFF">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Arial" panose="020B0604020202020204" pitchFamily="34" charset="0"/>
              </a:endParaRPr>
            </a:p>
          </p:txBody>
        </p:sp>
        <p:sp>
          <p:nvSpPr>
            <p:cNvPr id="397" name="þ&gt;21L" hidden="1" title="S">
              <a:extLst>
                <a:ext uri="{FF2B5EF4-FFF2-40B4-BE49-F238E27FC236}">
                  <a16:creationId xmlns:a16="http://schemas.microsoft.com/office/drawing/2014/main" id="{D6FAF36B-D10B-9993-7DFB-27F8937FFB99}"/>
                </a:ext>
              </a:extLst>
            </p:cNvPr>
            <p:cNvSpPr>
              <a:spLocks/>
            </p:cNvSpPr>
            <p:nvPr/>
          </p:nvSpPr>
          <p:spPr>
            <a:xfrm>
              <a:off x="3695700" y="2581795"/>
              <a:ext cx="10981" cy="10161"/>
            </a:xfrm>
            <a:prstGeom prst="rect">
              <a:avLst/>
            </a:prstGeom>
            <a:noFill/>
            <a:ln w="12700" cap="flat" cmpd="sng" algn="ctr">
              <a:solidFill>
                <a:srgbClr val="2F528F">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99" name="þ&gt;21à" hidden="1" title="S">
              <a:extLst>
                <a:ext uri="{FF2B5EF4-FFF2-40B4-BE49-F238E27FC236}">
                  <a16:creationId xmlns:a16="http://schemas.microsoft.com/office/drawing/2014/main" id="{7631F427-D0C9-2849-D9DE-542775C1EE53}"/>
                </a:ext>
              </a:extLst>
            </p:cNvPr>
            <p:cNvSpPr>
              <a:spLocks/>
            </p:cNvSpPr>
            <p:nvPr/>
          </p:nvSpPr>
          <p:spPr>
            <a:xfrm>
              <a:off x="3695700" y="2581795"/>
              <a:ext cx="10981" cy="10161"/>
            </a:xfrm>
            <a:prstGeom prst="rect">
              <a:avLst/>
            </a:prstGeom>
            <a:noFill/>
            <a:ln w="12700" cap="flat" cmpd="sng" algn="ctr">
              <a:solidFill>
                <a:srgbClr val="2F528F">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409" name="þ&gt;25L" hidden="1" title="S">
              <a:extLst>
                <a:ext uri="{FF2B5EF4-FFF2-40B4-BE49-F238E27FC236}">
                  <a16:creationId xmlns:a16="http://schemas.microsoft.com/office/drawing/2014/main" id="{4EC62CBB-C223-6AAF-ADC1-6BF74B7E22DC}"/>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411" name="þ&gt;25à" hidden="1" title="S">
              <a:extLst>
                <a:ext uri="{FF2B5EF4-FFF2-40B4-BE49-F238E27FC236}">
                  <a16:creationId xmlns:a16="http://schemas.microsoft.com/office/drawing/2014/main" id="{2FAEBD03-CAC5-30FB-DD6F-A857C6F9B812}"/>
                </a:ext>
              </a:extLst>
            </p:cNvPr>
            <p:cNvSpPr>
              <a:spLocks/>
            </p:cNvSpPr>
            <p:nvPr/>
          </p:nvSpPr>
          <p:spPr>
            <a:xfrm>
              <a:off x="3695700" y="2581795"/>
              <a:ext cx="10981" cy="10161"/>
            </a:xfrm>
            <a:prstGeom prst="rect">
              <a:avLst/>
            </a:prstGeom>
            <a:noFill/>
            <a:ln w="12700" cap="flat" cmpd="sng" algn="ctr">
              <a:solidFill>
                <a:srgbClr val="172C51">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59" name="þZ7" hidden="1">
              <a:extLst>
                <a:ext uri="{FF2B5EF4-FFF2-40B4-BE49-F238E27FC236}">
                  <a16:creationId xmlns:a16="http://schemas.microsoft.com/office/drawing/2014/main" id="{313BE5B7-FD54-0FE3-2C1F-C4555AB930FC}"/>
                </a:ext>
              </a:extLst>
            </p:cNvPr>
            <p:cNvSpPr/>
            <p:nvPr/>
          </p:nvSpPr>
          <p:spPr>
            <a:xfrm>
              <a:off x="3695700" y="2581795"/>
              <a:ext cx="7664" cy="8091"/>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70" name="þ&gt;21#1|T" title="þ\#1_1|1||&gt;21|">
              <a:extLst>
                <a:ext uri="{FF2B5EF4-FFF2-40B4-BE49-F238E27FC236}">
                  <a16:creationId xmlns:a16="http://schemas.microsoft.com/office/drawing/2014/main" id="{6355D090-2FE8-992B-7BF0-82B68FAF1A6C}"/>
                </a:ext>
              </a:extLst>
            </p:cNvPr>
            <p:cNvSpPr>
              <a:spLocks/>
            </p:cNvSpPr>
            <p:nvPr/>
          </p:nvSpPr>
          <p:spPr>
            <a:xfrm>
              <a:off x="3619500" y="3972128"/>
              <a:ext cx="1705917" cy="11842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tx2">
                      <a:lumMod val="100000"/>
                    </a:schemeClr>
                  </a:solidFill>
                  <a:latin typeface="Arial" panose="020B0604020202020204" pitchFamily="34" charset="0"/>
                </a:rPr>
                <a:t>Placeholder</a:t>
              </a:r>
            </a:p>
          </p:txBody>
        </p:sp>
        <p:sp>
          <p:nvSpPr>
            <p:cNvPr id="372" name="þ&gt;21#2|T" title="þ\#1_2|2||&gt;21|">
              <a:extLst>
                <a:ext uri="{FF2B5EF4-FFF2-40B4-BE49-F238E27FC236}">
                  <a16:creationId xmlns:a16="http://schemas.microsoft.com/office/drawing/2014/main" id="{F1EA0D7B-24D0-CD1C-F211-ADE5ADBF3ECF}"/>
                </a:ext>
              </a:extLst>
            </p:cNvPr>
            <p:cNvSpPr>
              <a:spLocks/>
            </p:cNvSpPr>
            <p:nvPr/>
          </p:nvSpPr>
          <p:spPr>
            <a:xfrm>
              <a:off x="5427017" y="3548794"/>
              <a:ext cx="1705917" cy="11842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tx2">
                      <a:lumMod val="100000"/>
                    </a:schemeClr>
                  </a:solidFill>
                  <a:latin typeface="Arial" panose="020B0604020202020204" pitchFamily="34" charset="0"/>
                </a:rPr>
                <a:t>Placeholder</a:t>
              </a:r>
            </a:p>
          </p:txBody>
        </p:sp>
        <p:sp>
          <p:nvSpPr>
            <p:cNvPr id="374" name="þ&gt;21#3|T" title="þ\#1_3|3||&gt;21|">
              <a:extLst>
                <a:ext uri="{FF2B5EF4-FFF2-40B4-BE49-F238E27FC236}">
                  <a16:creationId xmlns:a16="http://schemas.microsoft.com/office/drawing/2014/main" id="{875029F9-C6FE-6F66-7341-818B053F2DC9}"/>
                </a:ext>
              </a:extLst>
            </p:cNvPr>
            <p:cNvSpPr>
              <a:spLocks/>
            </p:cNvSpPr>
            <p:nvPr/>
          </p:nvSpPr>
          <p:spPr>
            <a:xfrm>
              <a:off x="7234534" y="3125461"/>
              <a:ext cx="1705917" cy="11842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tx2">
                      <a:lumMod val="100000"/>
                    </a:schemeClr>
                  </a:solidFill>
                  <a:latin typeface="Arial" panose="020B0604020202020204" pitchFamily="34" charset="0"/>
                </a:rPr>
                <a:t>Placeholder</a:t>
              </a:r>
            </a:p>
          </p:txBody>
        </p:sp>
        <p:sp>
          <p:nvSpPr>
            <p:cNvPr id="376" name="þ&gt;21#4|T" title="þ\#1_4|4||&gt;21|">
              <a:extLst>
                <a:ext uri="{FF2B5EF4-FFF2-40B4-BE49-F238E27FC236}">
                  <a16:creationId xmlns:a16="http://schemas.microsoft.com/office/drawing/2014/main" id="{ADA5B7A4-700A-021D-906D-781AF4E16304}"/>
                </a:ext>
              </a:extLst>
            </p:cNvPr>
            <p:cNvSpPr>
              <a:spLocks/>
            </p:cNvSpPr>
            <p:nvPr/>
          </p:nvSpPr>
          <p:spPr>
            <a:xfrm>
              <a:off x="9042051" y="2702128"/>
              <a:ext cx="1705917" cy="11842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tx2">
                      <a:lumMod val="100000"/>
                    </a:schemeClr>
                  </a:solidFill>
                  <a:latin typeface="Arial" panose="020B0604020202020204" pitchFamily="34" charset="0"/>
                </a:rPr>
                <a:t>Placeholder</a:t>
              </a:r>
            </a:p>
          </p:txBody>
        </p:sp>
        <p:sp>
          <p:nvSpPr>
            <p:cNvPr id="378" name="þ&gt;20#1|L" title="þ\#1_1|1||&gt;20|">
              <a:extLst>
                <a:ext uri="{FF2B5EF4-FFF2-40B4-BE49-F238E27FC236}">
                  <a16:creationId xmlns:a16="http://schemas.microsoft.com/office/drawing/2014/main" id="{F29E344E-9AC5-6930-1C8C-9247D498B320}"/>
                </a:ext>
              </a:extLst>
            </p:cNvPr>
            <p:cNvSpPr>
              <a:spLocks/>
            </p:cNvSpPr>
            <p:nvPr/>
          </p:nvSpPr>
          <p:spPr>
            <a:xfrm>
              <a:off x="3619500" y="6340614"/>
              <a:ext cx="1705917" cy="1184243"/>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Arial" panose="020B0604020202020204" pitchFamily="34" charset="0"/>
                </a:rPr>
                <a:t>09:00-10:00</a:t>
              </a:r>
            </a:p>
          </p:txBody>
        </p:sp>
        <p:sp>
          <p:nvSpPr>
            <p:cNvPr id="380" name="þ&gt;20#2|L" title="þ\#1_2|2||&gt;20|">
              <a:extLst>
                <a:ext uri="{FF2B5EF4-FFF2-40B4-BE49-F238E27FC236}">
                  <a16:creationId xmlns:a16="http://schemas.microsoft.com/office/drawing/2014/main" id="{4B61E017-815A-DBA6-CD4E-86B10684550A}"/>
                </a:ext>
              </a:extLst>
            </p:cNvPr>
            <p:cNvSpPr>
              <a:spLocks/>
            </p:cNvSpPr>
            <p:nvPr/>
          </p:nvSpPr>
          <p:spPr>
            <a:xfrm>
              <a:off x="5427017" y="5917280"/>
              <a:ext cx="1705917" cy="1184243"/>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Arial" panose="020B0604020202020204" pitchFamily="34" charset="0"/>
                </a:rPr>
                <a:t>10:00-11:00</a:t>
              </a:r>
            </a:p>
          </p:txBody>
        </p:sp>
        <p:sp>
          <p:nvSpPr>
            <p:cNvPr id="382" name="þ&gt;20#3|L" title="þ\#1_3|3||&gt;20|">
              <a:extLst>
                <a:ext uri="{FF2B5EF4-FFF2-40B4-BE49-F238E27FC236}">
                  <a16:creationId xmlns:a16="http://schemas.microsoft.com/office/drawing/2014/main" id="{657F6CB3-167A-91C2-7064-EC6D2E82DB0E}"/>
                </a:ext>
              </a:extLst>
            </p:cNvPr>
            <p:cNvSpPr>
              <a:spLocks/>
            </p:cNvSpPr>
            <p:nvPr/>
          </p:nvSpPr>
          <p:spPr>
            <a:xfrm>
              <a:off x="7234534" y="5493946"/>
              <a:ext cx="1705917" cy="1184243"/>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Arial" panose="020B0604020202020204" pitchFamily="34" charset="0"/>
                </a:rPr>
                <a:t>11:00-12:00</a:t>
              </a:r>
            </a:p>
          </p:txBody>
        </p:sp>
        <p:sp>
          <p:nvSpPr>
            <p:cNvPr id="384" name="þ&gt;20#4|L" title="þ\#1_4|4||&gt;20|">
              <a:extLst>
                <a:ext uri="{FF2B5EF4-FFF2-40B4-BE49-F238E27FC236}">
                  <a16:creationId xmlns:a16="http://schemas.microsoft.com/office/drawing/2014/main" id="{0D5E9A85-6BAC-6B76-4ADD-49EC40BF3F46}"/>
                </a:ext>
              </a:extLst>
            </p:cNvPr>
            <p:cNvSpPr>
              <a:spLocks/>
            </p:cNvSpPr>
            <p:nvPr/>
          </p:nvSpPr>
          <p:spPr>
            <a:xfrm>
              <a:off x="9042051" y="5070614"/>
              <a:ext cx="1705917" cy="1184243"/>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Arial" panose="020B0604020202020204" pitchFamily="34" charset="0"/>
                </a:rPr>
                <a:t>12:00-13:00</a:t>
              </a:r>
            </a:p>
          </p:txBody>
        </p:sp>
        <p:sp>
          <p:nvSpPr>
            <p:cNvPr id="386" name="þ&gt;23#1|T" title="þ\#1_1|1||&gt;23|">
              <a:extLst>
                <a:ext uri="{FF2B5EF4-FFF2-40B4-BE49-F238E27FC236}">
                  <a16:creationId xmlns:a16="http://schemas.microsoft.com/office/drawing/2014/main" id="{AD5DDA97-2DC3-6A10-B331-D1E90B7A2C62}"/>
                </a:ext>
              </a:extLst>
            </p:cNvPr>
            <p:cNvSpPr>
              <a:spLocks/>
            </p:cNvSpPr>
            <p:nvPr/>
          </p:nvSpPr>
          <p:spPr>
            <a:xfrm>
              <a:off x="3619500" y="5156371"/>
              <a:ext cx="1705917" cy="1184243"/>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tx2">
                      <a:lumMod val="100000"/>
                    </a:schemeClr>
                  </a:solidFill>
                  <a:latin typeface="Arial" panose="020B0604020202020204" pitchFamily="34" charset="0"/>
                </a:rPr>
                <a:t>Add Speaker</a:t>
              </a:r>
            </a:p>
          </p:txBody>
        </p:sp>
        <p:sp>
          <p:nvSpPr>
            <p:cNvPr id="388" name="þ&gt;23#2|T" title="þ\#1_2|2||&gt;23|">
              <a:extLst>
                <a:ext uri="{FF2B5EF4-FFF2-40B4-BE49-F238E27FC236}">
                  <a16:creationId xmlns:a16="http://schemas.microsoft.com/office/drawing/2014/main" id="{F56FD524-39AD-C329-26B1-9329025092BE}"/>
                </a:ext>
              </a:extLst>
            </p:cNvPr>
            <p:cNvSpPr>
              <a:spLocks/>
            </p:cNvSpPr>
            <p:nvPr/>
          </p:nvSpPr>
          <p:spPr>
            <a:xfrm>
              <a:off x="5427017" y="4733037"/>
              <a:ext cx="1705917" cy="1184243"/>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tx2">
                      <a:lumMod val="100000"/>
                    </a:schemeClr>
                  </a:solidFill>
                  <a:latin typeface="Arial" panose="020B0604020202020204" pitchFamily="34" charset="0"/>
                </a:rPr>
                <a:t>Add Speaker</a:t>
              </a:r>
            </a:p>
          </p:txBody>
        </p:sp>
        <p:sp>
          <p:nvSpPr>
            <p:cNvPr id="390" name="þ&gt;23#3|T" title="þ\#1_3|3||&gt;23|">
              <a:extLst>
                <a:ext uri="{FF2B5EF4-FFF2-40B4-BE49-F238E27FC236}">
                  <a16:creationId xmlns:a16="http://schemas.microsoft.com/office/drawing/2014/main" id="{A36E525B-0021-BFAB-842C-F854919F8A6A}"/>
                </a:ext>
              </a:extLst>
            </p:cNvPr>
            <p:cNvSpPr>
              <a:spLocks/>
            </p:cNvSpPr>
            <p:nvPr/>
          </p:nvSpPr>
          <p:spPr>
            <a:xfrm>
              <a:off x="7234534" y="4309704"/>
              <a:ext cx="1705917" cy="1184243"/>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tx2">
                      <a:lumMod val="100000"/>
                    </a:schemeClr>
                  </a:solidFill>
                  <a:latin typeface="Arial" panose="020B0604020202020204" pitchFamily="34" charset="0"/>
                </a:rPr>
                <a:t>Add Speaker</a:t>
              </a:r>
            </a:p>
          </p:txBody>
        </p:sp>
        <p:sp>
          <p:nvSpPr>
            <p:cNvPr id="392" name="þ&gt;23#4|T" title="þ\#1_4|4||&gt;23|">
              <a:extLst>
                <a:ext uri="{FF2B5EF4-FFF2-40B4-BE49-F238E27FC236}">
                  <a16:creationId xmlns:a16="http://schemas.microsoft.com/office/drawing/2014/main" id="{DAA1F9B8-9F81-9EAD-AC10-6EA095145C77}"/>
                </a:ext>
              </a:extLst>
            </p:cNvPr>
            <p:cNvSpPr>
              <a:spLocks/>
            </p:cNvSpPr>
            <p:nvPr/>
          </p:nvSpPr>
          <p:spPr>
            <a:xfrm>
              <a:off x="9042051" y="3886371"/>
              <a:ext cx="1705917" cy="1184243"/>
            </a:xfrm>
            <a:prstGeom prst="rect">
              <a:avLst/>
            </a:prstGeom>
            <a:solidFill>
              <a:schemeClr val="bg2">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400">
                  <a:solidFill>
                    <a:schemeClr val="tx2">
                      <a:lumMod val="100000"/>
                    </a:schemeClr>
                  </a:solidFill>
                  <a:latin typeface="Arial" panose="020B0604020202020204" pitchFamily="34" charset="0"/>
                </a:rPr>
                <a:t>Add Speaker</a:t>
              </a:r>
            </a:p>
          </p:txBody>
        </p:sp>
        <p:sp>
          <p:nvSpPr>
            <p:cNvPr id="394" name="þ&gt;25#1|TN" title="þ\#1_1|1|||0">
              <a:extLst>
                <a:ext uri="{FF2B5EF4-FFF2-40B4-BE49-F238E27FC236}">
                  <a16:creationId xmlns:a16="http://schemas.microsoft.com/office/drawing/2014/main" id="{8EC43F03-766F-AFF0-7BE3-D1B4334658F4}"/>
                </a:ext>
              </a:extLst>
            </p:cNvPr>
            <p:cNvSpPr>
              <a:spLocks/>
            </p:cNvSpPr>
            <p:nvPr/>
          </p:nvSpPr>
          <p:spPr>
            <a:xfrm>
              <a:off x="3619500" y="3301461"/>
              <a:ext cx="1705917" cy="65542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400" b="1">
                  <a:solidFill>
                    <a:schemeClr val="tx2">
                      <a:lumMod val="100000"/>
                    </a:schemeClr>
                  </a:solidFill>
                  <a:latin typeface="Arial Black" panose="020B0A04020102020204" pitchFamily="34" charset="0"/>
                </a:rPr>
                <a:t>01</a:t>
              </a:r>
            </a:p>
          </p:txBody>
        </p:sp>
        <p:sp>
          <p:nvSpPr>
            <p:cNvPr id="396" name="þ&gt;25#2|TN" title="þ\#1_2|2|||0">
              <a:extLst>
                <a:ext uri="{FF2B5EF4-FFF2-40B4-BE49-F238E27FC236}">
                  <a16:creationId xmlns:a16="http://schemas.microsoft.com/office/drawing/2014/main" id="{5FB78C5C-7DC8-00E0-6E5A-D6B144BB5489}"/>
                </a:ext>
              </a:extLst>
            </p:cNvPr>
            <p:cNvSpPr>
              <a:spLocks/>
            </p:cNvSpPr>
            <p:nvPr/>
          </p:nvSpPr>
          <p:spPr>
            <a:xfrm>
              <a:off x="5427017" y="2878127"/>
              <a:ext cx="1705917" cy="65542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400" b="1">
                  <a:solidFill>
                    <a:schemeClr val="tx2">
                      <a:lumMod val="100000"/>
                    </a:schemeClr>
                  </a:solidFill>
                  <a:latin typeface="Arial Black" panose="020B0A04020102020204" pitchFamily="34" charset="0"/>
                </a:rPr>
                <a:t>02</a:t>
              </a:r>
            </a:p>
          </p:txBody>
        </p:sp>
        <p:sp>
          <p:nvSpPr>
            <p:cNvPr id="398" name="þ&gt;25#3|TN" title="þ\#1_3|3|||0">
              <a:extLst>
                <a:ext uri="{FF2B5EF4-FFF2-40B4-BE49-F238E27FC236}">
                  <a16:creationId xmlns:a16="http://schemas.microsoft.com/office/drawing/2014/main" id="{B92803FD-9272-1D68-2C42-35366C1F1078}"/>
                </a:ext>
              </a:extLst>
            </p:cNvPr>
            <p:cNvSpPr>
              <a:spLocks/>
            </p:cNvSpPr>
            <p:nvPr/>
          </p:nvSpPr>
          <p:spPr>
            <a:xfrm>
              <a:off x="7234534" y="2454794"/>
              <a:ext cx="1705917" cy="65542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400" b="1">
                  <a:solidFill>
                    <a:schemeClr val="tx2">
                      <a:lumMod val="100000"/>
                    </a:schemeClr>
                  </a:solidFill>
                  <a:latin typeface="Arial Black" panose="020B0A04020102020204" pitchFamily="34" charset="0"/>
                </a:rPr>
                <a:t>03</a:t>
              </a:r>
            </a:p>
          </p:txBody>
        </p:sp>
        <p:sp>
          <p:nvSpPr>
            <p:cNvPr id="400" name="þ&gt;25#4|TN" title="þ\#1_4|4|||0">
              <a:extLst>
                <a:ext uri="{FF2B5EF4-FFF2-40B4-BE49-F238E27FC236}">
                  <a16:creationId xmlns:a16="http://schemas.microsoft.com/office/drawing/2014/main" id="{8E75735B-6719-36B5-288A-5A1A52008297}"/>
                </a:ext>
              </a:extLst>
            </p:cNvPr>
            <p:cNvSpPr>
              <a:spLocks/>
            </p:cNvSpPr>
            <p:nvPr/>
          </p:nvSpPr>
          <p:spPr>
            <a:xfrm>
              <a:off x="9042051" y="2031461"/>
              <a:ext cx="1705917" cy="655426"/>
            </a:xfrm>
            <a:prstGeom prst="rect">
              <a:avLst/>
            </a:prstGeom>
            <a:solidFill>
              <a:schemeClr val="tx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400" b="1">
                  <a:solidFill>
                    <a:schemeClr val="tx2">
                      <a:lumMod val="100000"/>
                    </a:schemeClr>
                  </a:solidFill>
                  <a:latin typeface="Arial Black" panose="020B0A04020102020204" pitchFamily="34" charset="0"/>
                </a:rPr>
                <a:t>04</a:t>
              </a:r>
            </a:p>
          </p:txBody>
        </p:sp>
        <p:cxnSp>
          <p:nvCxnSpPr>
            <p:cNvPr id="402" name="þ&gt;26#1|S" title="þ\#1_1|1|||">
              <a:extLst>
                <a:ext uri="{FF2B5EF4-FFF2-40B4-BE49-F238E27FC236}">
                  <a16:creationId xmlns:a16="http://schemas.microsoft.com/office/drawing/2014/main" id="{C315066B-E148-CFC7-BCD6-638D4EC1755B}"/>
                </a:ext>
              </a:extLst>
            </p:cNvPr>
            <p:cNvCxnSpPr/>
            <p:nvPr/>
          </p:nvCxnSpPr>
          <p:spPr>
            <a:xfrm>
              <a:off x="3619500" y="3967048"/>
              <a:ext cx="1705917" cy="0"/>
            </a:xfrm>
            <a:prstGeom prst="straightConnector1">
              <a:avLst/>
            </a:prstGeom>
            <a:ln w="12700" cmpd="sng">
              <a:solidFill>
                <a:srgbClr val="7F7F7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04" name="þ&gt;26#2|S" title="þ\#1_2|2|||">
              <a:extLst>
                <a:ext uri="{FF2B5EF4-FFF2-40B4-BE49-F238E27FC236}">
                  <a16:creationId xmlns:a16="http://schemas.microsoft.com/office/drawing/2014/main" id="{9F6EC2C8-1A0E-7BB9-83C1-02DBBF9F64BE}"/>
                </a:ext>
              </a:extLst>
            </p:cNvPr>
            <p:cNvCxnSpPr/>
            <p:nvPr/>
          </p:nvCxnSpPr>
          <p:spPr>
            <a:xfrm>
              <a:off x="5427017" y="3543714"/>
              <a:ext cx="1705917" cy="0"/>
            </a:xfrm>
            <a:prstGeom prst="straightConnector1">
              <a:avLst/>
            </a:prstGeom>
            <a:ln w="12700" cmpd="sng">
              <a:solidFill>
                <a:srgbClr val="7F7F7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06" name="þ&gt;26#3|S" title="þ\#1_3|3|||">
              <a:extLst>
                <a:ext uri="{FF2B5EF4-FFF2-40B4-BE49-F238E27FC236}">
                  <a16:creationId xmlns:a16="http://schemas.microsoft.com/office/drawing/2014/main" id="{AD51448D-8853-B64B-01FB-FAB29C0B1077}"/>
                </a:ext>
              </a:extLst>
            </p:cNvPr>
            <p:cNvCxnSpPr/>
            <p:nvPr/>
          </p:nvCxnSpPr>
          <p:spPr>
            <a:xfrm>
              <a:off x="7234534" y="3120381"/>
              <a:ext cx="1705917" cy="0"/>
            </a:xfrm>
            <a:prstGeom prst="straightConnector1">
              <a:avLst/>
            </a:prstGeom>
            <a:ln w="12700" cmpd="sng">
              <a:solidFill>
                <a:srgbClr val="7F7F7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08" name="þ&gt;26#4|S" title="þ\#1_4|4|||">
              <a:extLst>
                <a:ext uri="{FF2B5EF4-FFF2-40B4-BE49-F238E27FC236}">
                  <a16:creationId xmlns:a16="http://schemas.microsoft.com/office/drawing/2014/main" id="{41053DF7-BD90-F0B2-2D75-FF6F8911E572}"/>
                </a:ext>
              </a:extLst>
            </p:cNvPr>
            <p:cNvCxnSpPr/>
            <p:nvPr/>
          </p:nvCxnSpPr>
          <p:spPr>
            <a:xfrm>
              <a:off x="9042051" y="2697048"/>
              <a:ext cx="1705917" cy="0"/>
            </a:xfrm>
            <a:prstGeom prst="straightConnector1">
              <a:avLst/>
            </a:prstGeom>
            <a:ln w="12700" cmpd="sng">
              <a:solidFill>
                <a:srgbClr val="7F7F7F"/>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46" name="þ\#1_1" descr="Section # 1@66.6666666666667@100" hidden="1" title="1">
              <a:extLst>
                <a:ext uri="{FF2B5EF4-FFF2-40B4-BE49-F238E27FC236}">
                  <a16:creationId xmlns:a16="http://schemas.microsoft.com/office/drawing/2014/main" id="{536CAF93-D548-6834-C192-D39AD78DEF31}"/>
                </a:ext>
              </a:extLst>
            </p:cNvPr>
            <p:cNvSpPr/>
            <p:nvPr/>
          </p:nvSpPr>
          <p:spPr>
            <a:xfrm>
              <a:off x="3619500" y="3301462"/>
              <a:ext cx="1705917" cy="424227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60" name="þ\#1_2" descr="Section # 1@33.3333333333333@100" hidden="1" title="1">
              <a:extLst>
                <a:ext uri="{FF2B5EF4-FFF2-40B4-BE49-F238E27FC236}">
                  <a16:creationId xmlns:a16="http://schemas.microsoft.com/office/drawing/2014/main" id="{6C49780E-0D7F-F67D-B088-C0FDAEA4F011}"/>
                </a:ext>
              </a:extLst>
            </p:cNvPr>
            <p:cNvSpPr/>
            <p:nvPr/>
          </p:nvSpPr>
          <p:spPr>
            <a:xfrm>
              <a:off x="5427017" y="2878128"/>
              <a:ext cx="1705917" cy="424227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64" name="þ\#1_3" descr="Section # 1@0@100" hidden="1" title="1">
              <a:extLst>
                <a:ext uri="{FF2B5EF4-FFF2-40B4-BE49-F238E27FC236}">
                  <a16:creationId xmlns:a16="http://schemas.microsoft.com/office/drawing/2014/main" id="{2B53E922-0577-DE75-01AC-7D71FBFB877C}"/>
                </a:ext>
              </a:extLst>
            </p:cNvPr>
            <p:cNvSpPr/>
            <p:nvPr/>
          </p:nvSpPr>
          <p:spPr>
            <a:xfrm>
              <a:off x="7234534" y="2454795"/>
              <a:ext cx="1705917" cy="424227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368" name="þ\#1_4" descr="Section # 1@-33.3333333333333@100" hidden="1" title="1">
              <a:extLst>
                <a:ext uri="{FF2B5EF4-FFF2-40B4-BE49-F238E27FC236}">
                  <a16:creationId xmlns:a16="http://schemas.microsoft.com/office/drawing/2014/main" id="{A1EEB60D-65AB-EADD-2E7A-0E69A8C38C66}"/>
                </a:ext>
              </a:extLst>
            </p:cNvPr>
            <p:cNvSpPr/>
            <p:nvPr/>
          </p:nvSpPr>
          <p:spPr>
            <a:xfrm>
              <a:off x="9042051" y="2031462"/>
              <a:ext cx="1705917" cy="4242272"/>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9411418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68" name="þK">
            <a:extLst>
              <a:ext uri="{FF2B5EF4-FFF2-40B4-BE49-F238E27FC236}">
                <a16:creationId xmlns:a16="http://schemas.microsoft.com/office/drawing/2014/main" id="{9B572C79-90A4-3878-41BC-6209E0F1A62C}"/>
              </a:ext>
            </a:extLst>
          </p:cNvPr>
          <p:cNvGrpSpPr/>
          <p:nvPr/>
        </p:nvGrpSpPr>
        <p:grpSpPr>
          <a:xfrm>
            <a:off x="3505200" y="1143000"/>
            <a:ext cx="8509000" cy="5461000"/>
            <a:chOff x="3505200" y="1143000"/>
            <a:chExt cx="8509000" cy="5461000"/>
          </a:xfrm>
        </p:grpSpPr>
        <p:sp>
          <p:nvSpPr>
            <p:cNvPr id="422" name="þH#4" descr="1 1" title="|4|">
              <a:extLst>
                <a:ext uri="{FF2B5EF4-FFF2-40B4-BE49-F238E27FC236}">
                  <a16:creationId xmlns:a16="http://schemas.microsoft.com/office/drawing/2014/main" id="{404E22E9-9894-C958-9916-0102B55A6D30}"/>
                </a:ext>
              </a:extLst>
            </p:cNvPr>
            <p:cNvSpPr/>
            <p:nvPr/>
          </p:nvSpPr>
          <p:spPr>
            <a:xfrm>
              <a:off x="3568700" y="4706257"/>
              <a:ext cx="8382000" cy="1796143"/>
            </a:xfrm>
            <a:prstGeom prst="roundRect">
              <a:avLst>
                <a:gd name="adj" fmla="val 16667"/>
              </a:avLst>
            </a:prstGeom>
            <a:solidFill>
              <a:schemeClr val="accent4">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20" name="þH#3" descr="1 1" title="|3|">
              <a:extLst>
                <a:ext uri="{FF2B5EF4-FFF2-40B4-BE49-F238E27FC236}">
                  <a16:creationId xmlns:a16="http://schemas.microsoft.com/office/drawing/2014/main" id="{C693037F-49E3-B9F2-E227-881032DF701A}"/>
                </a:ext>
              </a:extLst>
            </p:cNvPr>
            <p:cNvSpPr/>
            <p:nvPr/>
          </p:nvSpPr>
          <p:spPr>
            <a:xfrm>
              <a:off x="3568700" y="3193143"/>
              <a:ext cx="8382000" cy="1436914"/>
            </a:xfrm>
            <a:prstGeom prst="roundRect">
              <a:avLst>
                <a:gd name="adj" fmla="val 16667"/>
              </a:avLst>
            </a:prstGeom>
            <a:solidFill>
              <a:schemeClr val="accent3">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8" name="þH#2" descr="1 1" title="|2|">
              <a:extLst>
                <a:ext uri="{FF2B5EF4-FFF2-40B4-BE49-F238E27FC236}">
                  <a16:creationId xmlns:a16="http://schemas.microsoft.com/office/drawing/2014/main" id="{835763F0-8A48-CFB7-09B6-EF004EBA204D}"/>
                </a:ext>
              </a:extLst>
            </p:cNvPr>
            <p:cNvSpPr/>
            <p:nvPr/>
          </p:nvSpPr>
          <p:spPr>
            <a:xfrm>
              <a:off x="3568700" y="2039257"/>
              <a:ext cx="8382000" cy="1077686"/>
            </a:xfrm>
            <a:prstGeom prst="roundRect">
              <a:avLst>
                <a:gd name="adj" fmla="val 16667"/>
              </a:avLst>
            </a:prstGeom>
            <a:solidFill>
              <a:schemeClr val="accent2">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6" name="þH#1" descr="1 1" title="|1|">
              <a:extLst>
                <a:ext uri="{FF2B5EF4-FFF2-40B4-BE49-F238E27FC236}">
                  <a16:creationId xmlns:a16="http://schemas.microsoft.com/office/drawing/2014/main" id="{E5F1929E-DEA0-48F0-EA54-24D24B308505}"/>
                </a:ext>
              </a:extLst>
            </p:cNvPr>
            <p:cNvSpPr/>
            <p:nvPr/>
          </p:nvSpPr>
          <p:spPr>
            <a:xfrm>
              <a:off x="3568700" y="1244600"/>
              <a:ext cx="8382000" cy="718457"/>
            </a:xfrm>
            <a:prstGeom prst="roundRect">
              <a:avLst>
                <a:gd name="adj" fmla="val 16667"/>
              </a:avLst>
            </a:prstGeom>
            <a:solidFill>
              <a:schemeClr val="accent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4337E938-8469-72F9-CB2F-8CCC93588B36}"/>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4" name="þO" descr="80#43.69228" hidden="1" title="1.830987">
              <a:extLst>
                <a:ext uri="{FF2B5EF4-FFF2-40B4-BE49-F238E27FC236}">
                  <a16:creationId xmlns:a16="http://schemas.microsoft.com/office/drawing/2014/main" id="{9D094E42-71D4-D470-3E34-688ABE8FA626}"/>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DB328C80-1813-B3DD-9C50-B82EAA98F9C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2E32B1F8-4707-06D3-76AE-72A44CBCDBB6}"/>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3B660B61-217B-9585-CAC1-D2FC1DC57E1E}"/>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94ACBAA2-A7F7-5FCD-505A-9ABB03667A6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A4707027-1335-895D-4FEE-FA8C7AA0E3BA}"/>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6933F2BD-EA44-8BB2-404F-9D1A18797FA4}"/>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F2E5903A-6375-4D62-6A3D-832557C32C18}"/>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9035FABB-6B4C-DF66-CBAC-9143002F6A81}"/>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B7CA5177-B96D-EBD7-EA11-3DE3BC5FDA6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A04DA42B-F830-2B2D-4B3F-85AB2457816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5FB92AE6-9FE9-DB69-6513-B34A21C01405}"/>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D5785FDD-92FB-E02A-0A01-9DFCFF74CE6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B74521C0-8991-A273-AF80-D391FF0FDE3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1472DA9F-B1AE-8E13-3D2D-F04FE4D3C5D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595C0202-52A6-4EA0-4246-CE038F32DF95}"/>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9F47A843-8C9F-F00F-549D-0DCDC8FCC41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73E8A1FE-F63E-592C-9FAD-C58B5028E515}"/>
                </a:ext>
              </a:extLst>
            </p:cNvPr>
            <p:cNvSpPr/>
            <p:nvPr/>
          </p:nvSpPr>
          <p:spPr>
            <a:xfrm>
              <a:off x="3505200" y="11430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C8892AF0-B58E-2D6E-BFBB-C71C4FC85CB2}"/>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1AEB8854-9FBD-4747-BC06-94839418354A}"/>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1D140090-3891-8C24-95DD-BE16785091EB}"/>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30E577CB-E23E-93E7-AFD0-8EDED587AAB8}"/>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31D38327-8AB4-6F2A-7C22-5739357165B0}"/>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6þ&gt;24þ&gt;23þ&gt;22þ&gt;20þ&gt;21þ&gt;25[þaþ]þ&gt;24U3[þxþ]0.234246309426455[þaþ]MF52[þxþ]None[þaþ]D_I[þxþ]SubRowD[þaþ]þ&gt;22FT[þxþ]V[þaþ]þ&gt;21FT[þxþ]V[þaþ]þ&gt;21U12[þxþ]S[þaþ]þ&gt;21U19[þxþ]T[þaþ]þ&gt;21U21[þxþ]&gt;21[þaþ]þ&gt;21U22[þxþ]þNone[þaþ]þ&gt;21U68[þxþ]Y[þaþ]þ&gt;21U4[þxþ]0.236996080738787[þaþ]þ&gt;21U3[þxþ]0.316110772480014[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4[þaþ]F167[þxþ]420[þaþ]F168[þxþ]660[þaþ]F169[þxþ]5[þaþ]F170[þxþ]5[þaþ]F156[þxþ]396.000007629395[þaþ]F157[þxþ]0[þaþ]F158[þxþ]0[þaþ]U113[þxþ]Infinity[þaþ]U1U80[þxþ]-1[þaþ]U19[þxþ]0[þaþ]F_1[þxþ]0.25[þaþ]F_2[þxþ]0.25[þaþ]F_3[þxþ]0.25[þaþ]F_4[þxþ]0.25[þaþ]F_5[þxþ]0.153846153846154[þaþ]F135[þxþ]a9def01b546240ab8527a581172c1ddc[þaþ]U1U81[þxþ]Y[þaþ]F192[þxþ]Y[þaþ]þ&gt;21U70[þxþ]TextStyle1[þaþ]þ&gt;21U62[þxþ]Y[þaþ]F190[þxþ]DoubleColorStyle1[þaþ]þ&gt;21U69[þxþ]N[þaþ]F_0[þxþ]0.177347930029178[þaþ]F166[þxþ]N[þaþ]F149[þxþ]InvertedTextStyle1[þaþ]þ&gt;21F148[þxþ]Topic[þaþ]F185[þxþ]438,25[þaþ]F186[þxþ]567,946228027344[þaþ]U1U79[þxþ]0[þaþ]F184[þxþ]N[þaþ]U1U78[þxþ]50[þaþ]U110[þxþ]0[þaþ]U112[þxþ]NaN[þaþ]F84[þxþ]N[þaþ]F196[þxþ]L[þaþ]F195[þxþ]D[þaþ]F189[þxþ]N[þaþ]þ&gt;21F197[þxþ]Y[þaþ]þ&gt;21F198[þxþ]N[þaþ]F-3[þxþ]Template2[þaþ]F124[þxþ]6[þaþ]F_6[þxþ]0.0769230769230775[þaþ]F209[þxþ]81.25[þaþ]F210[þxþ]129.5604[þaþ]þ&gt;24FT[þxþ]V[þaþ]OL[þxþ]1[þaþ]F222[þxþ]Y[þaþ]F236[þxþ]AGENDA[þaþ]U114[þxþ]1[þaþ]þ&gt;21U84[þxþ]Y[þaþ]þ&gt;20F232[þxþ]Y[þaþ]þ&gt;20F233[þxþ]1[þaþ]þ&gt;20U12[þxþ]S[þaþ]þ&gt;20U19[þxþ]L[þaþ]þ&gt;20U10[þxþ]0[þaþ]þ&gt;20U9[þxþ]0[þaþ]þ&gt;20U3[þxþ]0.226931243751764[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15081908623343[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59446913815666[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57.821418762207[þaþ]þ&gt;23VA[þxþ]N[þaþ]þ&gt;23U82[þxþ]143.830154418945[þaþ]þ&gt;23U83[þxþ]57.821418762207[þaþ]þ&gt;22F193[þxþ]N[þaþ]þ&gt;22VA[þxþ]N[þaþ]þ&gt;20VA[þxþ]Y[þaþ]þ&gt;20U82[þxþ]174.057952880859[þaþ]þ&gt;20U83[þxþ]58.569450378418[þaþ]þ&gt;22F194[þxþ]N[þaþ]þ&gt;22U82[þxþ]94.1491317749023[þaþ]þ&gt;22U83[þxþ]57.821418762207[þaþ]þ&gt;25U12[þxþ]S[þaþ]þ&gt;25U19[þxþ]TN[þaþ]þ&gt;25U10[þxþ]0[þaþ]þ&gt;25U9[þxþ]0[þaþ]þ&gt;25U3[þxþ]0.0757675923591272[þaþ]þ&gt;25U4[þxþ]0.236996080738787[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7[þaþ]IF263[þxþ]4[þaþ]I_2F269[þxþ]-1[þaþ]I_2F264[þxþ]16[þaþ]I_2F265[þxþ]0,75[þaþ]þ&gt;25F148[þxþ]#[þaþ]F279[þxþ]23.2552[þaþ]F282[þxþ]277.9658[þaþ]F286[þxþ]Classic Color Palette[þaþ]F211[þxþ]N[þaþ]þ&gt;24U5[þxþ]0[þaþ]þ&gt;24U2[þxþ]0[þaþ]þ&gt;23U5[þxþ]0[þaþ]þ&gt;23U2[þxþ]0[þaþ]þ&gt;25U5[þxþ]4[þaþ]þ&gt;25U2[þxþ]4[þaþ]þ&gt;21F268[þxþ]N[þaþ]þ&gt;20F268[þxþ]N[þaþ]þ&gt;22F268[þxþ]Y[þaþ]þ&gt;23F268[þxþ]Y[þaþ]þ&gt;24F268[þxþ]Y[þaþ]þ&gt;24U1[þxþ]0[þaþ]þ&gt;24U6[þxþ]6[þaþ]þ&gt;23U1[þxþ]0[þaþ]þ&gt;23U6[þxþ]6[þaþ]þ&gt;22U1[þxþ]0[þaþ]þ&gt;22U6[þxþ]6[þaþ]þ&gt;20U1[þxþ]0[þaþ]þ&gt;20U6[þxþ]6[þaþ]þ&gt;21U1[þxþ]0[þaþ]þ&gt;21U6[þxþ]0[þaþ]þ&gt;25U1[þxþ]0[þaþ]þ&gt;25U6[þxþ]6[þaþ]þ&gt;25F268[þxþ]N[þaþ]þ&gt;21F291[þxþ]9.89[þaþ]þ&gt;20F291[þxþ]7.44[þaþ]þ&gt;22F291[þxþ]5[þaþ]þ&gt;23F291[þxþ]5[þaþ]þ&gt;24F291[þxþ]5[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I_2F270[þxþ]-1[þaþ]I_2F266[þxþ]16[þaþ]I_2F267[þxþ]0[þaþ]U1U74[þxþ]N[þaþ]F146[þxþ]0.0963497950572242[þaþ]þ&gt;26U12[þxþ]S[þaþ]þ&gt;26U19[þxþ]T[þaþ]þ&gt;26U10[þxþ]0[þaþ]þ&gt;26U9[þxþ]0[þaþ]þ&gt;26U3[þxþ]0.361492868035625[þaþ]þ&gt;26U4[þxþ]1[þaþ]þ&gt;26U21[þxþ]&gt;26[þaþ]þ&gt;26U22[þxþ]þNone[þaþ]þ&gt;26U68[þxþ]Y[þaþ]þ&gt;26F173[þxþ]N[þaþ]þ&gt;26F179[þxþ]C[þaþ]þ&gt;26F176[þxþ]0[þaþ]þ&gt;26U26[þxþ]Text Shape 3[þaþ]þ&gt;26U47[þxþ]Sub Items[þaþ]þ&gt;26U69[þxþ]Y[þaþ]þ&gt;26U40[þxþ]Y[þaþ]þ&gt;26U28[þxþ]N2[þaþ]þ&gt;26U38[þxþ]14.3211417882547[þaþ]þ&gt;26U37[þxþ]H[þaþ]F223[þxþ]H[þaþ]þ&gt;26F291[þxþ]10.11[þaþ]þ&gt;26FT[þxþ]V[þaþ]þ&gt;26F174[þxþ]Y[þaþ]þ&gt;26F175[þxþ]1[þaþ]F221[þxþ]Y[þaþ]þ&gt;26F268[þxþ]N[þaþ]F302[þxþ]1_Colored[þaþ]F300[þxþ]01_Agenda[þaþ]F301[þxþ]03_Complex[þaþ]þ&gt;26F303[þxþ]33[þaþ]þ&gt;24F303[þxþ]46[þaþ]þ&gt;23F303[þxþ]48[þaþ]þ&gt;22F303[þxþ]50[þaþ]þ&gt;20F303[þxþ]52[þaþ]þ&gt;21F303[þxþ]58[þaþ]þ&gt;25F303[þxþ]44[þaþ]þ&gt;26VA[þxþ]Y[þaþ]þ&gt;26U82[þxþ]23.3365345001221[þaþ]þ&gt;26U83[þxþ]23.3365345001221[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DB825601-E1E4-F978-BF48-D4702EFD2DE9}"/>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Item 1þPlaceholderþ60þ60þAdd SpeakerþLorem ipsum dolor sit amet, consectetur adipisci elit....þPlaceholderþþ^þ1þ2þItem 2þPlaceholderþ81þ51.6þAdd SpeakerþLorem ipsum dolor sit amet, consectetur adipisci elit....þPlaceholderþþ^þ2þ1þItem 1þPlaceholderþ60þ50þAdd SpeakerþLorem ipsum dolor sit amet, consectetur adipisci elit....þPlaceholderþþ^þ2þ2þItem 2þPlaceholderþ81þ25þAdd SpeakerþLorem ipsum dolor sit amet, consectetur adipisci elit....þPlaceholderþþ^þ2þ3þItem 3þPlaceholderþ109.35þ12.5þAdd SpeakerþLorem ipsum dolor sit amet, consectetur adipisci elit....þPlaceholderþþ^þ3þ1þItem 1þPlaceholderþ60þ40þAdd SpeakerþLorem ipsum dolor sit amet, consectetur adipisci elit....þPlaceholderþþ^þ3þ2þItem 2þPlaceholderþ60þ40þAdd SpeakerþLorem ipsum dolor sit amet, consectetur adipisci elit....þPlaceholderþþ^þ3þ3þItem 2þPlaceholderþ33.6þ48þAdd SpeakerþLorem ipsum dolor sit amet, consectetur adipisci elit....þPlaceholderþþ^þ3þ4þItem 3þPlaceholderþ20þ57.6þAdd SpeakerþLorem ipsum dolor sit amet, consectetur adipisci elit....þPlaceholderþþ^þ4þ1þItem 1þPlaceholderþ60þ30þAdd SpeakerþLorem ipsum dolor sit amet, consectetur adipisci elit....þPlaceholderþþ^þ4þ2þItem 2þPlaceholderþ60þ30þAdd SpeakerþLorem ipsum dolor sit amet, consectetur adipisci elit....þPlaceholderþþ^þ4þ3þItem 2þPlaceholderþ60þ30þAdd SpeakerþLorem ipsum dolor sit amet, consectetur adipisci elit....þPlaceholderþþ^þ4þ4þItem 2þPlaceholderþ85.8þ43.8þAdd SpeakerþLorem ipsum dolor sit amet, consectetur adipisci elit....þPlaceholderþþ^þ4þ5þItem 3þPlaceholderþ122.694þ63.948þAdd SpeakerþLorem ipsum dolor sit amet, consectetur adipisci elit....þPlaceholderþ" hidden="1" title="RowþSubRowþSubRowDþ&gt;21þ&gt;20þ&gt;22þ&gt;23þ&gt;24þ&gt;26þþ^þNþNþSþSþNþNþSþSþSþ">
              <a:extLst>
                <a:ext uri="{FF2B5EF4-FFF2-40B4-BE49-F238E27FC236}">
                  <a16:creationId xmlns:a16="http://schemas.microsoft.com/office/drawing/2014/main" id="{690272D3-C2D6-4D4B-3278-E1416774460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2FF22EF3-83B7-8ED3-4AF9-94880D0F167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362" name="þ&gt;26" hidden="1" title="S">
              <a:extLst>
                <a:ext uri="{FF2B5EF4-FFF2-40B4-BE49-F238E27FC236}">
                  <a16:creationId xmlns:a16="http://schemas.microsoft.com/office/drawing/2014/main" id="{BAEE8120-C484-73B7-D447-8FA808A8546B}"/>
                </a:ext>
              </a:extLst>
            </p:cNvPr>
            <p:cNvSpPr>
              <a:spLocks/>
            </p:cNvSpPr>
            <p:nvPr/>
          </p:nvSpPr>
          <p:spPr>
            <a:xfrm>
              <a:off x="3695700" y="1333500"/>
              <a:ext cx="12700" cy="12700"/>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200">
                <a:solidFill>
                  <a:schemeClr val="bg1">
                    <a:lumMod val="100000"/>
                  </a:schemeClr>
                </a:solidFill>
                <a:latin typeface="Bierstadt" panose="020B0004020202020204" pitchFamily="34" charset="0"/>
              </a:endParaRPr>
            </a:p>
          </p:txBody>
        </p:sp>
        <p:sp>
          <p:nvSpPr>
            <p:cNvPr id="364" name="þ-26" hidden="1">
              <a:extLst>
                <a:ext uri="{FF2B5EF4-FFF2-40B4-BE49-F238E27FC236}">
                  <a16:creationId xmlns:a16="http://schemas.microsoft.com/office/drawing/2014/main" id="{ED615A24-3140-3E5F-BB08-B31577518EF8}"/>
                </a:ext>
              </a:extLst>
            </p:cNvPr>
            <p:cNvSpPr/>
            <p:nvPr/>
          </p:nvSpPr>
          <p:spPr>
            <a:xfrm>
              <a:off x="3695700" y="1333500"/>
              <a:ext cx="12700" cy="12700"/>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200">
                <a:solidFill>
                  <a:srgbClr val="FFFFFF">
                    <a:lumMod val="100000"/>
                  </a:srgbClr>
                </a:solidFill>
                <a:latin typeface="Bierstadt" panose="020B0004020202020204" pitchFamily="34" charset="0"/>
              </a:endParaRPr>
            </a:p>
          </p:txBody>
        </p:sp>
        <p:sp>
          <p:nvSpPr>
            <p:cNvPr id="292" name="þC" hidden="1">
              <a:extLst>
                <a:ext uri="{FF2B5EF4-FFF2-40B4-BE49-F238E27FC236}">
                  <a16:creationId xmlns:a16="http://schemas.microsoft.com/office/drawing/2014/main" id="{8B58FC49-974C-7ADC-BBB8-3FF2FFC43CC2}"/>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70" name="þ&gt;24L" hidden="1" title="S">
              <a:extLst>
                <a:ext uri="{FF2B5EF4-FFF2-40B4-BE49-F238E27FC236}">
                  <a16:creationId xmlns:a16="http://schemas.microsoft.com/office/drawing/2014/main" id="{7FE5BB55-FEFF-3D96-A6C1-7B5D921974A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2" name="þ&gt;24à" hidden="1" title="S">
              <a:extLst>
                <a:ext uri="{FF2B5EF4-FFF2-40B4-BE49-F238E27FC236}">
                  <a16:creationId xmlns:a16="http://schemas.microsoft.com/office/drawing/2014/main" id="{44FA894B-3157-210C-D5F4-43B2F2B07E4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3L" hidden="1" title="S">
              <a:extLst>
                <a:ext uri="{FF2B5EF4-FFF2-40B4-BE49-F238E27FC236}">
                  <a16:creationId xmlns:a16="http://schemas.microsoft.com/office/drawing/2014/main" id="{8E6D6456-0AD1-66B4-559E-434F555C671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0" name="þ&gt;23à" hidden="1" title="S">
              <a:extLst>
                <a:ext uri="{FF2B5EF4-FFF2-40B4-BE49-F238E27FC236}">
                  <a16:creationId xmlns:a16="http://schemas.microsoft.com/office/drawing/2014/main" id="{AF2066C9-EA84-42A6-90B1-0F305FED426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2L" hidden="1" title="S">
              <a:extLst>
                <a:ext uri="{FF2B5EF4-FFF2-40B4-BE49-F238E27FC236}">
                  <a16:creationId xmlns:a16="http://schemas.microsoft.com/office/drawing/2014/main" id="{3F3C50E1-0883-3DD2-2F57-45C0E24A5A2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8" name="þ&gt;22à" hidden="1" title="S">
              <a:extLst>
                <a:ext uri="{FF2B5EF4-FFF2-40B4-BE49-F238E27FC236}">
                  <a16:creationId xmlns:a16="http://schemas.microsoft.com/office/drawing/2014/main" id="{12D8CD45-8C06-EB93-F88F-6690D23113F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4" name="þ&gt;20L" hidden="1" title="S">
              <a:extLst>
                <a:ext uri="{FF2B5EF4-FFF2-40B4-BE49-F238E27FC236}">
                  <a16:creationId xmlns:a16="http://schemas.microsoft.com/office/drawing/2014/main" id="{4D793BCB-FE24-ED79-FB2F-EAAEBBFDF22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6" name="þ&gt;20à" hidden="1" title="S">
              <a:extLst>
                <a:ext uri="{FF2B5EF4-FFF2-40B4-BE49-F238E27FC236}">
                  <a16:creationId xmlns:a16="http://schemas.microsoft.com/office/drawing/2014/main" id="{886613DD-E427-5018-82F0-52DB0C1CAD5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06" name="þ&gt;25" hidden="1" title="S">
              <a:extLst>
                <a:ext uri="{FF2B5EF4-FFF2-40B4-BE49-F238E27FC236}">
                  <a16:creationId xmlns:a16="http://schemas.microsoft.com/office/drawing/2014/main" id="{DDD77930-EE9C-AFBC-9DF6-98CA8F524228}"/>
                </a:ext>
              </a:extLst>
            </p:cNvPr>
            <p:cNvSpPr>
              <a:spLocks/>
            </p:cNvSpPr>
            <p:nvPr/>
          </p:nvSpPr>
          <p:spPr>
            <a:xfrm>
              <a:off x="3695700" y="1333500"/>
              <a:ext cx="12700" cy="12700"/>
            </a:xfrm>
            <a:prstGeom prst="ellipse">
              <a:avLst/>
            </a:prstGeom>
            <a:noFill/>
            <a:ln w="12700" cap="flat" cmpd="sng" algn="ctr">
              <a:solidFill>
                <a:srgbClr val="FFFFFF">
                  <a:lumMod val="100000"/>
                </a:srgbClr>
              </a:solidFill>
              <a:prstDash val="solid"/>
              <a:miter lim="800000"/>
            </a:ln>
            <a:effectLst/>
            <a:extLst>
              <a:ext uri="{909E8E84-426E-40DD-AFC4-6F175D3DCCD1}">
                <a14:hiddenFill xmlns:a14="http://schemas.microsoft.com/office/drawing/2010/main">
                  <a:solidFill>
                    <a:schemeClr val="tx1">
                      <a:lumMod val="100000"/>
                    </a:scheme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2000" b="1">
                <a:solidFill>
                  <a:srgbClr val="FFFFFF">
                    <a:lumMod val="100000"/>
                  </a:srgbClr>
                </a:solidFill>
                <a:latin typeface="Bierstadt" panose="020B0004020202020204" pitchFamily="34" charset="0"/>
              </a:endParaRPr>
            </a:p>
          </p:txBody>
        </p:sp>
        <p:sp>
          <p:nvSpPr>
            <p:cNvPr id="408" name="þ-25" hidden="1">
              <a:extLst>
                <a:ext uri="{FF2B5EF4-FFF2-40B4-BE49-F238E27FC236}">
                  <a16:creationId xmlns:a16="http://schemas.microsoft.com/office/drawing/2014/main" id="{00C6EFB4-730B-5D09-1658-0B463DF864A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6" name="þ&gt;24" hidden="1" title="S">
              <a:extLst>
                <a:ext uri="{FF2B5EF4-FFF2-40B4-BE49-F238E27FC236}">
                  <a16:creationId xmlns:a16="http://schemas.microsoft.com/office/drawing/2014/main" id="{9A7A4575-6B1E-E633-C4EC-53D1DFF4B90B}"/>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bg1">
                    <a:lumMod val="100000"/>
                  </a:schemeClr>
                </a:solidFill>
                <a:latin typeface="Bierstadt" panose="020B0004020202020204" pitchFamily="34" charset="0"/>
              </a:endParaRPr>
            </a:p>
          </p:txBody>
        </p:sp>
        <p:sp>
          <p:nvSpPr>
            <p:cNvPr id="368" name="þ-24" hidden="1">
              <a:extLst>
                <a:ext uri="{FF2B5EF4-FFF2-40B4-BE49-F238E27FC236}">
                  <a16:creationId xmlns:a16="http://schemas.microsoft.com/office/drawing/2014/main" id="{5A8103E4-DFDD-9B07-24DD-C3876E0EDDF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3" hidden="1" title="S">
              <a:extLst>
                <a:ext uri="{FF2B5EF4-FFF2-40B4-BE49-F238E27FC236}">
                  <a16:creationId xmlns:a16="http://schemas.microsoft.com/office/drawing/2014/main" id="{F816DFA1-0117-55B2-DF4E-A381BE57254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76" name="þ-23" hidden="1">
              <a:extLst>
                <a:ext uri="{FF2B5EF4-FFF2-40B4-BE49-F238E27FC236}">
                  <a16:creationId xmlns:a16="http://schemas.microsoft.com/office/drawing/2014/main" id="{56642A42-615B-C516-4E34-F6E04AB6E85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2" hidden="1" title="S">
              <a:extLst>
                <a:ext uri="{FF2B5EF4-FFF2-40B4-BE49-F238E27FC236}">
                  <a16:creationId xmlns:a16="http://schemas.microsoft.com/office/drawing/2014/main" id="{D50304A5-D8B3-6DCC-4640-EF24F0F0CDE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84" name="þ-22" hidden="1">
              <a:extLst>
                <a:ext uri="{FF2B5EF4-FFF2-40B4-BE49-F238E27FC236}">
                  <a16:creationId xmlns:a16="http://schemas.microsoft.com/office/drawing/2014/main" id="{630F3690-2A73-88C0-954D-4962DA7EF19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0" hidden="1" title="S">
              <a:extLst>
                <a:ext uri="{FF2B5EF4-FFF2-40B4-BE49-F238E27FC236}">
                  <a16:creationId xmlns:a16="http://schemas.microsoft.com/office/drawing/2014/main" id="{874C61C8-6E9A-A919-1ECA-2305C4AAA6C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392" name="þ-20" hidden="1">
              <a:extLst>
                <a:ext uri="{FF2B5EF4-FFF2-40B4-BE49-F238E27FC236}">
                  <a16:creationId xmlns:a16="http://schemas.microsoft.com/office/drawing/2014/main" id="{16DF0FA9-86A2-C58A-F6BA-3D46C4F6ED0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91A41D98-F807-50BE-BE7D-61F1129D3E9A}"/>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D8FD3E58-F0F6-B249-9904-62F26F85F691}"/>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AFEFA772-BB7F-CADC-5601-33A657C36266}"/>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F6B81D07-DFE5-4D90-C6E0-6C6D8B338CF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sz="1600" b="1">
                <a:solidFill>
                  <a:schemeClr val="tx1">
                    <a:lumMod val="100000"/>
                  </a:schemeClr>
                </a:solidFill>
                <a:latin typeface="Bierstadt" panose="020B0004020202020204" pitchFamily="34" charset="0"/>
              </a:endParaRPr>
            </a:p>
          </p:txBody>
        </p:sp>
        <p:sp>
          <p:nvSpPr>
            <p:cNvPr id="398" name="þ&gt;21" hidden="1" title="S">
              <a:extLst>
                <a:ext uri="{FF2B5EF4-FFF2-40B4-BE49-F238E27FC236}">
                  <a16:creationId xmlns:a16="http://schemas.microsoft.com/office/drawing/2014/main" id="{F8650E7B-6CDA-0B1A-F978-F15AE83AF61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chemeClr val="bg1">
                    <a:lumMod val="100000"/>
                  </a:schemeClr>
                </a:solidFill>
                <a:latin typeface="Bierstadt" panose="020B0004020202020204" pitchFamily="34" charset="0"/>
              </a:endParaRPr>
            </a:p>
          </p:txBody>
        </p:sp>
        <p:sp>
          <p:nvSpPr>
            <p:cNvPr id="400" name="þ-21" hidden="1">
              <a:extLst>
                <a:ext uri="{FF2B5EF4-FFF2-40B4-BE49-F238E27FC236}">
                  <a16:creationId xmlns:a16="http://schemas.microsoft.com/office/drawing/2014/main" id="{B818046F-BD89-5938-D1D6-66F796C1290A}"/>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585877AE-41FF-503E-B9A1-8D2A533011E4}"/>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6261C548-D4E6-8EEC-2542-AB2B90BB69F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EF29A9D8-C428-445D-D44C-7631FDF09252}"/>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643B0D6C-6078-E10C-6ACF-5A5FE7BCBB6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C200AFD3-C834-92D4-672B-75B87CFF75F3}"/>
                </a:ext>
              </a:extLst>
            </p:cNvPr>
            <p:cNvSpPr/>
            <p:nvPr/>
          </p:nvSpPr>
          <p:spPr>
            <a:xfrm>
              <a:off x="3695700" y="1333500"/>
              <a:ext cx="12700" cy="12700"/>
            </a:xfrm>
            <a:prstGeom prst="roundRect">
              <a:avLst>
                <a:gd name="adj" fmla="val 16667"/>
              </a:avLst>
            </a:prstGeom>
            <a:solidFill>
              <a:schemeClr val="bg1">
                <a:lumMod val="100000"/>
              </a:schemeClr>
            </a:solidFill>
            <a:ln w="12700" cap="flat" cmpd="sng" algn="ctr">
              <a:noFill/>
              <a:prstDash val="solid"/>
              <a:miter lim="800000"/>
              <a:headEnd type="none" w="med" len="med"/>
              <a:tailEnd type="none" w="med" len="med"/>
            </a:ln>
            <a:effectLst>
              <a:outerShdw blurRad="63500" sx="102000" sy="102000" rotWithShape="0">
                <a:srgbClr val="D9D9D9"/>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CA5D56F1-2C3E-A1D4-3C51-72ECCAE176CD}"/>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555D33BF-A821-33C4-6D38-C985C464E9E2}"/>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402" name="þ&gt;21L" hidden="1" title="S">
              <a:extLst>
                <a:ext uri="{FF2B5EF4-FFF2-40B4-BE49-F238E27FC236}">
                  <a16:creationId xmlns:a16="http://schemas.microsoft.com/office/drawing/2014/main" id="{4519802B-963C-2AD0-9290-473445979B8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4" name="þ&gt;21à" hidden="1" title="S">
              <a:extLst>
                <a:ext uri="{FF2B5EF4-FFF2-40B4-BE49-F238E27FC236}">
                  <a16:creationId xmlns:a16="http://schemas.microsoft.com/office/drawing/2014/main" id="{ABA2D289-BDE0-3052-BB41-E2661E1EF1D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10" name="þ&gt;25L" hidden="1" title="S">
              <a:extLst>
                <a:ext uri="{FF2B5EF4-FFF2-40B4-BE49-F238E27FC236}">
                  <a16:creationId xmlns:a16="http://schemas.microsoft.com/office/drawing/2014/main" id="{57120130-DEF2-38DA-7797-DE24C880032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412" name="þ&gt;25à" hidden="1" title="S">
              <a:extLst>
                <a:ext uri="{FF2B5EF4-FFF2-40B4-BE49-F238E27FC236}">
                  <a16:creationId xmlns:a16="http://schemas.microsoft.com/office/drawing/2014/main" id="{78E61637-5AA1-7487-CDFC-CD4354C4D93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EE80BCFA-7F41-F782-7F29-255E5FC67D22}"/>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24" name="þ&gt;21#1|T" title="þ\#1_1|1||&gt;21|">
              <a:extLst>
                <a:ext uri="{FF2B5EF4-FFF2-40B4-BE49-F238E27FC236}">
                  <a16:creationId xmlns:a16="http://schemas.microsoft.com/office/drawing/2014/main" id="{A6032960-B9FE-C868-A900-B744CBF8C9D6}"/>
                </a:ext>
              </a:extLst>
            </p:cNvPr>
            <p:cNvSpPr>
              <a:spLocks/>
            </p:cNvSpPr>
            <p:nvPr/>
          </p:nvSpPr>
          <p:spPr>
            <a:xfrm>
              <a:off x="4305384" y="1244600"/>
              <a:ext cx="2649640" cy="71845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25" name="þ&gt;21#2|T" title="þ\#1_2|2||&gt;21|">
              <a:extLst>
                <a:ext uri="{FF2B5EF4-FFF2-40B4-BE49-F238E27FC236}">
                  <a16:creationId xmlns:a16="http://schemas.microsoft.com/office/drawing/2014/main" id="{3AD18295-0C8E-E5E1-D561-20B4A187EABF}"/>
                </a:ext>
              </a:extLst>
            </p:cNvPr>
            <p:cNvSpPr>
              <a:spLocks/>
            </p:cNvSpPr>
            <p:nvPr/>
          </p:nvSpPr>
          <p:spPr>
            <a:xfrm>
              <a:off x="4305384" y="2039257"/>
              <a:ext cx="2649640" cy="107768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26" name="þ&gt;21#3|T" title="þ\#1_3|3||&gt;21|">
              <a:extLst>
                <a:ext uri="{FF2B5EF4-FFF2-40B4-BE49-F238E27FC236}">
                  <a16:creationId xmlns:a16="http://schemas.microsoft.com/office/drawing/2014/main" id="{7C27DAB3-3255-932B-A1B6-FB3AFF2BF4B7}"/>
                </a:ext>
              </a:extLst>
            </p:cNvPr>
            <p:cNvSpPr>
              <a:spLocks/>
            </p:cNvSpPr>
            <p:nvPr/>
          </p:nvSpPr>
          <p:spPr>
            <a:xfrm>
              <a:off x="4305384" y="3193143"/>
              <a:ext cx="2649640" cy="143691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27" name="þ&gt;21#4|T" title="þ\#1_4|4||&gt;21|">
              <a:extLst>
                <a:ext uri="{FF2B5EF4-FFF2-40B4-BE49-F238E27FC236}">
                  <a16:creationId xmlns:a16="http://schemas.microsoft.com/office/drawing/2014/main" id="{DA3F03E1-FE76-F2E5-EF44-9FE9E4D3E34E}"/>
                </a:ext>
              </a:extLst>
            </p:cNvPr>
            <p:cNvSpPr>
              <a:spLocks/>
            </p:cNvSpPr>
            <p:nvPr/>
          </p:nvSpPr>
          <p:spPr>
            <a:xfrm>
              <a:off x="4305384" y="4706257"/>
              <a:ext cx="2649640" cy="17961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chemeClr val="bg1">
                      <a:lumMod val="100000"/>
                    </a:schemeClr>
                  </a:solidFill>
                  <a:latin typeface="Bierstadt" panose="020B0004020202020204" pitchFamily="34" charset="0"/>
                </a:rPr>
                <a:t>Placeholder</a:t>
              </a:r>
            </a:p>
          </p:txBody>
        </p:sp>
        <p:sp>
          <p:nvSpPr>
            <p:cNvPr id="428" name="þ&gt;20#1|L" title="þ\#1_1|1||&gt;20|">
              <a:extLst>
                <a:ext uri="{FF2B5EF4-FFF2-40B4-BE49-F238E27FC236}">
                  <a16:creationId xmlns:a16="http://schemas.microsoft.com/office/drawing/2014/main" id="{B99F889D-D483-59A5-47E6-8E9CE36BAE93}"/>
                </a:ext>
              </a:extLst>
            </p:cNvPr>
            <p:cNvSpPr>
              <a:spLocks/>
            </p:cNvSpPr>
            <p:nvPr/>
          </p:nvSpPr>
          <p:spPr>
            <a:xfrm>
              <a:off x="6955024" y="1244600"/>
              <a:ext cx="1902138" cy="718457"/>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09:00-10:00</a:t>
              </a:r>
            </a:p>
          </p:txBody>
        </p:sp>
        <p:sp>
          <p:nvSpPr>
            <p:cNvPr id="429" name="þ&gt;20#2|L" title="þ\#1_2|2||&gt;20|">
              <a:extLst>
                <a:ext uri="{FF2B5EF4-FFF2-40B4-BE49-F238E27FC236}">
                  <a16:creationId xmlns:a16="http://schemas.microsoft.com/office/drawing/2014/main" id="{EEA6F841-CE8A-152A-4E9C-50DF22E3DB7C}"/>
                </a:ext>
              </a:extLst>
            </p:cNvPr>
            <p:cNvSpPr>
              <a:spLocks/>
            </p:cNvSpPr>
            <p:nvPr/>
          </p:nvSpPr>
          <p:spPr>
            <a:xfrm>
              <a:off x="6955024" y="2039257"/>
              <a:ext cx="1902138" cy="1077686"/>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10:00-11:00</a:t>
              </a:r>
            </a:p>
          </p:txBody>
        </p:sp>
        <p:sp>
          <p:nvSpPr>
            <p:cNvPr id="430" name="þ&gt;20#3|L" title="þ\#1_3|3||&gt;20|">
              <a:extLst>
                <a:ext uri="{FF2B5EF4-FFF2-40B4-BE49-F238E27FC236}">
                  <a16:creationId xmlns:a16="http://schemas.microsoft.com/office/drawing/2014/main" id="{009CED16-FF63-4CFD-5C46-2549082A07A8}"/>
                </a:ext>
              </a:extLst>
            </p:cNvPr>
            <p:cNvSpPr>
              <a:spLocks/>
            </p:cNvSpPr>
            <p:nvPr/>
          </p:nvSpPr>
          <p:spPr>
            <a:xfrm>
              <a:off x="6955024" y="3193143"/>
              <a:ext cx="1902138" cy="1436914"/>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11:00-12:00</a:t>
              </a:r>
            </a:p>
          </p:txBody>
        </p:sp>
        <p:sp>
          <p:nvSpPr>
            <p:cNvPr id="431" name="þ&gt;20#4|L" title="þ\#1_4|4||&gt;20|">
              <a:extLst>
                <a:ext uri="{FF2B5EF4-FFF2-40B4-BE49-F238E27FC236}">
                  <a16:creationId xmlns:a16="http://schemas.microsoft.com/office/drawing/2014/main" id="{97AF6783-B8DF-D760-301A-34CFA7F7E4D2}"/>
                </a:ext>
              </a:extLst>
            </p:cNvPr>
            <p:cNvSpPr>
              <a:spLocks/>
            </p:cNvSpPr>
            <p:nvPr/>
          </p:nvSpPr>
          <p:spPr>
            <a:xfrm>
              <a:off x="6955024" y="4706257"/>
              <a:ext cx="1902138" cy="1796143"/>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bg1">
                      <a:lumMod val="100000"/>
                    </a:schemeClr>
                  </a:solidFill>
                  <a:latin typeface="Bierstadt" panose="020B0004020202020204" pitchFamily="34" charset="0"/>
                </a:rPr>
                <a:t>12:00-13:00</a:t>
              </a:r>
            </a:p>
          </p:txBody>
        </p:sp>
        <p:sp>
          <p:nvSpPr>
            <p:cNvPr id="432" name="þ&gt;25#1|TN" title="þ\#1_1|1|||0">
              <a:extLst>
                <a:ext uri="{FF2B5EF4-FFF2-40B4-BE49-F238E27FC236}">
                  <a16:creationId xmlns:a16="http://schemas.microsoft.com/office/drawing/2014/main" id="{E47983F3-C85B-6339-A063-95F1CA26880E}"/>
                </a:ext>
              </a:extLst>
            </p:cNvPr>
            <p:cNvSpPr>
              <a:spLocks/>
            </p:cNvSpPr>
            <p:nvPr/>
          </p:nvSpPr>
          <p:spPr>
            <a:xfrm>
              <a:off x="3619500" y="1286287"/>
              <a:ext cx="635084" cy="635084"/>
            </a:xfrm>
            <a:prstGeom prst="ellipse">
              <a:avLst/>
            </a:prstGeom>
            <a:solidFill>
              <a:schemeClr val="tx1">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FFFFFF">
                      <a:lumMod val="100000"/>
                    </a:srgbClr>
                  </a:solidFill>
                  <a:latin typeface="Bierstadt" panose="020B0004020202020204" pitchFamily="34" charset="0"/>
                </a:rPr>
                <a:t>01</a:t>
              </a:r>
            </a:p>
          </p:txBody>
        </p:sp>
        <p:sp>
          <p:nvSpPr>
            <p:cNvPr id="433" name="þ&gt;25#2|TN" title="þ\#1_2|2|||0">
              <a:extLst>
                <a:ext uri="{FF2B5EF4-FFF2-40B4-BE49-F238E27FC236}">
                  <a16:creationId xmlns:a16="http://schemas.microsoft.com/office/drawing/2014/main" id="{1F1C765F-0C88-5DFE-9F11-B5115A764E1A}"/>
                </a:ext>
              </a:extLst>
            </p:cNvPr>
            <p:cNvSpPr>
              <a:spLocks/>
            </p:cNvSpPr>
            <p:nvPr/>
          </p:nvSpPr>
          <p:spPr>
            <a:xfrm>
              <a:off x="3619500" y="2080945"/>
              <a:ext cx="635084" cy="635084"/>
            </a:xfrm>
            <a:prstGeom prst="ellipse">
              <a:avLst/>
            </a:prstGeom>
            <a:solidFill>
              <a:schemeClr val="tx1">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FFFFFF">
                      <a:lumMod val="100000"/>
                    </a:srgbClr>
                  </a:solidFill>
                  <a:latin typeface="Bierstadt" panose="020B0004020202020204" pitchFamily="34" charset="0"/>
                </a:rPr>
                <a:t>02</a:t>
              </a:r>
            </a:p>
          </p:txBody>
        </p:sp>
        <p:sp>
          <p:nvSpPr>
            <p:cNvPr id="434" name="þ&gt;25#3|TN" title="þ\#1_3|3|||0">
              <a:extLst>
                <a:ext uri="{FF2B5EF4-FFF2-40B4-BE49-F238E27FC236}">
                  <a16:creationId xmlns:a16="http://schemas.microsoft.com/office/drawing/2014/main" id="{A79C57C9-7232-790A-99FF-0993B81CBB6E}"/>
                </a:ext>
              </a:extLst>
            </p:cNvPr>
            <p:cNvSpPr>
              <a:spLocks/>
            </p:cNvSpPr>
            <p:nvPr/>
          </p:nvSpPr>
          <p:spPr>
            <a:xfrm>
              <a:off x="3619500" y="3234830"/>
              <a:ext cx="635084" cy="635084"/>
            </a:xfrm>
            <a:prstGeom prst="ellipse">
              <a:avLst/>
            </a:prstGeom>
            <a:solidFill>
              <a:schemeClr val="tx1">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FFFFFF">
                      <a:lumMod val="100000"/>
                    </a:srgbClr>
                  </a:solidFill>
                  <a:latin typeface="Bierstadt" panose="020B0004020202020204" pitchFamily="34" charset="0"/>
                </a:rPr>
                <a:t>03</a:t>
              </a:r>
            </a:p>
          </p:txBody>
        </p:sp>
        <p:sp>
          <p:nvSpPr>
            <p:cNvPr id="435" name="þ&gt;25#4|TN" title="þ\#1_4|4|||0">
              <a:extLst>
                <a:ext uri="{FF2B5EF4-FFF2-40B4-BE49-F238E27FC236}">
                  <a16:creationId xmlns:a16="http://schemas.microsoft.com/office/drawing/2014/main" id="{026FCCB8-379C-2A80-88A1-5355B32ADC4A}"/>
                </a:ext>
              </a:extLst>
            </p:cNvPr>
            <p:cNvSpPr>
              <a:spLocks/>
            </p:cNvSpPr>
            <p:nvPr/>
          </p:nvSpPr>
          <p:spPr>
            <a:xfrm>
              <a:off x="3619500" y="4747944"/>
              <a:ext cx="635084" cy="635084"/>
            </a:xfrm>
            <a:prstGeom prst="ellipse">
              <a:avLst/>
            </a:prstGeom>
            <a:solidFill>
              <a:schemeClr val="tx1">
                <a:lumMod val="100000"/>
                <a:alpha val="0"/>
              </a:schemeClr>
            </a:solidFill>
            <a:ln w="12700" cap="flat" cmpd="sng" algn="ctr">
              <a:solidFill>
                <a:srgbClr val="FFFFFF">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2000" b="1">
                  <a:solidFill>
                    <a:srgbClr val="FFFFFF">
                      <a:lumMod val="100000"/>
                    </a:srgbClr>
                  </a:solidFill>
                  <a:latin typeface="Bierstadt" panose="020B0004020202020204" pitchFamily="34" charset="0"/>
                </a:rPr>
                <a:t>04</a:t>
              </a:r>
            </a:p>
          </p:txBody>
        </p:sp>
        <p:sp>
          <p:nvSpPr>
            <p:cNvPr id="438" name="þ&gt;26#1|Y1:1" title="þ\#1_1|1|1|&gt;26||Item 1">
              <a:extLst>
                <a:ext uri="{FF2B5EF4-FFF2-40B4-BE49-F238E27FC236}">
                  <a16:creationId xmlns:a16="http://schemas.microsoft.com/office/drawing/2014/main" id="{2A922E41-EB4F-554C-E9E9-06E7D3E08110}"/>
                </a:ext>
              </a:extLst>
            </p:cNvPr>
            <p:cNvSpPr/>
            <p:nvPr/>
          </p:nvSpPr>
          <p:spPr>
            <a:xfrm>
              <a:off x="8857162" y="1244600"/>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#1</a:t>
              </a:r>
            </a:p>
          </p:txBody>
        </p:sp>
        <p:sp>
          <p:nvSpPr>
            <p:cNvPr id="440" name="þ&gt;26#1|Y1:2" title="þ\#1_1|1|2|&gt;26||Item 2">
              <a:extLst>
                <a:ext uri="{FF2B5EF4-FFF2-40B4-BE49-F238E27FC236}">
                  <a16:creationId xmlns:a16="http://schemas.microsoft.com/office/drawing/2014/main" id="{AB0CBDFB-68EE-1F57-40F9-BD0FA218D7F2}"/>
                </a:ext>
              </a:extLst>
            </p:cNvPr>
            <p:cNvSpPr/>
            <p:nvPr/>
          </p:nvSpPr>
          <p:spPr>
            <a:xfrm>
              <a:off x="8857162" y="1603829"/>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#2</a:t>
              </a:r>
            </a:p>
          </p:txBody>
        </p:sp>
        <p:sp>
          <p:nvSpPr>
            <p:cNvPr id="437" name="þ&gt;26#1|T:1" title="þ\#1_1|1|1|&gt;26||Item 1">
              <a:extLst>
                <a:ext uri="{FF2B5EF4-FFF2-40B4-BE49-F238E27FC236}">
                  <a16:creationId xmlns:a16="http://schemas.microsoft.com/office/drawing/2014/main" id="{50071F0B-B936-36FF-2AA7-FF7765683D7D}"/>
                </a:ext>
              </a:extLst>
            </p:cNvPr>
            <p:cNvSpPr>
              <a:spLocks/>
            </p:cNvSpPr>
            <p:nvPr/>
          </p:nvSpPr>
          <p:spPr>
            <a:xfrm>
              <a:off x="9291097" y="1244600"/>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39" name="þ&gt;26#1|T:2" title="þ\#1_1|1|2|&gt;26||Item 2">
              <a:extLst>
                <a:ext uri="{FF2B5EF4-FFF2-40B4-BE49-F238E27FC236}">
                  <a16:creationId xmlns:a16="http://schemas.microsoft.com/office/drawing/2014/main" id="{ABE58D51-17BC-8BDE-6547-A8C304AF244E}"/>
                </a:ext>
              </a:extLst>
            </p:cNvPr>
            <p:cNvSpPr>
              <a:spLocks/>
            </p:cNvSpPr>
            <p:nvPr/>
          </p:nvSpPr>
          <p:spPr>
            <a:xfrm>
              <a:off x="9291097" y="1603829"/>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43" name="þ&gt;26#2|Y1:1" title="þ\#1_2|2|1|&gt;26||Item 1">
              <a:extLst>
                <a:ext uri="{FF2B5EF4-FFF2-40B4-BE49-F238E27FC236}">
                  <a16:creationId xmlns:a16="http://schemas.microsoft.com/office/drawing/2014/main" id="{2DE9CE25-78B4-5E8A-80A8-4B9579BADB78}"/>
                </a:ext>
              </a:extLst>
            </p:cNvPr>
            <p:cNvSpPr/>
            <p:nvPr/>
          </p:nvSpPr>
          <p:spPr>
            <a:xfrm>
              <a:off x="8857162" y="2039257"/>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#1</a:t>
              </a:r>
            </a:p>
          </p:txBody>
        </p:sp>
        <p:sp>
          <p:nvSpPr>
            <p:cNvPr id="445" name="þ&gt;26#2|Y1:2" title="þ\#1_2|2|2|&gt;26||Item 2">
              <a:extLst>
                <a:ext uri="{FF2B5EF4-FFF2-40B4-BE49-F238E27FC236}">
                  <a16:creationId xmlns:a16="http://schemas.microsoft.com/office/drawing/2014/main" id="{CD49B109-58D1-4263-D044-94DDD09FF63C}"/>
                </a:ext>
              </a:extLst>
            </p:cNvPr>
            <p:cNvSpPr/>
            <p:nvPr/>
          </p:nvSpPr>
          <p:spPr>
            <a:xfrm>
              <a:off x="8857162" y="2398486"/>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#2</a:t>
              </a:r>
            </a:p>
          </p:txBody>
        </p:sp>
        <p:sp>
          <p:nvSpPr>
            <p:cNvPr id="447" name="þ&gt;26#2|Y1:3" title="þ\#1_2|2|3|&gt;26||Item 3">
              <a:extLst>
                <a:ext uri="{FF2B5EF4-FFF2-40B4-BE49-F238E27FC236}">
                  <a16:creationId xmlns:a16="http://schemas.microsoft.com/office/drawing/2014/main" id="{413E31DA-DFE3-4C0E-59C4-508F2D3A6CE5}"/>
                </a:ext>
              </a:extLst>
            </p:cNvPr>
            <p:cNvSpPr/>
            <p:nvPr/>
          </p:nvSpPr>
          <p:spPr>
            <a:xfrm>
              <a:off x="8857162" y="2757715"/>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#3</a:t>
              </a:r>
            </a:p>
          </p:txBody>
        </p:sp>
        <p:sp>
          <p:nvSpPr>
            <p:cNvPr id="442" name="þ&gt;26#2|T:1" title="þ\#1_2|2|1|&gt;26||Item 1">
              <a:extLst>
                <a:ext uri="{FF2B5EF4-FFF2-40B4-BE49-F238E27FC236}">
                  <a16:creationId xmlns:a16="http://schemas.microsoft.com/office/drawing/2014/main" id="{17234927-520B-771D-2A36-C31FE3218563}"/>
                </a:ext>
              </a:extLst>
            </p:cNvPr>
            <p:cNvSpPr>
              <a:spLocks/>
            </p:cNvSpPr>
            <p:nvPr/>
          </p:nvSpPr>
          <p:spPr>
            <a:xfrm>
              <a:off x="9291097" y="2039257"/>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44" name="þ&gt;26#2|T:2" title="þ\#1_2|2|2|&gt;26||Item 2">
              <a:extLst>
                <a:ext uri="{FF2B5EF4-FFF2-40B4-BE49-F238E27FC236}">
                  <a16:creationId xmlns:a16="http://schemas.microsoft.com/office/drawing/2014/main" id="{999C20F5-7834-E895-8AE1-2F8E54CC0EED}"/>
                </a:ext>
              </a:extLst>
            </p:cNvPr>
            <p:cNvSpPr>
              <a:spLocks/>
            </p:cNvSpPr>
            <p:nvPr/>
          </p:nvSpPr>
          <p:spPr>
            <a:xfrm>
              <a:off x="9291097" y="2398486"/>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46" name="þ&gt;26#2|T:3" title="þ\#1_2|2|3|&gt;26||Item 3">
              <a:extLst>
                <a:ext uri="{FF2B5EF4-FFF2-40B4-BE49-F238E27FC236}">
                  <a16:creationId xmlns:a16="http://schemas.microsoft.com/office/drawing/2014/main" id="{A6876930-1D69-8FEE-3858-D355075EF1EB}"/>
                </a:ext>
              </a:extLst>
            </p:cNvPr>
            <p:cNvSpPr>
              <a:spLocks/>
            </p:cNvSpPr>
            <p:nvPr/>
          </p:nvSpPr>
          <p:spPr>
            <a:xfrm>
              <a:off x="9291097" y="2757715"/>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50" name="þ&gt;26#3|Y1:1" title="þ\#1_3|3|1|&gt;26||Item 1">
              <a:extLst>
                <a:ext uri="{FF2B5EF4-FFF2-40B4-BE49-F238E27FC236}">
                  <a16:creationId xmlns:a16="http://schemas.microsoft.com/office/drawing/2014/main" id="{660BE9E0-28BF-364E-F962-5D7AF8E840C0}"/>
                </a:ext>
              </a:extLst>
            </p:cNvPr>
            <p:cNvSpPr/>
            <p:nvPr/>
          </p:nvSpPr>
          <p:spPr>
            <a:xfrm>
              <a:off x="8857162" y="3193143"/>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#1</a:t>
              </a:r>
            </a:p>
          </p:txBody>
        </p:sp>
        <p:sp>
          <p:nvSpPr>
            <p:cNvPr id="452" name="þ&gt;26#3|Y1:2" title="þ\#1_3|3|2|&gt;26||Item 2">
              <a:extLst>
                <a:ext uri="{FF2B5EF4-FFF2-40B4-BE49-F238E27FC236}">
                  <a16:creationId xmlns:a16="http://schemas.microsoft.com/office/drawing/2014/main" id="{98E12767-9251-AFDC-09F2-835493AD1B4F}"/>
                </a:ext>
              </a:extLst>
            </p:cNvPr>
            <p:cNvSpPr/>
            <p:nvPr/>
          </p:nvSpPr>
          <p:spPr>
            <a:xfrm>
              <a:off x="8857162" y="3552372"/>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#2</a:t>
              </a:r>
            </a:p>
          </p:txBody>
        </p:sp>
        <p:sp>
          <p:nvSpPr>
            <p:cNvPr id="454" name="þ&gt;26#3|Y1:3" title="þ\#1_3|3|3|&gt;26||Item 2">
              <a:extLst>
                <a:ext uri="{FF2B5EF4-FFF2-40B4-BE49-F238E27FC236}">
                  <a16:creationId xmlns:a16="http://schemas.microsoft.com/office/drawing/2014/main" id="{79B9EBBA-BB0C-2733-7800-88051BDC509F}"/>
                </a:ext>
              </a:extLst>
            </p:cNvPr>
            <p:cNvSpPr/>
            <p:nvPr/>
          </p:nvSpPr>
          <p:spPr>
            <a:xfrm>
              <a:off x="8857162" y="3911601"/>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#3</a:t>
              </a:r>
            </a:p>
          </p:txBody>
        </p:sp>
        <p:sp>
          <p:nvSpPr>
            <p:cNvPr id="456" name="þ&gt;26#3|Y1:4" title="þ\#1_3|3|4|&gt;26||Item 3">
              <a:extLst>
                <a:ext uri="{FF2B5EF4-FFF2-40B4-BE49-F238E27FC236}">
                  <a16:creationId xmlns:a16="http://schemas.microsoft.com/office/drawing/2014/main" id="{E822BEB2-8FE9-1706-62CF-0F81A98DB53B}"/>
                </a:ext>
              </a:extLst>
            </p:cNvPr>
            <p:cNvSpPr/>
            <p:nvPr/>
          </p:nvSpPr>
          <p:spPr>
            <a:xfrm>
              <a:off x="8857162" y="4270830"/>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#4</a:t>
              </a:r>
            </a:p>
          </p:txBody>
        </p:sp>
        <p:sp>
          <p:nvSpPr>
            <p:cNvPr id="449" name="þ&gt;26#3|T:1" title="þ\#1_3|3|1|&gt;26||Item 1">
              <a:extLst>
                <a:ext uri="{FF2B5EF4-FFF2-40B4-BE49-F238E27FC236}">
                  <a16:creationId xmlns:a16="http://schemas.microsoft.com/office/drawing/2014/main" id="{3CF0712D-4E83-7F81-527B-16B8303B3A0F}"/>
                </a:ext>
              </a:extLst>
            </p:cNvPr>
            <p:cNvSpPr>
              <a:spLocks/>
            </p:cNvSpPr>
            <p:nvPr/>
          </p:nvSpPr>
          <p:spPr>
            <a:xfrm>
              <a:off x="9291097" y="3193143"/>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51" name="þ&gt;26#3|T:2" title="þ\#1_3|3|2|&gt;26||Item 2">
              <a:extLst>
                <a:ext uri="{FF2B5EF4-FFF2-40B4-BE49-F238E27FC236}">
                  <a16:creationId xmlns:a16="http://schemas.microsoft.com/office/drawing/2014/main" id="{99B19CEE-92D4-644F-2EA3-00011A70B832}"/>
                </a:ext>
              </a:extLst>
            </p:cNvPr>
            <p:cNvSpPr>
              <a:spLocks/>
            </p:cNvSpPr>
            <p:nvPr/>
          </p:nvSpPr>
          <p:spPr>
            <a:xfrm>
              <a:off x="9291097" y="3552372"/>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53" name="þ&gt;26#3|T:3" title="þ\#1_3|3|3|&gt;26||Item 2">
              <a:extLst>
                <a:ext uri="{FF2B5EF4-FFF2-40B4-BE49-F238E27FC236}">
                  <a16:creationId xmlns:a16="http://schemas.microsoft.com/office/drawing/2014/main" id="{C3A8C85D-BD6B-A3AA-00E9-C1C6202B577D}"/>
                </a:ext>
              </a:extLst>
            </p:cNvPr>
            <p:cNvSpPr>
              <a:spLocks/>
            </p:cNvSpPr>
            <p:nvPr/>
          </p:nvSpPr>
          <p:spPr>
            <a:xfrm>
              <a:off x="9291097" y="3911601"/>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55" name="þ&gt;26#3|T:4" title="þ\#1_3|3|4|&gt;26||Item 3">
              <a:extLst>
                <a:ext uri="{FF2B5EF4-FFF2-40B4-BE49-F238E27FC236}">
                  <a16:creationId xmlns:a16="http://schemas.microsoft.com/office/drawing/2014/main" id="{1C572B36-900A-D20A-F96F-D9A1F54D6D24}"/>
                </a:ext>
              </a:extLst>
            </p:cNvPr>
            <p:cNvSpPr>
              <a:spLocks/>
            </p:cNvSpPr>
            <p:nvPr/>
          </p:nvSpPr>
          <p:spPr>
            <a:xfrm>
              <a:off x="9291097" y="4270830"/>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59" name="þ&gt;26#4|Y1:1" title="þ\#1_4|4|1|&gt;26||Item 1">
              <a:extLst>
                <a:ext uri="{FF2B5EF4-FFF2-40B4-BE49-F238E27FC236}">
                  <a16:creationId xmlns:a16="http://schemas.microsoft.com/office/drawing/2014/main" id="{F76297D5-0E35-DDAB-2CEC-122A2C6D6E3B}"/>
                </a:ext>
              </a:extLst>
            </p:cNvPr>
            <p:cNvSpPr/>
            <p:nvPr/>
          </p:nvSpPr>
          <p:spPr>
            <a:xfrm>
              <a:off x="8857162" y="4706257"/>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#1</a:t>
              </a:r>
            </a:p>
          </p:txBody>
        </p:sp>
        <p:sp>
          <p:nvSpPr>
            <p:cNvPr id="461" name="þ&gt;26#4|Y1:2" title="þ\#1_4|4|2|&gt;26||Item 2">
              <a:extLst>
                <a:ext uri="{FF2B5EF4-FFF2-40B4-BE49-F238E27FC236}">
                  <a16:creationId xmlns:a16="http://schemas.microsoft.com/office/drawing/2014/main" id="{8A5BC576-5D03-3415-28EB-105C0835AA94}"/>
                </a:ext>
              </a:extLst>
            </p:cNvPr>
            <p:cNvSpPr/>
            <p:nvPr/>
          </p:nvSpPr>
          <p:spPr>
            <a:xfrm>
              <a:off x="8857162" y="5065486"/>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#2</a:t>
              </a:r>
            </a:p>
          </p:txBody>
        </p:sp>
        <p:sp>
          <p:nvSpPr>
            <p:cNvPr id="463" name="þ&gt;26#4|Y1:3" title="þ\#1_4|4|3|&gt;26||Item 2">
              <a:extLst>
                <a:ext uri="{FF2B5EF4-FFF2-40B4-BE49-F238E27FC236}">
                  <a16:creationId xmlns:a16="http://schemas.microsoft.com/office/drawing/2014/main" id="{DCD25799-5056-68D6-61A2-491FABA961BA}"/>
                </a:ext>
              </a:extLst>
            </p:cNvPr>
            <p:cNvSpPr/>
            <p:nvPr/>
          </p:nvSpPr>
          <p:spPr>
            <a:xfrm>
              <a:off x="8857162" y="5424715"/>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#3</a:t>
              </a:r>
            </a:p>
          </p:txBody>
        </p:sp>
        <p:sp>
          <p:nvSpPr>
            <p:cNvPr id="465" name="þ&gt;26#4|Y1:4" title="þ\#1_4|4|4|&gt;26||Item 2">
              <a:extLst>
                <a:ext uri="{FF2B5EF4-FFF2-40B4-BE49-F238E27FC236}">
                  <a16:creationId xmlns:a16="http://schemas.microsoft.com/office/drawing/2014/main" id="{B9DF24D8-FB49-F735-F993-5C7021D9054F}"/>
                </a:ext>
              </a:extLst>
            </p:cNvPr>
            <p:cNvSpPr/>
            <p:nvPr/>
          </p:nvSpPr>
          <p:spPr>
            <a:xfrm>
              <a:off x="8857162" y="5783944"/>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#4</a:t>
              </a:r>
            </a:p>
          </p:txBody>
        </p:sp>
        <p:sp>
          <p:nvSpPr>
            <p:cNvPr id="467" name="þ&gt;26#4|Y1:5" title="þ\#1_4|4|5|&gt;26||Item 3">
              <a:extLst>
                <a:ext uri="{FF2B5EF4-FFF2-40B4-BE49-F238E27FC236}">
                  <a16:creationId xmlns:a16="http://schemas.microsoft.com/office/drawing/2014/main" id="{6A2800B8-7C25-B459-4A02-F56D744AC6F4}"/>
                </a:ext>
              </a:extLst>
            </p:cNvPr>
            <p:cNvSpPr/>
            <p:nvPr/>
          </p:nvSpPr>
          <p:spPr>
            <a:xfrm>
              <a:off x="8857162" y="6143173"/>
              <a:ext cx="359229" cy="359229"/>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rgbClr val="FFFFFF">
                      <a:lumMod val="100000"/>
                    </a:srgbClr>
                  </a:solidFill>
                  <a:latin typeface="Bierstadt" panose="020B0004020202020204" pitchFamily="34" charset="0"/>
                </a:rPr>
                <a:t>#5</a:t>
              </a:r>
            </a:p>
          </p:txBody>
        </p:sp>
        <p:sp>
          <p:nvSpPr>
            <p:cNvPr id="458" name="þ&gt;26#4|T:1" title="þ\#1_4|4|1|&gt;26||Item 1">
              <a:extLst>
                <a:ext uri="{FF2B5EF4-FFF2-40B4-BE49-F238E27FC236}">
                  <a16:creationId xmlns:a16="http://schemas.microsoft.com/office/drawing/2014/main" id="{4E7B6D06-7CD0-4C4B-2536-0E02BC1599C5}"/>
                </a:ext>
              </a:extLst>
            </p:cNvPr>
            <p:cNvSpPr>
              <a:spLocks/>
            </p:cNvSpPr>
            <p:nvPr/>
          </p:nvSpPr>
          <p:spPr>
            <a:xfrm>
              <a:off x="9291097" y="4706257"/>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60" name="þ&gt;26#4|T:2" title="þ\#1_4|4|2|&gt;26||Item 2">
              <a:extLst>
                <a:ext uri="{FF2B5EF4-FFF2-40B4-BE49-F238E27FC236}">
                  <a16:creationId xmlns:a16="http://schemas.microsoft.com/office/drawing/2014/main" id="{B8CD1836-A343-C982-B441-BEC342960DE1}"/>
                </a:ext>
              </a:extLst>
            </p:cNvPr>
            <p:cNvSpPr>
              <a:spLocks/>
            </p:cNvSpPr>
            <p:nvPr/>
          </p:nvSpPr>
          <p:spPr>
            <a:xfrm>
              <a:off x="9291097" y="5065486"/>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62" name="þ&gt;26#4|T:3" title="þ\#1_4|4|3|&gt;26||Item 2">
              <a:extLst>
                <a:ext uri="{FF2B5EF4-FFF2-40B4-BE49-F238E27FC236}">
                  <a16:creationId xmlns:a16="http://schemas.microsoft.com/office/drawing/2014/main" id="{520F6484-4B2B-47D2-3989-2BED67B4FF8B}"/>
                </a:ext>
              </a:extLst>
            </p:cNvPr>
            <p:cNvSpPr>
              <a:spLocks/>
            </p:cNvSpPr>
            <p:nvPr/>
          </p:nvSpPr>
          <p:spPr>
            <a:xfrm>
              <a:off x="9291097" y="5424715"/>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64" name="þ&gt;26#4|T:4" title="þ\#1_4|4|4|&gt;26||Item 2">
              <a:extLst>
                <a:ext uri="{FF2B5EF4-FFF2-40B4-BE49-F238E27FC236}">
                  <a16:creationId xmlns:a16="http://schemas.microsoft.com/office/drawing/2014/main" id="{BDEE9F9B-8C75-3DB4-3187-04D53BD8CF9C}"/>
                </a:ext>
              </a:extLst>
            </p:cNvPr>
            <p:cNvSpPr>
              <a:spLocks/>
            </p:cNvSpPr>
            <p:nvPr/>
          </p:nvSpPr>
          <p:spPr>
            <a:xfrm>
              <a:off x="9291097" y="5783944"/>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66" name="þ&gt;26#4|T:5" title="þ\#1_4|4|5|&gt;26||Item 3">
              <a:extLst>
                <a:ext uri="{FF2B5EF4-FFF2-40B4-BE49-F238E27FC236}">
                  <a16:creationId xmlns:a16="http://schemas.microsoft.com/office/drawing/2014/main" id="{6646192E-5964-38B2-A66F-6B956731A41F}"/>
                </a:ext>
              </a:extLst>
            </p:cNvPr>
            <p:cNvSpPr>
              <a:spLocks/>
            </p:cNvSpPr>
            <p:nvPr/>
          </p:nvSpPr>
          <p:spPr>
            <a:xfrm>
              <a:off x="9291097" y="6143173"/>
              <a:ext cx="2596098" cy="359229"/>
            </a:xfrm>
            <a:prstGeom prst="rect">
              <a:avLst/>
            </a:prstGeom>
            <a:solidFill>
              <a:schemeClr val="dk1">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200">
                  <a:solidFill>
                    <a:schemeClr val="bg1">
                      <a:lumMod val="100000"/>
                    </a:schemeClr>
                  </a:solidFill>
                  <a:latin typeface="Bierstadt" panose="020B0004020202020204" pitchFamily="34" charset="0"/>
                </a:rPr>
                <a:t>Placeholder</a:t>
              </a:r>
            </a:p>
          </p:txBody>
        </p:sp>
        <p:sp>
          <p:nvSpPr>
            <p:cNvPr id="417" name="þ\#1_1" descr="Section # 1@0@0" hidden="1" title="1">
              <a:extLst>
                <a:ext uri="{FF2B5EF4-FFF2-40B4-BE49-F238E27FC236}">
                  <a16:creationId xmlns:a16="http://schemas.microsoft.com/office/drawing/2014/main" id="{510C5CEE-A527-70A9-4A8A-FD2D670A8E53}"/>
                </a:ext>
              </a:extLst>
            </p:cNvPr>
            <p:cNvSpPr/>
            <p:nvPr/>
          </p:nvSpPr>
          <p:spPr>
            <a:xfrm>
              <a:off x="3568700" y="1244600"/>
              <a:ext cx="8382000" cy="718457"/>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2" descr="Section # 1@0@0" hidden="1" title="1">
              <a:extLst>
                <a:ext uri="{FF2B5EF4-FFF2-40B4-BE49-F238E27FC236}">
                  <a16:creationId xmlns:a16="http://schemas.microsoft.com/office/drawing/2014/main" id="{10B1BD89-361F-29D0-500D-990BB4A83F2A}"/>
                </a:ext>
              </a:extLst>
            </p:cNvPr>
            <p:cNvSpPr/>
            <p:nvPr/>
          </p:nvSpPr>
          <p:spPr>
            <a:xfrm>
              <a:off x="3568700" y="2039257"/>
              <a:ext cx="8382000" cy="1077686"/>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3" descr="Section # 1@0@0" hidden="1" title="1">
              <a:extLst>
                <a:ext uri="{FF2B5EF4-FFF2-40B4-BE49-F238E27FC236}">
                  <a16:creationId xmlns:a16="http://schemas.microsoft.com/office/drawing/2014/main" id="{3DC90DB1-DFDE-26C2-5ABE-ECEEAB75133A}"/>
                </a:ext>
              </a:extLst>
            </p:cNvPr>
            <p:cNvSpPr/>
            <p:nvPr/>
          </p:nvSpPr>
          <p:spPr>
            <a:xfrm>
              <a:off x="3568700" y="3193143"/>
              <a:ext cx="8382000" cy="1436914"/>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4" descr="Section # 1@0@0" hidden="1" title="1">
              <a:extLst>
                <a:ext uri="{FF2B5EF4-FFF2-40B4-BE49-F238E27FC236}">
                  <a16:creationId xmlns:a16="http://schemas.microsoft.com/office/drawing/2014/main" id="{0F0F434B-E5DB-E073-5F47-D6ECE8A00092}"/>
                </a:ext>
              </a:extLst>
            </p:cNvPr>
            <p:cNvSpPr/>
            <p:nvPr/>
          </p:nvSpPr>
          <p:spPr>
            <a:xfrm>
              <a:off x="3568700" y="4706257"/>
              <a:ext cx="8382000" cy="1796143"/>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36" name="þ&gt;26#1|T^" title="þ\#1_1">
              <a:extLst>
                <a:ext uri="{FF2B5EF4-FFF2-40B4-BE49-F238E27FC236}">
                  <a16:creationId xmlns:a16="http://schemas.microsoft.com/office/drawing/2014/main" id="{26D401A1-322A-BCCE-7CA6-B91D0F68D73C}"/>
                </a:ext>
              </a:extLst>
            </p:cNvPr>
            <p:cNvSpPr/>
            <p:nvPr/>
          </p:nvSpPr>
          <p:spPr>
            <a:xfrm>
              <a:off x="8857162" y="1244600"/>
              <a:ext cx="3030033" cy="718457"/>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1" name="þ&gt;26#2|T^" title="þ\#1_2">
              <a:extLst>
                <a:ext uri="{FF2B5EF4-FFF2-40B4-BE49-F238E27FC236}">
                  <a16:creationId xmlns:a16="http://schemas.microsoft.com/office/drawing/2014/main" id="{5CA7A9F1-3D47-BB43-2066-9A927B5E5679}"/>
                </a:ext>
              </a:extLst>
            </p:cNvPr>
            <p:cNvSpPr/>
            <p:nvPr/>
          </p:nvSpPr>
          <p:spPr>
            <a:xfrm>
              <a:off x="8857162" y="2039257"/>
              <a:ext cx="3030033" cy="1077686"/>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8" name="þ&gt;26#3|T^" title="þ\#1_3">
              <a:extLst>
                <a:ext uri="{FF2B5EF4-FFF2-40B4-BE49-F238E27FC236}">
                  <a16:creationId xmlns:a16="http://schemas.microsoft.com/office/drawing/2014/main" id="{E8348169-892D-B3BC-178D-F02CAF13F68A}"/>
                </a:ext>
              </a:extLst>
            </p:cNvPr>
            <p:cNvSpPr/>
            <p:nvPr/>
          </p:nvSpPr>
          <p:spPr>
            <a:xfrm>
              <a:off x="8857162" y="3193143"/>
              <a:ext cx="3030033" cy="1436914"/>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7" name="þ&gt;26#4|T^" title="þ\#1_4">
              <a:extLst>
                <a:ext uri="{FF2B5EF4-FFF2-40B4-BE49-F238E27FC236}">
                  <a16:creationId xmlns:a16="http://schemas.microsoft.com/office/drawing/2014/main" id="{0D1B5EA7-9840-E323-EDAF-0F036BCA9583}"/>
                </a:ext>
              </a:extLst>
            </p:cNvPr>
            <p:cNvSpPr/>
            <p:nvPr/>
          </p:nvSpPr>
          <p:spPr>
            <a:xfrm>
              <a:off x="8857162" y="4706257"/>
              <a:ext cx="3030033" cy="1796143"/>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595959"/>
                  </a:solidFill>
                  <a:prstDash val="dash"/>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4084213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63" name="þK">
            <a:extLst>
              <a:ext uri="{FF2B5EF4-FFF2-40B4-BE49-F238E27FC236}">
                <a16:creationId xmlns:a16="http://schemas.microsoft.com/office/drawing/2014/main" id="{2CC7E5DE-1113-245F-5E2B-9C49D511B9E9}"/>
              </a:ext>
            </a:extLst>
          </p:cNvPr>
          <p:cNvGrpSpPr/>
          <p:nvPr/>
        </p:nvGrpSpPr>
        <p:grpSpPr>
          <a:xfrm>
            <a:off x="3351544" y="1205520"/>
            <a:ext cx="8509000" cy="5461000"/>
            <a:chOff x="3505200" y="1143000"/>
            <a:chExt cx="8509000" cy="5461000"/>
          </a:xfrm>
        </p:grpSpPr>
        <p:sp>
          <p:nvSpPr>
            <p:cNvPr id="425" name="þH#6" descr="2 1" title="|6|">
              <a:extLst>
                <a:ext uri="{FF2B5EF4-FFF2-40B4-BE49-F238E27FC236}">
                  <a16:creationId xmlns:a16="http://schemas.microsoft.com/office/drawing/2014/main" id="{FD81B202-5F84-BBAC-3B96-135B82483464}"/>
                </a:ext>
              </a:extLst>
            </p:cNvPr>
            <p:cNvSpPr/>
            <p:nvPr/>
          </p:nvSpPr>
          <p:spPr>
            <a:xfrm>
              <a:off x="7810500" y="4813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3" name="þH#5" descr="1 1" title="|5|">
              <a:extLst>
                <a:ext uri="{FF2B5EF4-FFF2-40B4-BE49-F238E27FC236}">
                  <a16:creationId xmlns:a16="http://schemas.microsoft.com/office/drawing/2014/main" id="{8A5D5C61-CD95-850C-34D7-000135B13029}"/>
                </a:ext>
              </a:extLst>
            </p:cNvPr>
            <p:cNvSpPr/>
            <p:nvPr/>
          </p:nvSpPr>
          <p:spPr>
            <a:xfrm>
              <a:off x="3619500" y="4813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21" name="þH#4" descr="2 1" title="|4|">
              <a:extLst>
                <a:ext uri="{FF2B5EF4-FFF2-40B4-BE49-F238E27FC236}">
                  <a16:creationId xmlns:a16="http://schemas.microsoft.com/office/drawing/2014/main" id="{C5EA71BA-AEDF-B10B-9D4B-0EC5B76AAEE1}"/>
                </a:ext>
              </a:extLst>
            </p:cNvPr>
            <p:cNvSpPr/>
            <p:nvPr/>
          </p:nvSpPr>
          <p:spPr>
            <a:xfrm>
              <a:off x="7810500" y="3035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9" name="þH#3" descr="1 1" title="|3|">
              <a:extLst>
                <a:ext uri="{FF2B5EF4-FFF2-40B4-BE49-F238E27FC236}">
                  <a16:creationId xmlns:a16="http://schemas.microsoft.com/office/drawing/2014/main" id="{B0BAD64B-0C5E-E3BF-04E6-374762532D56}"/>
                </a:ext>
              </a:extLst>
            </p:cNvPr>
            <p:cNvSpPr/>
            <p:nvPr/>
          </p:nvSpPr>
          <p:spPr>
            <a:xfrm>
              <a:off x="3619500" y="3035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7" name="þH#2" descr="2 1" title="|2|">
              <a:extLst>
                <a:ext uri="{FF2B5EF4-FFF2-40B4-BE49-F238E27FC236}">
                  <a16:creationId xmlns:a16="http://schemas.microsoft.com/office/drawing/2014/main" id="{3E565D0E-9680-7B90-3F6E-150EEB5FF9F3}"/>
                </a:ext>
              </a:extLst>
            </p:cNvPr>
            <p:cNvSpPr/>
            <p:nvPr/>
          </p:nvSpPr>
          <p:spPr>
            <a:xfrm>
              <a:off x="7810500" y="1257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5" name="þH#1" descr="1 1" title="|1|">
              <a:extLst>
                <a:ext uri="{FF2B5EF4-FFF2-40B4-BE49-F238E27FC236}">
                  <a16:creationId xmlns:a16="http://schemas.microsoft.com/office/drawing/2014/main" id="{9E4C2C7B-F0CE-989C-DFB4-A6090862FBA6}"/>
                </a:ext>
              </a:extLst>
            </p:cNvPr>
            <p:cNvSpPr/>
            <p:nvPr/>
          </p:nvSpPr>
          <p:spPr>
            <a:xfrm>
              <a:off x="3619500" y="1257300"/>
              <a:ext cx="4089400" cy="16764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pic>
          <p:nvPicPr>
            <p:cNvPr id="456" name="þ&gt;25#6|TN𝜋">
              <a:extLst>
                <a:ext uri="{FF2B5EF4-FFF2-40B4-BE49-F238E27FC236}">
                  <a16:creationId xmlns:a16="http://schemas.microsoft.com/office/drawing/2014/main" id="{F0D54574-3F2B-74EC-FB53-CE4CC5B418B5}"/>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7886700" y="5287468"/>
              <a:ext cx="728064" cy="728064"/>
            </a:xfrm>
            <a:prstGeom prst="rect">
              <a:avLst/>
            </a:prstGeom>
          </p:spPr>
        </p:pic>
        <p:pic>
          <p:nvPicPr>
            <p:cNvPr id="454" name="þ&gt;25#5|TN𝜋">
              <a:extLst>
                <a:ext uri="{FF2B5EF4-FFF2-40B4-BE49-F238E27FC236}">
                  <a16:creationId xmlns:a16="http://schemas.microsoft.com/office/drawing/2014/main" id="{722CAC65-2C1B-F794-7894-EA57C3ECC2D2}"/>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3695700" y="5287468"/>
              <a:ext cx="728064" cy="728064"/>
            </a:xfrm>
            <a:prstGeom prst="rect">
              <a:avLst/>
            </a:prstGeom>
          </p:spPr>
        </p:pic>
        <p:pic>
          <p:nvPicPr>
            <p:cNvPr id="452" name="þ&gt;25#4|TN𝜋">
              <a:extLst>
                <a:ext uri="{FF2B5EF4-FFF2-40B4-BE49-F238E27FC236}">
                  <a16:creationId xmlns:a16="http://schemas.microsoft.com/office/drawing/2014/main" id="{5880F6BE-C652-5069-CFDA-404E4A61636A}"/>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7886700" y="3509468"/>
              <a:ext cx="728064" cy="728064"/>
            </a:xfrm>
            <a:prstGeom prst="rect">
              <a:avLst/>
            </a:prstGeom>
          </p:spPr>
        </p:pic>
        <p:pic>
          <p:nvPicPr>
            <p:cNvPr id="450" name="þ&gt;25#3|TN𝜋">
              <a:extLst>
                <a:ext uri="{FF2B5EF4-FFF2-40B4-BE49-F238E27FC236}">
                  <a16:creationId xmlns:a16="http://schemas.microsoft.com/office/drawing/2014/main" id="{050652D0-16B9-4D0C-E21C-D764A2656EB2}"/>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3695700" y="3509468"/>
              <a:ext cx="728064" cy="728064"/>
            </a:xfrm>
            <a:prstGeom prst="rect">
              <a:avLst/>
            </a:prstGeom>
          </p:spPr>
        </p:pic>
        <p:pic>
          <p:nvPicPr>
            <p:cNvPr id="448" name="þ&gt;25#2|TN𝜋">
              <a:extLst>
                <a:ext uri="{FF2B5EF4-FFF2-40B4-BE49-F238E27FC236}">
                  <a16:creationId xmlns:a16="http://schemas.microsoft.com/office/drawing/2014/main" id="{935AACB1-FAF1-757B-24A1-A73B3B670FAD}"/>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7886700" y="1731468"/>
              <a:ext cx="728064" cy="728064"/>
            </a:xfrm>
            <a:prstGeom prst="rect">
              <a:avLst/>
            </a:prstGeom>
          </p:spPr>
        </p:pic>
        <p:pic>
          <p:nvPicPr>
            <p:cNvPr id="446" name="þ&gt;25#1|TN𝜋">
              <a:extLst>
                <a:ext uri="{FF2B5EF4-FFF2-40B4-BE49-F238E27FC236}">
                  <a16:creationId xmlns:a16="http://schemas.microsoft.com/office/drawing/2014/main" id="{D09149FE-4B3B-D74B-E881-3C6CF65ECD32}"/>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3695700" y="1731468"/>
              <a:ext cx="728064" cy="728064"/>
            </a:xfrm>
            <a:prstGeom prst="rect">
              <a:avLst/>
            </a:prstGeom>
          </p:spPr>
        </p:pic>
        <p:sp>
          <p:nvSpPr>
            <p:cNvPr id="413" name="þO" descr="80#43.69228" hidden="1" title="1.830987">
              <a:extLst>
                <a:ext uri="{FF2B5EF4-FFF2-40B4-BE49-F238E27FC236}">
                  <a16:creationId xmlns:a16="http://schemas.microsoft.com/office/drawing/2014/main" id="{42EC5D58-7407-43F0-7B75-492A5BCFF7FA}"/>
                </a:ext>
              </a:extLst>
            </p:cNvPr>
            <p:cNvSpPr>
              <a:spLocks/>
            </p:cNvSpPr>
            <p:nvPr/>
          </p:nvSpPr>
          <p:spPr>
            <a:xfrm>
              <a:off x="3505200" y="1143000"/>
              <a:ext cx="38100" cy="38100"/>
            </a:xfrm>
            <a:prstGeom prst="rect">
              <a:avLst/>
            </a:prstGeom>
            <a:blipFill>
              <a:blip r:embed="rId7"/>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241EA400-5B5F-F787-BD1B-B76FE5F1CDB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7AC6891B-4883-2353-FAB0-9B4A53416709}"/>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5B3BDF67-03D8-9747-39E6-3B1CC298B7FD}"/>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7EE586FF-9109-8489-B4FF-F9FE1D30026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96A2EA86-C696-0939-EB67-D24A9498C328}"/>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6840A3EC-699E-25CC-5764-5A75B019D09D}"/>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9151CD86-7AF9-2715-D574-77D2BFBA244B}"/>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83F2B26B-1ADA-3BC7-FDA3-4CC42B81765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81B96E5F-1C9D-BA11-EF49-A1185CC5B00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6D4C588E-38B6-0E70-F862-6A7E4CA7F429}"/>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409F203D-1AE3-97C2-F2FA-C7F694FD047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D25C7C09-547E-E3D6-B63C-39B2262BFBB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0BDA5184-AEA5-FDC4-698F-97F3B7318F6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87293894-FCA0-5812-A6AD-C31ABBD2343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C024BEEA-A696-6F8C-6186-60D72C163FB6}"/>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BA8E3FF2-EAD4-42DC-336F-F5799895D95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AA3EDC05-F170-9738-7D01-E940A0AC8A98}"/>
                </a:ext>
              </a:extLst>
            </p:cNvPr>
            <p:cNvSpPr/>
            <p:nvPr/>
          </p:nvSpPr>
          <p:spPr>
            <a:xfrm>
              <a:off x="3505200" y="11430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293D311D-CD82-BF24-6D40-142DEB262121}"/>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551C6265-903D-725C-1E33-9EDBBBD209B5}"/>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89D21E79-110C-AF5B-9DE6-310B0A311288}"/>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4F361A5B-00D2-A7B3-857F-429566ECD05F}"/>
                </a:ext>
              </a:extLst>
            </p:cNvPr>
            <p:cNvPicPr>
              <a:picLocks/>
            </p:cNvPicPr>
            <p:nvPr/>
          </p:nvPicPr>
          <p:blipFill>
            <a:blip r:embed="rId8"/>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7CFB4371-B316-A955-EA54-68D98330B17D}"/>
                </a:ext>
              </a:extLst>
            </p:cNvPr>
            <p:cNvPicPr>
              <a:picLocks/>
            </p:cNvPicPr>
            <p:nvPr/>
          </p:nvPicPr>
          <p:blipFill>
            <a:blip r:embed="rId9">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A[þaþ]F123[þxþ]H[þaþ]G1[þxþ]1[þaþ]F113[þxþ]2[þaþ]F83[þxþ]N[þaþ]F142[þxþ]Y[þaþ]KB[þxþ]N[þaþ]F144[þxþ]N[þaþ]F82[þxþ]þPresentation[þaþ]F155[þxþ]N[þaþ]U1U75[þxþ]X[þaþ]U1U68[þxþ]Y[þaþ]U12[þxþ]1[þaþ]U11[þxþ]1[þaþ]U10[þxþ]H[þaþ]F141[þxþ]o1oþ[þaþ]F116[þxþ]1[þaþ]U15[þxþ]þ&gt;24þ&gt;23þ&gt;22þ&gt;20þ&gt;21þ&gt;26þ&gt;25[þaþ]þ&gt;24U3[þxþ]0.203667560278488[þaþ]MF52[þxþ]None[þaþ]D_I[þxþ]SubRowD[þaþ]þ&gt;22FT[þxþ]V[þaþ]þ&gt;21FT[þxþ]V[þaþ]þ&gt;21U12[þxþ]S[þaþ]þ&gt;21U19[þxþ]T[þaþ]þ&gt;21U21[þxþ]&gt;21[þaþ]þ&gt;21U22[þxþ]þNone[þaþ]þ&gt;21U68[þxþ]Y[þaþ]þ&gt;21U4[þxþ]0.934028440513082[þaþ]þ&gt;21U3[þxþ]0.390772938737444[þaþ]þ&gt;21U26[þxþ]þ&gt;21#1|T[þaþ]þ&gt;21U47[þxþ]Topic[þaþ]þ&gt;21U9[þxþ]33.5765893311043[þaþ]þ&gt;21U10[þxþ]66.8690712489558[þaþ]þ&gt;21F173[þxþ]N[þaþ]þ&gt;21F176[þxþ]0[þaþ]þ&gt;21U5[þxþ]0[þaþ]þ&gt;21U2[þxþ]0[þaþ]þ&gt;21U0[þxþ]N[þaþ]MO2[þxþ]TB00&amp;A_BA#001.CB30[þaþ]MO0[þxþ]TB00&amp;A_BA#001.CB30[þaþ]F188[þxþ]2[þaþ]F187[þxþ]3[þaþ]F167[þxþ]420[þaþ]F168[þxþ]660[þaþ]F169[þxþ]5[þaþ]F170[þxþ]5[þaþ]F156[þxþ]0[þaþ]F157[þxþ]0[þaþ]F158[þxþ]0[þaþ]U113[þxþ]Infinity[þaþ]U1U80[þxþ]-1[þaþ]U19[þxþ]0[þaþ]F_1[þxþ]0.192307692307692[þaþ]F_2[þxþ]0.192307692307692[þaþ]F_3[þxþ]0.192307692307692[þaþ]F_4[þxþ]0.192307692307692[þaþ]F_5[þxþ]0.153846153846154[þaþ]F135[þxþ]634c1c5459064b94a1931040a3d3fbe3[þaþ]U1U81[þxþ]Y[þaþ]F192[þxþ]Y[þaþ]þ&gt;21U70[þxþ]TextStyle1[þaþ]þ&gt;21U62[þxþ]Y[þaþ]F190[þxþ]DoubleColorStyle1[þaþ]þ&gt;21U69[þxþ]N[þaþ]F_0[þxþ]0.177347930029178[þaþ]F166[þxþ]N[þaþ]F149[þxþ]InvertedTextStyle1[þaþ]þ&gt;21F148[þxþ]Topic[þaþ]F185[þxþ]358,883392333984[þaþ]F186[þxþ]632,481628417969[þaþ]U1U79[þxþ]0[þaþ]F184[þxþ]N[þaþ]U1U78[þxþ]50[þaþ]U110[þxþ]0[þaþ]U112[þxþ]NaN[þaþ]F84[þxþ]N[þaþ]F196[þxþ]L[þaþ]F195[þxþ]D[þaþ]F189[þxþ]N[þaþ]þ&gt;21F197[þxþ]Y[þaþ]þ&gt;21F198[þxþ]N[þaþ]F-3[þxþ]Template14[þaþ]F124[þxþ]8[þaþ]F_6[þxþ]0.0769230769230775[þaþ]F209[þxþ]66.55248[þaþ]F210[þxþ]176.1299[þaþ]þ&gt;24FT[þxþ]V[þaþ]OL[þxþ]1[þaþ]F222[þxþ]N[þaþ]F236[þxþ]AGENDA[þaþ]U114[þxþ]1[þaþ]þ&gt;21U84[þxþ]Y[þaþ]þ&gt;20F232[þxþ]Y[þaþ]þ&gt;20F233[þxþ]1[þaþ]þ&gt;20U12[þxþ]S[þaþ]þ&gt;20U19[þxþ]L[þaþ]þ&gt;20U10[þxþ]0[þaþ]þ&gt;20U9[þxþ]0[þaþ]þ&gt;20U3[þxþ]0.357408942619089[þaþ]þ&gt;20U4[þxþ]1[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56060916051533[þaþ]þ&gt;20FT[þxþ]V[þaþ]þ&gt;22U4[þxþ]1[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6[þaþ]þ&gt;20U2[þxþ]0[þaþ]þ&gt;22U5[þxþ]6[þaþ]þ&gt;22U2[þxþ]0[þaþ]þ&gt;23U12[þxþ]S[þaþ]þ&gt;23U19[þxþ]T[þaþ]þ&gt;23U10[þxþ]0[þaþ]þ&gt;23U9[þxþ]0[þaþ]þ&gt;23U3[þxþ]0.225735539485896[þaþ]þ&gt;23U4[þxþ]1[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1[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11.789451599121[þaþ]þ&gt;24U83[þxþ]166.69172668457[þaþ]þ&gt;23VA[þxþ]N[þaþ]þ&gt;23U82[þxþ]97.0871658325195[þaþ]þ&gt;23U83[þxþ]166.69172668457[þaþ]þ&gt;22F193[þxþ]N[þaþ]þ&gt;22VA[þxþ]N[þaþ]þ&gt;20VA[þxþ]Y[þaþ]þ&gt;20U82[þxþ]174.057952880859[þaþ]þ&gt;20U83[þxþ]58.569450378418[þaþ]þ&gt;22F194[þxþ]N[þaþ]þ&gt;22U82[þxþ]50.8766937255859[þaþ]þ&gt;22U83[þxþ]166.69172668457[þaþ]þ&gt;25U12[þxþ]S[þaþ]þ&gt;25U19[þxþ]TN[þaþ]þ&gt;25U10[þxþ]0[þaþ]þ&gt;25U9[þxþ]0[þaþ]þ&gt;25U3[þxþ]0.178036796816306[þaþ]þ&gt;25U4[þxþ]1[þaþ]þ&gt;25U22[þxþ]þNone[þaþ]þ&gt;25U68[þxþ]Y[þaþ]þ&gt;25U70[þxþ]TextStyle1[þaþ]þ&gt;25U73[þxþ]DataLabel[þaþ]þ&gt;25U71[þxþ]InvertedTextStyle1[þaþ]þ&gt;25U62[þxþ]Y[þaþ]þ&gt;25F198[þxþ]Y[þaþ]þ&gt;25F173[þxþ]Y[þaþ]þ&gt;25F179[þxþ]C[þaþ]þ&gt;25F176[þxþ]1[þaþ]þ&gt;25U26[þxþ]Bullet Shape 1[þaþ]þ&gt;25U47[þxþ]Bullet [þaþ]þ&gt;25U69[þxþ]N[þaþ]þ&gt;25U28[þxþ]N[þaþ]þ&gt;25FT[þxþ]V[þaþ]þ&gt;21F263[þxþ]7[þaþ]þ&gt;20F263[þxþ]7[þaþ]þ&gt;23F263[þxþ]7[þaþ]þ&gt;24F263[þxþ]7[þaþ]þ&gt;25F263[þxþ]0[þaþ]IF263[þxþ]0[þaþ]I_2F269[þxþ]-1[þaþ]I_2F264[þxþ]16[þaþ]I_2F265[þxþ]0[þaþ]þ&gt;25F148[þxþ]#[þaþ]F279[þxþ]23.2552[þaþ]F282[þxþ]277.9658[þaþ]F286[þxþ]Classic Color Palette[þaþ]F211[þxþ]N[þaþ]þ&gt;24U5[þxþ]6[þaþ]þ&gt;24U2[þxþ]0[þaþ]þ&gt;23U5[þxþ]6[þaþ]þ&gt;23U2[þxþ]0[þaþ]þ&gt;25U5[þxþ]6[þaþ]þ&gt;25U2[þxþ]6[þaþ]þ&gt;21F268[þxþ]N[þaþ]þ&gt;20F268[þxþ]N[þaþ]þ&gt;22F268[þxþ]N[þaþ]þ&gt;23F268[þxþ]N[þaþ]þ&gt;24F268[þxþ]N[þaþ]þ&gt;24U1[þxþ]0[þaþ]þ&gt;24U6[þxþ]0[þaþ]þ&gt;23U1[þxþ]0[þaþ]þ&gt;23U6[þxþ]0[þaþ]þ&gt;22U1[þxþ]0[þaþ]þ&gt;22U6[þxþ]0[þaþ]þ&gt;20U1[þxþ]0[þaþ]þ&gt;20U6[þxþ]0[þaþ]þ&gt;21U1[þxþ]0[þaþ]þ&gt;21U6[þxþ]0[þaþ]þ&gt;25U1[þxþ]0[þaþ]þ&gt;25U6[þxþ]0[þaþ]þ&gt;25F268[þxþ]N[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5F264[þxþ]16[þaþ]þ&gt;25F265[þxþ]0[þaþ]þ&gt;25F269[þxþ]-1[þaþ]þ&gt;26U12[þxþ]H[þaþ]þ&gt;26U9[þxþ]0[þaþ]þ&gt;26U3[þxþ]0[þaþ]þ&gt;26U4[þxþ]0[þaþ]þ&gt;26U22[þxþ]þNone[þaþ]þ&gt;26U68[þxþ]Y[þaþ]þ&gt;26F173[þxþ]N[þaþ]þ&gt;26F179[þxþ]C[þaþ]þ&gt;26F176[þxþ]0[þaþ]þ&gt;26U26[þxþ]Horizontal Line 1[þaþ]þ&gt;26U47[þxþ]Line[þaþ]þ&gt;26U69[þxþ]N[þaþ]þ&gt;26F263[þxþ]0[þaþ]þ&gt;26FT[þxþ]V[þaþ]þ&gt;26U5[þxþ]0[þaþ]þ&gt;26U2[þxþ]0[þaþ]þ&gt;26U10[þxþ]0[þaþ]þ&gt;26U1[þxþ]0[þaþ]þ&gt;26U6[þxþ]4[þaþ]þ&gt;25F262[þxþ]Y[þaþ]þ&gt;25F261[þxþ]S18.svg[þaþ]F302[þxþ]0_Professional[þaþ]F300[þxþ]01_Agenda[þaþ]F301[þxþ]01_Standard[þaþ]þ&gt;24F303[þxþ]54[þaþ]þ&gt;23F303[þxþ]56[þaþ]þ&gt;22F303[þxþ]58[þaþ]þ&gt;20F303[þxþ]60[þaþ]þ&gt;21F303[þxþ]66[þaþ]þ&gt;26F303[þxþ]42[þaþ]þ&gt;25F303[þxþ]52[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0E5FAC1C-1E90-6FF2-9A99-EC9DA18A4FDB}"/>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52F876C4-BAF2-A4DC-6997-B47BDF1AE12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040336C5-BBE0-8696-B78C-48F65696BE3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97B43301-625A-413A-0528-7A1289548634}"/>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401" name="þ&gt;26" hidden="1" title="V">
              <a:extLst>
                <a:ext uri="{FF2B5EF4-FFF2-40B4-BE49-F238E27FC236}">
                  <a16:creationId xmlns:a16="http://schemas.microsoft.com/office/drawing/2014/main" id="{7E3D409C-57EB-AA54-AB21-67364C3E5F16}"/>
                </a:ext>
              </a:extLst>
            </p:cNvPr>
            <p:cNvCxnSpPr/>
            <p:nvPr/>
          </p:nvCxnSpPr>
          <p:spPr>
            <a:xfrm>
              <a:off x="3695700" y="1333500"/>
              <a:ext cx="12700" cy="1270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03" name="þ-26" hidden="1">
              <a:extLst>
                <a:ext uri="{FF2B5EF4-FFF2-40B4-BE49-F238E27FC236}">
                  <a16:creationId xmlns:a16="http://schemas.microsoft.com/office/drawing/2014/main" id="{4D375C58-0FAD-1D89-B1D1-125174FA1D10}"/>
                </a:ext>
              </a:extLst>
            </p:cNvPr>
            <p:cNvSpPr/>
            <p:nvPr/>
          </p:nvSpPr>
          <p:spPr>
            <a:xfrm>
              <a:off x="3695700" y="1333500"/>
              <a:ext cx="12700" cy="12700"/>
            </a:xfrm>
            <a:prstGeom prst="rect">
              <a:avLst/>
            </a:prstGeom>
            <a:noFill/>
            <a:ln w="12700" cmpd="sng">
              <a:solidFill>
                <a:srgbClr val="000000">
                  <a:lumMod val="100000"/>
                </a:srgbClr>
              </a:solidFill>
              <a:prstDash val="solid"/>
            </a:ln>
            <a:effectLst/>
            <a:extLst>
              <a:ext uri="{909E8E84-426E-40DD-AFC4-6F175D3DCCD1}">
                <a14:hiddenFill xmlns:a14="http://schemas.microsoft.com/office/drawing/2010/main">
                  <a:solidFill>
                    <a:srgbClr val="000000">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65" name="þ&gt;24L" hidden="1" title="S">
              <a:extLst>
                <a:ext uri="{FF2B5EF4-FFF2-40B4-BE49-F238E27FC236}">
                  <a16:creationId xmlns:a16="http://schemas.microsoft.com/office/drawing/2014/main" id="{71E61C7E-AA81-83C7-D828-68BB13D49F1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7" name="þ&gt;24à" hidden="1" title="S">
              <a:extLst>
                <a:ext uri="{FF2B5EF4-FFF2-40B4-BE49-F238E27FC236}">
                  <a16:creationId xmlns:a16="http://schemas.microsoft.com/office/drawing/2014/main" id="{8DDAAE10-08EB-AD5A-1229-3037991DC78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3" name="þ&gt;23L" hidden="1" title="S">
              <a:extLst>
                <a:ext uri="{FF2B5EF4-FFF2-40B4-BE49-F238E27FC236}">
                  <a16:creationId xmlns:a16="http://schemas.microsoft.com/office/drawing/2014/main" id="{0C172C3B-98A6-F821-DB31-8B6D1390828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5" name="þ&gt;23à" hidden="1" title="S">
              <a:extLst>
                <a:ext uri="{FF2B5EF4-FFF2-40B4-BE49-F238E27FC236}">
                  <a16:creationId xmlns:a16="http://schemas.microsoft.com/office/drawing/2014/main" id="{5E3FC72B-F133-A84E-ABA0-227A29CEBCE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1" name="þ&gt;22L" hidden="1" title="S">
              <a:extLst>
                <a:ext uri="{FF2B5EF4-FFF2-40B4-BE49-F238E27FC236}">
                  <a16:creationId xmlns:a16="http://schemas.microsoft.com/office/drawing/2014/main" id="{C9C8E160-91F5-6949-082F-A0D5C260553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3" name="þ&gt;22à" hidden="1" title="S">
              <a:extLst>
                <a:ext uri="{FF2B5EF4-FFF2-40B4-BE49-F238E27FC236}">
                  <a16:creationId xmlns:a16="http://schemas.microsoft.com/office/drawing/2014/main" id="{BFE7C605-0411-C405-8723-68CB72E6646F}"/>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9" name="þ&gt;20L" hidden="1" title="S">
              <a:extLst>
                <a:ext uri="{FF2B5EF4-FFF2-40B4-BE49-F238E27FC236}">
                  <a16:creationId xmlns:a16="http://schemas.microsoft.com/office/drawing/2014/main" id="{BCF835BB-4835-7333-BE9C-203C42331DC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1" name="þ&gt;20à" hidden="1" title="S">
              <a:extLst>
                <a:ext uri="{FF2B5EF4-FFF2-40B4-BE49-F238E27FC236}">
                  <a16:creationId xmlns:a16="http://schemas.microsoft.com/office/drawing/2014/main" id="{7378873C-7005-1748-DCB0-48A4F6D050A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5" name="þ&gt;25" hidden="1" title="S">
              <a:extLst>
                <a:ext uri="{FF2B5EF4-FFF2-40B4-BE49-F238E27FC236}">
                  <a16:creationId xmlns:a16="http://schemas.microsoft.com/office/drawing/2014/main" id="{19C13630-58F0-824A-91BA-351402EBD7FC}"/>
                </a:ext>
              </a:extLst>
            </p:cNvPr>
            <p:cNvSpPr>
              <a:spLocks/>
            </p:cNvSpPr>
            <p:nvPr/>
          </p:nvSpPr>
          <p:spPr>
            <a:xfrm>
              <a:off x="3695700" y="1333500"/>
              <a:ext cx="12700" cy="12700"/>
            </a:xfrm>
            <a:prstGeom prst="ellipse">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b="1">
                <a:solidFill>
                  <a:schemeClr val="bg1">
                    <a:lumMod val="100000"/>
                  </a:schemeClr>
                </a:solidFill>
                <a:latin typeface="Bierstadt" panose="020B0004020202020204" pitchFamily="34" charset="0"/>
              </a:endParaRPr>
            </a:p>
          </p:txBody>
        </p:sp>
        <p:sp>
          <p:nvSpPr>
            <p:cNvPr id="407" name="þ-25" hidden="1">
              <a:extLst>
                <a:ext uri="{FF2B5EF4-FFF2-40B4-BE49-F238E27FC236}">
                  <a16:creationId xmlns:a16="http://schemas.microsoft.com/office/drawing/2014/main" id="{E99216A6-6F81-AC37-09C7-DE9E2682516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1" name="þ&gt;24" hidden="1" title="S">
              <a:extLst>
                <a:ext uri="{FF2B5EF4-FFF2-40B4-BE49-F238E27FC236}">
                  <a16:creationId xmlns:a16="http://schemas.microsoft.com/office/drawing/2014/main" id="{9DCA1A4C-C001-C8F0-0DAE-B2238B99486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63" name="þ-24" hidden="1">
              <a:extLst>
                <a:ext uri="{FF2B5EF4-FFF2-40B4-BE49-F238E27FC236}">
                  <a16:creationId xmlns:a16="http://schemas.microsoft.com/office/drawing/2014/main" id="{300F5DF2-E6C0-9550-EA58-189BAA94EF4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9" name="þ&gt;23" hidden="1" title="S">
              <a:extLst>
                <a:ext uri="{FF2B5EF4-FFF2-40B4-BE49-F238E27FC236}">
                  <a16:creationId xmlns:a16="http://schemas.microsoft.com/office/drawing/2014/main" id="{FABDDEC2-D69A-96D1-FA6A-0FDF62301E8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tx2">
                    <a:lumMod val="100000"/>
                  </a:schemeClr>
                </a:solidFill>
                <a:latin typeface="Bierstadt" panose="020B0004020202020204" pitchFamily="34" charset="0"/>
              </a:endParaRPr>
            </a:p>
          </p:txBody>
        </p:sp>
        <p:sp>
          <p:nvSpPr>
            <p:cNvPr id="371" name="þ-23" hidden="1">
              <a:extLst>
                <a:ext uri="{FF2B5EF4-FFF2-40B4-BE49-F238E27FC236}">
                  <a16:creationId xmlns:a16="http://schemas.microsoft.com/office/drawing/2014/main" id="{6B0E3E73-A0DE-F7E9-0E13-2DB05816A3E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7" name="þ&gt;22" hidden="1" title="S">
              <a:extLst>
                <a:ext uri="{FF2B5EF4-FFF2-40B4-BE49-F238E27FC236}">
                  <a16:creationId xmlns:a16="http://schemas.microsoft.com/office/drawing/2014/main" id="{AF419563-78A2-8F1C-6E06-B56106313F4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a:solidFill>
                  <a:schemeClr val="tx2">
                    <a:lumMod val="100000"/>
                  </a:schemeClr>
                </a:solidFill>
                <a:latin typeface="Bierstadt" panose="020B0004020202020204" pitchFamily="34" charset="0"/>
              </a:endParaRPr>
            </a:p>
          </p:txBody>
        </p:sp>
        <p:sp>
          <p:nvSpPr>
            <p:cNvPr id="379" name="þ-22" hidden="1">
              <a:extLst>
                <a:ext uri="{FF2B5EF4-FFF2-40B4-BE49-F238E27FC236}">
                  <a16:creationId xmlns:a16="http://schemas.microsoft.com/office/drawing/2014/main" id="{AAE38CB1-FC1E-4FC9-20C5-0A0E9EEE8CC8}"/>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5" name="þ&gt;20" hidden="1" title="S">
              <a:extLst>
                <a:ext uri="{FF2B5EF4-FFF2-40B4-BE49-F238E27FC236}">
                  <a16:creationId xmlns:a16="http://schemas.microsoft.com/office/drawing/2014/main" id="{EA837F40-D55B-8A45-D2A1-6E437AF5461F}"/>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a:solidFill>
                  <a:schemeClr val="tx2">
                    <a:lumMod val="100000"/>
                  </a:schemeClr>
                </a:solidFill>
                <a:latin typeface="Bierstadt" panose="020B0004020202020204" pitchFamily="34" charset="0"/>
              </a:endParaRPr>
            </a:p>
          </p:txBody>
        </p:sp>
        <p:sp>
          <p:nvSpPr>
            <p:cNvPr id="387" name="þ-20" hidden="1">
              <a:extLst>
                <a:ext uri="{FF2B5EF4-FFF2-40B4-BE49-F238E27FC236}">
                  <a16:creationId xmlns:a16="http://schemas.microsoft.com/office/drawing/2014/main" id="{64BC7407-DDC7-CBDA-9868-2D1C03C669D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E6262986-E95B-354A-24D1-596702420FEE}"/>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D441B9D2-5563-0AAD-58FF-7CA65AD94A2E}"/>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8D4A67A4-A2AE-B111-BEDD-D3BA49E5218F}"/>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A666F95A-35CA-080F-5F4F-C625DA407EA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Bierstadt" panose="020B0004020202020204" pitchFamily="34" charset="0"/>
              </a:endParaRPr>
            </a:p>
          </p:txBody>
        </p:sp>
        <p:sp>
          <p:nvSpPr>
            <p:cNvPr id="393" name="þ&gt;21" hidden="1" title="S">
              <a:extLst>
                <a:ext uri="{FF2B5EF4-FFF2-40B4-BE49-F238E27FC236}">
                  <a16:creationId xmlns:a16="http://schemas.microsoft.com/office/drawing/2014/main" id="{4116FBC7-C0B2-C30A-5030-A12A4894BF2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tx2">
                    <a:lumMod val="100000"/>
                  </a:schemeClr>
                </a:solidFill>
                <a:latin typeface="Bierstadt" panose="020B0004020202020204" pitchFamily="34" charset="0"/>
              </a:endParaRPr>
            </a:p>
          </p:txBody>
        </p:sp>
        <p:sp>
          <p:nvSpPr>
            <p:cNvPr id="395" name="þ-21" hidden="1">
              <a:extLst>
                <a:ext uri="{FF2B5EF4-FFF2-40B4-BE49-F238E27FC236}">
                  <a16:creationId xmlns:a16="http://schemas.microsoft.com/office/drawing/2014/main" id="{75018257-C616-4AC7-5B02-024699238DF9}"/>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757C7096-4AFD-A496-8317-186FB4CA995A}"/>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A72B88D1-7D2A-05A6-758D-01144D10E34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95BA68D1-6E04-B812-A7E9-E654BACFC65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3BAC05CC-6F21-6F01-2CD0-DA17AAD8235F}"/>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7DA907E8-E553-F1D0-B99D-72C7D37F5AAC}"/>
                </a:ext>
              </a:extLst>
            </p:cNvPr>
            <p:cNvSpPr/>
            <p:nvPr/>
          </p:nvSpPr>
          <p:spPr>
            <a:xfrm>
              <a:off x="3695700" y="1333500"/>
              <a:ext cx="12700" cy="12700"/>
            </a:xfrm>
            <a:prstGeom prst="roundRect">
              <a:avLst>
                <a:gd name="adj" fmla="val 16667"/>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C52BD706-3083-9EBE-3BDC-4661EE548A40}"/>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908FD3C7-AB17-11DB-5143-D7459D432C5A}"/>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7" name="þ&gt;21L" hidden="1" title="S">
              <a:extLst>
                <a:ext uri="{FF2B5EF4-FFF2-40B4-BE49-F238E27FC236}">
                  <a16:creationId xmlns:a16="http://schemas.microsoft.com/office/drawing/2014/main" id="{C77C86AE-C30A-E0F9-3846-8F891C8742C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9" name="þ&gt;21à" hidden="1" title="S">
              <a:extLst>
                <a:ext uri="{FF2B5EF4-FFF2-40B4-BE49-F238E27FC236}">
                  <a16:creationId xmlns:a16="http://schemas.microsoft.com/office/drawing/2014/main" id="{B837833C-25AD-AA02-5BFF-ADC46E95033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9" name="þ&gt;25L" hidden="1" title="S">
              <a:extLst>
                <a:ext uri="{FF2B5EF4-FFF2-40B4-BE49-F238E27FC236}">
                  <a16:creationId xmlns:a16="http://schemas.microsoft.com/office/drawing/2014/main" id="{4E3FB5E6-CEFA-2464-1842-2463879BAB4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11" name="þ&gt;25à" hidden="1" title="S">
              <a:extLst>
                <a:ext uri="{FF2B5EF4-FFF2-40B4-BE49-F238E27FC236}">
                  <a16:creationId xmlns:a16="http://schemas.microsoft.com/office/drawing/2014/main" id="{934A7CE5-87D9-F53B-2FBD-F497B6A36E52}"/>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59" name="þZ7" hidden="1">
              <a:extLst>
                <a:ext uri="{FF2B5EF4-FFF2-40B4-BE49-F238E27FC236}">
                  <a16:creationId xmlns:a16="http://schemas.microsoft.com/office/drawing/2014/main" id="{06A881E2-4156-98E6-79AB-9562F6929A28}"/>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27" name="þ&gt;21#1|T" title="þ\#1_1|1||&gt;21|">
              <a:extLst>
                <a:ext uri="{FF2B5EF4-FFF2-40B4-BE49-F238E27FC236}">
                  <a16:creationId xmlns:a16="http://schemas.microsoft.com/office/drawing/2014/main" id="{B36B3B9E-C3D7-3077-7BED-C17741B311C0}"/>
                </a:ext>
              </a:extLst>
            </p:cNvPr>
            <p:cNvSpPr>
              <a:spLocks/>
            </p:cNvSpPr>
            <p:nvPr/>
          </p:nvSpPr>
          <p:spPr>
            <a:xfrm>
              <a:off x="4499964" y="1257300"/>
              <a:ext cx="1598027"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28" name="þ&gt;21#2|T" title="þ\#1_2|2||&gt;21|">
              <a:extLst>
                <a:ext uri="{FF2B5EF4-FFF2-40B4-BE49-F238E27FC236}">
                  <a16:creationId xmlns:a16="http://schemas.microsoft.com/office/drawing/2014/main" id="{B1456BC6-ADB6-12BA-94A3-CE4D7025F8A0}"/>
                </a:ext>
              </a:extLst>
            </p:cNvPr>
            <p:cNvSpPr>
              <a:spLocks/>
            </p:cNvSpPr>
            <p:nvPr/>
          </p:nvSpPr>
          <p:spPr>
            <a:xfrm>
              <a:off x="8690963" y="1257300"/>
              <a:ext cx="1598027"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29" name="þ&gt;21#3|T" title="þ\#1_3|3||&gt;21|">
              <a:extLst>
                <a:ext uri="{FF2B5EF4-FFF2-40B4-BE49-F238E27FC236}">
                  <a16:creationId xmlns:a16="http://schemas.microsoft.com/office/drawing/2014/main" id="{35A78E49-EA81-E51C-6B58-E84EA34EE44E}"/>
                </a:ext>
              </a:extLst>
            </p:cNvPr>
            <p:cNvSpPr>
              <a:spLocks/>
            </p:cNvSpPr>
            <p:nvPr/>
          </p:nvSpPr>
          <p:spPr>
            <a:xfrm>
              <a:off x="4499964" y="3035300"/>
              <a:ext cx="1598027"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30" name="þ&gt;21#4|T" title="þ\#1_4|4||&gt;21|">
              <a:extLst>
                <a:ext uri="{FF2B5EF4-FFF2-40B4-BE49-F238E27FC236}">
                  <a16:creationId xmlns:a16="http://schemas.microsoft.com/office/drawing/2014/main" id="{948514A3-2C5A-70A0-5CE2-1B2B7EEECB8D}"/>
                </a:ext>
              </a:extLst>
            </p:cNvPr>
            <p:cNvSpPr>
              <a:spLocks/>
            </p:cNvSpPr>
            <p:nvPr/>
          </p:nvSpPr>
          <p:spPr>
            <a:xfrm>
              <a:off x="8690963" y="3035300"/>
              <a:ext cx="1598027"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31" name="þ&gt;21#5|T" title="þ\#1_5|5||&gt;21|">
              <a:extLst>
                <a:ext uri="{FF2B5EF4-FFF2-40B4-BE49-F238E27FC236}">
                  <a16:creationId xmlns:a16="http://schemas.microsoft.com/office/drawing/2014/main" id="{0FF62058-31B4-00D4-9C8C-BAF217EA73B6}"/>
                </a:ext>
              </a:extLst>
            </p:cNvPr>
            <p:cNvSpPr>
              <a:spLocks/>
            </p:cNvSpPr>
            <p:nvPr/>
          </p:nvSpPr>
          <p:spPr>
            <a:xfrm>
              <a:off x="4499964" y="4813300"/>
              <a:ext cx="1598027"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32" name="þ&gt;21#6|T" title="þ\#1_6|6||&gt;21|">
              <a:extLst>
                <a:ext uri="{FF2B5EF4-FFF2-40B4-BE49-F238E27FC236}">
                  <a16:creationId xmlns:a16="http://schemas.microsoft.com/office/drawing/2014/main" id="{60586E04-078B-B07F-9588-7160F5BBB1DC}"/>
                </a:ext>
              </a:extLst>
            </p:cNvPr>
            <p:cNvSpPr>
              <a:spLocks/>
            </p:cNvSpPr>
            <p:nvPr/>
          </p:nvSpPr>
          <p:spPr>
            <a:xfrm>
              <a:off x="8690963" y="4813300"/>
              <a:ext cx="1598027"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a:solidFill>
                    <a:schemeClr val="tx2">
                      <a:lumMod val="100000"/>
                    </a:schemeClr>
                  </a:solidFill>
                  <a:latin typeface="Bierstadt" panose="020B0004020202020204" pitchFamily="34" charset="0"/>
                </a:rPr>
                <a:t>Placeholder</a:t>
              </a:r>
            </a:p>
          </p:txBody>
        </p:sp>
        <p:sp>
          <p:nvSpPr>
            <p:cNvPr id="433" name="þ&gt;20#1|L" title="þ\#1_1|1||&gt;20|">
              <a:extLst>
                <a:ext uri="{FF2B5EF4-FFF2-40B4-BE49-F238E27FC236}">
                  <a16:creationId xmlns:a16="http://schemas.microsoft.com/office/drawing/2014/main" id="{4B945991-FAFF-9B86-9DC4-BC2497532508}"/>
                </a:ext>
              </a:extLst>
            </p:cNvPr>
            <p:cNvSpPr>
              <a:spLocks/>
            </p:cNvSpPr>
            <p:nvPr/>
          </p:nvSpPr>
          <p:spPr>
            <a:xfrm>
              <a:off x="6097991" y="1257300"/>
              <a:ext cx="146158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09:00-10:00</a:t>
              </a:r>
            </a:p>
          </p:txBody>
        </p:sp>
        <p:sp>
          <p:nvSpPr>
            <p:cNvPr id="434" name="þ&gt;20#2|L" title="þ\#1_2|2||&gt;20|">
              <a:extLst>
                <a:ext uri="{FF2B5EF4-FFF2-40B4-BE49-F238E27FC236}">
                  <a16:creationId xmlns:a16="http://schemas.microsoft.com/office/drawing/2014/main" id="{9D25B1C1-0977-F5CB-7BD4-67BD60169864}"/>
                </a:ext>
              </a:extLst>
            </p:cNvPr>
            <p:cNvSpPr>
              <a:spLocks/>
            </p:cNvSpPr>
            <p:nvPr/>
          </p:nvSpPr>
          <p:spPr>
            <a:xfrm>
              <a:off x="10288991" y="1257300"/>
              <a:ext cx="146158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10:00-11:00</a:t>
              </a:r>
            </a:p>
          </p:txBody>
        </p:sp>
        <p:sp>
          <p:nvSpPr>
            <p:cNvPr id="435" name="þ&gt;20#3|L" title="þ\#1_3|3||&gt;20|">
              <a:extLst>
                <a:ext uri="{FF2B5EF4-FFF2-40B4-BE49-F238E27FC236}">
                  <a16:creationId xmlns:a16="http://schemas.microsoft.com/office/drawing/2014/main" id="{78EAC2B5-D636-79C3-BF0C-57A386127349}"/>
                </a:ext>
              </a:extLst>
            </p:cNvPr>
            <p:cNvSpPr>
              <a:spLocks/>
            </p:cNvSpPr>
            <p:nvPr/>
          </p:nvSpPr>
          <p:spPr>
            <a:xfrm>
              <a:off x="6097991" y="3035300"/>
              <a:ext cx="146158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11:00-12:00</a:t>
              </a:r>
            </a:p>
          </p:txBody>
        </p:sp>
        <p:sp>
          <p:nvSpPr>
            <p:cNvPr id="436" name="þ&gt;20#4|L" title="þ\#1_4|4||&gt;20|">
              <a:extLst>
                <a:ext uri="{FF2B5EF4-FFF2-40B4-BE49-F238E27FC236}">
                  <a16:creationId xmlns:a16="http://schemas.microsoft.com/office/drawing/2014/main" id="{04A50D8D-D546-D6FB-04FA-A12A72D0739C}"/>
                </a:ext>
              </a:extLst>
            </p:cNvPr>
            <p:cNvSpPr>
              <a:spLocks/>
            </p:cNvSpPr>
            <p:nvPr/>
          </p:nvSpPr>
          <p:spPr>
            <a:xfrm>
              <a:off x="10288991" y="3035300"/>
              <a:ext cx="146158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12:00-13:00</a:t>
              </a:r>
            </a:p>
          </p:txBody>
        </p:sp>
        <p:sp>
          <p:nvSpPr>
            <p:cNvPr id="437" name="þ&gt;20#5|L" title="þ\#1_5|5||&gt;20|">
              <a:extLst>
                <a:ext uri="{FF2B5EF4-FFF2-40B4-BE49-F238E27FC236}">
                  <a16:creationId xmlns:a16="http://schemas.microsoft.com/office/drawing/2014/main" id="{508E914B-6990-E6C4-1EF5-C84BE83EC955}"/>
                </a:ext>
              </a:extLst>
            </p:cNvPr>
            <p:cNvSpPr>
              <a:spLocks/>
            </p:cNvSpPr>
            <p:nvPr/>
          </p:nvSpPr>
          <p:spPr>
            <a:xfrm>
              <a:off x="6097991" y="4813300"/>
              <a:ext cx="146158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13:00-14:00</a:t>
              </a:r>
            </a:p>
          </p:txBody>
        </p:sp>
        <p:sp>
          <p:nvSpPr>
            <p:cNvPr id="438" name="þ&gt;20#6|L" title="þ\#1_6|6||&gt;20|">
              <a:extLst>
                <a:ext uri="{FF2B5EF4-FFF2-40B4-BE49-F238E27FC236}">
                  <a16:creationId xmlns:a16="http://schemas.microsoft.com/office/drawing/2014/main" id="{941F2312-F05F-6442-F728-3D2AA4213347}"/>
                </a:ext>
              </a:extLst>
            </p:cNvPr>
            <p:cNvSpPr>
              <a:spLocks/>
            </p:cNvSpPr>
            <p:nvPr/>
          </p:nvSpPr>
          <p:spPr>
            <a:xfrm>
              <a:off x="10288991" y="4813300"/>
              <a:ext cx="1461588" cy="16764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a:solidFill>
                    <a:schemeClr val="tx2">
                      <a:lumMod val="100000"/>
                    </a:schemeClr>
                  </a:solidFill>
                  <a:latin typeface="Bierstadt" panose="020B0004020202020204" pitchFamily="34" charset="0"/>
                </a:rPr>
                <a:t>14:00-15:00</a:t>
              </a:r>
            </a:p>
          </p:txBody>
        </p:sp>
        <p:sp>
          <p:nvSpPr>
            <p:cNvPr id="439" name="þ&gt;25#1|TN" title="þ\#1_1|1|||0">
              <a:extLst>
                <a:ext uri="{FF2B5EF4-FFF2-40B4-BE49-F238E27FC236}">
                  <a16:creationId xmlns:a16="http://schemas.microsoft.com/office/drawing/2014/main" id="{8EE56D6B-3751-2FA6-974A-BA52B6F4176C}"/>
                </a:ext>
              </a:extLst>
            </p:cNvPr>
            <p:cNvSpPr>
              <a:spLocks/>
            </p:cNvSpPr>
            <p:nvPr/>
          </p:nvSpPr>
          <p:spPr>
            <a:xfrm>
              <a:off x="3695700" y="1731468"/>
              <a:ext cx="728064" cy="728064"/>
            </a:xfrm>
            <a:prstGeom prst="ellipse">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bg1">
                      <a:lumMod val="100000"/>
                    </a:schemeClr>
                  </a:solidFill>
                  <a:latin typeface="Bierstadt" panose="020B0004020202020204" pitchFamily="34" charset="0"/>
                </a:rPr>
                <a:t>01</a:t>
              </a:r>
            </a:p>
          </p:txBody>
        </p:sp>
        <p:sp>
          <p:nvSpPr>
            <p:cNvPr id="440" name="þ&gt;25#2|TN" title="þ\#1_2|2|||0">
              <a:extLst>
                <a:ext uri="{FF2B5EF4-FFF2-40B4-BE49-F238E27FC236}">
                  <a16:creationId xmlns:a16="http://schemas.microsoft.com/office/drawing/2014/main" id="{AC420942-9E64-3840-26F4-66EE35012552}"/>
                </a:ext>
              </a:extLst>
            </p:cNvPr>
            <p:cNvSpPr>
              <a:spLocks/>
            </p:cNvSpPr>
            <p:nvPr/>
          </p:nvSpPr>
          <p:spPr>
            <a:xfrm>
              <a:off x="7886700" y="1731468"/>
              <a:ext cx="728064" cy="728064"/>
            </a:xfrm>
            <a:prstGeom prst="ellipse">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bg1">
                      <a:lumMod val="100000"/>
                    </a:schemeClr>
                  </a:solidFill>
                  <a:latin typeface="Bierstadt" panose="020B0004020202020204" pitchFamily="34" charset="0"/>
                </a:rPr>
                <a:t>02</a:t>
              </a:r>
            </a:p>
          </p:txBody>
        </p:sp>
        <p:sp>
          <p:nvSpPr>
            <p:cNvPr id="441" name="þ&gt;25#3|TN" title="þ\#1_3|3|||0">
              <a:extLst>
                <a:ext uri="{FF2B5EF4-FFF2-40B4-BE49-F238E27FC236}">
                  <a16:creationId xmlns:a16="http://schemas.microsoft.com/office/drawing/2014/main" id="{8FE5E70F-6073-F7DB-149F-C0F66EBBCBEF}"/>
                </a:ext>
              </a:extLst>
            </p:cNvPr>
            <p:cNvSpPr>
              <a:spLocks/>
            </p:cNvSpPr>
            <p:nvPr/>
          </p:nvSpPr>
          <p:spPr>
            <a:xfrm>
              <a:off x="3695700" y="3509468"/>
              <a:ext cx="728064" cy="728064"/>
            </a:xfrm>
            <a:prstGeom prst="ellipse">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bg1">
                      <a:lumMod val="100000"/>
                    </a:schemeClr>
                  </a:solidFill>
                  <a:latin typeface="Bierstadt" panose="020B0004020202020204" pitchFamily="34" charset="0"/>
                </a:rPr>
                <a:t>03</a:t>
              </a:r>
            </a:p>
          </p:txBody>
        </p:sp>
        <p:sp>
          <p:nvSpPr>
            <p:cNvPr id="442" name="þ&gt;25#4|TN" title="þ\#1_4|4|||0">
              <a:extLst>
                <a:ext uri="{FF2B5EF4-FFF2-40B4-BE49-F238E27FC236}">
                  <a16:creationId xmlns:a16="http://schemas.microsoft.com/office/drawing/2014/main" id="{61FBCA6E-894C-CB30-0C02-0A6B8078A080}"/>
                </a:ext>
              </a:extLst>
            </p:cNvPr>
            <p:cNvSpPr>
              <a:spLocks/>
            </p:cNvSpPr>
            <p:nvPr/>
          </p:nvSpPr>
          <p:spPr>
            <a:xfrm>
              <a:off x="7886700" y="3509468"/>
              <a:ext cx="728064" cy="728064"/>
            </a:xfrm>
            <a:prstGeom prst="ellipse">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bg1">
                      <a:lumMod val="100000"/>
                    </a:schemeClr>
                  </a:solidFill>
                  <a:latin typeface="Bierstadt" panose="020B0004020202020204" pitchFamily="34" charset="0"/>
                </a:rPr>
                <a:t>04</a:t>
              </a:r>
            </a:p>
          </p:txBody>
        </p:sp>
        <p:sp>
          <p:nvSpPr>
            <p:cNvPr id="443" name="þ&gt;25#5|TN" title="þ\#1_5|5|||0">
              <a:extLst>
                <a:ext uri="{FF2B5EF4-FFF2-40B4-BE49-F238E27FC236}">
                  <a16:creationId xmlns:a16="http://schemas.microsoft.com/office/drawing/2014/main" id="{1616A985-E558-B4D8-BB60-86D82D3BD534}"/>
                </a:ext>
              </a:extLst>
            </p:cNvPr>
            <p:cNvSpPr>
              <a:spLocks/>
            </p:cNvSpPr>
            <p:nvPr/>
          </p:nvSpPr>
          <p:spPr>
            <a:xfrm>
              <a:off x="3695700" y="5287468"/>
              <a:ext cx="728064" cy="728064"/>
            </a:xfrm>
            <a:prstGeom prst="ellipse">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bg1">
                      <a:lumMod val="100000"/>
                    </a:schemeClr>
                  </a:solidFill>
                  <a:latin typeface="Bierstadt" panose="020B0004020202020204" pitchFamily="34" charset="0"/>
                </a:rPr>
                <a:t>05</a:t>
              </a:r>
            </a:p>
          </p:txBody>
        </p:sp>
        <p:sp>
          <p:nvSpPr>
            <p:cNvPr id="444" name="þ&gt;25#6|TN" title="þ\#1_6|6|||0">
              <a:extLst>
                <a:ext uri="{FF2B5EF4-FFF2-40B4-BE49-F238E27FC236}">
                  <a16:creationId xmlns:a16="http://schemas.microsoft.com/office/drawing/2014/main" id="{CFC9CA92-05EF-7613-BCAD-C6CBD8664E69}"/>
                </a:ext>
              </a:extLst>
            </p:cNvPr>
            <p:cNvSpPr>
              <a:spLocks/>
            </p:cNvSpPr>
            <p:nvPr/>
          </p:nvSpPr>
          <p:spPr>
            <a:xfrm>
              <a:off x="7886700" y="5287468"/>
              <a:ext cx="728064" cy="728064"/>
            </a:xfrm>
            <a:prstGeom prst="ellipse">
              <a:avLst/>
            </a:prstGeom>
            <a:solidFill>
              <a:schemeClr val="tx2">
                <a:lumMod val="100000"/>
                <a:alpha val="0"/>
              </a:schemeClr>
            </a:solidFill>
            <a:ln w="12700" cap="flat" cmpd="sng" algn="ctr">
              <a:noFill/>
              <a:prstDash val="solid"/>
              <a:miter lim="800000"/>
            </a:ln>
            <a:effectLst/>
            <a:extLst>
              <a:ext uri="{91240B29-F687-4F45-9708-019B960494DF}">
                <a14:hiddenLine xmlns:a14="http://schemas.microsoft.com/office/drawing/2010/main" w="254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b="1">
                  <a:solidFill>
                    <a:schemeClr val="bg1">
                      <a:lumMod val="100000"/>
                    </a:schemeClr>
                  </a:solidFill>
                  <a:latin typeface="Bierstadt" panose="020B0004020202020204" pitchFamily="34" charset="0"/>
                </a:rPr>
                <a:t>06</a:t>
              </a:r>
            </a:p>
          </p:txBody>
        </p:sp>
        <p:cxnSp>
          <p:nvCxnSpPr>
            <p:cNvPr id="457" name="þ&gt;26#1|S" title="þ\#1_1|1|||">
              <a:extLst>
                <a:ext uri="{FF2B5EF4-FFF2-40B4-BE49-F238E27FC236}">
                  <a16:creationId xmlns:a16="http://schemas.microsoft.com/office/drawing/2014/main" id="{389E9CE3-F14E-7FC5-4A6C-434D1535E0F4}"/>
                </a:ext>
              </a:extLst>
            </p:cNvPr>
            <p:cNvCxnSpPr/>
            <p:nvPr/>
          </p:nvCxnSpPr>
          <p:spPr>
            <a:xfrm>
              <a:off x="4499964" y="1257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8" name="þ&gt;26#2|S" title="þ\#1_2|2|||">
              <a:extLst>
                <a:ext uri="{FF2B5EF4-FFF2-40B4-BE49-F238E27FC236}">
                  <a16:creationId xmlns:a16="http://schemas.microsoft.com/office/drawing/2014/main" id="{C3506E84-7005-FBEB-964D-B3ADE354AD7E}"/>
                </a:ext>
              </a:extLst>
            </p:cNvPr>
            <p:cNvCxnSpPr/>
            <p:nvPr/>
          </p:nvCxnSpPr>
          <p:spPr>
            <a:xfrm>
              <a:off x="8690963" y="1257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59" name="þ&gt;26#3|S" title="þ\#1_3|3|||">
              <a:extLst>
                <a:ext uri="{FF2B5EF4-FFF2-40B4-BE49-F238E27FC236}">
                  <a16:creationId xmlns:a16="http://schemas.microsoft.com/office/drawing/2014/main" id="{3DF0A710-3961-E370-DDE5-FB00EFF51C45}"/>
                </a:ext>
              </a:extLst>
            </p:cNvPr>
            <p:cNvCxnSpPr/>
            <p:nvPr/>
          </p:nvCxnSpPr>
          <p:spPr>
            <a:xfrm>
              <a:off x="4499964" y="3035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0" name="þ&gt;26#4|S" title="þ\#1_4|4|||">
              <a:extLst>
                <a:ext uri="{FF2B5EF4-FFF2-40B4-BE49-F238E27FC236}">
                  <a16:creationId xmlns:a16="http://schemas.microsoft.com/office/drawing/2014/main" id="{BE3B3C49-3D89-B2AC-2CBC-2D80359784A0}"/>
                </a:ext>
              </a:extLst>
            </p:cNvPr>
            <p:cNvCxnSpPr/>
            <p:nvPr/>
          </p:nvCxnSpPr>
          <p:spPr>
            <a:xfrm>
              <a:off x="8690963" y="3035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1" name="þ&gt;26#5|S" title="þ\#1_5|5|||">
              <a:extLst>
                <a:ext uri="{FF2B5EF4-FFF2-40B4-BE49-F238E27FC236}">
                  <a16:creationId xmlns:a16="http://schemas.microsoft.com/office/drawing/2014/main" id="{69B3E741-8A2B-91FD-21D9-214AB150B365}"/>
                </a:ext>
              </a:extLst>
            </p:cNvPr>
            <p:cNvCxnSpPr/>
            <p:nvPr/>
          </p:nvCxnSpPr>
          <p:spPr>
            <a:xfrm>
              <a:off x="4499964" y="4813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462" name="þ&gt;26#6|S" title="þ\#1_6|6|||">
              <a:extLst>
                <a:ext uri="{FF2B5EF4-FFF2-40B4-BE49-F238E27FC236}">
                  <a16:creationId xmlns:a16="http://schemas.microsoft.com/office/drawing/2014/main" id="{46C107CD-7C21-8D1A-AA50-56C59DCB301C}"/>
                </a:ext>
              </a:extLst>
            </p:cNvPr>
            <p:cNvCxnSpPr/>
            <p:nvPr/>
          </p:nvCxnSpPr>
          <p:spPr>
            <a:xfrm>
              <a:off x="8690963" y="4813300"/>
              <a:ext cx="0" cy="0"/>
            </a:xfrm>
            <a:prstGeom prst="straightConnector1">
              <a:avLst/>
            </a:prstGeom>
            <a:ln w="12700" cmpd="sng">
              <a:solidFill>
                <a:srgbClr val="F2F2F2"/>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416" name="þ\#1_1" descr="Section # 1@0@0" hidden="1" title="1">
              <a:extLst>
                <a:ext uri="{FF2B5EF4-FFF2-40B4-BE49-F238E27FC236}">
                  <a16:creationId xmlns:a16="http://schemas.microsoft.com/office/drawing/2014/main" id="{B48A542E-2815-54D6-695B-AE45C577DFAC}"/>
                </a:ext>
              </a:extLst>
            </p:cNvPr>
            <p:cNvSpPr/>
            <p:nvPr/>
          </p:nvSpPr>
          <p:spPr>
            <a:xfrm>
              <a:off x="3619500" y="1257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8" name="þ\#1_2" descr="Section # 1@0@0" hidden="1" title="1">
              <a:extLst>
                <a:ext uri="{FF2B5EF4-FFF2-40B4-BE49-F238E27FC236}">
                  <a16:creationId xmlns:a16="http://schemas.microsoft.com/office/drawing/2014/main" id="{A8EFE652-93C1-BAF5-137C-B0B46E8C2E5D}"/>
                </a:ext>
              </a:extLst>
            </p:cNvPr>
            <p:cNvSpPr/>
            <p:nvPr/>
          </p:nvSpPr>
          <p:spPr>
            <a:xfrm>
              <a:off x="7810500" y="1257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0" name="þ\#1_3" descr="Section # 1@0@0" hidden="1" title="1">
              <a:extLst>
                <a:ext uri="{FF2B5EF4-FFF2-40B4-BE49-F238E27FC236}">
                  <a16:creationId xmlns:a16="http://schemas.microsoft.com/office/drawing/2014/main" id="{F1050F85-B695-FBD3-D8CB-8F5DBAD3E2BE}"/>
                </a:ext>
              </a:extLst>
            </p:cNvPr>
            <p:cNvSpPr/>
            <p:nvPr/>
          </p:nvSpPr>
          <p:spPr>
            <a:xfrm>
              <a:off x="3619500" y="3035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4" descr="Section # 1@0@0" hidden="1" title="1">
              <a:extLst>
                <a:ext uri="{FF2B5EF4-FFF2-40B4-BE49-F238E27FC236}">
                  <a16:creationId xmlns:a16="http://schemas.microsoft.com/office/drawing/2014/main" id="{EA13B8C5-570E-F352-3295-8E792B7EAB8B}"/>
                </a:ext>
              </a:extLst>
            </p:cNvPr>
            <p:cNvSpPr/>
            <p:nvPr/>
          </p:nvSpPr>
          <p:spPr>
            <a:xfrm>
              <a:off x="7810500" y="3035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4" name="þ\#1_5" descr="Section # 1@0@0" hidden="1" title="1">
              <a:extLst>
                <a:ext uri="{FF2B5EF4-FFF2-40B4-BE49-F238E27FC236}">
                  <a16:creationId xmlns:a16="http://schemas.microsoft.com/office/drawing/2014/main" id="{1B2B7226-1188-735D-4B41-1CE5B74DE2DA}"/>
                </a:ext>
              </a:extLst>
            </p:cNvPr>
            <p:cNvSpPr/>
            <p:nvPr/>
          </p:nvSpPr>
          <p:spPr>
            <a:xfrm>
              <a:off x="3619500" y="4813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6" name="þ\#1_6" descr="Section # 1@0@0" hidden="1" title="1">
              <a:extLst>
                <a:ext uri="{FF2B5EF4-FFF2-40B4-BE49-F238E27FC236}">
                  <a16:creationId xmlns:a16="http://schemas.microsoft.com/office/drawing/2014/main" id="{E214029B-7499-E2F5-EC72-77CC950B27F2}"/>
                </a:ext>
              </a:extLst>
            </p:cNvPr>
            <p:cNvSpPr/>
            <p:nvPr/>
          </p:nvSpPr>
          <p:spPr>
            <a:xfrm>
              <a:off x="7810500" y="4813300"/>
              <a:ext cx="4089400" cy="1676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grpSp>
    </p:spTree>
    <p:extLst>
      <p:ext uri="{BB962C8B-B14F-4D97-AF65-F5344CB8AC3E}">
        <p14:creationId xmlns:p14="http://schemas.microsoft.com/office/powerpoint/2010/main" val="692919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44" name="þK">
            <a:extLst>
              <a:ext uri="{FF2B5EF4-FFF2-40B4-BE49-F238E27FC236}">
                <a16:creationId xmlns:a16="http://schemas.microsoft.com/office/drawing/2014/main" id="{A5343A69-087D-9FC0-2597-A232992ABCBE}"/>
              </a:ext>
            </a:extLst>
          </p:cNvPr>
          <p:cNvGrpSpPr/>
          <p:nvPr/>
        </p:nvGrpSpPr>
        <p:grpSpPr>
          <a:xfrm>
            <a:off x="3427699" y="1205520"/>
            <a:ext cx="8509000" cy="5461000"/>
            <a:chOff x="3505200" y="1143000"/>
            <a:chExt cx="8509000" cy="5461000"/>
          </a:xfrm>
        </p:grpSpPr>
        <p:sp>
          <p:nvSpPr>
            <p:cNvPr id="418" name="þH#6" descr="1 1" title="|6|">
              <a:extLst>
                <a:ext uri="{FF2B5EF4-FFF2-40B4-BE49-F238E27FC236}">
                  <a16:creationId xmlns:a16="http://schemas.microsoft.com/office/drawing/2014/main" id="{DE251361-DFD1-D156-FC6A-763EAA7F88A6}"/>
                </a:ext>
              </a:extLst>
            </p:cNvPr>
            <p:cNvSpPr/>
            <p:nvPr/>
          </p:nvSpPr>
          <p:spPr>
            <a:xfrm>
              <a:off x="3568700" y="5715000"/>
              <a:ext cx="6705600" cy="762000"/>
            </a:xfrm>
            <a:prstGeom prst="roundRect">
              <a:avLst>
                <a:gd name="adj" fmla="val 50000"/>
              </a:avLst>
            </a:prstGeom>
            <a:solidFill>
              <a:schemeClr val="bg1">
                <a:lumMod val="95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6" name="þH#5" descr="1 1" title="|5|">
              <a:extLst>
                <a:ext uri="{FF2B5EF4-FFF2-40B4-BE49-F238E27FC236}">
                  <a16:creationId xmlns:a16="http://schemas.microsoft.com/office/drawing/2014/main" id="{4CE69CB6-FC09-04E2-386D-208EBFFEC619}"/>
                </a:ext>
              </a:extLst>
            </p:cNvPr>
            <p:cNvSpPr/>
            <p:nvPr/>
          </p:nvSpPr>
          <p:spPr>
            <a:xfrm>
              <a:off x="3568700" y="4826000"/>
              <a:ext cx="7040880" cy="762000"/>
            </a:xfrm>
            <a:prstGeom prst="roundRect">
              <a:avLst>
                <a:gd name="adj" fmla="val 50000"/>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4" name="þH#4" descr="1 1" title="|4|">
              <a:extLst>
                <a:ext uri="{FF2B5EF4-FFF2-40B4-BE49-F238E27FC236}">
                  <a16:creationId xmlns:a16="http://schemas.microsoft.com/office/drawing/2014/main" id="{1ACFCA8A-5C5F-D2F0-488B-6066B4A50886}"/>
                </a:ext>
              </a:extLst>
            </p:cNvPr>
            <p:cNvSpPr/>
            <p:nvPr/>
          </p:nvSpPr>
          <p:spPr>
            <a:xfrm>
              <a:off x="3568700" y="3937000"/>
              <a:ext cx="7376160" cy="762000"/>
            </a:xfrm>
            <a:prstGeom prst="roundRect">
              <a:avLst>
                <a:gd name="adj" fmla="val 50000"/>
              </a:avLst>
            </a:prstGeom>
            <a:solidFill>
              <a:schemeClr val="bg1">
                <a:lumMod val="95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2" name="þH#3" descr="1 1" title="|3|">
              <a:extLst>
                <a:ext uri="{FF2B5EF4-FFF2-40B4-BE49-F238E27FC236}">
                  <a16:creationId xmlns:a16="http://schemas.microsoft.com/office/drawing/2014/main" id="{DAD415DC-3B3D-0E94-1D9C-AEAA17EF40E9}"/>
                </a:ext>
              </a:extLst>
            </p:cNvPr>
            <p:cNvSpPr/>
            <p:nvPr/>
          </p:nvSpPr>
          <p:spPr>
            <a:xfrm>
              <a:off x="3568700" y="3048000"/>
              <a:ext cx="7711440" cy="762000"/>
            </a:xfrm>
            <a:prstGeom prst="roundRect">
              <a:avLst>
                <a:gd name="adj" fmla="val 50000"/>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10" name="þH#2" descr="1 1" title="|2|">
              <a:extLst>
                <a:ext uri="{FF2B5EF4-FFF2-40B4-BE49-F238E27FC236}">
                  <a16:creationId xmlns:a16="http://schemas.microsoft.com/office/drawing/2014/main" id="{73BB1635-010D-80CD-2D1F-3D584F343A8C}"/>
                </a:ext>
              </a:extLst>
            </p:cNvPr>
            <p:cNvSpPr/>
            <p:nvPr/>
          </p:nvSpPr>
          <p:spPr>
            <a:xfrm>
              <a:off x="3568700" y="2159000"/>
              <a:ext cx="8046720" cy="762000"/>
            </a:xfrm>
            <a:prstGeom prst="roundRect">
              <a:avLst>
                <a:gd name="adj" fmla="val 50000"/>
              </a:avLst>
            </a:prstGeom>
            <a:solidFill>
              <a:schemeClr val="bg1">
                <a:lumMod val="95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408" name="þH#1" descr="1 1" title="|1|">
              <a:extLst>
                <a:ext uri="{FF2B5EF4-FFF2-40B4-BE49-F238E27FC236}">
                  <a16:creationId xmlns:a16="http://schemas.microsoft.com/office/drawing/2014/main" id="{6BC003DC-A674-A38F-97C9-F280BD5630C6}"/>
                </a:ext>
              </a:extLst>
            </p:cNvPr>
            <p:cNvSpPr/>
            <p:nvPr/>
          </p:nvSpPr>
          <p:spPr>
            <a:xfrm>
              <a:off x="3568700" y="1270000"/>
              <a:ext cx="8382000" cy="762000"/>
            </a:xfrm>
            <a:prstGeom prst="roundRect">
              <a:avLst>
                <a:gd name="adj" fmla="val 50000"/>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rgbClr val="F2F2F2">
                    <a:lumMod val="100000"/>
                  </a:srgbClr>
                </a:solidFill>
                <a:latin typeface="Bierstadt" panose="020B0004020202020204" pitchFamily="34" charset="0"/>
              </a:endParaRPr>
            </a:p>
          </p:txBody>
        </p:sp>
        <p:sp>
          <p:nvSpPr>
            <p:cNvPr id="359" name="þGY" hidden="1">
              <a:extLst>
                <a:ext uri="{FF2B5EF4-FFF2-40B4-BE49-F238E27FC236}">
                  <a16:creationId xmlns:a16="http://schemas.microsoft.com/office/drawing/2014/main" id="{125CAF71-F3A0-4904-7BB1-D0F94DBBC069}"/>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6" name="þO" descr="80#43.69228" hidden="1" title="1.830987">
              <a:extLst>
                <a:ext uri="{FF2B5EF4-FFF2-40B4-BE49-F238E27FC236}">
                  <a16:creationId xmlns:a16="http://schemas.microsoft.com/office/drawing/2014/main" id="{F7A4580A-459F-6227-9D44-347CC25A1A83}"/>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D991D3EA-EB87-EFA3-F3F2-51F1DE932ED1}"/>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026BCCD3-AA69-76B5-8BEE-D25100162A90}"/>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E1C98516-B370-1994-39FE-49C3BC0C23D3}"/>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984C7666-A76A-2574-7BE4-A67764B5994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ACCA1B68-ED9F-7218-43B9-31229E12A5EE}"/>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0A0DF89D-668A-0A50-3BEB-E8065AE7B30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EFAA34BC-1D2B-020A-FF80-BD52F66CCC91}"/>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42150E54-18A8-B501-5DAD-6CC526284EDB}"/>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082791DC-BBCD-48CE-2893-0E06A2B01D8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AEE60F1E-9884-972F-56BC-D2D8823D9DC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683A4D2E-70AD-61A8-499A-39B711BF11A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9C1C8955-57B9-6C5A-3DFA-5907322CC05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F91F89F0-D8F7-E481-A7D7-2CEA15AD929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2A96A9B0-6899-D496-8C94-3BB32B39CE7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FE2CBAAB-32B5-15DB-3A81-5BFF422245E2}"/>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40C3B618-836A-1D3A-3CE6-788A59390AC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D9C85BAA-C6E2-5C33-2F05-B584AED6FA32}"/>
                </a:ext>
              </a:extLst>
            </p:cNvPr>
            <p:cNvSpPr/>
            <p:nvPr/>
          </p:nvSpPr>
          <p:spPr>
            <a:xfrm>
              <a:off x="3505200" y="11430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AE330F85-BCAD-71C2-FB93-D59F2F475A2A}"/>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8B62D348-438F-03C1-E3AB-734400DE9AA7}"/>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946785F4-FC20-EACB-066E-B8874A4D2E13}"/>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04092129-63D8-7C9F-B483-7769AFD5E4B1}"/>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D2632BFC-4752-3557-2B70-59428EBEA596}"/>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4þ&gt;23þ&gt;22þ&gt;20þ&gt;21þ&gt;26[þaþ]þ&gt;24U3[þxþ]0.270057049465224[þaþ]MF52[þxþ]None[þaþ]D_I[þxþ]SubRowD[þaþ]þ&gt;22FT[þxþ]V[þaþ]þ&gt;21FT[þxþ]V[þaþ]þ&gt;21U12[þxþ]S[þaþ]þ&gt;21U19[þxþ]T[þaþ]þ&gt;21U21[þxþ]&gt;21[þaþ]þ&gt;21U22[þxþ]þNone[þaþ]þ&gt;21U68[þxþ]Y[þaþ]þ&gt;21U4[þxþ]0.236996080738787[þaþ]þ&gt;21U3[þxþ]0.532224445093679[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60[þaþ]F157[þxþ]0[þaþ]F158[þxþ]0[þaþ]U113[þxþ]Infinity[þaþ]U1U80[þxþ]-1[þaþ]U19[þxþ]0[þaþ]F_1[þxþ]0.192307692307692[þaþ]F_2[þxþ]0.192307692307692[þaþ]F_3[þxþ]0.192307692307692[þaþ]F_4[þxþ]0.192307692307692[þaþ]F_5[þxþ]0.153846153846154[þaþ]F135[þxþ]b2919483114c42a6897855a4f7251a05[þaþ]U1U81[þxþ]Y[þaþ]F192[þxþ]Y[þaþ]þ&gt;21U70[þxþ]TextStyle1[þaþ]þ&gt;21U62[þxþ]Y[þaþ]F190[þxþ]DoubleColorStyle1[þaþ]þ&gt;21U69[þxþ]N[þaþ]F_0[þxþ]0.177347930029178[þaþ]F166[þxþ]N[þaþ]F149[þxþ]InvertedTextStyle1[þaþ]þ&gt;21F148[þxþ]Topic[þaþ]F185[þxþ]351,192291259766[þaþ]F186[þxþ]579,861572265625[þaþ]U1U79[þxþ]0[þaþ]F184[þxþ]N[þaþ]U1U78[þxþ]50[þaþ]U110[þxþ]0[þaþ]U112[þxþ]NaN[þaþ]F84[þxþ]N[þaþ]F196[þxþ]L[þaþ]F195[þxþ]D[þaþ]F189[þxþ]N[þaþ]þ&gt;21F197[þxþ]Y[þaþ]þ&gt;21F198[þxþ]N[þaþ]F-3[þxþ]Template15[þaþ]F124[þxþ]10[þaþ]F_6[þxþ]0.0769230769230775[þaþ]F209[þxþ]65.1282[þaþ]F210[þxþ]165.0197[þaþ]þ&gt;24FT[þxþ]V[þaþ]OL[þxþ]1[þaþ]F222[þxþ]N[þaþ]F236[þxþ]AGENDA[þaþ]U114[þxþ]1[þaþ]þ&gt;21U84[þxþ]Y[þaþ]þ&gt;20F232[þxþ]Y[þaþ]þ&gt;20F233[þxþ]1[þaþ]þ&gt;20U12[þxþ]S[þaþ]þ&gt;20U19[þxþ]L[þaþ]þ&gt;20U10[þxþ]0[þaþ]þ&gt;20U9[þxþ]0[þaþ]þ&gt;20U3[þxþ]0.354129058245849[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02125275246654[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10[þaþ]þ&gt;20U2[þxþ]0[þaþ]þ&gt;22U5[þxþ]0[þaþ]þ&gt;22U2[þxþ]0[þaþ]þ&gt;23U12[þxþ]S[þaþ]þ&gt;23U19[þxþ]T[þaþ]þ&gt;23U10[þxþ]0[þaþ]þ&gt;23U9[þxþ]0[þaþ]þ&gt;23U3[þxþ]0.164625239841288[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55.8307876586914[þaþ]þ&gt;23VA[þxþ]N[þaþ]þ&gt;23U82[þxþ]123.749839782715[þaþ]þ&gt;23U83[þxþ]55.8307876586914[þaþ]þ&gt;22F193[þxþ]N[þaþ]þ&gt;22VA[þxþ]N[þaþ]þ&gt;20VA[þxþ]Y[þaþ]þ&gt;20U82[þxþ]174.057952880859[þaþ]þ&gt;20U83[þxþ]58.569450378418[þaþ]þ&gt;22F194[þxþ]N[þaþ]þ&gt;22U82[þxþ]58.9360618591309[þaþ]þ&gt;22U83[þxþ]46.9487419128418[þaþ]þ&gt;26FT[þxþ]V[þaþ]þ&gt;21F263[þxþ]7[þaþ]þ&gt;20F263[þxþ]7[þaþ]þ&gt;23F263[þxþ]7[þaþ]þ&gt;24F263[þxþ]7[þaþ]IF263[þxþ]1[þaþ]I_2F269[þxþ]-1[þaþ]I_2F264[þxþ]14[þaþ]I_2F265[þxþ]-0.05[þaþ]F279[þxþ]23.2552[þaþ]F282[þxþ]277.9658[þaþ]F286[þxþ]Classic Color Palette[þaþ]F211[þxþ]N[þaþ]þ&gt;24U5[þxþ]0[þaþ]þ&gt;24U2[þxþ]0[þaþ]þ&gt;23U5[þxþ]0[þaþ]þ&gt;23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I_2F270[þxþ]-1[þaþ]I_2F266[þxþ]16[þaþ]I_2F267[þxþ]0[þaþ]F146[þxþ]0.138161818420445[þaþ]þ&gt;26U19[þxþ]P[þaþ]þ&gt;26U12[þxþ]S[þaþ]þ&gt;26U10[þxþ]0[þaþ]þ&gt;26U9[þxþ]0[þaþ]þ&gt;26U4[þxþ]1[þaþ]þ&gt;26U3[þxþ]0.068061324089723[þaþ]þ&gt;26U22[þxþ]þNone[þaþ]þ&gt;26U68[þxþ]Y[þaþ]þ&gt;26F173[þxþ]N[þaþ]þ&gt;26F179[þxþ]C[þaþ]þ&gt;26F176[þxþ]0[þaþ]þ&gt;26U26[þxþ]Picture Shape 1[þaþ]þ&gt;26U47[þxþ]Image[þaþ]þ&gt;26U69[þxþ]N[þaþ]þ&gt;26U601[þxþ]Template_balance.png[þaþ]þ&gt;26F263[þxþ]1[þaþ]þ&gt;26U602[þxþ]Template_banknotes.png[þaþ]þ&gt;26U603[þxþ]Template_chat.png[þaþ]þ&gt;26U604[þxþ]Template_diamond.png[þaþ]þ&gt;26U605[þxþ]Template_Tel.png[þaþ]þ&gt;26U606[þxþ]Template_MacchFoto.png[þaþ]F224[þxþ]LS[þaþ]F-1[þxþ]TT[þaþ]F225[þxþ]LS1[þaþ]F288[þxþ]26.4[þaþ]þ&gt;26U5[þxþ]8[þaþ]þ&gt;26U2[þxþ]8[þaþ]F302[þxþ]0_Professional[þaþ]F300[þxþ]01_Agenda[þaþ]F301[þxþ]01_Standard[þaþ]þ&gt;26U891[þxþ]N[þaþ]þ&gt;26U892[þxþ]N[þaþ]þ&gt;26U893[þxþ]N[þaþ]þ&gt;26U894[þxþ]N[þaþ]þ&gt;26U895[þxþ]N[þaþ]þ&gt;26U896[þxþ]N[þaþ]þ&gt;24F303[þxþ]46[þaþ]þ&gt;23F303[þxþ]48[þaþ]þ&gt;22F303[þxþ]50[þaþ]þ&gt;20F303[þxþ]52[þaþ]þ&gt;21F303[þxþ]58[þaþ]þ&gt;26F303[þxþ]36[þaþ]þ&gt;20F311[þxþ]5[þaþ]þ&gt;20F312[þxþ]0[þaþ]þ&gt;20F310[þxþ]-1[þaþ]þ&gt;24F311[þxþ]15[þaþ]þ&gt;24F312[þxþ]0[þaþ]þ&gt;24F310[þxþ]-1[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A79B1FC5-9F19-B8B4-C1B8-BE76F02D7F55}"/>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26EA20D8-EFFD-C258-BCBA-523C43359CD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D9D6FF1E-0268-2E33-49C0-9C77B999EE4A}"/>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292" name="þC" hidden="1">
              <a:extLst>
                <a:ext uri="{FF2B5EF4-FFF2-40B4-BE49-F238E27FC236}">
                  <a16:creationId xmlns:a16="http://schemas.microsoft.com/office/drawing/2014/main" id="{CB4DD3DC-5B09-6B00-94FB-4FEBB459905E}"/>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outerShdw blurRad="63500" dist="254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402" name="þ&gt;26" hidden="1" title="S">
              <a:extLst>
                <a:ext uri="{FF2B5EF4-FFF2-40B4-BE49-F238E27FC236}">
                  <a16:creationId xmlns:a16="http://schemas.microsoft.com/office/drawing/2014/main" id="{28DEF5BF-DF60-40DD-279B-25E084AACED3}"/>
                </a:ext>
              </a:extLst>
            </p:cNvPr>
            <p:cNvSpPr>
              <a:spLocks/>
            </p:cNvSpPr>
            <p:nvPr/>
          </p:nvSpPr>
          <p:spPr>
            <a:xfrm>
              <a:off x="3695700" y="1333500"/>
              <a:ext cx="12700" cy="12700"/>
            </a:xfrm>
            <a:prstGeom prst="rect">
              <a:avLst/>
            </a:prstGeom>
            <a:solidFill>
              <a:schemeClr val="tx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lt1">
                    <a:lumMod val="100000"/>
                  </a:schemeClr>
                </a:solidFill>
                <a:latin typeface="Bierstadt" panose="020B0004020202020204" pitchFamily="34" charset="0"/>
              </a:endParaRPr>
            </a:p>
          </p:txBody>
        </p:sp>
        <p:sp>
          <p:nvSpPr>
            <p:cNvPr id="404" name="þ-26" hidden="1">
              <a:extLst>
                <a:ext uri="{FF2B5EF4-FFF2-40B4-BE49-F238E27FC236}">
                  <a16:creationId xmlns:a16="http://schemas.microsoft.com/office/drawing/2014/main" id="{BF5D5350-C539-B286-86FC-DEE4E42A9A6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366" name="þ&gt;24L" hidden="1" title="S">
              <a:extLst>
                <a:ext uri="{FF2B5EF4-FFF2-40B4-BE49-F238E27FC236}">
                  <a16:creationId xmlns:a16="http://schemas.microsoft.com/office/drawing/2014/main" id="{839CC360-A692-0B07-8833-1F3F0FF45EA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8" name="þ&gt;24à" hidden="1" title="S">
              <a:extLst>
                <a:ext uri="{FF2B5EF4-FFF2-40B4-BE49-F238E27FC236}">
                  <a16:creationId xmlns:a16="http://schemas.microsoft.com/office/drawing/2014/main" id="{1DFDFFC1-A42F-9D9D-78E3-A4B0287DEF6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4" name="þ&gt;23L" hidden="1" title="S">
              <a:extLst>
                <a:ext uri="{FF2B5EF4-FFF2-40B4-BE49-F238E27FC236}">
                  <a16:creationId xmlns:a16="http://schemas.microsoft.com/office/drawing/2014/main" id="{6671AD92-0C11-FABA-F578-2D2B43525D8A}"/>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6" name="þ&gt;23à" hidden="1" title="S">
              <a:extLst>
                <a:ext uri="{FF2B5EF4-FFF2-40B4-BE49-F238E27FC236}">
                  <a16:creationId xmlns:a16="http://schemas.microsoft.com/office/drawing/2014/main" id="{38D4A977-A26C-FC27-5EA6-F025D8DDDC7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2" name="þ&gt;22L" hidden="1" title="S">
              <a:extLst>
                <a:ext uri="{FF2B5EF4-FFF2-40B4-BE49-F238E27FC236}">
                  <a16:creationId xmlns:a16="http://schemas.microsoft.com/office/drawing/2014/main" id="{EA36C299-CDCD-0065-07B5-FFE41646E09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4" name="þ&gt;22à" hidden="1" title="S">
              <a:extLst>
                <a:ext uri="{FF2B5EF4-FFF2-40B4-BE49-F238E27FC236}">
                  <a16:creationId xmlns:a16="http://schemas.microsoft.com/office/drawing/2014/main" id="{4C26BF10-4817-5EB6-312E-3702F18C444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0" name="þ&gt;20L" hidden="1" title="S">
              <a:extLst>
                <a:ext uri="{FF2B5EF4-FFF2-40B4-BE49-F238E27FC236}">
                  <a16:creationId xmlns:a16="http://schemas.microsoft.com/office/drawing/2014/main" id="{C125D989-1D59-5C37-1D82-8F2DBD0D7C1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92" name="þ&gt;20à" hidden="1" title="S">
              <a:extLst>
                <a:ext uri="{FF2B5EF4-FFF2-40B4-BE49-F238E27FC236}">
                  <a16:creationId xmlns:a16="http://schemas.microsoft.com/office/drawing/2014/main" id="{ABC30704-F667-7D88-2DCF-B00973F55F9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62" name="þ&gt;24" hidden="1" title="S">
              <a:extLst>
                <a:ext uri="{FF2B5EF4-FFF2-40B4-BE49-F238E27FC236}">
                  <a16:creationId xmlns:a16="http://schemas.microsoft.com/office/drawing/2014/main" id="{7F14F468-E4E6-44BD-4537-902CB281097A}"/>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1">
                    <a:lumMod val="100000"/>
                  </a:schemeClr>
                </a:solidFill>
                <a:latin typeface="Bierstadt" panose="020B0004020202020204" pitchFamily="34" charset="0"/>
              </a:endParaRPr>
            </a:p>
          </p:txBody>
        </p:sp>
        <p:sp>
          <p:nvSpPr>
            <p:cNvPr id="364" name="þ-24" hidden="1">
              <a:extLst>
                <a:ext uri="{FF2B5EF4-FFF2-40B4-BE49-F238E27FC236}">
                  <a16:creationId xmlns:a16="http://schemas.microsoft.com/office/drawing/2014/main" id="{81CB7A8F-F566-6B78-07BD-AD2A113B7D2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0" name="þ&gt;23" hidden="1" title="S">
              <a:extLst>
                <a:ext uri="{FF2B5EF4-FFF2-40B4-BE49-F238E27FC236}">
                  <a16:creationId xmlns:a16="http://schemas.microsoft.com/office/drawing/2014/main" id="{FB50E7C6-2A50-1579-58B1-F6C6393AFF1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rgbClr val="5F5F5F">
                    <a:lumMod val="100000"/>
                  </a:srgbClr>
                </a:solidFill>
                <a:latin typeface="Bierstadt" panose="020B0004020202020204" pitchFamily="34" charset="0"/>
              </a:endParaRPr>
            </a:p>
          </p:txBody>
        </p:sp>
        <p:sp>
          <p:nvSpPr>
            <p:cNvPr id="372" name="þ-23" hidden="1">
              <a:extLst>
                <a:ext uri="{FF2B5EF4-FFF2-40B4-BE49-F238E27FC236}">
                  <a16:creationId xmlns:a16="http://schemas.microsoft.com/office/drawing/2014/main" id="{C6D4468B-382C-AA93-13ED-F49DCADBEE2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78" name="þ&gt;22" hidden="1" title="S">
              <a:extLst>
                <a:ext uri="{FF2B5EF4-FFF2-40B4-BE49-F238E27FC236}">
                  <a16:creationId xmlns:a16="http://schemas.microsoft.com/office/drawing/2014/main" id="{20B23A67-DA7F-0AA5-7582-60A4E34A93F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rgbClr val="5F5F5F">
                    <a:lumMod val="100000"/>
                  </a:srgbClr>
                </a:solidFill>
                <a:latin typeface="Bierstadt" panose="020B0004020202020204" pitchFamily="34" charset="0"/>
              </a:endParaRPr>
            </a:p>
          </p:txBody>
        </p:sp>
        <p:sp>
          <p:nvSpPr>
            <p:cNvPr id="380" name="þ-22" hidden="1">
              <a:extLst>
                <a:ext uri="{FF2B5EF4-FFF2-40B4-BE49-F238E27FC236}">
                  <a16:creationId xmlns:a16="http://schemas.microsoft.com/office/drawing/2014/main" id="{D4441A2E-F1C5-1FC9-D03A-A753550FF4AE}"/>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386" name="þ&gt;20" hidden="1" title="S">
              <a:extLst>
                <a:ext uri="{FF2B5EF4-FFF2-40B4-BE49-F238E27FC236}">
                  <a16:creationId xmlns:a16="http://schemas.microsoft.com/office/drawing/2014/main" id="{F90C734D-1049-82BF-9D1B-C828E4984BD2}"/>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endParaRPr lang="it-IT" sz="2000">
                <a:solidFill>
                  <a:schemeClr val="tx1">
                    <a:lumMod val="100000"/>
                  </a:schemeClr>
                </a:solidFill>
                <a:latin typeface="Bierstadt" panose="020B0004020202020204" pitchFamily="34" charset="0"/>
              </a:endParaRPr>
            </a:p>
          </p:txBody>
        </p:sp>
        <p:sp>
          <p:nvSpPr>
            <p:cNvPr id="388" name="þ-20" hidden="1">
              <a:extLst>
                <a:ext uri="{FF2B5EF4-FFF2-40B4-BE49-F238E27FC236}">
                  <a16:creationId xmlns:a16="http://schemas.microsoft.com/office/drawing/2014/main" id="{8F5C660C-8522-36E8-7D42-6ED8A6A59BA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rgbClr val="000000">
                    <a:lumMod val="100000"/>
                  </a:srgbClr>
                </a:solidFill>
                <a:latin typeface="Bierstadt" panose="020B0004020202020204" pitchFamily="34" charset="0"/>
              </a:endParaRPr>
            </a:p>
          </p:txBody>
        </p:sp>
        <p:sp>
          <p:nvSpPr>
            <p:cNvPr id="296" name="þZ6" hidden="1">
              <a:extLst>
                <a:ext uri="{FF2B5EF4-FFF2-40B4-BE49-F238E27FC236}">
                  <a16:creationId xmlns:a16="http://schemas.microsoft.com/office/drawing/2014/main" id="{7925AF23-132F-7133-CBD7-870BFB8754E9}"/>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52" name="þU2" hidden="1">
              <a:extLst>
                <a:ext uri="{FF2B5EF4-FFF2-40B4-BE49-F238E27FC236}">
                  <a16:creationId xmlns:a16="http://schemas.microsoft.com/office/drawing/2014/main" id="{B5371BF8-C8C2-CADA-0DC8-9134A42C21B7}"/>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rgbClr val="FFFFFF">
                    <a:lumMod val="100000"/>
                  </a:srgb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659D5B4B-70EB-A576-B7BA-B57338084C12}"/>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68" name="þX" hidden="1">
              <a:extLst>
                <a:ext uri="{FF2B5EF4-FFF2-40B4-BE49-F238E27FC236}">
                  <a16:creationId xmlns:a16="http://schemas.microsoft.com/office/drawing/2014/main" id="{094459D3-2FA9-A648-AF89-8BCD8CBB485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b="1">
                <a:solidFill>
                  <a:schemeClr val="tx1">
                    <a:lumMod val="100000"/>
                  </a:schemeClr>
                </a:solidFill>
                <a:latin typeface="Bierstadt" panose="020B0004020202020204" pitchFamily="34" charset="0"/>
              </a:endParaRPr>
            </a:p>
          </p:txBody>
        </p:sp>
        <p:sp>
          <p:nvSpPr>
            <p:cNvPr id="394" name="þ&gt;21" hidden="1" title="S">
              <a:extLst>
                <a:ext uri="{FF2B5EF4-FFF2-40B4-BE49-F238E27FC236}">
                  <a16:creationId xmlns:a16="http://schemas.microsoft.com/office/drawing/2014/main" id="{F6AE3FE4-94B6-A794-4E67-3CFFD9A00864}"/>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2000">
                <a:solidFill>
                  <a:srgbClr val="000000">
                    <a:lumMod val="100000"/>
                  </a:srgbClr>
                </a:solidFill>
                <a:latin typeface="Bierstadt" panose="020B0004020202020204" pitchFamily="34" charset="0"/>
              </a:endParaRPr>
            </a:p>
          </p:txBody>
        </p:sp>
        <p:sp>
          <p:nvSpPr>
            <p:cNvPr id="396" name="þ-21" hidden="1">
              <a:extLst>
                <a:ext uri="{FF2B5EF4-FFF2-40B4-BE49-F238E27FC236}">
                  <a16:creationId xmlns:a16="http://schemas.microsoft.com/office/drawing/2014/main" id="{23B261D0-FBC4-C3E7-6453-42395EDA95E2}"/>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317" name="þZA" hidden="1">
              <a:extLst>
                <a:ext uri="{FF2B5EF4-FFF2-40B4-BE49-F238E27FC236}">
                  <a16:creationId xmlns:a16="http://schemas.microsoft.com/office/drawing/2014/main" id="{83BE55C4-55BE-58AC-A12D-1DADCB6AC7CC}"/>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2D3AC143-B275-DB96-A797-59885780C52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4CAD2CC5-1390-AFDC-7CC8-38F86076576F}"/>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A8817151-DB7C-5B19-4F92-4ECA89218DD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F0D95539-605A-9855-7713-283D10E4EE26}"/>
                </a:ext>
              </a:extLst>
            </p:cNvPr>
            <p:cNvSpPr/>
            <p:nvPr/>
          </p:nvSpPr>
          <p:spPr>
            <a:xfrm>
              <a:off x="3695700" y="1333500"/>
              <a:ext cx="12700" cy="12700"/>
            </a:xfrm>
            <a:prstGeom prst="roundRect">
              <a:avLst>
                <a:gd name="adj" fmla="val 50000"/>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rgbClr val="F2F2F2">
                    <a:lumMod val="100000"/>
                  </a:srgbClr>
                </a:solidFill>
                <a:latin typeface="Bierstadt" panose="020B0004020202020204" pitchFamily="34" charset="0"/>
              </a:endParaRPr>
            </a:p>
          </p:txBody>
        </p:sp>
        <p:sp>
          <p:nvSpPr>
            <p:cNvPr id="238" name="þà" hidden="1">
              <a:extLst>
                <a:ext uri="{FF2B5EF4-FFF2-40B4-BE49-F238E27FC236}">
                  <a16:creationId xmlns:a16="http://schemas.microsoft.com/office/drawing/2014/main" id="{5CA78621-15F0-B142-DA25-808A8C1639FA}"/>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235" name="þ§" hidden="1">
              <a:extLst>
                <a:ext uri="{FF2B5EF4-FFF2-40B4-BE49-F238E27FC236}">
                  <a16:creationId xmlns:a16="http://schemas.microsoft.com/office/drawing/2014/main" id="{1AC73133-B6BA-A815-A060-69A8944408D2}"/>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rgbClr val="000000">
                    <a:lumMod val="100000"/>
                  </a:srgbClr>
                </a:solidFill>
                <a:latin typeface="Bierstadt" panose="020B0004020202020204" pitchFamily="34" charset="0"/>
              </a:endParaRPr>
            </a:p>
          </p:txBody>
        </p:sp>
        <p:sp>
          <p:nvSpPr>
            <p:cNvPr id="398" name="þ&gt;21L" hidden="1" title="S">
              <a:extLst>
                <a:ext uri="{FF2B5EF4-FFF2-40B4-BE49-F238E27FC236}">
                  <a16:creationId xmlns:a16="http://schemas.microsoft.com/office/drawing/2014/main" id="{01EFCA05-75BD-8986-41E0-12C9EB44F54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400" name="þ&gt;21à" hidden="1" title="S">
              <a:extLst>
                <a:ext uri="{FF2B5EF4-FFF2-40B4-BE49-F238E27FC236}">
                  <a16:creationId xmlns:a16="http://schemas.microsoft.com/office/drawing/2014/main" id="{062EBB71-214E-1FFF-95AD-1DB6628F496E}"/>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rgbClr val="F2F2F2">
                    <a:lumMod val="100000"/>
                  </a:srgbClr>
                </a:solidFill>
                <a:latin typeface="Bierstadt" panose="020B0004020202020204" pitchFamily="34" charset="0"/>
              </a:endParaRPr>
            </a:p>
          </p:txBody>
        </p:sp>
        <p:sp>
          <p:nvSpPr>
            <p:cNvPr id="360" name="þZ7" hidden="1">
              <a:extLst>
                <a:ext uri="{FF2B5EF4-FFF2-40B4-BE49-F238E27FC236}">
                  <a16:creationId xmlns:a16="http://schemas.microsoft.com/office/drawing/2014/main" id="{4F56C05D-9FF6-9D72-4E21-761B3E089D7D}"/>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lt1">
                    <a:lumMod val="100000"/>
                  </a:schemeClr>
                </a:solidFill>
                <a:latin typeface="Bierstadt" panose="020B0004020202020204" pitchFamily="34" charset="0"/>
              </a:endParaRPr>
            </a:p>
          </p:txBody>
        </p:sp>
        <p:sp>
          <p:nvSpPr>
            <p:cNvPr id="420" name="þ&gt;21#1|T" title="þ\#1_1|1||&gt;21|">
              <a:extLst>
                <a:ext uri="{FF2B5EF4-FFF2-40B4-BE49-F238E27FC236}">
                  <a16:creationId xmlns:a16="http://schemas.microsoft.com/office/drawing/2014/main" id="{FB8E367F-94F6-B5A9-F330-15A89B8A532D}"/>
                </a:ext>
              </a:extLst>
            </p:cNvPr>
            <p:cNvSpPr>
              <a:spLocks/>
            </p:cNvSpPr>
            <p:nvPr/>
          </p:nvSpPr>
          <p:spPr>
            <a:xfrm>
              <a:off x="4342390" y="1270000"/>
              <a:ext cx="4461105"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a:solidFill>
                    <a:srgbClr val="000000">
                      <a:lumMod val="100000"/>
                    </a:srgbClr>
                  </a:solidFill>
                  <a:latin typeface="Bierstadt" panose="020B0004020202020204" pitchFamily="34" charset="0"/>
                </a:rPr>
                <a:t>Placeholder</a:t>
              </a:r>
            </a:p>
          </p:txBody>
        </p:sp>
        <p:sp>
          <p:nvSpPr>
            <p:cNvPr id="421" name="þ&gt;21#2|T" title="þ\#1_2|2||&gt;21|">
              <a:extLst>
                <a:ext uri="{FF2B5EF4-FFF2-40B4-BE49-F238E27FC236}">
                  <a16:creationId xmlns:a16="http://schemas.microsoft.com/office/drawing/2014/main" id="{40166C92-81DD-1C14-EA57-DF9CBDD78BA5}"/>
                </a:ext>
              </a:extLst>
            </p:cNvPr>
            <p:cNvSpPr>
              <a:spLocks/>
            </p:cNvSpPr>
            <p:nvPr/>
          </p:nvSpPr>
          <p:spPr>
            <a:xfrm>
              <a:off x="4319570" y="2159000"/>
              <a:ext cx="4282661"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a:solidFill>
                    <a:schemeClr val="accent1">
                      <a:lumMod val="100000"/>
                    </a:schemeClr>
                  </a:solidFill>
                  <a:latin typeface="Bierstadt" panose="020B0004020202020204" pitchFamily="34" charset="0"/>
                </a:rPr>
                <a:t>Placeholder</a:t>
              </a:r>
            </a:p>
          </p:txBody>
        </p:sp>
        <p:sp>
          <p:nvSpPr>
            <p:cNvPr id="422" name="þ&gt;21#3|T" title="þ\#1_3|3||&gt;21|">
              <a:extLst>
                <a:ext uri="{FF2B5EF4-FFF2-40B4-BE49-F238E27FC236}">
                  <a16:creationId xmlns:a16="http://schemas.microsoft.com/office/drawing/2014/main" id="{34F79366-867F-810E-5703-A7FFE7A406C6}"/>
                </a:ext>
              </a:extLst>
            </p:cNvPr>
            <p:cNvSpPr>
              <a:spLocks/>
            </p:cNvSpPr>
            <p:nvPr/>
          </p:nvSpPr>
          <p:spPr>
            <a:xfrm>
              <a:off x="4296751" y="3048000"/>
              <a:ext cx="4104217"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a:solidFill>
                    <a:srgbClr val="000000">
                      <a:lumMod val="100000"/>
                    </a:srgbClr>
                  </a:solidFill>
                  <a:latin typeface="Bierstadt" panose="020B0004020202020204" pitchFamily="34" charset="0"/>
                </a:rPr>
                <a:t>Placeholder</a:t>
              </a:r>
            </a:p>
          </p:txBody>
        </p:sp>
        <p:sp>
          <p:nvSpPr>
            <p:cNvPr id="423" name="þ&gt;21#4|T" title="þ\#1_4|4||&gt;21|">
              <a:extLst>
                <a:ext uri="{FF2B5EF4-FFF2-40B4-BE49-F238E27FC236}">
                  <a16:creationId xmlns:a16="http://schemas.microsoft.com/office/drawing/2014/main" id="{1E522247-9140-B55A-F15D-BCE08B1AAA7F}"/>
                </a:ext>
              </a:extLst>
            </p:cNvPr>
            <p:cNvSpPr>
              <a:spLocks/>
            </p:cNvSpPr>
            <p:nvPr/>
          </p:nvSpPr>
          <p:spPr>
            <a:xfrm>
              <a:off x="4273931" y="3937000"/>
              <a:ext cx="3925772"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a:solidFill>
                    <a:schemeClr val="accent1">
                      <a:lumMod val="100000"/>
                    </a:schemeClr>
                  </a:solidFill>
                  <a:latin typeface="Bierstadt" panose="020B0004020202020204" pitchFamily="34" charset="0"/>
                </a:rPr>
                <a:t>Placeholder</a:t>
              </a:r>
            </a:p>
          </p:txBody>
        </p:sp>
        <p:sp>
          <p:nvSpPr>
            <p:cNvPr id="424" name="þ&gt;21#5|T" title="þ\#1_5|5||&gt;21|">
              <a:extLst>
                <a:ext uri="{FF2B5EF4-FFF2-40B4-BE49-F238E27FC236}">
                  <a16:creationId xmlns:a16="http://schemas.microsoft.com/office/drawing/2014/main" id="{87DEE491-FFC3-834A-8CC0-172F71939BF3}"/>
                </a:ext>
              </a:extLst>
            </p:cNvPr>
            <p:cNvSpPr>
              <a:spLocks/>
            </p:cNvSpPr>
            <p:nvPr/>
          </p:nvSpPr>
          <p:spPr>
            <a:xfrm>
              <a:off x="4251111" y="4826000"/>
              <a:ext cx="3747329"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a:solidFill>
                    <a:srgbClr val="000000">
                      <a:lumMod val="100000"/>
                    </a:srgbClr>
                  </a:solidFill>
                  <a:latin typeface="Bierstadt" panose="020B0004020202020204" pitchFamily="34" charset="0"/>
                </a:rPr>
                <a:t>Placeholder</a:t>
              </a:r>
            </a:p>
          </p:txBody>
        </p:sp>
        <p:sp>
          <p:nvSpPr>
            <p:cNvPr id="425" name="þ&gt;21#6|T" title="þ\#1_6|6||&gt;21|">
              <a:extLst>
                <a:ext uri="{FF2B5EF4-FFF2-40B4-BE49-F238E27FC236}">
                  <a16:creationId xmlns:a16="http://schemas.microsoft.com/office/drawing/2014/main" id="{B2154D6D-5A3E-D328-7139-849A4C1364F2}"/>
                </a:ext>
              </a:extLst>
            </p:cNvPr>
            <p:cNvSpPr>
              <a:spLocks/>
            </p:cNvSpPr>
            <p:nvPr/>
          </p:nvSpPr>
          <p:spPr>
            <a:xfrm>
              <a:off x="4228292" y="5715000"/>
              <a:ext cx="3568884"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2000">
                  <a:solidFill>
                    <a:schemeClr val="accent1">
                      <a:lumMod val="100000"/>
                    </a:schemeClr>
                  </a:solidFill>
                  <a:latin typeface="Bierstadt" panose="020B0004020202020204" pitchFamily="34" charset="0"/>
                </a:rPr>
                <a:t>Placeholder</a:t>
              </a:r>
            </a:p>
          </p:txBody>
        </p:sp>
        <p:sp>
          <p:nvSpPr>
            <p:cNvPr id="426" name="þ&gt;20#1|L" title="þ\#1_1|1||&gt;20|">
              <a:extLst>
                <a:ext uri="{FF2B5EF4-FFF2-40B4-BE49-F238E27FC236}">
                  <a16:creationId xmlns:a16="http://schemas.microsoft.com/office/drawing/2014/main" id="{BBC3E03C-93D0-8FD7-EF9B-920CD6F50841}"/>
                </a:ext>
              </a:extLst>
            </p:cNvPr>
            <p:cNvSpPr>
              <a:spLocks/>
            </p:cNvSpPr>
            <p:nvPr/>
          </p:nvSpPr>
          <p:spPr>
            <a:xfrm>
              <a:off x="8803495" y="1270000"/>
              <a:ext cx="2968310"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2000">
                  <a:solidFill>
                    <a:schemeClr val="tx1">
                      <a:lumMod val="100000"/>
                    </a:schemeClr>
                  </a:solidFill>
                  <a:latin typeface="Bierstadt" panose="020B0004020202020204" pitchFamily="34" charset="0"/>
                </a:rPr>
                <a:t>09:00-10:00</a:t>
              </a:r>
            </a:p>
          </p:txBody>
        </p:sp>
        <p:sp>
          <p:nvSpPr>
            <p:cNvPr id="427" name="þ&gt;20#2|L" title="þ\#1_2|2||&gt;20|">
              <a:extLst>
                <a:ext uri="{FF2B5EF4-FFF2-40B4-BE49-F238E27FC236}">
                  <a16:creationId xmlns:a16="http://schemas.microsoft.com/office/drawing/2014/main" id="{E24E84B4-FCEE-818B-5593-41C7E23BA2D0}"/>
                </a:ext>
              </a:extLst>
            </p:cNvPr>
            <p:cNvSpPr>
              <a:spLocks/>
            </p:cNvSpPr>
            <p:nvPr/>
          </p:nvSpPr>
          <p:spPr>
            <a:xfrm>
              <a:off x="8602232" y="2159000"/>
              <a:ext cx="2849577"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2000">
                  <a:solidFill>
                    <a:schemeClr val="accent1">
                      <a:lumMod val="100000"/>
                    </a:schemeClr>
                  </a:solidFill>
                  <a:latin typeface="Bierstadt" panose="020B0004020202020204" pitchFamily="34" charset="0"/>
                </a:rPr>
                <a:t>10:00-11:00</a:t>
              </a:r>
            </a:p>
          </p:txBody>
        </p:sp>
        <p:sp>
          <p:nvSpPr>
            <p:cNvPr id="428" name="þ&gt;20#3|L" title="þ\#1_3|3||&gt;20|">
              <a:extLst>
                <a:ext uri="{FF2B5EF4-FFF2-40B4-BE49-F238E27FC236}">
                  <a16:creationId xmlns:a16="http://schemas.microsoft.com/office/drawing/2014/main" id="{D136C111-84F9-26A7-E3AD-EBD93011F99A}"/>
                </a:ext>
              </a:extLst>
            </p:cNvPr>
            <p:cNvSpPr>
              <a:spLocks/>
            </p:cNvSpPr>
            <p:nvPr/>
          </p:nvSpPr>
          <p:spPr>
            <a:xfrm>
              <a:off x="8400968" y="3048000"/>
              <a:ext cx="2730845"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2000">
                  <a:solidFill>
                    <a:schemeClr val="tx1">
                      <a:lumMod val="100000"/>
                    </a:schemeClr>
                  </a:solidFill>
                  <a:latin typeface="Bierstadt" panose="020B0004020202020204" pitchFamily="34" charset="0"/>
                </a:rPr>
                <a:t>11:00-12:00</a:t>
              </a:r>
            </a:p>
          </p:txBody>
        </p:sp>
        <p:sp>
          <p:nvSpPr>
            <p:cNvPr id="429" name="þ&gt;20#4|L" title="þ\#1_4|4||&gt;20|">
              <a:extLst>
                <a:ext uri="{FF2B5EF4-FFF2-40B4-BE49-F238E27FC236}">
                  <a16:creationId xmlns:a16="http://schemas.microsoft.com/office/drawing/2014/main" id="{CD5E098A-2C44-FEB7-6C5E-03D2FECE5DCF}"/>
                </a:ext>
              </a:extLst>
            </p:cNvPr>
            <p:cNvSpPr>
              <a:spLocks/>
            </p:cNvSpPr>
            <p:nvPr/>
          </p:nvSpPr>
          <p:spPr>
            <a:xfrm>
              <a:off x="8199704" y="3937000"/>
              <a:ext cx="2612112"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2000">
                  <a:solidFill>
                    <a:schemeClr val="accent1">
                      <a:lumMod val="100000"/>
                    </a:schemeClr>
                  </a:solidFill>
                  <a:latin typeface="Bierstadt" panose="020B0004020202020204" pitchFamily="34" charset="0"/>
                </a:rPr>
                <a:t>12:00-13:00</a:t>
              </a:r>
            </a:p>
          </p:txBody>
        </p:sp>
        <p:sp>
          <p:nvSpPr>
            <p:cNvPr id="430" name="þ&gt;20#5|L" title="þ\#1_5|5||&gt;20|">
              <a:extLst>
                <a:ext uri="{FF2B5EF4-FFF2-40B4-BE49-F238E27FC236}">
                  <a16:creationId xmlns:a16="http://schemas.microsoft.com/office/drawing/2014/main" id="{62DF1890-F1AF-C9E1-57EA-59F76555AE30}"/>
                </a:ext>
              </a:extLst>
            </p:cNvPr>
            <p:cNvSpPr>
              <a:spLocks/>
            </p:cNvSpPr>
            <p:nvPr/>
          </p:nvSpPr>
          <p:spPr>
            <a:xfrm>
              <a:off x="7998440" y="4826000"/>
              <a:ext cx="2493380"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2000">
                  <a:solidFill>
                    <a:schemeClr val="tx1">
                      <a:lumMod val="100000"/>
                    </a:schemeClr>
                  </a:solidFill>
                  <a:latin typeface="Bierstadt" panose="020B0004020202020204" pitchFamily="34" charset="0"/>
                </a:rPr>
                <a:t>13:00-14:00</a:t>
              </a:r>
            </a:p>
          </p:txBody>
        </p:sp>
        <p:sp>
          <p:nvSpPr>
            <p:cNvPr id="431" name="þ&gt;20#6|L" title="þ\#1_6|6||&gt;20|">
              <a:extLst>
                <a:ext uri="{FF2B5EF4-FFF2-40B4-BE49-F238E27FC236}">
                  <a16:creationId xmlns:a16="http://schemas.microsoft.com/office/drawing/2014/main" id="{37E2CD44-AC14-DA10-FD53-767F101D21B1}"/>
                </a:ext>
              </a:extLst>
            </p:cNvPr>
            <p:cNvSpPr>
              <a:spLocks/>
            </p:cNvSpPr>
            <p:nvPr/>
          </p:nvSpPr>
          <p:spPr>
            <a:xfrm>
              <a:off x="7797176" y="5715000"/>
              <a:ext cx="2374648" cy="7620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2000">
                  <a:solidFill>
                    <a:schemeClr val="accent1">
                      <a:lumMod val="100000"/>
                    </a:schemeClr>
                  </a:solidFill>
                  <a:latin typeface="Bierstadt" panose="020B0004020202020204" pitchFamily="34" charset="0"/>
                </a:rPr>
                <a:t>14:00-15:00</a:t>
              </a:r>
            </a:p>
          </p:txBody>
        </p:sp>
        <p:sp>
          <p:nvSpPr>
            <p:cNvPr id="409" name="þ\#1_1" descr="Section # 1@0@0" hidden="1" title="1">
              <a:extLst>
                <a:ext uri="{FF2B5EF4-FFF2-40B4-BE49-F238E27FC236}">
                  <a16:creationId xmlns:a16="http://schemas.microsoft.com/office/drawing/2014/main" id="{DE866763-4223-E22E-4F5A-5ADD011909B9}"/>
                </a:ext>
              </a:extLst>
            </p:cNvPr>
            <p:cNvSpPr/>
            <p:nvPr/>
          </p:nvSpPr>
          <p:spPr>
            <a:xfrm>
              <a:off x="3568700" y="1270000"/>
              <a:ext cx="838200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1" name="þ\#1_2" descr="Section # 1@0@0" hidden="1" title="1">
              <a:extLst>
                <a:ext uri="{FF2B5EF4-FFF2-40B4-BE49-F238E27FC236}">
                  <a16:creationId xmlns:a16="http://schemas.microsoft.com/office/drawing/2014/main" id="{65B9AC8D-43CB-F3D8-80C8-10FF16F00B2F}"/>
                </a:ext>
              </a:extLst>
            </p:cNvPr>
            <p:cNvSpPr/>
            <p:nvPr/>
          </p:nvSpPr>
          <p:spPr>
            <a:xfrm>
              <a:off x="3568700" y="2159000"/>
              <a:ext cx="804672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3" name="þ\#1_3" descr="Section # 1@0@0" hidden="1" title="1">
              <a:extLst>
                <a:ext uri="{FF2B5EF4-FFF2-40B4-BE49-F238E27FC236}">
                  <a16:creationId xmlns:a16="http://schemas.microsoft.com/office/drawing/2014/main" id="{FA21D35D-CD92-8A84-F569-F931621DDB24}"/>
                </a:ext>
              </a:extLst>
            </p:cNvPr>
            <p:cNvSpPr/>
            <p:nvPr/>
          </p:nvSpPr>
          <p:spPr>
            <a:xfrm>
              <a:off x="3568700" y="3048000"/>
              <a:ext cx="771144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4" descr="Section # 1@0@0" hidden="1" title="1">
              <a:extLst>
                <a:ext uri="{FF2B5EF4-FFF2-40B4-BE49-F238E27FC236}">
                  <a16:creationId xmlns:a16="http://schemas.microsoft.com/office/drawing/2014/main" id="{917FECDC-38F2-BF64-0DA5-EFCBFD603ECB}"/>
                </a:ext>
              </a:extLst>
            </p:cNvPr>
            <p:cNvSpPr/>
            <p:nvPr/>
          </p:nvSpPr>
          <p:spPr>
            <a:xfrm>
              <a:off x="3568700" y="3937000"/>
              <a:ext cx="737616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5" descr="Section # 1@0@0" hidden="1" title="1">
              <a:extLst>
                <a:ext uri="{FF2B5EF4-FFF2-40B4-BE49-F238E27FC236}">
                  <a16:creationId xmlns:a16="http://schemas.microsoft.com/office/drawing/2014/main" id="{1645EB4D-C37F-56C5-E539-0E077CBAA0ED}"/>
                </a:ext>
              </a:extLst>
            </p:cNvPr>
            <p:cNvSpPr/>
            <p:nvPr/>
          </p:nvSpPr>
          <p:spPr>
            <a:xfrm>
              <a:off x="3568700" y="4826000"/>
              <a:ext cx="704088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6" descr="Section # 1@0@0" hidden="1" title="1">
              <a:extLst>
                <a:ext uri="{FF2B5EF4-FFF2-40B4-BE49-F238E27FC236}">
                  <a16:creationId xmlns:a16="http://schemas.microsoft.com/office/drawing/2014/main" id="{DA5CC5E1-3251-859C-E428-DC5F4166DF0B}"/>
                </a:ext>
              </a:extLst>
            </p:cNvPr>
            <p:cNvSpPr/>
            <p:nvPr/>
          </p:nvSpPr>
          <p:spPr>
            <a:xfrm>
              <a:off x="3568700" y="5715000"/>
              <a:ext cx="6705600" cy="7620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33" name="þ&gt;26#1|P" title="þ\#1_1|1|||1|">
              <a:extLst>
                <a:ext uri="{FF2B5EF4-FFF2-40B4-BE49-F238E27FC236}">
                  <a16:creationId xmlns:a16="http://schemas.microsoft.com/office/drawing/2014/main" id="{630C4CBA-6CDD-FC1C-8F6E-842EBD6C89E0}"/>
                </a:ext>
              </a:extLst>
            </p:cNvPr>
            <p:cNvPicPr>
              <a:picLocks/>
            </p:cNvPicPr>
            <p:nvPr/>
          </p:nvPicPr>
          <p:blipFill>
            <a:blip r:embed="rId8">
              <a:extLst>
                <a:ext uri="{96DAC541-7B7A-43D3-8B79-37D633B846F1}">
                  <asvg:svgBlip xmlns:asvg="http://schemas.microsoft.com/office/drawing/2016/SVG/main" r:embed="rId9"/>
                </a:ext>
              </a:extLst>
            </a:blip>
            <a:srcRect t="-16785" b="-16785"/>
            <a:stretch/>
          </p:blipFill>
          <p:spPr>
            <a:xfrm>
              <a:off x="3670300" y="1270000"/>
              <a:ext cx="570490" cy="762000"/>
            </a:xfrm>
            <a:prstGeom prst="rect">
              <a:avLst/>
            </a:prstGeom>
          </p:spPr>
        </p:pic>
        <p:pic>
          <p:nvPicPr>
            <p:cNvPr id="435" name="þ&gt;26#2|P" title="þ\#1_2|2|||1|">
              <a:extLst>
                <a:ext uri="{FF2B5EF4-FFF2-40B4-BE49-F238E27FC236}">
                  <a16:creationId xmlns:a16="http://schemas.microsoft.com/office/drawing/2014/main" id="{A5D08E8C-14FF-60BF-DFA5-D005A839AD78}"/>
                </a:ext>
              </a:extLst>
            </p:cNvPr>
            <p:cNvPicPr>
              <a:picLocks/>
            </p:cNvPicPr>
            <p:nvPr/>
          </p:nvPicPr>
          <p:blipFill>
            <a:blip r:embed="rId10">
              <a:extLst>
                <a:ext uri="{96DAC541-7B7A-43D3-8B79-37D633B846F1}">
                  <asvg:svgBlip xmlns:asvg="http://schemas.microsoft.com/office/drawing/2016/SVG/main" r:embed="rId11"/>
                </a:ext>
              </a:extLst>
            </a:blip>
            <a:srcRect t="-19567" b="-19567"/>
            <a:stretch/>
          </p:blipFill>
          <p:spPr>
            <a:xfrm>
              <a:off x="3670300" y="2159000"/>
              <a:ext cx="547670" cy="762000"/>
            </a:xfrm>
            <a:prstGeom prst="rect">
              <a:avLst/>
            </a:prstGeom>
          </p:spPr>
        </p:pic>
        <p:pic>
          <p:nvPicPr>
            <p:cNvPr id="437" name="þ&gt;26#3|P" title="þ\#1_3|3|||1|">
              <a:extLst>
                <a:ext uri="{FF2B5EF4-FFF2-40B4-BE49-F238E27FC236}">
                  <a16:creationId xmlns:a16="http://schemas.microsoft.com/office/drawing/2014/main" id="{E43864F3-ADAF-4187-F884-AD696C149114}"/>
                </a:ext>
              </a:extLst>
            </p:cNvPr>
            <p:cNvPicPr>
              <a:picLocks/>
            </p:cNvPicPr>
            <p:nvPr/>
          </p:nvPicPr>
          <p:blipFill>
            <a:blip r:embed="rId12">
              <a:extLst>
                <a:ext uri="{96DAC541-7B7A-43D3-8B79-37D633B846F1}">
                  <asvg:svgBlip xmlns:asvg="http://schemas.microsoft.com/office/drawing/2016/SVG/main" r:embed="rId13"/>
                </a:ext>
              </a:extLst>
            </a:blip>
            <a:srcRect t="-22592" b="-22592"/>
            <a:stretch/>
          </p:blipFill>
          <p:spPr>
            <a:xfrm>
              <a:off x="3670301" y="3048000"/>
              <a:ext cx="524851" cy="762000"/>
            </a:xfrm>
            <a:prstGeom prst="rect">
              <a:avLst/>
            </a:prstGeom>
          </p:spPr>
        </p:pic>
        <p:pic>
          <p:nvPicPr>
            <p:cNvPr id="439" name="þ&gt;26#4|P" title="þ\#1_4|4|||1|">
              <a:extLst>
                <a:ext uri="{FF2B5EF4-FFF2-40B4-BE49-F238E27FC236}">
                  <a16:creationId xmlns:a16="http://schemas.microsoft.com/office/drawing/2014/main" id="{4D696B9A-883A-E88C-C7BE-419B6247C382}"/>
                </a:ext>
              </a:extLst>
            </p:cNvPr>
            <p:cNvPicPr>
              <a:picLocks/>
            </p:cNvPicPr>
            <p:nvPr/>
          </p:nvPicPr>
          <p:blipFill>
            <a:blip r:embed="rId14">
              <a:extLst>
                <a:ext uri="{96DAC541-7B7A-43D3-8B79-37D633B846F1}">
                  <asvg:svgBlip xmlns:asvg="http://schemas.microsoft.com/office/drawing/2016/SVG/main" r:embed="rId15"/>
                </a:ext>
              </a:extLst>
            </a:blip>
            <a:srcRect t="-25892" b="-25892"/>
            <a:stretch/>
          </p:blipFill>
          <p:spPr>
            <a:xfrm>
              <a:off x="3670301" y="3937000"/>
              <a:ext cx="502031" cy="762000"/>
            </a:xfrm>
            <a:prstGeom prst="rect">
              <a:avLst/>
            </a:prstGeom>
          </p:spPr>
        </p:pic>
        <p:pic>
          <p:nvPicPr>
            <p:cNvPr id="441" name="þ&gt;26#5|P" title="þ\#1_5|5|||1|">
              <a:extLst>
                <a:ext uri="{FF2B5EF4-FFF2-40B4-BE49-F238E27FC236}">
                  <a16:creationId xmlns:a16="http://schemas.microsoft.com/office/drawing/2014/main" id="{C37E931C-32B4-BC38-8B5A-A4D3D37A55D9}"/>
                </a:ext>
              </a:extLst>
            </p:cNvPr>
            <p:cNvPicPr>
              <a:picLocks/>
            </p:cNvPicPr>
            <p:nvPr/>
          </p:nvPicPr>
          <p:blipFill>
            <a:blip r:embed="rId16">
              <a:extLst>
                <a:ext uri="{96DAC541-7B7A-43D3-8B79-37D633B846F1}">
                  <asvg:svgBlip xmlns:asvg="http://schemas.microsoft.com/office/drawing/2016/SVG/main" r:embed="rId17"/>
                </a:ext>
              </a:extLst>
            </a:blip>
            <a:srcRect t="-29505" b="-29505"/>
            <a:stretch/>
          </p:blipFill>
          <p:spPr>
            <a:xfrm>
              <a:off x="3670300" y="4826000"/>
              <a:ext cx="479212" cy="762000"/>
            </a:xfrm>
            <a:prstGeom prst="rect">
              <a:avLst/>
            </a:prstGeom>
          </p:spPr>
        </p:pic>
        <p:pic>
          <p:nvPicPr>
            <p:cNvPr id="443" name="þ&gt;26#6|P" title="þ\#1_6|6|||0,77|">
              <a:extLst>
                <a:ext uri="{FF2B5EF4-FFF2-40B4-BE49-F238E27FC236}">
                  <a16:creationId xmlns:a16="http://schemas.microsoft.com/office/drawing/2014/main" id="{4E3243E9-A665-0913-F4D5-33E5AE5A9EE9}"/>
                </a:ext>
              </a:extLst>
            </p:cNvPr>
            <p:cNvPicPr>
              <a:picLocks/>
            </p:cNvPicPr>
            <p:nvPr/>
          </p:nvPicPr>
          <p:blipFill>
            <a:blip r:embed="rId18">
              <a:extLst>
                <a:ext uri="{96DAC541-7B7A-43D3-8B79-37D633B846F1}">
                  <asvg:svgBlip xmlns:asvg="http://schemas.microsoft.com/office/drawing/2016/SVG/main" r:embed="rId19"/>
                </a:ext>
              </a:extLst>
            </a:blip>
            <a:srcRect t="-57989" b="-57989"/>
            <a:stretch/>
          </p:blipFill>
          <p:spPr>
            <a:xfrm>
              <a:off x="3670300" y="5715000"/>
              <a:ext cx="456392" cy="762000"/>
            </a:xfrm>
            <a:prstGeom prst="rect">
              <a:avLst/>
            </a:prstGeom>
          </p:spPr>
        </p:pic>
      </p:grpSp>
    </p:spTree>
    <p:extLst>
      <p:ext uri="{BB962C8B-B14F-4D97-AF65-F5344CB8AC3E}">
        <p14:creationId xmlns:p14="http://schemas.microsoft.com/office/powerpoint/2010/main" val="1218501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54" name="þK">
            <a:extLst>
              <a:ext uri="{FF2B5EF4-FFF2-40B4-BE49-F238E27FC236}">
                <a16:creationId xmlns:a16="http://schemas.microsoft.com/office/drawing/2014/main" id="{E575CFC1-9ABF-1EE4-24F6-EC1B6EFC190E}"/>
              </a:ext>
            </a:extLst>
          </p:cNvPr>
          <p:cNvGrpSpPr/>
          <p:nvPr/>
        </p:nvGrpSpPr>
        <p:grpSpPr>
          <a:xfrm>
            <a:off x="3427699" y="1116905"/>
            <a:ext cx="8509000" cy="5461000"/>
            <a:chOff x="3505200" y="1143000"/>
            <a:chExt cx="8509000" cy="5461000"/>
          </a:xfrm>
        </p:grpSpPr>
        <p:sp>
          <p:nvSpPr>
            <p:cNvPr id="422" name="þH#6" descr="1 1" title="|6|">
              <a:extLst>
                <a:ext uri="{FF2B5EF4-FFF2-40B4-BE49-F238E27FC236}">
                  <a16:creationId xmlns:a16="http://schemas.microsoft.com/office/drawing/2014/main" id="{3E63CFB7-2B04-28B6-4316-CD1A1D7F8906}"/>
                </a:ext>
              </a:extLst>
            </p:cNvPr>
            <p:cNvSpPr/>
            <p:nvPr/>
          </p:nvSpPr>
          <p:spPr>
            <a:xfrm>
              <a:off x="3568700" y="5689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20" name="þH#5" descr="1 1" title="|5|">
              <a:extLst>
                <a:ext uri="{FF2B5EF4-FFF2-40B4-BE49-F238E27FC236}">
                  <a16:creationId xmlns:a16="http://schemas.microsoft.com/office/drawing/2014/main" id="{E39E7C93-5080-40F6-CA4C-64E6AA44F4D5}"/>
                </a:ext>
              </a:extLst>
            </p:cNvPr>
            <p:cNvSpPr/>
            <p:nvPr/>
          </p:nvSpPr>
          <p:spPr>
            <a:xfrm>
              <a:off x="3568700" y="4800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18" name="þH#4" descr="1 1" title="|4|">
              <a:extLst>
                <a:ext uri="{FF2B5EF4-FFF2-40B4-BE49-F238E27FC236}">
                  <a16:creationId xmlns:a16="http://schemas.microsoft.com/office/drawing/2014/main" id="{6C22D69E-D5C5-241B-F5F0-B941BDC22297}"/>
                </a:ext>
              </a:extLst>
            </p:cNvPr>
            <p:cNvSpPr/>
            <p:nvPr/>
          </p:nvSpPr>
          <p:spPr>
            <a:xfrm>
              <a:off x="3568700" y="3911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16" name="þH#3" descr="1 1" title="|3|">
              <a:extLst>
                <a:ext uri="{FF2B5EF4-FFF2-40B4-BE49-F238E27FC236}">
                  <a16:creationId xmlns:a16="http://schemas.microsoft.com/office/drawing/2014/main" id="{697FB513-4140-5370-8075-4F97EB001AF1}"/>
                </a:ext>
              </a:extLst>
            </p:cNvPr>
            <p:cNvSpPr/>
            <p:nvPr/>
          </p:nvSpPr>
          <p:spPr>
            <a:xfrm>
              <a:off x="3568700" y="3022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14" name="þH#2" descr="1 1" title="|2|">
              <a:extLst>
                <a:ext uri="{FF2B5EF4-FFF2-40B4-BE49-F238E27FC236}">
                  <a16:creationId xmlns:a16="http://schemas.microsoft.com/office/drawing/2014/main" id="{8C468B61-6007-4EEB-F516-99416BF34133}"/>
                </a:ext>
              </a:extLst>
            </p:cNvPr>
            <p:cNvSpPr/>
            <p:nvPr/>
          </p:nvSpPr>
          <p:spPr>
            <a:xfrm>
              <a:off x="3568700" y="2133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12" name="þH#1" descr="1 1" title="|1|">
              <a:extLst>
                <a:ext uri="{FF2B5EF4-FFF2-40B4-BE49-F238E27FC236}">
                  <a16:creationId xmlns:a16="http://schemas.microsoft.com/office/drawing/2014/main" id="{E2098580-8F63-B585-E143-B59E17863251}"/>
                </a:ext>
              </a:extLst>
            </p:cNvPr>
            <p:cNvSpPr/>
            <p:nvPr/>
          </p:nvSpPr>
          <p:spPr>
            <a:xfrm>
              <a:off x="3568700" y="1244600"/>
              <a:ext cx="8382000" cy="8128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Calibri" panose="020F0502020204030204" pitchFamily="34" charset="0"/>
              </a:endParaRPr>
            </a:p>
          </p:txBody>
        </p:sp>
        <p:sp>
          <p:nvSpPr>
            <p:cNvPr id="441" name="þ&gt;25#6|S" title="þ\#1_6|6|||">
              <a:extLst>
                <a:ext uri="{FF2B5EF4-FFF2-40B4-BE49-F238E27FC236}">
                  <a16:creationId xmlns:a16="http://schemas.microsoft.com/office/drawing/2014/main" id="{090C6960-99D2-44B9-3D55-FBFFC27F913D}"/>
                </a:ext>
              </a:extLst>
            </p:cNvPr>
            <p:cNvSpPr>
              <a:spLocks/>
            </p:cNvSpPr>
            <p:nvPr/>
          </p:nvSpPr>
          <p:spPr>
            <a:xfrm>
              <a:off x="10916024" y="5689600"/>
              <a:ext cx="986118"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endParaRPr lang="it-IT" sz="900">
                <a:solidFill>
                  <a:schemeClr val="tx2">
                    <a:lumMod val="100000"/>
                  </a:schemeClr>
                </a:solidFill>
                <a:latin typeface="Arial" panose="020B0604020202020204" pitchFamily="34" charset="0"/>
              </a:endParaRPr>
            </a:p>
          </p:txBody>
        </p:sp>
        <p:sp>
          <p:nvSpPr>
            <p:cNvPr id="440" name="þ&gt;25#5|S" title="þ\#1_5|5|||">
              <a:extLst>
                <a:ext uri="{FF2B5EF4-FFF2-40B4-BE49-F238E27FC236}">
                  <a16:creationId xmlns:a16="http://schemas.microsoft.com/office/drawing/2014/main" id="{4B28EC9E-5563-6D88-A4C2-4D152484DBB8}"/>
                </a:ext>
              </a:extLst>
            </p:cNvPr>
            <p:cNvSpPr>
              <a:spLocks/>
            </p:cNvSpPr>
            <p:nvPr/>
          </p:nvSpPr>
          <p:spPr>
            <a:xfrm>
              <a:off x="3568700" y="4800600"/>
              <a:ext cx="986118"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439" name="þ&gt;25#4|S" title="þ\#1_4|4|||">
              <a:extLst>
                <a:ext uri="{FF2B5EF4-FFF2-40B4-BE49-F238E27FC236}">
                  <a16:creationId xmlns:a16="http://schemas.microsoft.com/office/drawing/2014/main" id="{6A6792F9-3E7F-B90F-CD79-6908E4416922}"/>
                </a:ext>
              </a:extLst>
            </p:cNvPr>
            <p:cNvSpPr>
              <a:spLocks/>
            </p:cNvSpPr>
            <p:nvPr/>
          </p:nvSpPr>
          <p:spPr>
            <a:xfrm>
              <a:off x="10916024" y="3911600"/>
              <a:ext cx="986118"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endParaRPr lang="it-IT" sz="900">
                <a:solidFill>
                  <a:schemeClr val="tx2">
                    <a:lumMod val="100000"/>
                  </a:schemeClr>
                </a:solidFill>
                <a:latin typeface="Arial" panose="020B0604020202020204" pitchFamily="34" charset="0"/>
              </a:endParaRPr>
            </a:p>
          </p:txBody>
        </p:sp>
        <p:sp>
          <p:nvSpPr>
            <p:cNvPr id="438" name="þ&gt;25#3|S" title="þ\#1_3|3|||">
              <a:extLst>
                <a:ext uri="{FF2B5EF4-FFF2-40B4-BE49-F238E27FC236}">
                  <a16:creationId xmlns:a16="http://schemas.microsoft.com/office/drawing/2014/main" id="{4952237C-8A75-35C2-AB06-B61E6C19505F}"/>
                </a:ext>
              </a:extLst>
            </p:cNvPr>
            <p:cNvSpPr>
              <a:spLocks/>
            </p:cNvSpPr>
            <p:nvPr/>
          </p:nvSpPr>
          <p:spPr>
            <a:xfrm>
              <a:off x="3568700" y="3022600"/>
              <a:ext cx="986118"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437" name="þ&gt;25#2|S" title="þ\#1_2|2|||">
              <a:extLst>
                <a:ext uri="{FF2B5EF4-FFF2-40B4-BE49-F238E27FC236}">
                  <a16:creationId xmlns:a16="http://schemas.microsoft.com/office/drawing/2014/main" id="{B6B5A3DB-012E-EBEF-D825-631A12C5D570}"/>
                </a:ext>
              </a:extLst>
            </p:cNvPr>
            <p:cNvSpPr>
              <a:spLocks/>
            </p:cNvSpPr>
            <p:nvPr/>
          </p:nvSpPr>
          <p:spPr>
            <a:xfrm>
              <a:off x="10916024" y="2133600"/>
              <a:ext cx="986118"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endParaRPr lang="it-IT" sz="900">
                <a:solidFill>
                  <a:schemeClr val="tx2">
                    <a:lumMod val="100000"/>
                  </a:schemeClr>
                </a:solidFill>
                <a:latin typeface="Arial" panose="020B0604020202020204" pitchFamily="34" charset="0"/>
              </a:endParaRPr>
            </a:p>
          </p:txBody>
        </p:sp>
        <p:sp>
          <p:nvSpPr>
            <p:cNvPr id="436" name="þ&gt;25#1|S" title="þ\#1_1|1|||">
              <a:extLst>
                <a:ext uri="{FF2B5EF4-FFF2-40B4-BE49-F238E27FC236}">
                  <a16:creationId xmlns:a16="http://schemas.microsoft.com/office/drawing/2014/main" id="{1D603C42-C35C-00F6-67D4-C9F9BD3B32FA}"/>
                </a:ext>
              </a:extLst>
            </p:cNvPr>
            <p:cNvSpPr>
              <a:spLocks/>
            </p:cNvSpPr>
            <p:nvPr/>
          </p:nvSpPr>
          <p:spPr>
            <a:xfrm>
              <a:off x="3568700" y="1244600"/>
              <a:ext cx="986118" cy="8128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59" name="þGY" hidden="1">
              <a:extLst>
                <a:ext uri="{FF2B5EF4-FFF2-40B4-BE49-F238E27FC236}">
                  <a16:creationId xmlns:a16="http://schemas.microsoft.com/office/drawing/2014/main" id="{F25283F5-F31F-CE25-6E3C-36C1EB1CB724}"/>
                </a:ext>
              </a:extLst>
            </p:cNvPr>
            <p:cNvSpPr/>
            <p:nvPr/>
          </p:nvSpPr>
          <p:spPr>
            <a:xfrm>
              <a:off x="3505200" y="1143000"/>
              <a:ext cx="12700" cy="12700"/>
            </a:xfrm>
            <a:prstGeom prst="rect">
              <a:avLst/>
            </a:prstGeom>
            <a:solidFill>
              <a:srgbClr val="D9D9D9">
                <a:lumMod val="100000"/>
              </a:srgbClr>
            </a:solidFill>
            <a:ln w="12700" cap="flat" cmpd="sng" algn="ctr">
              <a:solidFill>
                <a:schemeClr val="tx1">
                  <a:lumMod val="100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410" name="þO" descr="80#43.69228" hidden="1" title="1.830987">
              <a:extLst>
                <a:ext uri="{FF2B5EF4-FFF2-40B4-BE49-F238E27FC236}">
                  <a16:creationId xmlns:a16="http://schemas.microsoft.com/office/drawing/2014/main" id="{418073BC-262D-AED7-1936-0BB4F7D59AE2}"/>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F63E6740-2258-5ABE-BF34-71ADF9581F2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A749CF81-E9B0-29B6-F651-6CEF1D5D8966}"/>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11F683C6-E756-B14A-E2AB-787F0E7F3D31}"/>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D581C81C-6648-B80C-8B8B-8DC258E19C8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228E8FD7-5455-254D-8EB9-5649E6189785}"/>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BEAF6B38-788F-8ED3-88F1-F056062C12B6}"/>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80CAEDA2-7CC9-A9DE-AA45-0C0AC474322D}"/>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CEDA5267-94E6-EA93-13F5-00B66E6F9389}"/>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F5BE2BE4-1DB3-208D-AD26-3BDD3FF055AE}"/>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FABA7E38-4838-8480-4D00-8D2B8299D13F}"/>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E43E6AAD-4B79-981E-AAA1-2343F1172D3B}"/>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E3E6DB0F-BBEB-BD2B-38CD-FC4998EB3A3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3DDAAE41-934D-F06E-3CAE-F2FD9936CF1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7ADD5E08-0784-2711-3681-E134DB852C2B}"/>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6CBD88F1-1D3C-F241-2049-1543D7EB5E85}"/>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9347C47F-FBC6-F26F-946D-C6F3C6CEFBA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5D2186EA-0AD6-E2DA-8D2E-DC1C2CA394DC}"/>
                </a:ext>
              </a:extLst>
            </p:cNvPr>
            <p:cNvSpPr/>
            <p:nvPr/>
          </p:nvSpPr>
          <p:spPr>
            <a:xfrm>
              <a:off x="3505200" y="11430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1CAF15C9-7CD1-8062-48B3-09621F444EA3}"/>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FA45EE51-AD37-5672-FA58-E416400C5CC7}"/>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8511E03E-E1D9-C434-D38E-193C1A96A409}"/>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CA83C40B-5DDF-D6CB-4903-72E9672CDF35}"/>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3E5D8D0C-76B2-5AEB-8534-93992CB40EAB}"/>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2[þaþ]F113[þxþ]2[þaþ]F83[þxþ]N[þaþ]F142[þxþ]Y[þaþ]KB[þxþ]N[þaþ]F144[þxþ]N[þaþ]F82[þxþ]þPresentation[þaþ]F155[þxþ]N[þaþ]U1U75[þxþ]X[þaþ]U1U68[þxþ]Y[þaþ]U12[þxþ]1[þaþ]U11[þxþ]1[þaþ]U10[þxþ]V[þaþ]F141[þxþ]o1oþ[þaþ]F116[þxþ]1[þaþ]U15[þxþ]þ&gt;25þ&gt;24þ&gt;23þ&gt;22þ&gt;20þ&gt;21þ&gt;26[þaþ]þ&gt;24U3[þxþ]0.355469282488849[þaþ]MF52[þxþ]None[þaþ]D_I[þxþ]SubRowD[þaþ]þ&gt;22FT[þxþ]V[þaþ]þ&gt;21FT[þxþ]V[þaþ]þ&gt;21U12[þxþ]S[þaþ]þ&gt;21U19[þxþ]T[þaþ]þ&gt;21U21[þxþ]&gt;21[þaþ]þ&gt;21U22[þxþ]þNone[þaþ]þ&gt;21U68[þxþ]Y[þaþ]þ&gt;21U4[þxþ]0.236996080738787[þaþ]þ&gt;21U3[þxþ]0.600094759528012[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1[þaþ]F187[þxþ]6[þaþ]F167[þxþ]420[þaþ]F168[þxþ]660[þaþ]F169[þxþ]5[þaþ]F170[þxþ]5[þaþ]F156[þxþ]384[þaþ]F157[þxþ]0[þaþ]F158[þxþ]0[þaþ]U113[þxþ]Infinity[þaþ]U1U80[þxþ]-1[þaþ]U19[þxþ]0[þaþ]F_1[þxþ]0.192307692307692[þaþ]F_2[þxþ]0.192307692307692[þaþ]F_3[þxþ]0.192307692307692[þaþ]F_4[þxþ]0.192307692307692[þaþ]F_5[þxþ]0.153846153846154[þaþ]F135[þxþ]afd0a02842384b96ac3d64adb8e60135[þaþ]U1U81[þxþ]Y[þaþ]F192[þxþ]Y[þaþ]þ&gt;21U70[þxþ]TextStyle1[þaþ]þ&gt;21U62[þxþ]Y[þaþ]F190[þxþ]DoubleColorStyle1[þaþ]þ&gt;21U69[þxþ]N[þaþ]F_0[þxþ]0.177347930029178[þaþ]F166[þxþ]N[þaþ]F149[þxþ]InvertedTextStyle1[þaþ]þ&gt;21F148[þxþ]Topic[þaþ]F185[þxþ]296,898040771484[þaþ]F186[þxþ]383,500091552734[þaþ]U1U79[þxþ]0[þaþ]F184[þxþ]N[þaþ]U1U78[þxþ]50[þaþ]U110[þxþ]0[þaþ]U112[þxþ]NaN[þaþ]F84[þxþ]N[þaþ]F196[þxþ]L[þaþ]F195[þxþ]D[þaþ]F189[þxþ]N[þaþ]þ&gt;21F197[þxþ]Y[þaþ]þ&gt;21F198[þxþ]N[þaþ]F-3[þxþ]Template16[þaþ]F124[þxþ]6[þaþ]F_6[þxþ]0.0769230769230775[þaþ]F209[þxþ]55.07371[þaþ]F210[þxþ]129.1199[þaþ]þ&gt;24FT[þxþ]V[þaþ]OL[þxþ]1[þaþ]F222[þxþ]N[þaþ]F236[þxþ]AGENDA[þaþ]U114[þxþ]1[þaþ]þ&gt;21U84[þxþ]Y[þaþ]þ&gt;20F232[þxþ]Y[þaþ]þ&gt;20F233[þxþ]1[þaþ]þ&gt;20U12[þxþ]S[þaþ]þ&gt;20U19[þxþ]L[þaþ]þ&gt;20U10[þxþ]0[þaþ]þ&gt;20U9[þxþ]0[þaþ]þ&gt;20U3[þxþ]0.26888921809069[þaþ]þ&gt;20U4[þxþ]0.184417361665938[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0.124577200062607[þaþ]þ&gt;20FT[þxþ]V[þaþ]þ&gt;22U4[þxþ]0.149960731534022[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0.205967947598547[þaþ]þ&gt;23U4[þxþ]0.17641623957549[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304744217213808[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9.584091186523[þaþ]þ&gt;24U83[þxþ]41.8996849060059[þaþ]þ&gt;23VA[þxþ]N[þaþ]þ&gt;23U82[þxþ]123.749839782715[þaþ]þ&gt;23U83[þxþ]41.8996849060059[þaþ]þ&gt;22F193[þxþ]N[þaþ]þ&gt;22VA[þxþ]N[þaþ]þ&gt;20VA[þxþ]Y[þaþ]þ&gt;20U82[þxþ]174.057952880859[þaþ]þ&gt;20U83[þxþ]58.569450378418[þaþ]þ&gt;22F194[þxþ]N[þaþ]þ&gt;22U82[þxþ]46.5918884277344[þaþ]þ&gt;22U83[þxþ]41.8996849060059[þaþ]þ&gt;26FT[þxþ]V[þaþ]þ&gt;21F263[þxþ]7[þaþ]þ&gt;20F263[þxþ]7[þaþ]þ&gt;23F263[þxþ]7[þaþ]þ&gt;24F263[þxþ]7[þaþ]IF263[þxþ]0[þaþ]I_2F269[þxþ]-1[þaþ]I_2F264[þxþ]16[þaþ]I_2F265[þxþ]0,75[þaþ]F279[þxþ]23.2552[þaþ]F282[þxþ]277.9658[þaþ]F286[þxþ]Classic Color Palette[þaþ]F211[þxþ]N[þaþ]þ&gt;24U5[þxþ]0[þaþ]þ&gt;24U2[þxþ]0[þaþ]þ&gt;23U5[þxþ]0[þaþ]þ&gt;23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I_2F270[þxþ]-1[þaþ]I_2F266[þxþ]16[þaþ]I_2F267[þxþ]0[þaþ]F146[þxþ]0.138161818420445[þaþ]þ&gt;26U19[þxþ]P[þaþ]þ&gt;26U12[þxþ]S[þaþ]þ&gt;26U10[þxþ]0[þaþ]þ&gt;26U9[þxþ]0[þaþ]þ&gt;26U4[þxþ]1[þaþ]þ&gt;26U3[þxþ]0.117647058823529[þaþ]þ&gt;26U22[þxþ]þNone[þaþ]þ&gt;26U68[þxþ]Y[þaþ]þ&gt;26F173[þxþ]N[þaþ]þ&gt;26F179[þxþ]C[þaþ]þ&gt;26F176[þxþ]1[þaþ]þ&gt;26U26[þxþ]Picture Shape 1[þaþ]þ&gt;26U47[þxþ]Image[þaþ]þ&gt;26U69[þxþ]N[þaþ]þ&gt;26U601[þxþ]Template_banknotes.png[þaþ]þ&gt;26F263[þxþ]0[þaþ]þ&gt;26U602[þxþ]Template_diamond.png[þaþ]þ&gt;26U603[þxþ]Template_sign.png[þaþ]þ&gt;26U604[þxþ]Template_Xpeoplechat.png[þaþ]þ&gt;26U605[þxþ]Template_Xpeople.png[þaþ]þ&gt;26U606[þxþ]Template_Xpyramid.png[þaþ]U1U74[þxþ]Y[þaþ]þ&gt;25U19[þxþ]S[þaþ]þ&gt;25U12[þxþ]S[þaþ]þ&gt;25U10[þxþ]0[þaþ]þ&gt;25U9[þxþ]0[þaþ]þ&gt;25U3[þxþ]0.13453612217693[þaþ]þ&gt;25U4[þxþ]1[þaþ]þ&gt;25U22[þxþ]þNone[þaþ]þ&gt;25U68[þxþ]Y[þaþ]þ&gt;25F173[þxþ]Y[þaþ]þ&gt;25F179[þxþ]C[þaþ]þ&gt;25F176[þxþ]1[þaþ]þ&gt;25U26[þxþ]Shape 1[þaþ]þ&gt;25U47[þxþ]Image Background[þaþ]þ&gt;25U69[þxþ]N[þaþ]þ&gt;25F193[þxþ]þ&gt;26[þaþ]þ&gt;25VA[þxþ]Y[þaþ]þ&gt;25F206[þxþ]1[þaþ]þ&gt;25F207[þxþ]0[þaþ]þ&gt;25FT[þxþ]V[þaþ]F302[þxþ]0_Professional[þaþ]F300[þxþ]01_Agenda[þaþ]F301[þxþ]01_Standard[þaþ]þ&gt;25F194[þxþ]Y[þaþ]þ&gt;25U82[þxþ]50[þaþ]þ&gt;25U83[þxþ]41.8996849060059[þaþ]þ&gt;26U891[þxþ]N[þaþ]þ&gt;26U892[þxþ]N[þaþ]þ&gt;26U893[þxþ]N[þaþ]þ&gt;26U894[þxþ]N[þaþ]þ&gt;26U895[þxþ]N[þaþ]þ&gt;26U896[þxþ]N[þaþ]þ&gt;25F303[þxþ]75[þaþ]þ&gt;24F303[þxþ]52[þaþ]þ&gt;23F303[þxþ]54[þaþ]þ&gt;22F303[þxþ]56[þaþ]þ&gt;20F303[þxþ]58[þaþ]þ&gt;21F303[þxþ]64[þaþ]þ&gt;26F303[þxþ]76[þaþ]þ&gt;25F263[þxþ]0[þaþ]þ&gt;25U5[þxþ]0[þaþ]þ&gt;25U2[þxþ]0[þaþ]þ&gt;26U5[þxþ]5[þaþ]þ&gt;26U2[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DD12F649-8AD6-7DCF-C661-CC3D89BD0C22}"/>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  Hello ho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5A47946C-B8F3-2E93-2338-1F363888BE8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2499B209-0AA2-1E66-8AA7-E330CFC4B32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364" name="þ-25" hidden="1">
              <a:extLst>
                <a:ext uri="{FF2B5EF4-FFF2-40B4-BE49-F238E27FC236}">
                  <a16:creationId xmlns:a16="http://schemas.microsoft.com/office/drawing/2014/main" id="{1DE24B1A-30BE-0089-4043-2A8D00F5E3B9}"/>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800">
                <a:solidFill>
                  <a:schemeClr val="tx2">
                    <a:lumMod val="100000"/>
                  </a:schemeClr>
                </a:solidFill>
                <a:latin typeface="Arial" panose="020B0604020202020204" pitchFamily="34" charset="0"/>
              </a:endParaRPr>
            </a:p>
          </p:txBody>
        </p:sp>
        <p:sp>
          <p:nvSpPr>
            <p:cNvPr id="408" name="þ-26" hidden="1">
              <a:extLst>
                <a:ext uri="{FF2B5EF4-FFF2-40B4-BE49-F238E27FC236}">
                  <a16:creationId xmlns:a16="http://schemas.microsoft.com/office/drawing/2014/main" id="{C5023F5C-3A8E-CFBC-C75C-74C81653380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Aptos" panose="020B0004020202020204" pitchFamily="34" charset="0"/>
              </a:endParaRPr>
            </a:p>
          </p:txBody>
        </p:sp>
        <p:sp>
          <p:nvSpPr>
            <p:cNvPr id="292" name="þC" hidden="1">
              <a:extLst>
                <a:ext uri="{FF2B5EF4-FFF2-40B4-BE49-F238E27FC236}">
                  <a16:creationId xmlns:a16="http://schemas.microsoft.com/office/drawing/2014/main" id="{00552895-3F59-7AD9-0573-18030DE1B72F}"/>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outerShdw blurRad="63500" dist="254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70" name="þ&gt;24L" hidden="1" title="S">
              <a:extLst>
                <a:ext uri="{FF2B5EF4-FFF2-40B4-BE49-F238E27FC236}">
                  <a16:creationId xmlns:a16="http://schemas.microsoft.com/office/drawing/2014/main" id="{21EDE9FD-1FA3-CE1E-7F21-B0C2B4D566C4}"/>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72" name="þ&gt;24à" hidden="1" title="S">
              <a:extLst>
                <a:ext uri="{FF2B5EF4-FFF2-40B4-BE49-F238E27FC236}">
                  <a16:creationId xmlns:a16="http://schemas.microsoft.com/office/drawing/2014/main" id="{33485E31-B0C3-E64F-6629-F6FD9AEFE97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78" name="þ&gt;23L" hidden="1" title="S">
              <a:extLst>
                <a:ext uri="{FF2B5EF4-FFF2-40B4-BE49-F238E27FC236}">
                  <a16:creationId xmlns:a16="http://schemas.microsoft.com/office/drawing/2014/main" id="{A577AB1A-862A-19BE-8638-752D8C3CD187}"/>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0" name="þ&gt;23à" hidden="1" title="S">
              <a:extLst>
                <a:ext uri="{FF2B5EF4-FFF2-40B4-BE49-F238E27FC236}">
                  <a16:creationId xmlns:a16="http://schemas.microsoft.com/office/drawing/2014/main" id="{7E5EC168-56FD-856E-D94F-2960E3E6FF99}"/>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6" name="þ&gt;22L" hidden="1" title="S">
              <a:extLst>
                <a:ext uri="{FF2B5EF4-FFF2-40B4-BE49-F238E27FC236}">
                  <a16:creationId xmlns:a16="http://schemas.microsoft.com/office/drawing/2014/main" id="{A314CD9A-BBD7-826F-3D5B-34112255EBD3}"/>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8" name="þ&gt;22à" hidden="1" title="S">
              <a:extLst>
                <a:ext uri="{FF2B5EF4-FFF2-40B4-BE49-F238E27FC236}">
                  <a16:creationId xmlns:a16="http://schemas.microsoft.com/office/drawing/2014/main" id="{8D4DE26F-4288-7D54-B2A7-B3236EE973D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94" name="þ&gt;20L" hidden="1" title="S">
              <a:extLst>
                <a:ext uri="{FF2B5EF4-FFF2-40B4-BE49-F238E27FC236}">
                  <a16:creationId xmlns:a16="http://schemas.microsoft.com/office/drawing/2014/main" id="{C8FE92B1-D9CC-04BF-C063-D2431025B25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96" name="þ&gt;20à" hidden="1" title="S">
              <a:extLst>
                <a:ext uri="{FF2B5EF4-FFF2-40B4-BE49-F238E27FC236}">
                  <a16:creationId xmlns:a16="http://schemas.microsoft.com/office/drawing/2014/main" id="{C8ADE64A-381D-56F4-66A5-F5B6E891669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66" name="þ&gt;24" hidden="1" title="S">
              <a:extLst>
                <a:ext uri="{FF2B5EF4-FFF2-40B4-BE49-F238E27FC236}">
                  <a16:creationId xmlns:a16="http://schemas.microsoft.com/office/drawing/2014/main" id="{74BE0528-E7DB-A7ED-4396-9FCC0FF132E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368" name="þ-24" hidden="1">
              <a:extLst>
                <a:ext uri="{FF2B5EF4-FFF2-40B4-BE49-F238E27FC236}">
                  <a16:creationId xmlns:a16="http://schemas.microsoft.com/office/drawing/2014/main" id="{FDCD49B2-DFFF-F91A-763F-22AD5218EC5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74" name="þ&gt;23" hidden="1" title="S">
              <a:extLst>
                <a:ext uri="{FF2B5EF4-FFF2-40B4-BE49-F238E27FC236}">
                  <a16:creationId xmlns:a16="http://schemas.microsoft.com/office/drawing/2014/main" id="{2CA98E6B-3D90-93D3-A253-64F3EDC0A57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a:solidFill>
                  <a:schemeClr val="tx2">
                    <a:lumMod val="100000"/>
                  </a:schemeClr>
                </a:solidFill>
                <a:latin typeface="Arial" panose="020B0604020202020204" pitchFamily="34" charset="0"/>
              </a:endParaRPr>
            </a:p>
          </p:txBody>
        </p:sp>
        <p:sp>
          <p:nvSpPr>
            <p:cNvPr id="376" name="þ-23" hidden="1">
              <a:extLst>
                <a:ext uri="{FF2B5EF4-FFF2-40B4-BE49-F238E27FC236}">
                  <a16:creationId xmlns:a16="http://schemas.microsoft.com/office/drawing/2014/main" id="{6359EF9F-80E0-6CD1-4E40-4D12016FAD9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82" name="þ&gt;22" hidden="1" title="S">
              <a:extLst>
                <a:ext uri="{FF2B5EF4-FFF2-40B4-BE49-F238E27FC236}">
                  <a16:creationId xmlns:a16="http://schemas.microsoft.com/office/drawing/2014/main" id="{2C20FCE5-90A4-8DF1-6F08-247586342D2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2">
                    <a:lumMod val="100000"/>
                  </a:schemeClr>
                </a:solidFill>
                <a:latin typeface="Arial" panose="020B0604020202020204" pitchFamily="34" charset="0"/>
              </a:endParaRPr>
            </a:p>
          </p:txBody>
        </p:sp>
        <p:sp>
          <p:nvSpPr>
            <p:cNvPr id="384" name="þ-22" hidden="1">
              <a:extLst>
                <a:ext uri="{FF2B5EF4-FFF2-40B4-BE49-F238E27FC236}">
                  <a16:creationId xmlns:a16="http://schemas.microsoft.com/office/drawing/2014/main" id="{4AF72030-7390-1B2E-ADEF-9A94A027E713}"/>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90" name="þ&gt;20" hidden="1" title="S">
              <a:extLst>
                <a:ext uri="{FF2B5EF4-FFF2-40B4-BE49-F238E27FC236}">
                  <a16:creationId xmlns:a16="http://schemas.microsoft.com/office/drawing/2014/main" id="{E2BBD8B7-F7B9-60E8-3482-FAE4D221CA25}"/>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endParaRPr lang="it-IT" sz="1600">
                <a:solidFill>
                  <a:schemeClr val="tx2">
                    <a:lumMod val="100000"/>
                  </a:schemeClr>
                </a:solidFill>
                <a:latin typeface="Arial" panose="020B0604020202020204" pitchFamily="34" charset="0"/>
              </a:endParaRPr>
            </a:p>
          </p:txBody>
        </p:sp>
        <p:sp>
          <p:nvSpPr>
            <p:cNvPr id="392" name="þ-20" hidden="1">
              <a:extLst>
                <a:ext uri="{FF2B5EF4-FFF2-40B4-BE49-F238E27FC236}">
                  <a16:creationId xmlns:a16="http://schemas.microsoft.com/office/drawing/2014/main" id="{5876E708-765D-812C-F779-701DF589DD9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296" name="þZ6" hidden="1">
              <a:extLst>
                <a:ext uri="{FF2B5EF4-FFF2-40B4-BE49-F238E27FC236}">
                  <a16:creationId xmlns:a16="http://schemas.microsoft.com/office/drawing/2014/main" id="{0182DD6F-046C-AFA2-CB3D-E5B95CA623F2}"/>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52" name="þU2" hidden="1">
              <a:extLst>
                <a:ext uri="{FF2B5EF4-FFF2-40B4-BE49-F238E27FC236}">
                  <a16:creationId xmlns:a16="http://schemas.microsoft.com/office/drawing/2014/main" id="{B21CDF65-7D34-A6A0-BC91-029D02C336A3}"/>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70" name="þF" descr="12632256" hidden="1">
              <a:extLst>
                <a:ext uri="{FF2B5EF4-FFF2-40B4-BE49-F238E27FC236}">
                  <a16:creationId xmlns:a16="http://schemas.microsoft.com/office/drawing/2014/main" id="{78F2EC2B-F59B-D283-51BE-99E5A06F41C0}"/>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68" name="þX" hidden="1">
              <a:extLst>
                <a:ext uri="{FF2B5EF4-FFF2-40B4-BE49-F238E27FC236}">
                  <a16:creationId xmlns:a16="http://schemas.microsoft.com/office/drawing/2014/main" id="{D51A2C09-1DC4-E192-DA05-2B8316F857D2}"/>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noAutofit/>
            </a:bodyPr>
            <a:lstStyle/>
            <a:p>
              <a:pPr>
                <a:buSzPct val="100000"/>
              </a:pPr>
              <a:endParaRPr lang="it-IT" b="1">
                <a:solidFill>
                  <a:schemeClr val="tx2">
                    <a:lumMod val="100000"/>
                  </a:schemeClr>
                </a:solidFill>
                <a:latin typeface="Verdana" panose="020B0604030504040204" pitchFamily="34" charset="0"/>
              </a:endParaRPr>
            </a:p>
          </p:txBody>
        </p:sp>
        <p:sp>
          <p:nvSpPr>
            <p:cNvPr id="398" name="þ&gt;21" hidden="1" title="S">
              <a:extLst>
                <a:ext uri="{FF2B5EF4-FFF2-40B4-BE49-F238E27FC236}">
                  <a16:creationId xmlns:a16="http://schemas.microsoft.com/office/drawing/2014/main" id="{BD384FA8-A006-5262-8AD7-9F32D35B4FB6}"/>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1600">
                <a:solidFill>
                  <a:srgbClr val="002060">
                    <a:lumMod val="100000"/>
                  </a:srgbClr>
                </a:solidFill>
                <a:latin typeface="Arial" panose="020B0604020202020204" pitchFamily="34" charset="0"/>
              </a:endParaRPr>
            </a:p>
          </p:txBody>
        </p:sp>
        <p:sp>
          <p:nvSpPr>
            <p:cNvPr id="400" name="þ-21" hidden="1">
              <a:extLst>
                <a:ext uri="{FF2B5EF4-FFF2-40B4-BE49-F238E27FC236}">
                  <a16:creationId xmlns:a16="http://schemas.microsoft.com/office/drawing/2014/main" id="{B6008BC9-9FFA-79D7-0EEF-B0EB8C47CEE9}"/>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317" name="þZA" hidden="1">
              <a:extLst>
                <a:ext uri="{FF2B5EF4-FFF2-40B4-BE49-F238E27FC236}">
                  <a16:creationId xmlns:a16="http://schemas.microsoft.com/office/drawing/2014/main" id="{E00169B3-EEF1-9005-3F35-FCA5246E589D}"/>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cxnSp>
          <p:nvCxnSpPr>
            <p:cNvPr id="315" name="þZ5" hidden="1">
              <a:extLst>
                <a:ext uri="{FF2B5EF4-FFF2-40B4-BE49-F238E27FC236}">
                  <a16:creationId xmlns:a16="http://schemas.microsoft.com/office/drawing/2014/main" id="{24BF6179-F1AB-7CBB-6EA7-A4F45948CBFB}"/>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2A064164-7A88-2D0A-3003-DA79F206931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03D746D5-0BA5-50A6-CC6C-CA8A36DB1641}"/>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BF981A5D-775D-509E-35FF-2EFEF9CB2651}"/>
                </a:ext>
              </a:extLst>
            </p:cNvPr>
            <p:cNvSpPr/>
            <p:nvPr/>
          </p:nvSpPr>
          <p:spPr>
            <a:xfrm>
              <a:off x="3695700" y="1333500"/>
              <a:ext cx="12700" cy="12700"/>
            </a:xfrm>
            <a:prstGeom prst="rect">
              <a:avLst/>
            </a:prstGeom>
            <a:solidFill>
              <a:schemeClr val="bg1">
                <a:lumMod val="100000"/>
              </a:schemeClr>
            </a:solidFill>
            <a:ln w="12700" cap="flat" cmpd="sng" algn="ctr">
              <a:noFill/>
              <a:prstDash val="solid"/>
              <a:miter lim="800000"/>
              <a:headEnd type="none" w="med" len="med"/>
              <a:tailEnd type="none" w="med" len="med"/>
            </a:ln>
            <a:effectLst>
              <a:outerShdw blurRad="63500" dist="50800" dir="2700003" rotWithShape="0">
                <a:srgbClr val="000000">
                  <a:alpha val="25000"/>
                </a:srgbClr>
              </a:outerShdw>
            </a:effectLst>
            <a:extLst>
              <a:ext uri="{91240B29-F687-4F45-9708-019B960494DF}">
                <a14:hiddenLine xmlns:a14="http://schemas.microsoft.com/office/drawing/2010/main" w="12700" cap="flat" cmpd="sng" algn="ctr">
                  <a:solidFill>
                    <a:srgbClr val="FFFFFF">
                      <a:lumMod val="10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238" name="þà" hidden="1">
              <a:extLst>
                <a:ext uri="{FF2B5EF4-FFF2-40B4-BE49-F238E27FC236}">
                  <a16:creationId xmlns:a16="http://schemas.microsoft.com/office/drawing/2014/main" id="{A363458F-D3BC-2230-9849-4ABC72ED504A}"/>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Arial" panose="020B0604020202020204" pitchFamily="34" charset="0"/>
              </a:endParaRPr>
            </a:p>
          </p:txBody>
        </p:sp>
        <p:sp>
          <p:nvSpPr>
            <p:cNvPr id="235" name="þ§" hidden="1">
              <a:extLst>
                <a:ext uri="{FF2B5EF4-FFF2-40B4-BE49-F238E27FC236}">
                  <a16:creationId xmlns:a16="http://schemas.microsoft.com/office/drawing/2014/main" id="{62C12AE1-C149-C92A-D158-9987548D847C}"/>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Arial" panose="020B0604020202020204" pitchFamily="34" charset="0"/>
              </a:endParaRPr>
            </a:p>
          </p:txBody>
        </p:sp>
        <p:sp>
          <p:nvSpPr>
            <p:cNvPr id="402" name="þ&gt;21L" hidden="1" title="S">
              <a:extLst>
                <a:ext uri="{FF2B5EF4-FFF2-40B4-BE49-F238E27FC236}">
                  <a16:creationId xmlns:a16="http://schemas.microsoft.com/office/drawing/2014/main" id="{FC1DE5D4-CB92-AE85-7C64-506E29E2F23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404" name="þ&gt;21à" hidden="1" title="S">
              <a:extLst>
                <a:ext uri="{FF2B5EF4-FFF2-40B4-BE49-F238E27FC236}">
                  <a16:creationId xmlns:a16="http://schemas.microsoft.com/office/drawing/2014/main" id="{469DFBA0-9ADA-08AC-A46B-493564021C6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Calibri" panose="020F0502020204030204" pitchFamily="34" charset="0"/>
              </a:endParaRPr>
            </a:p>
          </p:txBody>
        </p:sp>
        <p:sp>
          <p:nvSpPr>
            <p:cNvPr id="362" name="þ&gt;25" hidden="1" title="S">
              <a:extLst>
                <a:ext uri="{FF2B5EF4-FFF2-40B4-BE49-F238E27FC236}">
                  <a16:creationId xmlns:a16="http://schemas.microsoft.com/office/drawing/2014/main" id="{73D17322-3B0D-104D-76B9-CE330E60A59C}"/>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Arial" panose="020B0604020202020204" pitchFamily="34" charset="0"/>
              </a:endParaRPr>
            </a:p>
          </p:txBody>
        </p:sp>
        <p:sp>
          <p:nvSpPr>
            <p:cNvPr id="406" name="þ&gt;26" hidden="1" title="S">
              <a:extLst>
                <a:ext uri="{FF2B5EF4-FFF2-40B4-BE49-F238E27FC236}">
                  <a16:creationId xmlns:a16="http://schemas.microsoft.com/office/drawing/2014/main" id="{9937B5AD-48B3-9BAE-56B5-C003818F22BF}"/>
                </a:ext>
              </a:extLst>
            </p:cNvPr>
            <p:cNvSpPr>
              <a:spLocks/>
            </p:cNvSpPr>
            <p:nvPr/>
          </p:nvSpPr>
          <p:spPr>
            <a:xfrm>
              <a:off x="3695700" y="1333500"/>
              <a:ext cx="12700" cy="12700"/>
            </a:xfrm>
            <a:prstGeom prst="rect">
              <a:avLst/>
            </a:pr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Aptos" panose="020B0004020202020204" pitchFamily="34" charset="0"/>
              </a:endParaRPr>
            </a:p>
          </p:txBody>
        </p:sp>
        <p:sp>
          <p:nvSpPr>
            <p:cNvPr id="360" name="þZ7" hidden="1">
              <a:extLst>
                <a:ext uri="{FF2B5EF4-FFF2-40B4-BE49-F238E27FC236}">
                  <a16:creationId xmlns:a16="http://schemas.microsoft.com/office/drawing/2014/main" id="{09B86292-688E-2B64-6F0E-2C8E04B0DEF9}"/>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Calibri" panose="020F0502020204030204" pitchFamily="34" charset="0"/>
              </a:endParaRPr>
            </a:p>
          </p:txBody>
        </p:sp>
        <p:sp>
          <p:nvSpPr>
            <p:cNvPr id="442" name="þ&gt;21#1|T" title="þ\#1_1|1||&gt;21|">
              <a:extLst>
                <a:ext uri="{FF2B5EF4-FFF2-40B4-BE49-F238E27FC236}">
                  <a16:creationId xmlns:a16="http://schemas.microsoft.com/office/drawing/2014/main" id="{79EC82FF-6D36-5023-6FF9-5377471ADC3B}"/>
                </a:ext>
              </a:extLst>
            </p:cNvPr>
            <p:cNvSpPr>
              <a:spLocks/>
            </p:cNvSpPr>
            <p:nvPr/>
          </p:nvSpPr>
          <p:spPr>
            <a:xfrm>
              <a:off x="4618318" y="1244600"/>
              <a:ext cx="50299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rgbClr val="002060">
                      <a:lumMod val="100000"/>
                    </a:srgbClr>
                  </a:solidFill>
                  <a:latin typeface="Arial" panose="020B0604020202020204" pitchFamily="34" charset="0"/>
                </a:rPr>
                <a:t>Placeholder</a:t>
              </a:r>
            </a:p>
          </p:txBody>
        </p:sp>
        <p:sp>
          <p:nvSpPr>
            <p:cNvPr id="443" name="þ&gt;21#2|T" title="þ\#1_2|2||&gt;21|">
              <a:extLst>
                <a:ext uri="{FF2B5EF4-FFF2-40B4-BE49-F238E27FC236}">
                  <a16:creationId xmlns:a16="http://schemas.microsoft.com/office/drawing/2014/main" id="{1D765904-E3DF-6563-EFC1-0B1CC5FA97F9}"/>
                </a:ext>
              </a:extLst>
            </p:cNvPr>
            <p:cNvSpPr>
              <a:spLocks/>
            </p:cNvSpPr>
            <p:nvPr/>
          </p:nvSpPr>
          <p:spPr>
            <a:xfrm>
              <a:off x="5822529" y="2133600"/>
              <a:ext cx="50299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rgbClr val="002060">
                      <a:lumMod val="100000"/>
                    </a:srgbClr>
                  </a:solidFill>
                  <a:latin typeface="Arial" panose="020B0604020202020204" pitchFamily="34" charset="0"/>
                </a:rPr>
                <a:t>Placeholder</a:t>
              </a:r>
            </a:p>
          </p:txBody>
        </p:sp>
        <p:sp>
          <p:nvSpPr>
            <p:cNvPr id="444" name="þ&gt;21#3|T" title="þ\#1_3|3||&gt;21|">
              <a:extLst>
                <a:ext uri="{FF2B5EF4-FFF2-40B4-BE49-F238E27FC236}">
                  <a16:creationId xmlns:a16="http://schemas.microsoft.com/office/drawing/2014/main" id="{800A100A-78D4-2FDC-1BA5-16235F74D263}"/>
                </a:ext>
              </a:extLst>
            </p:cNvPr>
            <p:cNvSpPr>
              <a:spLocks/>
            </p:cNvSpPr>
            <p:nvPr/>
          </p:nvSpPr>
          <p:spPr>
            <a:xfrm>
              <a:off x="4618318" y="3022600"/>
              <a:ext cx="50299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rgbClr val="002060">
                      <a:lumMod val="100000"/>
                    </a:srgbClr>
                  </a:solidFill>
                  <a:latin typeface="Arial" panose="020B0604020202020204" pitchFamily="34" charset="0"/>
                </a:rPr>
                <a:t>Placeholder</a:t>
              </a:r>
            </a:p>
          </p:txBody>
        </p:sp>
        <p:sp>
          <p:nvSpPr>
            <p:cNvPr id="445" name="þ&gt;21#4|T" title="þ\#1_4|4||&gt;21|">
              <a:extLst>
                <a:ext uri="{FF2B5EF4-FFF2-40B4-BE49-F238E27FC236}">
                  <a16:creationId xmlns:a16="http://schemas.microsoft.com/office/drawing/2014/main" id="{78638EBD-ED53-07BC-8F6A-513C972A393F}"/>
                </a:ext>
              </a:extLst>
            </p:cNvPr>
            <p:cNvSpPr>
              <a:spLocks/>
            </p:cNvSpPr>
            <p:nvPr/>
          </p:nvSpPr>
          <p:spPr>
            <a:xfrm>
              <a:off x="5822529" y="3911600"/>
              <a:ext cx="50299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rgbClr val="002060">
                      <a:lumMod val="100000"/>
                    </a:srgbClr>
                  </a:solidFill>
                  <a:latin typeface="Arial" panose="020B0604020202020204" pitchFamily="34" charset="0"/>
                </a:rPr>
                <a:t>Placeholder</a:t>
              </a:r>
            </a:p>
          </p:txBody>
        </p:sp>
        <p:sp>
          <p:nvSpPr>
            <p:cNvPr id="446" name="þ&gt;21#5|T" title="þ\#1_5|5||&gt;21|">
              <a:extLst>
                <a:ext uri="{FF2B5EF4-FFF2-40B4-BE49-F238E27FC236}">
                  <a16:creationId xmlns:a16="http://schemas.microsoft.com/office/drawing/2014/main" id="{3366E68F-302A-B0B9-0E3B-BE68B7F19099}"/>
                </a:ext>
              </a:extLst>
            </p:cNvPr>
            <p:cNvSpPr>
              <a:spLocks/>
            </p:cNvSpPr>
            <p:nvPr/>
          </p:nvSpPr>
          <p:spPr>
            <a:xfrm>
              <a:off x="4618318" y="4800600"/>
              <a:ext cx="50299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r>
                <a:rPr lang="it-IT" sz="1600">
                  <a:solidFill>
                    <a:srgbClr val="002060">
                      <a:lumMod val="100000"/>
                    </a:srgbClr>
                  </a:solidFill>
                  <a:latin typeface="Arial" panose="020B0604020202020204" pitchFamily="34" charset="0"/>
                </a:rPr>
                <a:t>Placeholder</a:t>
              </a:r>
            </a:p>
          </p:txBody>
        </p:sp>
        <p:sp>
          <p:nvSpPr>
            <p:cNvPr id="447" name="þ&gt;21#6|T" title="þ\#1_6|6||&gt;21|">
              <a:extLst>
                <a:ext uri="{FF2B5EF4-FFF2-40B4-BE49-F238E27FC236}">
                  <a16:creationId xmlns:a16="http://schemas.microsoft.com/office/drawing/2014/main" id="{4FAAFD5F-33E3-0402-940C-56C5FAC2A3D6}"/>
                </a:ext>
              </a:extLst>
            </p:cNvPr>
            <p:cNvSpPr>
              <a:spLocks/>
            </p:cNvSpPr>
            <p:nvPr/>
          </p:nvSpPr>
          <p:spPr>
            <a:xfrm>
              <a:off x="5822529" y="5689600"/>
              <a:ext cx="5029994"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r">
                <a:buSzPct val="100000"/>
              </a:pPr>
              <a:r>
                <a:rPr lang="it-IT" sz="1600">
                  <a:solidFill>
                    <a:srgbClr val="002060">
                      <a:lumMod val="100000"/>
                    </a:srgbClr>
                  </a:solidFill>
                  <a:latin typeface="Arial" panose="020B0604020202020204" pitchFamily="34" charset="0"/>
                </a:rPr>
                <a:t>		Hello ho</a:t>
              </a:r>
            </a:p>
          </p:txBody>
        </p:sp>
        <p:sp>
          <p:nvSpPr>
            <p:cNvPr id="448" name="þ&gt;20#1|L" title="þ\#1_1|1||&gt;20|">
              <a:extLst>
                <a:ext uri="{FF2B5EF4-FFF2-40B4-BE49-F238E27FC236}">
                  <a16:creationId xmlns:a16="http://schemas.microsoft.com/office/drawing/2014/main" id="{8D89A41C-4B8F-30DF-08B6-D266EB0E8A6A}"/>
                </a:ext>
              </a:extLst>
            </p:cNvPr>
            <p:cNvSpPr>
              <a:spLocks/>
            </p:cNvSpPr>
            <p:nvPr/>
          </p:nvSpPr>
          <p:spPr>
            <a:xfrm>
              <a:off x="9648312" y="1244600"/>
              <a:ext cx="2253829"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Arial" panose="020B0604020202020204" pitchFamily="34" charset="0"/>
                </a:rPr>
                <a:t>09:00-10:00</a:t>
              </a:r>
            </a:p>
          </p:txBody>
        </p:sp>
        <p:sp>
          <p:nvSpPr>
            <p:cNvPr id="449" name="þ&gt;20#2|L" title="þ\#1_2|2||&gt;20|">
              <a:extLst>
                <a:ext uri="{FF2B5EF4-FFF2-40B4-BE49-F238E27FC236}">
                  <a16:creationId xmlns:a16="http://schemas.microsoft.com/office/drawing/2014/main" id="{7A6C8251-2BC3-429A-39F4-EEF9C6F4F61A}"/>
                </a:ext>
              </a:extLst>
            </p:cNvPr>
            <p:cNvSpPr>
              <a:spLocks/>
            </p:cNvSpPr>
            <p:nvPr/>
          </p:nvSpPr>
          <p:spPr>
            <a:xfrm>
              <a:off x="3568700" y="2133600"/>
              <a:ext cx="2253829"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600">
                  <a:solidFill>
                    <a:schemeClr val="tx2">
                      <a:lumMod val="100000"/>
                    </a:schemeClr>
                  </a:solidFill>
                  <a:latin typeface="Arial" panose="020B0604020202020204" pitchFamily="34" charset="0"/>
                </a:rPr>
                <a:t>10:00-11:00</a:t>
              </a:r>
            </a:p>
          </p:txBody>
        </p:sp>
        <p:sp>
          <p:nvSpPr>
            <p:cNvPr id="450" name="þ&gt;20#3|L" title="þ\#1_3|3||&gt;20|">
              <a:extLst>
                <a:ext uri="{FF2B5EF4-FFF2-40B4-BE49-F238E27FC236}">
                  <a16:creationId xmlns:a16="http://schemas.microsoft.com/office/drawing/2014/main" id="{5B994C87-F4FA-A57B-1426-CB8B7E3C8C28}"/>
                </a:ext>
              </a:extLst>
            </p:cNvPr>
            <p:cNvSpPr>
              <a:spLocks/>
            </p:cNvSpPr>
            <p:nvPr/>
          </p:nvSpPr>
          <p:spPr>
            <a:xfrm>
              <a:off x="9648312" y="3022600"/>
              <a:ext cx="2253829"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Arial" panose="020B0604020202020204" pitchFamily="34" charset="0"/>
                </a:rPr>
                <a:t>11:00-12:00</a:t>
              </a:r>
            </a:p>
          </p:txBody>
        </p:sp>
        <p:sp>
          <p:nvSpPr>
            <p:cNvPr id="451" name="þ&gt;20#4|L" title="þ\#1_4|4||&gt;20|">
              <a:extLst>
                <a:ext uri="{FF2B5EF4-FFF2-40B4-BE49-F238E27FC236}">
                  <a16:creationId xmlns:a16="http://schemas.microsoft.com/office/drawing/2014/main" id="{D17F2C96-34D5-84D0-418F-5FC05C7E811C}"/>
                </a:ext>
              </a:extLst>
            </p:cNvPr>
            <p:cNvSpPr>
              <a:spLocks/>
            </p:cNvSpPr>
            <p:nvPr/>
          </p:nvSpPr>
          <p:spPr>
            <a:xfrm>
              <a:off x="3568700" y="3911600"/>
              <a:ext cx="2253829"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600">
                  <a:solidFill>
                    <a:schemeClr val="tx2">
                      <a:lumMod val="100000"/>
                    </a:schemeClr>
                  </a:solidFill>
                  <a:latin typeface="Arial" panose="020B0604020202020204" pitchFamily="34" charset="0"/>
                </a:rPr>
                <a:t>12:00-13:00</a:t>
              </a:r>
            </a:p>
          </p:txBody>
        </p:sp>
        <p:sp>
          <p:nvSpPr>
            <p:cNvPr id="452" name="þ&gt;20#5|L" title="þ\#1_5|5||&gt;20|">
              <a:extLst>
                <a:ext uri="{FF2B5EF4-FFF2-40B4-BE49-F238E27FC236}">
                  <a16:creationId xmlns:a16="http://schemas.microsoft.com/office/drawing/2014/main" id="{431B415F-656B-5C23-4721-0E0EC2C99A48}"/>
                </a:ext>
              </a:extLst>
            </p:cNvPr>
            <p:cNvSpPr>
              <a:spLocks/>
            </p:cNvSpPr>
            <p:nvPr/>
          </p:nvSpPr>
          <p:spPr>
            <a:xfrm>
              <a:off x="9648312" y="4800600"/>
              <a:ext cx="2253829"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buSzPct val="100000"/>
              </a:pPr>
              <a:r>
                <a:rPr lang="it-IT" sz="1600">
                  <a:solidFill>
                    <a:schemeClr val="tx2">
                      <a:lumMod val="100000"/>
                    </a:schemeClr>
                  </a:solidFill>
                  <a:latin typeface="Arial" panose="020B0604020202020204" pitchFamily="34" charset="0"/>
                </a:rPr>
                <a:t>13:00-14:00</a:t>
              </a:r>
            </a:p>
          </p:txBody>
        </p:sp>
        <p:sp>
          <p:nvSpPr>
            <p:cNvPr id="453" name="þ&gt;20#6|L" title="þ\#1_6|6||&gt;20|">
              <a:extLst>
                <a:ext uri="{FF2B5EF4-FFF2-40B4-BE49-F238E27FC236}">
                  <a16:creationId xmlns:a16="http://schemas.microsoft.com/office/drawing/2014/main" id="{CF17F422-6DB3-D0CC-1D6A-50E838188BC5}"/>
                </a:ext>
              </a:extLst>
            </p:cNvPr>
            <p:cNvSpPr>
              <a:spLocks/>
            </p:cNvSpPr>
            <p:nvPr/>
          </p:nvSpPr>
          <p:spPr>
            <a:xfrm>
              <a:off x="3568700" y="5689600"/>
              <a:ext cx="2253829" cy="8128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buSzPct val="100000"/>
              </a:pPr>
              <a:r>
                <a:rPr lang="it-IT" sz="1600">
                  <a:solidFill>
                    <a:schemeClr val="tx2">
                      <a:lumMod val="100000"/>
                    </a:schemeClr>
                  </a:solidFill>
                  <a:latin typeface="Arial" panose="020B0604020202020204" pitchFamily="34" charset="0"/>
                </a:rPr>
                <a:t>14:00-15:00</a:t>
              </a:r>
            </a:p>
          </p:txBody>
        </p:sp>
        <p:sp>
          <p:nvSpPr>
            <p:cNvPr id="413" name="þ\#1_1" descr="Section # 1@0@0" hidden="1" title="1">
              <a:extLst>
                <a:ext uri="{FF2B5EF4-FFF2-40B4-BE49-F238E27FC236}">
                  <a16:creationId xmlns:a16="http://schemas.microsoft.com/office/drawing/2014/main" id="{87322778-00F9-BFAB-7DF2-E444E71413BB}"/>
                </a:ext>
              </a:extLst>
            </p:cNvPr>
            <p:cNvSpPr/>
            <p:nvPr/>
          </p:nvSpPr>
          <p:spPr>
            <a:xfrm>
              <a:off x="3568700" y="1244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5" name="þ\#1_2" descr="Section # 1@0@0" hidden="1" title="1">
              <a:extLst>
                <a:ext uri="{FF2B5EF4-FFF2-40B4-BE49-F238E27FC236}">
                  <a16:creationId xmlns:a16="http://schemas.microsoft.com/office/drawing/2014/main" id="{9A9FAC41-8141-3C8E-E2B2-EBCE293D172F}"/>
                </a:ext>
              </a:extLst>
            </p:cNvPr>
            <p:cNvSpPr/>
            <p:nvPr/>
          </p:nvSpPr>
          <p:spPr>
            <a:xfrm>
              <a:off x="3568700" y="2133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7" name="þ\#1_3" descr="Section # 1@0@0" hidden="1" title="1">
              <a:extLst>
                <a:ext uri="{FF2B5EF4-FFF2-40B4-BE49-F238E27FC236}">
                  <a16:creationId xmlns:a16="http://schemas.microsoft.com/office/drawing/2014/main" id="{EFD2319C-236B-BBC8-6FCB-2BED37115BC7}"/>
                </a:ext>
              </a:extLst>
            </p:cNvPr>
            <p:cNvSpPr/>
            <p:nvPr/>
          </p:nvSpPr>
          <p:spPr>
            <a:xfrm>
              <a:off x="3568700" y="3022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9" name="þ\#1_4" descr="Section # 1@0@0" hidden="1" title="1">
              <a:extLst>
                <a:ext uri="{FF2B5EF4-FFF2-40B4-BE49-F238E27FC236}">
                  <a16:creationId xmlns:a16="http://schemas.microsoft.com/office/drawing/2014/main" id="{DFEEA825-30CF-88CE-7150-E16FFCD2211D}"/>
                </a:ext>
              </a:extLst>
            </p:cNvPr>
            <p:cNvSpPr/>
            <p:nvPr/>
          </p:nvSpPr>
          <p:spPr>
            <a:xfrm>
              <a:off x="3568700" y="3911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1" name="þ\#1_5" descr="Section # 1@0@0" hidden="1" title="1">
              <a:extLst>
                <a:ext uri="{FF2B5EF4-FFF2-40B4-BE49-F238E27FC236}">
                  <a16:creationId xmlns:a16="http://schemas.microsoft.com/office/drawing/2014/main" id="{FD16F90F-709C-C8FA-8ABF-2AC37875FCDB}"/>
                </a:ext>
              </a:extLst>
            </p:cNvPr>
            <p:cNvSpPr/>
            <p:nvPr/>
          </p:nvSpPr>
          <p:spPr>
            <a:xfrm>
              <a:off x="3568700" y="4800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3" name="þ\#1_6" descr="Section # 1@0@0" hidden="1" title="1">
              <a:extLst>
                <a:ext uri="{FF2B5EF4-FFF2-40B4-BE49-F238E27FC236}">
                  <a16:creationId xmlns:a16="http://schemas.microsoft.com/office/drawing/2014/main" id="{7BC291DF-F062-06EF-2D06-5034330B806D}"/>
                </a:ext>
              </a:extLst>
            </p:cNvPr>
            <p:cNvSpPr/>
            <p:nvPr/>
          </p:nvSpPr>
          <p:spPr>
            <a:xfrm>
              <a:off x="3568700" y="5689600"/>
              <a:ext cx="8382000" cy="8128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25" name="þ&gt;26#1|P" title="þ\#1_1|1|||1|">
              <a:extLst>
                <a:ext uri="{FF2B5EF4-FFF2-40B4-BE49-F238E27FC236}">
                  <a16:creationId xmlns:a16="http://schemas.microsoft.com/office/drawing/2014/main" id="{1F99B95F-99B9-0979-9BD0-2745993561A2}"/>
                </a:ext>
              </a:extLst>
            </p:cNvPr>
            <p:cNvPicPr>
              <a:picLocks/>
            </p:cNvPicPr>
            <p:nvPr/>
          </p:nvPicPr>
          <p:blipFill>
            <a:blip r:embed="rId8">
              <a:extLst>
                <a:ext uri="{96DAC541-7B7A-43D3-8B79-37D633B846F1}">
                  <asvg:svgBlip xmlns:asvg="http://schemas.microsoft.com/office/drawing/2016/SVG/main" r:embed="rId9"/>
                </a:ext>
              </a:extLst>
            </a:blip>
            <a:srcRect l="-10662" r="-10662"/>
            <a:stretch/>
          </p:blipFill>
          <p:spPr>
            <a:xfrm>
              <a:off x="3568700" y="1244600"/>
              <a:ext cx="986118" cy="812800"/>
            </a:xfrm>
            <a:prstGeom prst="rect">
              <a:avLst/>
            </a:prstGeom>
          </p:spPr>
        </p:pic>
        <p:pic>
          <p:nvPicPr>
            <p:cNvPr id="427" name="þ&gt;26#2|P" title="þ\#1_2|2|||1|">
              <a:extLst>
                <a:ext uri="{FF2B5EF4-FFF2-40B4-BE49-F238E27FC236}">
                  <a16:creationId xmlns:a16="http://schemas.microsoft.com/office/drawing/2014/main" id="{1298E9D6-618F-6A95-8B76-2ABC06E10E1B}"/>
                </a:ext>
              </a:extLst>
            </p:cNvPr>
            <p:cNvPicPr>
              <a:picLocks/>
            </p:cNvPicPr>
            <p:nvPr/>
          </p:nvPicPr>
          <p:blipFill>
            <a:blip r:embed="rId10">
              <a:extLst>
                <a:ext uri="{96DAC541-7B7A-43D3-8B79-37D633B846F1}">
                  <asvg:svgBlip xmlns:asvg="http://schemas.microsoft.com/office/drawing/2016/SVG/main" r:embed="rId11"/>
                </a:ext>
              </a:extLst>
            </a:blip>
            <a:srcRect l="-10662" r="-10662"/>
            <a:stretch/>
          </p:blipFill>
          <p:spPr>
            <a:xfrm>
              <a:off x="10916024" y="2133600"/>
              <a:ext cx="986118" cy="812800"/>
            </a:xfrm>
            <a:prstGeom prst="rect">
              <a:avLst/>
            </a:prstGeom>
          </p:spPr>
        </p:pic>
        <p:pic>
          <p:nvPicPr>
            <p:cNvPr id="429" name="þ&gt;26#3|P" title="þ\#1_3|3|||1|">
              <a:extLst>
                <a:ext uri="{FF2B5EF4-FFF2-40B4-BE49-F238E27FC236}">
                  <a16:creationId xmlns:a16="http://schemas.microsoft.com/office/drawing/2014/main" id="{4D447C3B-4874-39F6-AC21-2E3D00B39BD5}"/>
                </a:ext>
              </a:extLst>
            </p:cNvPr>
            <p:cNvPicPr>
              <a:picLocks/>
            </p:cNvPicPr>
            <p:nvPr/>
          </p:nvPicPr>
          <p:blipFill>
            <a:blip r:embed="rId12">
              <a:extLst>
                <a:ext uri="{96DAC541-7B7A-43D3-8B79-37D633B846F1}">
                  <asvg:svgBlip xmlns:asvg="http://schemas.microsoft.com/office/drawing/2016/SVG/main" r:embed="rId13"/>
                </a:ext>
              </a:extLst>
            </a:blip>
            <a:srcRect l="-10662" r="-10662"/>
            <a:stretch/>
          </p:blipFill>
          <p:spPr>
            <a:xfrm>
              <a:off x="3568700" y="3022600"/>
              <a:ext cx="986118" cy="812800"/>
            </a:xfrm>
            <a:prstGeom prst="rect">
              <a:avLst/>
            </a:prstGeom>
          </p:spPr>
        </p:pic>
        <p:pic>
          <p:nvPicPr>
            <p:cNvPr id="431" name="þ&gt;26#4|P" title="þ\#1_4|4|||1|">
              <a:extLst>
                <a:ext uri="{FF2B5EF4-FFF2-40B4-BE49-F238E27FC236}">
                  <a16:creationId xmlns:a16="http://schemas.microsoft.com/office/drawing/2014/main" id="{205B7412-08B8-EEA0-442C-AA768875455B}"/>
                </a:ext>
              </a:extLst>
            </p:cNvPr>
            <p:cNvPicPr>
              <a:picLocks/>
            </p:cNvPicPr>
            <p:nvPr/>
          </p:nvPicPr>
          <p:blipFill>
            <a:blip r:embed="rId14">
              <a:extLst>
                <a:ext uri="{96DAC541-7B7A-43D3-8B79-37D633B846F1}">
                  <asvg:svgBlip xmlns:asvg="http://schemas.microsoft.com/office/drawing/2016/SVG/main" r:embed="rId15"/>
                </a:ext>
              </a:extLst>
            </a:blip>
            <a:srcRect l="-10662" r="-10662"/>
            <a:stretch/>
          </p:blipFill>
          <p:spPr>
            <a:xfrm>
              <a:off x="10916024" y="3911600"/>
              <a:ext cx="986118" cy="812800"/>
            </a:xfrm>
            <a:prstGeom prst="rect">
              <a:avLst/>
            </a:prstGeom>
          </p:spPr>
        </p:pic>
        <p:pic>
          <p:nvPicPr>
            <p:cNvPr id="433" name="þ&gt;26#5|P" title="þ\#1_5|5|||1|">
              <a:extLst>
                <a:ext uri="{FF2B5EF4-FFF2-40B4-BE49-F238E27FC236}">
                  <a16:creationId xmlns:a16="http://schemas.microsoft.com/office/drawing/2014/main" id="{04F1261A-CBD8-9092-72CD-B5CB0A87DBCC}"/>
                </a:ext>
              </a:extLst>
            </p:cNvPr>
            <p:cNvPicPr>
              <a:picLocks/>
            </p:cNvPicPr>
            <p:nvPr/>
          </p:nvPicPr>
          <p:blipFill>
            <a:blip r:embed="rId16">
              <a:extLst>
                <a:ext uri="{96DAC541-7B7A-43D3-8B79-37D633B846F1}">
                  <asvg:svgBlip xmlns:asvg="http://schemas.microsoft.com/office/drawing/2016/SVG/main" r:embed="rId17"/>
                </a:ext>
              </a:extLst>
            </a:blip>
            <a:srcRect l="-10662" r="-10662"/>
            <a:stretch/>
          </p:blipFill>
          <p:spPr>
            <a:xfrm>
              <a:off x="3568700" y="4800600"/>
              <a:ext cx="986118" cy="812800"/>
            </a:xfrm>
            <a:prstGeom prst="rect">
              <a:avLst/>
            </a:prstGeom>
          </p:spPr>
        </p:pic>
        <p:pic>
          <p:nvPicPr>
            <p:cNvPr id="435" name="þ&gt;26#6|P" title="þ\#1_6|6|||1|">
              <a:extLst>
                <a:ext uri="{FF2B5EF4-FFF2-40B4-BE49-F238E27FC236}">
                  <a16:creationId xmlns:a16="http://schemas.microsoft.com/office/drawing/2014/main" id="{6D2F134C-B4C6-CFD5-F2B1-0D849556DC0E}"/>
                </a:ext>
              </a:extLst>
            </p:cNvPr>
            <p:cNvPicPr>
              <a:picLocks/>
            </p:cNvPicPr>
            <p:nvPr/>
          </p:nvPicPr>
          <p:blipFill>
            <a:blip r:embed="rId18">
              <a:extLst>
                <a:ext uri="{96DAC541-7B7A-43D3-8B79-37D633B846F1}">
                  <asvg:svgBlip xmlns:asvg="http://schemas.microsoft.com/office/drawing/2016/SVG/main" r:embed="rId19"/>
                </a:ext>
              </a:extLst>
            </a:blip>
            <a:srcRect l="-10662" r="-10662"/>
            <a:stretch/>
          </p:blipFill>
          <p:spPr>
            <a:xfrm>
              <a:off x="10916024" y="5689600"/>
              <a:ext cx="986118" cy="812800"/>
            </a:xfrm>
            <a:prstGeom prst="rect">
              <a:avLst/>
            </a:prstGeom>
          </p:spPr>
        </p:pic>
      </p:grpSp>
    </p:spTree>
    <p:extLst>
      <p:ext uri="{BB962C8B-B14F-4D97-AF65-F5344CB8AC3E}">
        <p14:creationId xmlns:p14="http://schemas.microsoft.com/office/powerpoint/2010/main" val="865374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 name="Title">
            <a:extLst>
              <a:ext uri="{FF2B5EF4-FFF2-40B4-BE49-F238E27FC236}">
                <a16:creationId xmlns:a16="http://schemas.microsoft.com/office/drawing/2014/main" id="{FC342966-BE95-9F65-FA43-EED2C1A26B6F}"/>
              </a:ext>
            </a:extLst>
          </p:cNvPr>
          <p:cNvSpPr txBox="1">
            <a:spLocks/>
          </p:cNvSpPr>
          <p:nvPr/>
        </p:nvSpPr>
        <p:spPr>
          <a:xfrm>
            <a:off x="3632200" y="28101"/>
            <a:ext cx="8551226" cy="9740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Bierstadt" panose="020B0004020202020204" pitchFamily="34" charset="0"/>
                <a:ea typeface="+mj-ea"/>
                <a:cs typeface="+mj-cs"/>
              </a:defRPr>
            </a:lvl1pPr>
          </a:lstStyle>
          <a:p>
            <a:r>
              <a:rPr lang="it-IT"/>
              <a:t>Agenda</a:t>
            </a:r>
          </a:p>
        </p:txBody>
      </p:sp>
      <p:sp>
        <p:nvSpPr>
          <p:cNvPr id="2" name="Note">
            <a:extLst>
              <a:ext uri="{FF2B5EF4-FFF2-40B4-BE49-F238E27FC236}">
                <a16:creationId xmlns:a16="http://schemas.microsoft.com/office/drawing/2014/main" id="{1183A96D-7964-7C0D-FC34-DE4F06906A8B}"/>
              </a:ext>
            </a:extLst>
          </p:cNvPr>
          <p:cNvSpPr txBox="1">
            <a:spLocks/>
          </p:cNvSpPr>
          <p:nvPr/>
        </p:nvSpPr>
        <p:spPr>
          <a:xfrm>
            <a:off x="255301" y="1205520"/>
            <a:ext cx="2853659" cy="528377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2"/>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dirty="0">
                <a:solidFill>
                  <a:schemeClr val="tx1">
                    <a:lumMod val="85000"/>
                    <a:lumOff val="15000"/>
                  </a:schemeClr>
                </a:solidFill>
              </a:rPr>
              <a:t>Is your time precious? With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PowerPoint COM </a:t>
            </a:r>
            <a:r>
              <a:rPr lang="en-US" sz="1600" dirty="0" err="1">
                <a:solidFill>
                  <a:schemeClr val="tx1">
                    <a:lumMod val="85000"/>
                    <a:lumOff val="15000"/>
                  </a:schemeClr>
                </a:solidFill>
              </a:rPr>
              <a:t>Addin</a:t>
            </a:r>
            <a:r>
              <a:rPr lang="en-US" sz="1600" dirty="0">
                <a:solidFill>
                  <a:schemeClr val="tx1">
                    <a:lumMod val="85000"/>
                    <a:lumOff val="15000"/>
                  </a:schemeClr>
                </a:solidFill>
              </a:rPr>
              <a:t>, you can easily customize this template to your specific needs and unlock a range of advanced functionalities to enhance your presentations automatically</a:t>
            </a:r>
          </a:p>
          <a:p>
            <a:pPr algn="just"/>
            <a:endParaRPr lang="en-US" sz="1600" dirty="0">
              <a:solidFill>
                <a:schemeClr val="tx1">
                  <a:lumMod val="85000"/>
                  <a:lumOff val="15000"/>
                </a:schemeClr>
              </a:solidFill>
            </a:endParaRPr>
          </a:p>
          <a:p>
            <a:pPr algn="just"/>
            <a:r>
              <a:rPr lang="en-US" sz="1600">
                <a:solidFill>
                  <a:schemeClr val="tx1">
                    <a:lumMod val="85000"/>
                    <a:lumOff val="15000"/>
                  </a:schemeClr>
                </a:solidFill>
              </a:rPr>
              <a:t>Download </a:t>
            </a:r>
            <a:r>
              <a:rPr lang="en-US" sz="1600" dirty="0">
                <a:solidFill>
                  <a:schemeClr val="tx1">
                    <a:lumMod val="85000"/>
                    <a:lumOff val="15000"/>
                  </a:schemeClr>
                </a:solidFill>
              </a:rPr>
              <a:t>the free version of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and start saving time right away –  </a:t>
            </a:r>
            <a:r>
              <a:rPr lang="en-US" sz="1600" u="sng" dirty="0">
                <a:solidFill>
                  <a:schemeClr val="accent1">
                    <a:lumMod val="60000"/>
                    <a:lumOff val="40000"/>
                  </a:schemeClr>
                </a:solidFill>
                <a:hlinkClick r:id="rId3"/>
              </a:rPr>
              <a:t>Download Now</a:t>
            </a:r>
            <a:endParaRPr lang="en-US" sz="1600" u="sng" dirty="0">
              <a:solidFill>
                <a:schemeClr val="accent1">
                  <a:lumMod val="60000"/>
                  <a:lumOff val="40000"/>
                </a:schemeClr>
              </a:solidFill>
            </a:endParaRPr>
          </a:p>
          <a:p>
            <a:pPr algn="just"/>
            <a:r>
              <a:rPr lang="en-US" sz="1600" dirty="0">
                <a:solidFill>
                  <a:schemeClr val="tx1">
                    <a:lumMod val="85000"/>
                    <a:lumOff val="15000"/>
                  </a:schemeClr>
                </a:solidFill>
              </a:rPr>
              <a:t>Want to see how it works? Click </a:t>
            </a:r>
            <a:r>
              <a:rPr lang="en-US" sz="1600" u="sng" dirty="0">
                <a:solidFill>
                  <a:schemeClr val="accent1">
                    <a:lumMod val="60000"/>
                    <a:lumOff val="40000"/>
                  </a:schemeClr>
                </a:solidFill>
                <a:hlinkClick r:id="rId4"/>
              </a:rPr>
              <a:t>here</a:t>
            </a:r>
            <a:r>
              <a:rPr lang="en-US" sz="1600" dirty="0">
                <a:solidFill>
                  <a:srgbClr val="7F7F7F"/>
                </a:solidFill>
              </a:rPr>
              <a:t> </a:t>
            </a:r>
            <a:r>
              <a:rPr lang="en-US" sz="1600" dirty="0">
                <a:solidFill>
                  <a:schemeClr val="tx1">
                    <a:lumMod val="85000"/>
                    <a:lumOff val="15000"/>
                  </a:schemeClr>
                </a:solidFill>
              </a:rPr>
              <a:t>to experience </a:t>
            </a:r>
            <a:r>
              <a:rPr lang="en-US" sz="1600" dirty="0" err="1">
                <a:solidFill>
                  <a:schemeClr val="tx1">
                    <a:lumMod val="85000"/>
                    <a:lumOff val="15000"/>
                  </a:schemeClr>
                </a:solidFill>
              </a:rPr>
              <a:t>SmartTemplatePro</a:t>
            </a:r>
            <a:r>
              <a:rPr lang="en-US" sz="1600" dirty="0">
                <a:solidFill>
                  <a:schemeClr val="tx1">
                    <a:lumMod val="85000"/>
                    <a:lumOff val="15000"/>
                  </a:schemeClr>
                </a:solidFill>
              </a:rPr>
              <a:t> in action</a:t>
            </a:r>
            <a:endParaRPr lang="it-IT" sz="1600" dirty="0">
              <a:solidFill>
                <a:schemeClr val="tx1">
                  <a:lumMod val="85000"/>
                  <a:lumOff val="15000"/>
                </a:schemeClr>
              </a:solidFill>
            </a:endParaRPr>
          </a:p>
        </p:txBody>
      </p:sp>
      <p:grpSp>
        <p:nvGrpSpPr>
          <p:cNvPr id="465" name="þK">
            <a:extLst>
              <a:ext uri="{FF2B5EF4-FFF2-40B4-BE49-F238E27FC236}">
                <a16:creationId xmlns:a16="http://schemas.microsoft.com/office/drawing/2014/main" id="{B4DE55CC-BED1-8528-D56D-E9AF74C7E55A}"/>
              </a:ext>
            </a:extLst>
          </p:cNvPr>
          <p:cNvGrpSpPr/>
          <p:nvPr/>
        </p:nvGrpSpPr>
        <p:grpSpPr>
          <a:xfrm>
            <a:off x="3427699" y="1205520"/>
            <a:ext cx="8509000" cy="5461000"/>
            <a:chOff x="3505200" y="1143000"/>
            <a:chExt cx="8509000" cy="5461000"/>
          </a:xfrm>
        </p:grpSpPr>
        <p:sp>
          <p:nvSpPr>
            <p:cNvPr id="421" name="þH#6" descr="3 1" title="|6|">
              <a:extLst>
                <a:ext uri="{FF2B5EF4-FFF2-40B4-BE49-F238E27FC236}">
                  <a16:creationId xmlns:a16="http://schemas.microsoft.com/office/drawing/2014/main" id="{265753C1-BFF3-1A4D-BB7C-CF6FF02182A8}"/>
                </a:ext>
              </a:extLst>
            </p:cNvPr>
            <p:cNvSpPr/>
            <p:nvPr/>
          </p:nvSpPr>
          <p:spPr>
            <a:xfrm>
              <a:off x="9207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9" name="þH#5" descr="2 1" title="|5|">
              <a:extLst>
                <a:ext uri="{FF2B5EF4-FFF2-40B4-BE49-F238E27FC236}">
                  <a16:creationId xmlns:a16="http://schemas.microsoft.com/office/drawing/2014/main" id="{60A228C6-B81F-0CC0-56E2-79BF26E823F7}"/>
                </a:ext>
              </a:extLst>
            </p:cNvPr>
            <p:cNvSpPr/>
            <p:nvPr/>
          </p:nvSpPr>
          <p:spPr>
            <a:xfrm>
              <a:off x="6413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7" name="þH#4" descr="1 1" title="|4|">
              <a:extLst>
                <a:ext uri="{FF2B5EF4-FFF2-40B4-BE49-F238E27FC236}">
                  <a16:creationId xmlns:a16="http://schemas.microsoft.com/office/drawing/2014/main" id="{C63F97ED-F2D6-4C91-11A3-933FB206951A}"/>
                </a:ext>
              </a:extLst>
            </p:cNvPr>
            <p:cNvSpPr/>
            <p:nvPr/>
          </p:nvSpPr>
          <p:spPr>
            <a:xfrm>
              <a:off x="3619500" y="3924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5" name="þH#3" descr="3 1" title="|3|">
              <a:extLst>
                <a:ext uri="{FF2B5EF4-FFF2-40B4-BE49-F238E27FC236}">
                  <a16:creationId xmlns:a16="http://schemas.microsoft.com/office/drawing/2014/main" id="{35FCEE10-15B3-1754-A782-6D50FA636836}"/>
                </a:ext>
              </a:extLst>
            </p:cNvPr>
            <p:cNvSpPr/>
            <p:nvPr/>
          </p:nvSpPr>
          <p:spPr>
            <a:xfrm>
              <a:off x="9207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3" name="þH#2" descr="2 1" title="|2|">
              <a:extLst>
                <a:ext uri="{FF2B5EF4-FFF2-40B4-BE49-F238E27FC236}">
                  <a16:creationId xmlns:a16="http://schemas.microsoft.com/office/drawing/2014/main" id="{28C67E9C-69E1-FFC0-B51A-1A1D12AACFFF}"/>
                </a:ext>
              </a:extLst>
            </p:cNvPr>
            <p:cNvSpPr/>
            <p:nvPr/>
          </p:nvSpPr>
          <p:spPr>
            <a:xfrm>
              <a:off x="6413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11" name="þH#1" descr="1 1" title="|1|">
              <a:extLst>
                <a:ext uri="{FF2B5EF4-FFF2-40B4-BE49-F238E27FC236}">
                  <a16:creationId xmlns:a16="http://schemas.microsoft.com/office/drawing/2014/main" id="{F8D8DED8-B044-190C-6CE5-E945C664DFE4}"/>
                </a:ext>
              </a:extLst>
            </p:cNvPr>
            <p:cNvSpPr/>
            <p:nvPr/>
          </p:nvSpPr>
          <p:spPr>
            <a:xfrm>
              <a:off x="3619500" y="1257300"/>
              <a:ext cx="2692400" cy="25654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SzPct val="100000"/>
              </a:pPr>
              <a:endParaRPr lang="it-IT">
                <a:solidFill>
                  <a:schemeClr val="tx2">
                    <a:lumMod val="100000"/>
                  </a:schemeClr>
                </a:solidFill>
                <a:latin typeface="Bierstadt" panose="020B0004020202020204" pitchFamily="34" charset="0"/>
              </a:endParaRPr>
            </a:p>
          </p:txBody>
        </p:sp>
        <p:sp>
          <p:nvSpPr>
            <p:cNvPr id="440" name="þ&gt;27#6|S" title="þ\#1_6|6|||">
              <a:extLst>
                <a:ext uri="{FF2B5EF4-FFF2-40B4-BE49-F238E27FC236}">
                  <a16:creationId xmlns:a16="http://schemas.microsoft.com/office/drawing/2014/main" id="{6A0DD03E-AA6B-6272-B6E8-40AE247CA377}"/>
                </a:ext>
              </a:extLst>
            </p:cNvPr>
            <p:cNvSpPr>
              <a:spLocks/>
            </p:cNvSpPr>
            <p:nvPr/>
          </p:nvSpPr>
          <p:spPr>
            <a:xfrm>
              <a:off x="9207500" y="3924300"/>
              <a:ext cx="2692400" cy="396781"/>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439" name="þ&gt;27#5|S" title="þ\#1_5|5|||">
              <a:extLst>
                <a:ext uri="{FF2B5EF4-FFF2-40B4-BE49-F238E27FC236}">
                  <a16:creationId xmlns:a16="http://schemas.microsoft.com/office/drawing/2014/main" id="{7F982F2A-68EF-F2BB-A88E-DC41E071A97F}"/>
                </a:ext>
              </a:extLst>
            </p:cNvPr>
            <p:cNvSpPr>
              <a:spLocks/>
            </p:cNvSpPr>
            <p:nvPr/>
          </p:nvSpPr>
          <p:spPr>
            <a:xfrm>
              <a:off x="6413500" y="3924300"/>
              <a:ext cx="2692400" cy="396781"/>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438" name="þ&gt;27#4|S" title="þ\#1_4|4|||">
              <a:extLst>
                <a:ext uri="{FF2B5EF4-FFF2-40B4-BE49-F238E27FC236}">
                  <a16:creationId xmlns:a16="http://schemas.microsoft.com/office/drawing/2014/main" id="{50AA78DF-E663-FA6C-9B82-F53C4715C1C0}"/>
                </a:ext>
              </a:extLst>
            </p:cNvPr>
            <p:cNvSpPr>
              <a:spLocks/>
            </p:cNvSpPr>
            <p:nvPr/>
          </p:nvSpPr>
          <p:spPr>
            <a:xfrm>
              <a:off x="3619500" y="3924300"/>
              <a:ext cx="2692400" cy="396781"/>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437" name="þ&gt;27#3|S" title="þ\#1_3|3|||">
              <a:extLst>
                <a:ext uri="{FF2B5EF4-FFF2-40B4-BE49-F238E27FC236}">
                  <a16:creationId xmlns:a16="http://schemas.microsoft.com/office/drawing/2014/main" id="{86C8C741-CF62-9B89-4254-76953DFDF86F}"/>
                </a:ext>
              </a:extLst>
            </p:cNvPr>
            <p:cNvSpPr>
              <a:spLocks/>
            </p:cNvSpPr>
            <p:nvPr/>
          </p:nvSpPr>
          <p:spPr>
            <a:xfrm>
              <a:off x="9207500" y="1257300"/>
              <a:ext cx="2692400" cy="396781"/>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436" name="þ&gt;27#2|S" title="þ\#1_2|2|||">
              <a:extLst>
                <a:ext uri="{FF2B5EF4-FFF2-40B4-BE49-F238E27FC236}">
                  <a16:creationId xmlns:a16="http://schemas.microsoft.com/office/drawing/2014/main" id="{E7E6BE2B-9BF3-8295-33A0-8B4441D058E1}"/>
                </a:ext>
              </a:extLst>
            </p:cNvPr>
            <p:cNvSpPr>
              <a:spLocks/>
            </p:cNvSpPr>
            <p:nvPr/>
          </p:nvSpPr>
          <p:spPr>
            <a:xfrm>
              <a:off x="6413500" y="1257300"/>
              <a:ext cx="2692400" cy="396781"/>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435" name="þ&gt;27#1|S" title="þ\#1_1|1|||">
              <a:extLst>
                <a:ext uri="{FF2B5EF4-FFF2-40B4-BE49-F238E27FC236}">
                  <a16:creationId xmlns:a16="http://schemas.microsoft.com/office/drawing/2014/main" id="{B8C32275-826A-E7E3-2E7F-6C516ABECF7D}"/>
                </a:ext>
              </a:extLst>
            </p:cNvPr>
            <p:cNvSpPr>
              <a:spLocks/>
            </p:cNvSpPr>
            <p:nvPr/>
          </p:nvSpPr>
          <p:spPr>
            <a:xfrm>
              <a:off x="3619500" y="1257300"/>
              <a:ext cx="2692400" cy="396781"/>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409" name="þO" descr="80#43.69228" hidden="1" title="1.830987">
              <a:extLst>
                <a:ext uri="{FF2B5EF4-FFF2-40B4-BE49-F238E27FC236}">
                  <a16:creationId xmlns:a16="http://schemas.microsoft.com/office/drawing/2014/main" id="{54F3D80F-35B9-73DC-C0B7-A7B68872D819}"/>
                </a:ext>
              </a:extLst>
            </p:cNvPr>
            <p:cNvSpPr>
              <a:spLocks/>
            </p:cNvSpPr>
            <p:nvPr/>
          </p:nvSpPr>
          <p:spPr>
            <a:xfrm>
              <a:off x="3505200" y="1143000"/>
              <a:ext cx="38100" cy="38100"/>
            </a:xfrm>
            <a:prstGeom prst="rect">
              <a:avLst/>
            </a:prstGeom>
            <a:blipFill>
              <a:blip r:embed="rId5"/>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9" name="þ@" hidden="1">
              <a:extLst>
                <a:ext uri="{FF2B5EF4-FFF2-40B4-BE49-F238E27FC236}">
                  <a16:creationId xmlns:a16="http://schemas.microsoft.com/office/drawing/2014/main" id="{993E133F-CF16-8CD1-B2BB-541FDC820EA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3" name="þZ4" hidden="1">
              <a:extLst>
                <a:ext uri="{FF2B5EF4-FFF2-40B4-BE49-F238E27FC236}">
                  <a16:creationId xmlns:a16="http://schemas.microsoft.com/office/drawing/2014/main" id="{7DBC7075-9797-429A-B54D-986DF9A2CEA9}"/>
                </a:ext>
              </a:extLst>
            </p:cNvPr>
            <p:cNvCxnSpPr/>
            <p:nvPr/>
          </p:nvCxnSpPr>
          <p:spPr>
            <a:xfrm>
              <a:off x="3695700" y="1333500"/>
              <a:ext cx="12700" cy="12700"/>
            </a:xfrm>
            <a:prstGeom prst="straightConnector1">
              <a:avLst/>
            </a:prstGeom>
            <a:ln w="12700">
              <a:solidFill>
                <a:srgbClr val="0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4" name="þZ3" hidden="1">
              <a:extLst>
                <a:ext uri="{FF2B5EF4-FFF2-40B4-BE49-F238E27FC236}">
                  <a16:creationId xmlns:a16="http://schemas.microsoft.com/office/drawing/2014/main" id="{28E02333-76A6-2EA9-D609-2B9929657D47}"/>
                </a:ext>
              </a:extLst>
            </p:cNvPr>
            <p:cNvCxnSpPr/>
            <p:nvPr/>
          </p:nvCxnSpPr>
          <p:spPr>
            <a:xfrm>
              <a:off x="3695700" y="1333500"/>
              <a:ext cx="12700" cy="12700"/>
            </a:xfrm>
            <a:prstGeom prst="bentConnector3">
              <a:avLst/>
            </a:prstGeom>
            <a:ln w="12700">
              <a:solidFill>
                <a:srgbClr val="595959"/>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0" name="þE" hidden="1">
              <a:extLst>
                <a:ext uri="{FF2B5EF4-FFF2-40B4-BE49-F238E27FC236}">
                  <a16:creationId xmlns:a16="http://schemas.microsoft.com/office/drawing/2014/main" id="{59B54B92-149A-15C3-6494-6503D55F167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lang="it-IT" sz="1400" b="1">
                <a:solidFill>
                  <a:srgbClr val="FF0000"/>
                </a:solidFill>
                <a:latin typeface="Arial" panose="020B0604020202020204" pitchFamily="34" charset="0"/>
              </a:endParaRPr>
            </a:p>
          </p:txBody>
        </p:sp>
        <p:sp>
          <p:nvSpPr>
            <p:cNvPr id="288" name="þP" hidden="1">
              <a:extLst>
                <a:ext uri="{FF2B5EF4-FFF2-40B4-BE49-F238E27FC236}">
                  <a16:creationId xmlns:a16="http://schemas.microsoft.com/office/drawing/2014/main" id="{B4C7773F-ADDB-0565-7A84-217CDDDED773}"/>
                </a:ext>
              </a:extLst>
            </p:cNvPr>
            <p:cNvSpPr>
              <a:spLocks/>
            </p:cNvSpPr>
            <p:nvPr/>
          </p:nvSpPr>
          <p:spPr>
            <a:xfrm>
              <a:off x="3695700" y="1333500"/>
              <a:ext cx="12700" cy="12700"/>
            </a:xfrm>
            <a:prstGeom prst="rect">
              <a:avLst/>
            </a:prstGeom>
            <a:solidFill>
              <a:schemeClr val="accent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6" name="þA" hidden="1">
              <a:extLst>
                <a:ext uri="{FF2B5EF4-FFF2-40B4-BE49-F238E27FC236}">
                  <a16:creationId xmlns:a16="http://schemas.microsoft.com/office/drawing/2014/main" id="{83FE8691-B5D2-20BA-EA50-70D2ABB6CEB1}"/>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900">
                <a:solidFill>
                  <a:srgbClr val="000000"/>
                </a:solidFill>
                <a:latin typeface="Arial" panose="020B0604020202020204" pitchFamily="34" charset="0"/>
              </a:endParaRPr>
            </a:p>
          </p:txBody>
        </p:sp>
        <p:sp>
          <p:nvSpPr>
            <p:cNvPr id="284" name="þVZ" hidden="1">
              <a:extLst>
                <a:ext uri="{FF2B5EF4-FFF2-40B4-BE49-F238E27FC236}">
                  <a16:creationId xmlns:a16="http://schemas.microsoft.com/office/drawing/2014/main" id="{5152C084-AE1F-308A-1938-12D5CF5C3C2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2" name="þVT" hidden="1">
              <a:extLst>
                <a:ext uri="{FF2B5EF4-FFF2-40B4-BE49-F238E27FC236}">
                  <a16:creationId xmlns:a16="http://schemas.microsoft.com/office/drawing/2014/main" id="{D83A5C18-509A-0C4F-DFAE-04CACC7F9235}"/>
                </a:ext>
              </a:extLst>
            </p:cNvPr>
            <p:cNvSpPr/>
            <p:nvPr/>
          </p:nvSpPr>
          <p:spPr>
            <a:xfrm>
              <a:off x="3695700" y="1333500"/>
              <a:ext cx="2628" cy="125675"/>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endParaRPr lang="it-IT" sz="800" b="1">
                <a:solidFill>
                  <a:srgbClr val="000000"/>
                </a:solidFill>
                <a:latin typeface="Arial" panose="020B0604020202020204" pitchFamily="34" charset="0"/>
              </a:endParaRPr>
            </a:p>
          </p:txBody>
        </p:sp>
        <p:sp>
          <p:nvSpPr>
            <p:cNvPr id="280" name="þV2" hidden="1">
              <a:extLst>
                <a:ext uri="{FF2B5EF4-FFF2-40B4-BE49-F238E27FC236}">
                  <a16:creationId xmlns:a16="http://schemas.microsoft.com/office/drawing/2014/main" id="{AB254B4B-DDF5-A27A-0BD8-3EFB3EFB934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8" name="þV" hidden="1">
              <a:extLst>
                <a:ext uri="{FF2B5EF4-FFF2-40B4-BE49-F238E27FC236}">
                  <a16:creationId xmlns:a16="http://schemas.microsoft.com/office/drawing/2014/main" id="{1A897CA6-48D8-435D-2B34-FEF44CC65383}"/>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6" name="þL" hidden="1">
              <a:extLst>
                <a:ext uri="{FF2B5EF4-FFF2-40B4-BE49-F238E27FC236}">
                  <a16:creationId xmlns:a16="http://schemas.microsoft.com/office/drawing/2014/main" id="{5746C679-5FCD-AB70-4793-B017A34984CC}"/>
                </a:ext>
              </a:extLst>
            </p:cNvPr>
            <p:cNvSpPr/>
            <p:nvPr/>
          </p:nvSpPr>
          <p:spPr>
            <a:xfrm>
              <a:off x="3695700" y="1333500"/>
              <a:ext cx="12700" cy="12700"/>
            </a:xfrm>
            <a:prstGeom prst="rect">
              <a:avLst/>
            </a:prstGeom>
            <a:solidFill>
              <a:srgbClr val="FFFFFF"/>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800" b="1">
                <a:solidFill>
                  <a:srgbClr val="000000"/>
                </a:solidFill>
                <a:latin typeface="Arial" panose="020B0604020202020204" pitchFamily="34" charset="0"/>
              </a:endParaRPr>
            </a:p>
          </p:txBody>
        </p:sp>
        <p:sp>
          <p:nvSpPr>
            <p:cNvPr id="274" name="þY" hidden="1">
              <a:extLst>
                <a:ext uri="{FF2B5EF4-FFF2-40B4-BE49-F238E27FC236}">
                  <a16:creationId xmlns:a16="http://schemas.microsoft.com/office/drawing/2014/main" id="{B4AE66F7-A9AC-0CC3-AE81-FB63A72FE93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2" name="þS" hidden="1">
              <a:extLst>
                <a:ext uri="{FF2B5EF4-FFF2-40B4-BE49-F238E27FC236}">
                  <a16:creationId xmlns:a16="http://schemas.microsoft.com/office/drawing/2014/main" id="{B349A3F0-CE20-7516-9213-E426AA3D1226}"/>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6" name="þç" hidden="1">
              <a:extLst>
                <a:ext uri="{FF2B5EF4-FFF2-40B4-BE49-F238E27FC236}">
                  <a16:creationId xmlns:a16="http://schemas.microsoft.com/office/drawing/2014/main" id="{A762AC52-4371-E37B-C112-CEDB3F7CF84C}"/>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800">
                <a:solidFill>
                  <a:srgbClr val="000000"/>
                </a:solidFill>
                <a:latin typeface="Arial" panose="020B0604020202020204" pitchFamily="34" charset="0"/>
              </a:endParaRPr>
            </a:p>
          </p:txBody>
        </p:sp>
        <p:sp>
          <p:nvSpPr>
            <p:cNvPr id="264" name="þW" hidden="1">
              <a:extLst>
                <a:ext uri="{FF2B5EF4-FFF2-40B4-BE49-F238E27FC236}">
                  <a16:creationId xmlns:a16="http://schemas.microsoft.com/office/drawing/2014/main" id="{7AC55038-FE6B-3E62-A59B-34BC2EC6814B}"/>
                </a:ext>
              </a:extLst>
            </p:cNvPr>
            <p:cNvSpPr/>
            <p:nvPr/>
          </p:nvSpPr>
          <p:spPr>
            <a:xfrm>
              <a:off x="3695700" y="1333500"/>
              <a:ext cx="12700" cy="12700"/>
            </a:xfrm>
            <a:prstGeom prst="rect">
              <a:avLst/>
            </a:prstGeom>
            <a:noFill/>
            <a:ln w="12700" cap="flat" cmpd="sng" algn="ctr">
              <a:noFill/>
              <a:prstDash val="solid"/>
              <a:miter lim="800000"/>
            </a:ln>
            <a:effectLst>
              <a:outerShdw blurRad="50800" dist="38100" dir="10800000" algn="r">
                <a:srgbClr val="D9D9D9">
                  <a:alpha val="4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alpha val="10000"/>
                    </a:srgbClr>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2" name="þT" descr="124#30" hidden="1" title="AGENDA">
              <a:extLst>
                <a:ext uri="{FF2B5EF4-FFF2-40B4-BE49-F238E27FC236}">
                  <a16:creationId xmlns:a16="http://schemas.microsoft.com/office/drawing/2014/main" id="{3AC637EC-4335-6584-C054-EF726C50EEF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endParaRPr lang="it-IT" sz="2400" b="1">
                <a:solidFill>
                  <a:srgbClr val="000000"/>
                </a:solidFill>
                <a:latin typeface="Arial" panose="020B0604020202020204" pitchFamily="34" charset="0"/>
              </a:endParaRPr>
            </a:p>
          </p:txBody>
        </p:sp>
        <p:sp>
          <p:nvSpPr>
            <p:cNvPr id="260" name="þI#" hidden="1">
              <a:extLst>
                <a:ext uri="{FF2B5EF4-FFF2-40B4-BE49-F238E27FC236}">
                  <a16:creationId xmlns:a16="http://schemas.microsoft.com/office/drawing/2014/main" id="{7318F751-D051-2167-24B8-8BCCA2570F13}"/>
                </a:ext>
              </a:extLst>
            </p:cNvPr>
            <p:cNvSpPr/>
            <p:nvPr/>
          </p:nvSpPr>
          <p:spPr>
            <a:xfrm>
              <a:off x="3505200" y="1143000"/>
              <a:ext cx="0" cy="0"/>
            </a:xfrm>
            <a:prstGeom prst="rect">
              <a:avLst/>
            </a:prstGeom>
            <a:solidFill>
              <a:schemeClr val="accent1"/>
            </a:solidFill>
            <a:ln w="31750" cap="flat" cmpd="sng" algn="ctr">
              <a:solidFill>
                <a:srgbClr val="FF0000"/>
              </a:solidFill>
              <a:prstDash val="lg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8" name="þI" hidden="1">
              <a:extLst>
                <a:ext uri="{FF2B5EF4-FFF2-40B4-BE49-F238E27FC236}">
                  <a16:creationId xmlns:a16="http://schemas.microsoft.com/office/drawing/2014/main" id="{6D58F781-06F7-5938-4590-3F7900827BB2}"/>
                </a:ext>
              </a:extLst>
            </p:cNvPr>
            <p:cNvSpPr/>
            <p:nvPr/>
          </p:nvSpPr>
          <p:spPr>
            <a:xfrm>
              <a:off x="3695700" y="1333500"/>
              <a:ext cx="12700" cy="12700"/>
            </a:xfrm>
            <a:prstGeom prst="rect">
              <a:avLst/>
            </a:prstGeom>
            <a:noFill/>
            <a:ln w="47752" cap="flat" cmpd="dbl" algn="ctr">
              <a:solidFill>
                <a:srgbClr val="FFC000">
                  <a:alpha val="99000"/>
                </a:srgbClr>
              </a:solidFill>
              <a:prstDash val="solid"/>
              <a:miter lim="800000"/>
              <a:headEnd type="none" w="med" len="med"/>
              <a:tailEnd type="none" w="med" len="med"/>
            </a:ln>
            <a:effectLst>
              <a:glow rad="63500">
                <a:srgbClr val="FFC000"/>
              </a:glow>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6" name="þB" hidden="1">
              <a:extLst>
                <a:ext uri="{FF2B5EF4-FFF2-40B4-BE49-F238E27FC236}">
                  <a16:creationId xmlns:a16="http://schemas.microsoft.com/office/drawing/2014/main" id="{5D0FFD34-6370-838F-F224-C167774D3D8B}"/>
                </a:ext>
              </a:extLst>
            </p:cNvPr>
            <p:cNvSpPr/>
            <p:nvPr/>
          </p:nvSpPr>
          <p:spPr>
            <a:xfrm>
              <a:off x="3695700" y="1333500"/>
              <a:ext cx="12700" cy="12700"/>
            </a:xfrm>
            <a:prstGeom prst="ellipse">
              <a:avLst/>
            </a:prstGeom>
            <a:solidFill>
              <a:srgbClr val="FFFFFF"/>
            </a:solidFill>
            <a:ln w="19050">
              <a:solidFill>
                <a:srgbClr val="FEFFFF"/>
              </a:solidFill>
            </a:ln>
          </p:spPr>
          <p:style>
            <a:lnRef idx="2">
              <a:schemeClr val="accent1">
                <a:shade val="15000"/>
              </a:schemeClr>
            </a:lnRef>
            <a:fillRef idx="1">
              <a:schemeClr val="accent1"/>
            </a:fillRef>
            <a:effectRef idx="0">
              <a:schemeClr val="accent1"/>
            </a:effectRef>
            <a:fontRef idx="minor">
              <a:schemeClr val="lt1"/>
            </a:fontRef>
          </p:style>
          <p:txBody>
            <a:bodyPr wrap="square" lIns="1270" tIns="1270" rIns="1270" bIns="1270" rtlCol="0" anchor="ctr">
              <a:normAutofit fontScale="25000" lnSpcReduction="20000"/>
            </a:bodyPr>
            <a:lstStyle/>
            <a:p>
              <a:pPr algn="ctr"/>
              <a:endParaRPr lang="it-IT" sz="800" b="1">
                <a:solidFill>
                  <a:srgbClr val="000000"/>
                </a:solidFill>
                <a:latin typeface="Arial" panose="020B0604020202020204" pitchFamily="34" charset="0"/>
              </a:endParaRPr>
            </a:p>
          </p:txBody>
        </p:sp>
        <p:sp>
          <p:nvSpPr>
            <p:cNvPr id="254" name="þD" hidden="1">
              <a:extLst>
                <a:ext uri="{FF2B5EF4-FFF2-40B4-BE49-F238E27FC236}">
                  <a16:creationId xmlns:a16="http://schemas.microsoft.com/office/drawing/2014/main" id="{E88DA523-FE0D-8D12-CA6A-777C5AAB82FA}"/>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rgbClr val="000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8" name="þSIcon" hidden="1">
              <a:extLst>
                <a:ext uri="{FF2B5EF4-FFF2-40B4-BE49-F238E27FC236}">
                  <a16:creationId xmlns:a16="http://schemas.microsoft.com/office/drawing/2014/main" id="{D723555A-E6E7-8706-AF21-8221B7B78F0F}"/>
                </a:ext>
              </a:extLst>
            </p:cNvPr>
            <p:cNvPicPr>
              <a:picLocks/>
            </p:cNvPicPr>
            <p:nvPr/>
          </p:nvPicPr>
          <p:blipFill>
            <a:blip r:embed="rId6"/>
            <a:stretch>
              <a:fillRect/>
            </a:stretch>
          </p:blipFill>
          <p:spPr>
            <a:xfrm>
              <a:off x="3695700" y="1333500"/>
              <a:ext cx="12700" cy="12700"/>
            </a:xfrm>
            <a:prstGeom prst="rect">
              <a:avLst/>
            </a:prstGeom>
          </p:spPr>
        </p:pic>
        <p:pic>
          <p:nvPicPr>
            <p:cNvPr id="244" name="þDIcon" hidden="1">
              <a:extLst>
                <a:ext uri="{FF2B5EF4-FFF2-40B4-BE49-F238E27FC236}">
                  <a16:creationId xmlns:a16="http://schemas.microsoft.com/office/drawing/2014/main" id="{8F394308-0382-E2AD-630A-A3A871C71FCB}"/>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3695700" y="1333500"/>
              <a:ext cx="12700" cy="12700"/>
            </a:xfrm>
            <a:prstGeom prst="rect">
              <a:avLst/>
            </a:prstGeom>
          </p:spPr>
        </p:pic>
        <p:sp>
          <p:nvSpPr>
            <p:cNvPr id="240" name="þRefshapeþ" descr="oO[þxþ][þaþ]nO[þxþ][þaþ]oT[þxþ]30[þaþ]nT[þxþ]124[þaþ]F172[þxþ]3[þaþ]F123[þxþ]H[þaþ]G1[þxþ]1[þaþ]F113[þxþ]2[þaþ]F83[þxþ]N[þaþ]F142[þxþ]Y[þaþ]KB[þxþ]N[þaþ]F144[þxþ]N[þaþ]F82[þxþ]þPresentation[þaþ]F155[þxþ]N[þaþ]U1U75[þxþ]X[þaþ]U1U68[þxþ]Y[þaþ]U12[þxþ]1[þaþ]U11[þxþ]1[þaþ]U10[þxþ]V[þaþ]F141[þxþ]o1oþ[þaþ]F116[þxþ]1[þaþ]U15[þxþ]þ&gt;23þ&gt;24þ&gt;22þ&gt;20þ&gt;21þ&gt;26þ&gt;27[þaþ]þ&gt;24U3[þxþ]1[þaþ]MF52[þxþ]None[þaþ]D_I[þxþ]SubRowD[þaþ]þ&gt;22FT[þxþ]V[þaþ]þ&gt;21FT[þxþ]V[þaþ]þ&gt;21U12[þxþ]S[þaþ]þ&gt;21U19[þxþ]T[þaþ]þ&gt;21U21[þxþ]&gt;21[þaþ]þ&gt;21U22[þxþ]þNone[þaþ]þ&gt;21U68[þxþ]Y[þaþ]þ&gt;21U4[þxþ]0.261681834764386[þaþ]þ&gt;21U3[þxþ]0.934028440513082[þaþ]þ&gt;21U26[þxþ]þ&gt;21#1|T[þaþ]þ&gt;21U47[þxþ]Topic[þaþ]þ&gt;21U9[þxþ]66.8690712489558[þaþ]þ&gt;21U10[þxþ]33.5765893311043[þaþ]þ&gt;21F173[þxþ]N[þaþ]þ&gt;21F176[þxþ]0[þaþ]þ&gt;21U5[þxþ]0[þaþ]þ&gt;21U2[þxþ]0[þaþ]þ&gt;21U0[þxþ]N[þaþ]MO2[þxþ]TB00&amp;A_BA#001.CB30[þaþ]MO0[þxþ]TB00&amp;A_BA#001.CB30[þaþ]F188[þxþ]3[þaþ]F187[þxþ]2[þaþ]F167[þxþ]420[þaþ]F168[þxþ]660[þaþ]F169[þxþ]5[þaþ]F170[þxþ]5[þaþ]F156[þxþ]0[þaþ]F157[þxþ]0[þaþ]F158[þxþ]0[þaþ]U113[þxþ]NaN[þaþ]U1U80[þxþ]-1[þaþ]U19[þxþ]0[þaþ]F_1[þxþ]0.192307692307692[þaþ]F_2[þxþ]0.192307692307692[þaþ]F_3[þxþ]0.192307692307692[þaþ]F_4[þxþ]0.192307692307692[þaþ]F_5[þxþ]0.153846153846154[þaþ]F135[þxþ]ddef3842ae3f4b8dab2725f4cf30eb91[þaþ]U1U81[þxþ]Y[þaþ]F192[þxþ]Y[þaþ]þ&gt;21U70[þxþ]TextStyle1[þaþ]þ&gt;21U62[þxþ]Y[þaþ]F190[þxþ]DoubleColorStyle1[þaþ]þ&gt;21U69[þxþ]N[þaþ]F_0[þxþ]0.177347930029178[þaþ]F166[þxþ]N[þaþ]F149[þxþ]InvertedTextStyle1[þaþ]þ&gt;21F148[þxþ]Topic[þaþ]F185[þxþ]412,557250976563[þaþ]F186[þxþ]540,002258300781[þaþ]U1U79[þxþ]0[þaþ]F184[þxþ]N[þaþ]U1U78[þxþ]50[þaþ]U110[þxþ]0[þaþ]U112[þxþ]Infinity[þaþ]F84[þxþ]N[þaþ]F196[þxþ]L[þaþ]F195[þxþ]D[þaþ]F189[þxþ]N[þaþ]þ&gt;21F197[þxþ]Y[þaþ]þ&gt;21F198[þxþ]N[þaþ]F-3[þxþ]Template17[þaþ]F124[þxþ]8[þaþ]F_6[þxþ]0.0769230769230775[þaþ]F209[þxþ]76.49208[þaþ]F210[þxþ]130.8541[þaþ]þ&gt;24FT[þxþ]V[þaþ]OL[þxþ]1[þaþ]F222[þxþ]N[þaþ]F236[þxþ]AGENDA[þaþ]U114[þxþ]1[þaþ]þ&gt;21U84[þxþ]Y[þaþ]þ&gt;20F232[þxþ]Y[þaþ]þ&gt;20F233[þxþ]1[þaþ]þ&gt;20U12[þxþ]S[þaþ]þ&gt;20U19[þxþ]L[þaþ]þ&gt;20U10[þxþ]0[þaþ]þ&gt;20U9[þxþ]0[þaþ]þ&gt;20U3[þxþ]1[þaþ]þ&gt;20U4[þxþ]0.202167133732169[þaþ]þ&gt;20U20[þxþ]&gt;20[þaþ]þ&gt;20U22[þxþ]þNone[þaþ]þ&gt;20U68[þxþ]Y[þaþ]þ&gt;20U70[þxþ]TextStyle1[þaþ]þ&gt;20U73[þxþ]DataLabel[þaþ]þ&gt;20U71[þxþ]InvertedTextStyle1[þaþ]þ&gt;20U62[þxþ]Y[þaþ]þ&gt;20F198[þxþ]N[þaþ]þ&gt;20F173[þxþ]N[þaþ]þ&gt;20F179[þxþ]C[þaþ]þ&gt;20F176[þxþ]0[þaþ]þ&gt;20U26[þxþ]Timebox 1[þaþ]þ&gt;20U47[þxþ]Time Slot[þaþ]þ&gt;20U69[þxþ]N[þaþ]þ&gt;22U12[þxþ]S[þaþ]þ&gt;22U19[þxþ]L[þaþ]þ&gt;22U10[þxþ]0[þaþ]þ&gt;22U9[þxþ]0[þaþ]þ&gt;22U3[þxþ]1[þaþ]þ&gt;20FT[þxþ]V[þaþ]þ&gt;22U4[þxþ]0.180407943206895[þaþ]þ&gt;22U20[þxþ]&gt;22[þaþ]þ&gt;22U22[þxþ]þNone[þaþ]þ&gt;22U68[þxþ]Y[þaþ]þ&gt;22U70[þxþ]TextStyle1[þaþ]þ&gt;22U73[þxþ]DataLabel[þaþ]þ&gt;22U71[þxþ]InvertedTextStyle1[þaþ]þ&gt;22U62[þxþ]Y[þaþ]þ&gt;22F198[þxþ]N[þaþ]þ&gt;22F173[þxþ]N[þaþ]þ&gt;22F179[þxþ]C[þaþ]þ&gt;22F176[þxþ]0[þaþ]þ&gt;22U26[þxþ]Value Shape 1[þaþ]þ&gt;22U47[þxþ]Duration[þaþ]þ&gt;22U69[þxþ]N[þaþ]þ&gt;22U85[þxþ]Sum([&gt;20])[þaþ]þ&gt;22V6[þxþ]YþNþNþþ0þNþ[þaþ]þ&gt;22V19[þxþ]5[þaþ]þ&gt;20U5[þxþ]0[þaþ]þ&gt;20U2[þxþ]0[þaþ]þ&gt;22U5[þxþ]0[þaþ]þ&gt;22U2[þxþ]0[þaþ]þ&gt;23U12[þxþ]S[þaþ]þ&gt;23U19[þxþ]T[þaþ]þ&gt;23U10[þxþ]0[þaþ]þ&gt;23U9[þxþ]0[þaþ]þ&gt;23U3[þxþ]1[þaþ]þ&gt;23U4[þxþ]0.180407943206895[þaþ]þ&gt;23U21[þxþ]&gt;23[þaþ]þ&gt;23U22[þxþ]þNone[þaþ]þ&gt;23U68[þxþ]Y[þaþ]þ&gt;23U70[þxþ]TextStyle1[þaþ]þ&gt;23U73[þxþ]DataLabel[þaþ]þ&gt;23U71[þxþ]InvertedTextStyle1[þaþ]þ&gt;23U62[þxþ]Y[þaþ]þ&gt;23F198[þxþ]N[þaþ]þ&gt;23F173[þxþ]N[þaþ]þ&gt;23F179[þxþ]C[þaþ]þ&gt;23F176[þxþ]0[þaþ]þ&gt;23U26[þxþ]Text Shape 1[þaþ]þ&gt;23U47[þxþ]Speaker[þaþ]þ&gt;23U69[þxþ]N[þaþ]þ&gt;24U12[þxþ]S[þaþ]þ&gt;24U19[þxþ]T[þaþ]þ&gt;24U10[þxþ]0[þaþ]þ&gt;24U9[þxþ]0[þaþ]þ&gt;23FT[þxþ]V[þaþ]þ&gt;24U4[þxþ]0.246141169903809[þaþ]þ&gt;24U21[þxþ]&gt;24[þaþ]þ&gt;24U22[þxþ]þNone[þaþ]þ&gt;24U68[þxþ]Y[þaþ]þ&gt;24U70[þxþ]TextStyle1[þaþ]þ&gt;24U73[þxþ]DataLabel[þaþ]þ&gt;24U71[þxþ]InvertedTextStyle1[þaþ]þ&gt;24U62[þxþ]Y[þaþ]þ&gt;24F198[þxþ]N[þaþ]þ&gt;24F173[þxþ]N[þaþ]þ&gt;24F179[þxþ]C[þaþ]þ&gt;24F176[þxþ]0[þaþ]þ&gt;24U26[þxþ]Text Shape 2[þaþ]þ&gt;24U47[þxþ]Notes[þaþ]þ&gt;24U69[þxþ]N[þaþ]þ&gt;20F148[þxþ]Slot[þaþ]þ&gt;22F148[þxþ]Minutes[þaþ]þ&gt;23F148[þxþ]Speaker[þaþ]þ&gt;24F148[þxþ]Notes[þaþ]þ&gt;24VA[þxþ]N[þaþ]þ&gt;24U82[þxþ]168.834014892578[þaþ]þ&gt;24U83[þxþ]54.0804710388184[þaþ]þ&gt;23VA[þxþ]Y[þaþ]þ&gt;23U82[þxþ]168.834091186523[þaþ]þ&gt;23U83[þxþ]29.0674800872803[þaþ]þ&gt;22F193[þxþ]N[þaþ]þ&gt;22VA[þxþ]Y[þaþ]þ&gt;20VA[þxþ]Y[þaþ]þ&gt;20U82[þxþ]174.057952880859[þaþ]þ&gt;20U83[þxþ]58.569450378418[þaþ]þ&gt;22F194[þxþ]Y[þaþ]þ&gt;22U82[þxþ]168.834091186523[þaþ]þ&gt;22U83[þxþ]29.0674800872803[þaþ]þ&gt;21F263[þxþ]7[þaþ]þ&gt;20F263[þxþ]7[þaþ]þ&gt;23F263[þxþ]7[þaþ]þ&gt;24F263[þxþ]7[þaþ]IF263[þxþ]0[þaþ]I_2F269[þxþ]-1[þaþ]I_2F264[þxþ]16[þaþ]I_2F265[þxþ]0[þaþ]F279[þxþ]23.2552[þaþ]F282[þxþ]277.9658[þaþ]F286[þxþ]Classic Color Palette[þaþ]F211[þxþ]N[þaþ]þ&gt;24U5[þxþ]0[þaþ]þ&gt;24U2[þxþ]0[þaþ]þ&gt;23U5[þxþ]0[þaþ]þ&gt;23U2[þxþ]0[þaþ]þ&gt;21F268[þxþ]Y[þaþ]þ&gt;20F268[þxþ]Y[þaþ]þ&gt;22F268[þxþ]Y[þaþ]þ&gt;23F268[þxþ]Y[þaþ]þ&gt;24F268[þxþ]Y[þaþ]þ&gt;24U1[þxþ]0[þaþ]þ&gt;24U6[þxþ]6[þaþ]þ&gt;23U1[þxþ]0[þaþ]þ&gt;23U6[þxþ]6[þaþ]þ&gt;22U1[þxþ]0[þaþ]þ&gt;22U6[þxþ]6[þaþ]þ&gt;20U1[þxþ]0[þaþ]þ&gt;20U6[þxþ]6[þaþ]þ&gt;21U1[þxþ]0[þaþ]þ&gt;21U6[þxþ]0[þaþ]þ&gt;21F291[þxþ]9.89[þaþ]þ&gt;20F291[þxþ]7.44[þaþ]þ&gt;22F291[þxþ]5[þaþ]þ&gt;23F291[þxþ]12.33[þaþ]þ&gt;24F291[þxþ]30[þaþ]þ&gt;22F263[þxþ]7[þaþ]þ&gt;21F264[þxþ]15[þaþ]þ&gt;21F265[þxþ]0[þaþ]þ&gt;21F269[þxþ]-1[þaþ]þ&gt;20F264[þxþ]15[þaþ]þ&gt;20F265[þxþ]0[þaþ]þ&gt;20F269[þxþ]-1[þaþ]þ&gt;22F264[þxþ]15[þaþ]þ&gt;22F265[þxþ]0[þaþ]þ&gt;22F269[þxþ]-1[þaþ]þ&gt;23F264[þxþ]15[þaþ]þ&gt;23F265[þxþ]0[þaþ]þ&gt;23F269[þxþ]-1[þaþ]þ&gt;24F264[þxþ]15[þaþ]þ&gt;24F265[þxþ]0[þaþ]þ&gt;24F269[þxþ]-1[þaþ]þ&gt;26U19[þxþ]P[þaþ]þ&gt;26U12[þxþ]S[þaþ]þ&gt;26U10[þxþ]0[þaþ]þ&gt;26U9[þxþ]0[þaþ]þ&gt;26U3[þxþ]1[þaþ]þ&gt;26U4[þxþ]0.211516820800531[þaþ]þ&gt;26U22[þxþ]þNone[þaþ]þ&gt;26U68[þxþ]Y[þaþ]þ&gt;26F173[þxþ]Y[þaþ]þ&gt;26F179[þxþ]C[þaþ]þ&gt;26F176[þxþ]1[þaþ]þ&gt;26U26[þxþ]Picture Shape 1[þaþ]þ&gt;26U47[þxþ]Image[þaþ]þ&gt;26U69[þxþ]N[þaþ]þ&gt;26F193[þxþ]þ&gt;27[þaþ]þ&gt;26VA[þxþ]Y[þaþ]þ&gt;26F206[þxþ]1[þaþ]þ&gt;26F207[þxþ]0[þaþ]þ&gt;26F263[þxþ]0[þaþ]þ&gt;26FT[þxþ]V[þaþ]þ&gt;26U601[þxþ]Template_diamond.png[þaþ]þ&gt;26U602[þxþ]Template_delivery.png[þaþ]þ&gt;26U603[þxþ]Template_sign.png[þaþ]þ&gt;26U604[þxþ]Template_Xpeople.png[þaþ]þ&gt;26U605[þxþ]Template_banknotes.png[þaþ]þ&gt;26U606[þxþ]Template_balance.png[þaþ]þ&gt;27U19[þxþ]S[þaþ]þ&gt;27U12[þxþ]S[þaþ]þ&gt;27U10[þxþ]0[þaþ]þ&gt;27U9[þxþ]0[þaþ]þ&gt;27U3[þxþ]1[þaþ]þ&gt;27U4[þxþ]0.154666363217983[þaþ]þ&gt;27U22[þxþ]þNone[þaþ]þ&gt;27U68[þxþ]Y[þaþ]þ&gt;27F173[þxþ]N[þaþ]þ&gt;27F179[þxþ]C[þaþ]þ&gt;27F176[þxþ]1[þaþ]þ&gt;27U26[þxþ]Shape 1[þaþ]þ&gt;27U47[þxþ]ImageBackground[þaþ]þ&gt;27U69[þxþ]N[þaþ]þ&gt;27FT[þxþ]V[þaþ]F302[þxþ]0_Professional[þaþ]F300[þxþ]01_Agenda[þaþ]F301[þxþ]01_Standard[þaþ]þ&gt;26U892[þxþ]N[þaþ]þ&gt;26U891[þxþ]N[þaþ]þ&gt;26U893[þxþ]N[þaþ]þ&gt;26U894[þxþ]N[þaþ]þ&gt;26U895[þxþ]N[þaþ]þ&gt;26U896[þxþ]N[þaþ]þ&gt;23F303[þxþ]54[þaþ]þ&gt;24F303[þxþ]52[þaþ]þ&gt;22F303[þxþ]56[þaþ]þ&gt;20F303[þxþ]58[þaþ]þ&gt;21F303[þxþ]64[þaþ]þ&gt;26F303[þxþ]76[þaþ]þ&gt;27F303[þxþ]75[þaþ]þ&gt;26U5[þxþ]0[þaþ]þ&gt;26U2[þxþ]0[þaþ]þ&gt;27U5[þxþ]4[þaþ]þ&gt;27U2[þxþ]0[þaþ]þ&gt;27F263[þxþ]0[þaþ]þMainþ[þyþ]" hidden="1" title="0þ1þ*þ100þ%þ1þ0þ999þ/þ1þþ0þ1000þ999999þ/þ1000þKþ1þ1000000þ999999999þ/þ1000000þMþ2þ1000000000þ999999999999þ/þ1000000000þBþ3þþþþþþ0þNþNþþ">
              <a:extLst>
                <a:ext uri="{FF2B5EF4-FFF2-40B4-BE49-F238E27FC236}">
                  <a16:creationId xmlns:a16="http://schemas.microsoft.com/office/drawing/2014/main" id="{B8B6443F-D448-5AD2-17A9-AA84A1E7B430}"/>
                </a:ext>
              </a:extLst>
            </p:cNvPr>
            <p:cNvSpPr/>
            <p:nvPr/>
          </p:nvSpPr>
          <p:spPr>
            <a:xfrm>
              <a:off x="3695700" y="1333500"/>
              <a:ext cx="12700" cy="127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þM" descr="þ^þ1þ1þSub Item 1þPlaceholderþ60þ60þAdd SpeakerþLorem ipsum dolor sit amet, consectetur adipisci elit....þþ^þ2þ1þSub Item 1þPlaceholderþ60þ50þAdd SpeakerþLorem ipsum dolor sit amet, consectetur adipisci elit....þþ^þ3þ1þSub Item 1þPlaceholderþ60þ40þAdd SpeakerþLorem ipsum dolor sit amet, consectetur adipisci elit....þþ^þ4þ1þSub Item 1þPlaceholderþ60þ30þAdd SpeakerþLorem ipsum dolor sit amet, consectetur adipisci elit....þþ^þ5þ1þSub Item 1þPlaceholderþ60þ20þAdd SpeakerþLorem ipsum dolor sit amet, consectetur adipisci elit....þþ^þ6þ1þSub Item 1þPlaceholderþ60þ10þAdd SpeakerþLorem ipsum dolor sit amet, consectetur adipisci elit....þ" hidden="1" title="RowþSubRowþSubRowDþ&gt;21þ&gt;20þ&gt;22þ&gt;23þ&gt;24þþ^þNþNþSþSþNþNþSþSþ">
              <a:extLst>
                <a:ext uri="{FF2B5EF4-FFF2-40B4-BE49-F238E27FC236}">
                  <a16:creationId xmlns:a16="http://schemas.microsoft.com/office/drawing/2014/main" id="{66216ECD-C569-922E-AFAA-61F22B049CDF}"/>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292929"/>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lIns="1270" tIns="1270" rIns="1270" bIns="1270" rtlCol="0" anchor="ctr">
              <a:normAutofit fontScale="25000" lnSpcReduction="20000"/>
            </a:bodyPr>
            <a:lstStyle/>
            <a:p>
              <a:pPr algn="ctr"/>
              <a:endParaRPr lang="it-IT" sz="1100" b="1">
                <a:solidFill>
                  <a:srgbClr val="000000"/>
                </a:solidFill>
                <a:latin typeface="Arial" panose="020B0604020202020204" pitchFamily="34" charset="0"/>
              </a:endParaRPr>
            </a:p>
          </p:txBody>
        </p:sp>
        <p:sp>
          <p:nvSpPr>
            <p:cNvPr id="10" name="þ~" hidden="1">
              <a:extLst>
                <a:ext uri="{FF2B5EF4-FFF2-40B4-BE49-F238E27FC236}">
                  <a16:creationId xmlns:a16="http://schemas.microsoft.com/office/drawing/2014/main" id="{4307ACFE-09BE-2C46-3AE6-6E0516AC9BB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alpha val="50000"/>
                    </a:schemeClr>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it-IT"/>
            </a:p>
          </p:txBody>
        </p:sp>
        <p:sp>
          <p:nvSpPr>
            <p:cNvPr id="407" name="þ-27" hidden="1">
              <a:extLst>
                <a:ext uri="{FF2B5EF4-FFF2-40B4-BE49-F238E27FC236}">
                  <a16:creationId xmlns:a16="http://schemas.microsoft.com/office/drawing/2014/main" id="{06ACF833-969A-8596-0048-759E14169E94}"/>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lumMod val="100000"/>
                    </a:scheme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3" name="þ-26" hidden="1">
              <a:extLst>
                <a:ext uri="{FF2B5EF4-FFF2-40B4-BE49-F238E27FC236}">
                  <a16:creationId xmlns:a16="http://schemas.microsoft.com/office/drawing/2014/main" id="{FAB49024-6039-1397-1954-FB12F380A105}"/>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BBE0E3">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92" name="þC" hidden="1">
              <a:extLst>
                <a:ext uri="{FF2B5EF4-FFF2-40B4-BE49-F238E27FC236}">
                  <a16:creationId xmlns:a16="http://schemas.microsoft.com/office/drawing/2014/main" id="{01532052-1DCA-DF14-1A2C-1D15BAF907DF}"/>
                </a:ext>
              </a:extLst>
            </p:cNvPr>
            <p:cNvSpPr/>
            <p:nvPr/>
          </p:nvSpPr>
          <p:spPr>
            <a:xfrm>
              <a:off x="3505200" y="1143000"/>
              <a:ext cx="8509000" cy="5461000"/>
            </a:xfrm>
            <a:prstGeom prst="rect">
              <a:avLst/>
            </a:prstGeom>
            <a:solidFill>
              <a:srgbClr val="FFFFFF">
                <a:lumMod val="100000"/>
              </a:srgbClr>
            </a:solidFill>
            <a:ln w="12700" cmpd="sng">
              <a:solidFill>
                <a:srgbClr val="000000">
                  <a:lumMod val="100000"/>
                </a:srgbClr>
              </a:solidFill>
              <a:prstDash val="solid"/>
            </a:ln>
            <a:effectLst>
              <a:outerShdw blurRad="63500" dist="254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73" name="þ&gt;24L" hidden="1" title="S">
              <a:extLst>
                <a:ext uri="{FF2B5EF4-FFF2-40B4-BE49-F238E27FC236}">
                  <a16:creationId xmlns:a16="http://schemas.microsoft.com/office/drawing/2014/main" id="{6C75952F-86FE-1A02-28F9-2A5066FD41CB}"/>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5" name="þ&gt;24à" hidden="1" title="S">
              <a:extLst>
                <a:ext uri="{FF2B5EF4-FFF2-40B4-BE49-F238E27FC236}">
                  <a16:creationId xmlns:a16="http://schemas.microsoft.com/office/drawing/2014/main" id="{3247B15A-84D3-C050-D16C-BF39FB2D81AD}"/>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5" name="þ&gt;23L" hidden="1" title="S">
              <a:extLst>
                <a:ext uri="{FF2B5EF4-FFF2-40B4-BE49-F238E27FC236}">
                  <a16:creationId xmlns:a16="http://schemas.microsoft.com/office/drawing/2014/main" id="{4504112A-418E-94C4-0C98-F1CCF7FF42D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7" name="þ&gt;23à" hidden="1" title="S">
              <a:extLst>
                <a:ext uri="{FF2B5EF4-FFF2-40B4-BE49-F238E27FC236}">
                  <a16:creationId xmlns:a16="http://schemas.microsoft.com/office/drawing/2014/main" id="{3AD19BD9-7536-7390-D7DC-D94CCF91D765}"/>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1" name="þ&gt;22L" hidden="1" title="S">
              <a:extLst>
                <a:ext uri="{FF2B5EF4-FFF2-40B4-BE49-F238E27FC236}">
                  <a16:creationId xmlns:a16="http://schemas.microsoft.com/office/drawing/2014/main" id="{276F6CF3-9D3E-F6B6-7020-C74ECDC0A650}"/>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3" name="þ&gt;22à" hidden="1" title="S">
              <a:extLst>
                <a:ext uri="{FF2B5EF4-FFF2-40B4-BE49-F238E27FC236}">
                  <a16:creationId xmlns:a16="http://schemas.microsoft.com/office/drawing/2014/main" id="{E62240BD-B889-A15F-DA03-761A8E6CF8C1}"/>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9" name="þ&gt;20L" hidden="1" title="S">
              <a:extLst>
                <a:ext uri="{FF2B5EF4-FFF2-40B4-BE49-F238E27FC236}">
                  <a16:creationId xmlns:a16="http://schemas.microsoft.com/office/drawing/2014/main" id="{EBCBF1F8-925B-5A11-8A85-F011910DE06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1" name="þ&gt;20à" hidden="1" title="S">
              <a:extLst>
                <a:ext uri="{FF2B5EF4-FFF2-40B4-BE49-F238E27FC236}">
                  <a16:creationId xmlns:a16="http://schemas.microsoft.com/office/drawing/2014/main" id="{2ECDCC0C-03DF-3AED-F955-B4D3A5BA0586}"/>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9" name="þ&gt;24" hidden="1" title="S">
              <a:extLst>
                <a:ext uri="{FF2B5EF4-FFF2-40B4-BE49-F238E27FC236}">
                  <a16:creationId xmlns:a16="http://schemas.microsoft.com/office/drawing/2014/main" id="{92CA0454-1239-F355-068A-5BC6ADFA6DC9}"/>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371" name="þ-24" hidden="1">
              <a:extLst>
                <a:ext uri="{FF2B5EF4-FFF2-40B4-BE49-F238E27FC236}">
                  <a16:creationId xmlns:a16="http://schemas.microsoft.com/office/drawing/2014/main" id="{409D831D-E478-A118-F418-F5EA212CF35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61" name="þ&gt;23" hidden="1" title="S">
              <a:extLst>
                <a:ext uri="{FF2B5EF4-FFF2-40B4-BE49-F238E27FC236}">
                  <a16:creationId xmlns:a16="http://schemas.microsoft.com/office/drawing/2014/main" id="{C1576E17-3361-21E5-98AF-1F0FD508CFB1}"/>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200">
                <a:solidFill>
                  <a:schemeClr val="tx2">
                    <a:lumMod val="100000"/>
                  </a:schemeClr>
                </a:solidFill>
                <a:latin typeface="Bierstadt" panose="020B0004020202020204" pitchFamily="34" charset="0"/>
              </a:endParaRPr>
            </a:p>
          </p:txBody>
        </p:sp>
        <p:sp>
          <p:nvSpPr>
            <p:cNvPr id="363" name="þ-23" hidden="1">
              <a:extLst>
                <a:ext uri="{FF2B5EF4-FFF2-40B4-BE49-F238E27FC236}">
                  <a16:creationId xmlns:a16="http://schemas.microsoft.com/office/drawing/2014/main" id="{03A9CE8A-249B-3CFF-648B-C3F1754E15D0}"/>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77" name="þ&gt;22" hidden="1" title="S">
              <a:extLst>
                <a:ext uri="{FF2B5EF4-FFF2-40B4-BE49-F238E27FC236}">
                  <a16:creationId xmlns:a16="http://schemas.microsoft.com/office/drawing/2014/main" id="{81E22D65-A11D-804F-22AC-407B09A4C587}"/>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200">
                <a:solidFill>
                  <a:schemeClr val="tx2">
                    <a:lumMod val="100000"/>
                  </a:schemeClr>
                </a:solidFill>
                <a:latin typeface="Bierstadt" panose="020B0004020202020204" pitchFamily="34" charset="0"/>
              </a:endParaRPr>
            </a:p>
          </p:txBody>
        </p:sp>
        <p:sp>
          <p:nvSpPr>
            <p:cNvPr id="379" name="þ-22" hidden="1">
              <a:extLst>
                <a:ext uri="{FF2B5EF4-FFF2-40B4-BE49-F238E27FC236}">
                  <a16:creationId xmlns:a16="http://schemas.microsoft.com/office/drawing/2014/main" id="{C04C5368-3DA3-9978-9BB6-4F56B206A2F7}"/>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85" name="þ&gt;20" hidden="1" title="S">
              <a:extLst>
                <a:ext uri="{FF2B5EF4-FFF2-40B4-BE49-F238E27FC236}">
                  <a16:creationId xmlns:a16="http://schemas.microsoft.com/office/drawing/2014/main" id="{100D5FE9-C001-2DC7-3629-559780252200}"/>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1400">
                <a:solidFill>
                  <a:schemeClr val="tx2">
                    <a:lumMod val="100000"/>
                  </a:schemeClr>
                </a:solidFill>
                <a:latin typeface="Bierstadt" panose="020B0004020202020204" pitchFamily="34" charset="0"/>
              </a:endParaRPr>
            </a:p>
          </p:txBody>
        </p:sp>
        <p:sp>
          <p:nvSpPr>
            <p:cNvPr id="387" name="þ-20" hidden="1">
              <a:extLst>
                <a:ext uri="{FF2B5EF4-FFF2-40B4-BE49-F238E27FC236}">
                  <a16:creationId xmlns:a16="http://schemas.microsoft.com/office/drawing/2014/main" id="{F36D6BAC-3FBC-DA43-C223-3B21B8917FB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172C51">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96" name="þZ6" hidden="1">
              <a:extLst>
                <a:ext uri="{FF2B5EF4-FFF2-40B4-BE49-F238E27FC236}">
                  <a16:creationId xmlns:a16="http://schemas.microsoft.com/office/drawing/2014/main" id="{0A4E2C61-69A2-6B8E-8AEA-61D1A0DA9A05}"/>
                </a:ext>
              </a:extLst>
            </p:cNvPr>
            <p:cNvSpPr/>
            <p:nvPr/>
          </p:nvSpPr>
          <p:spPr>
            <a:xfrm>
              <a:off x="3695700" y="1333500"/>
              <a:ext cx="12700" cy="12700"/>
            </a:xfrm>
            <a:prstGeom prst="rightArrow">
              <a:avLst>
                <a:gd name="adj1" fmla="val 50000"/>
                <a:gd name="adj2" fmla="val 50000"/>
              </a:avLst>
            </a:prstGeom>
            <a:solidFill>
              <a:srgbClr val="4472C4">
                <a:lumMod val="100000"/>
              </a:srgbClr>
            </a:solidFill>
            <a:ln w="12700" cmpd="sng">
              <a:solidFill>
                <a:srgbClr val="595959">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52" name="þU2" hidden="1">
              <a:extLst>
                <a:ext uri="{FF2B5EF4-FFF2-40B4-BE49-F238E27FC236}">
                  <a16:creationId xmlns:a16="http://schemas.microsoft.com/office/drawing/2014/main" id="{AC7AEEB0-7E8E-A55A-639B-C1B733E910B5}"/>
                </a:ext>
              </a:extLst>
            </p:cNvPr>
            <p:cNvSpPr/>
            <p:nvPr/>
          </p:nvSpPr>
          <p:spPr>
            <a:xfrm>
              <a:off x="3695700" y="1333500"/>
              <a:ext cx="12700" cy="12700"/>
            </a:xfrm>
            <a:prstGeom prst="rect">
              <a:avLst/>
            </a:prstGeom>
            <a:solidFill>
              <a:srgbClr val="FFFFFF">
                <a:lumMod val="100000"/>
              </a:srgbClr>
            </a:solidFill>
            <a:ln w="12700" cap="flat" cmpd="sng" algn="ctr">
              <a:solidFill>
                <a:srgbClr val="172C51">
                  <a:lumMod val="100000"/>
                  <a:alpha val="0"/>
                </a:srgbClr>
              </a:solidFill>
              <a:prstDash val="solid"/>
              <a:miter lim="800000"/>
              <a:headEnd type="none" w="med" len="med"/>
              <a:tailEnd type="none" w="med" len="med"/>
            </a:ln>
            <a:effectLst>
              <a:outerShdw blurRad="63500" sx="102000" sy="102000" rotWithShape="0">
                <a:srgbClr val="D9D9D9"/>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70" name="þF" descr="12632256" hidden="1">
              <a:extLst>
                <a:ext uri="{FF2B5EF4-FFF2-40B4-BE49-F238E27FC236}">
                  <a16:creationId xmlns:a16="http://schemas.microsoft.com/office/drawing/2014/main" id="{F9ECE690-C71E-AF79-384E-9A8C0014A7C7}"/>
                </a:ext>
              </a:extLst>
            </p:cNvPr>
            <p:cNvSpPr/>
            <p:nvPr/>
          </p:nvSpPr>
          <p:spPr>
            <a:xfrm>
              <a:off x="3695700" y="1333500"/>
              <a:ext cx="12700" cy="12700"/>
            </a:xfrm>
            <a:prstGeom prst="rect">
              <a:avLst/>
            </a:prstGeom>
            <a:solidFill>
              <a:srgbClr val="C0C0C0">
                <a:lumMod val="100000"/>
                <a:alpha val="0"/>
              </a:srgbClr>
            </a:solidFill>
            <a:ln w="12700" cap="flat" cmpd="sng" algn="ctr">
              <a:no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68" name="þX" hidden="1">
              <a:extLst>
                <a:ext uri="{FF2B5EF4-FFF2-40B4-BE49-F238E27FC236}">
                  <a16:creationId xmlns:a16="http://schemas.microsoft.com/office/drawing/2014/main" id="{7F061E61-A9DA-C0CE-D18C-FA459768201D}"/>
                </a:ext>
              </a:extLst>
            </p:cNvPr>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lumMod val="100000"/>
                    </a:srgbClr>
                  </a:solidFill>
                </a14:hiddenFill>
              </a:ext>
              <a:ext uri="{91240B29-F687-4F45-9708-019B960494DF}">
                <a14:hiddenLine xmlns:a14="http://schemas.microsoft.com/office/drawing/2010/main" w="12700" cap="flat" cmpd="sng" algn="ctr">
                  <a:solidFill>
                    <a:srgbClr val="292929">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buSzPct val="100000"/>
              </a:pPr>
              <a:endParaRPr lang="it-IT" b="1">
                <a:solidFill>
                  <a:schemeClr val="tx2">
                    <a:lumMod val="100000"/>
                  </a:schemeClr>
                </a:solidFill>
                <a:latin typeface="Bierstadt" panose="020B0004020202020204" pitchFamily="34" charset="0"/>
              </a:endParaRPr>
            </a:p>
          </p:txBody>
        </p:sp>
        <p:sp>
          <p:nvSpPr>
            <p:cNvPr id="393" name="þ&gt;21" hidden="1" title="S">
              <a:extLst>
                <a:ext uri="{FF2B5EF4-FFF2-40B4-BE49-F238E27FC236}">
                  <a16:creationId xmlns:a16="http://schemas.microsoft.com/office/drawing/2014/main" id="{5D3A2B31-5792-EE93-C555-8BC69B8580ED}"/>
                </a:ext>
              </a:extLst>
            </p:cNvPr>
            <p:cNvSpPr>
              <a:spLocks/>
            </p:cNvSpPr>
            <p:nvPr/>
          </p:nvSpPr>
          <p:spPr>
            <a:xfrm>
              <a:off x="3695700" y="1333500"/>
              <a:ext cx="12700" cy="1270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sz="1600" b="1">
                <a:solidFill>
                  <a:schemeClr val="tx2">
                    <a:lumMod val="100000"/>
                  </a:schemeClr>
                </a:solidFill>
                <a:latin typeface="Bierstadt" panose="020B0004020202020204" pitchFamily="34" charset="0"/>
              </a:endParaRPr>
            </a:p>
          </p:txBody>
        </p:sp>
        <p:sp>
          <p:nvSpPr>
            <p:cNvPr id="395" name="þ-21" hidden="1">
              <a:extLst>
                <a:ext uri="{FF2B5EF4-FFF2-40B4-BE49-F238E27FC236}">
                  <a16:creationId xmlns:a16="http://schemas.microsoft.com/office/drawing/2014/main" id="{FB237DC7-CA42-26A7-DC38-A79107E1FCFB}"/>
                </a:ext>
              </a:extLst>
            </p:cNvPr>
            <p:cNvSpPr/>
            <p:nvPr/>
          </p:nvSpPr>
          <p:spPr>
            <a:xfrm>
              <a:off x="3695700" y="1333500"/>
              <a:ext cx="12700" cy="12700"/>
            </a:xfrm>
            <a:prstGeom prst="rect">
              <a:avLst/>
            </a:prstGeom>
            <a:solidFill>
              <a:srgbClr val="4472C4">
                <a:lumMod val="100000"/>
              </a:srgbClr>
            </a:solidFill>
            <a:ln w="12700" cmpd="sng">
              <a:solidFill>
                <a:srgbClr val="000000">
                  <a:lumMod val="100000"/>
                </a:srgb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317" name="þZA" hidden="1">
              <a:extLst>
                <a:ext uri="{FF2B5EF4-FFF2-40B4-BE49-F238E27FC236}">
                  <a16:creationId xmlns:a16="http://schemas.microsoft.com/office/drawing/2014/main" id="{07B96EBD-2EED-F8B1-D0D0-D82D7D90702E}"/>
                </a:ext>
              </a:extLst>
            </p:cNvPr>
            <p:cNvSpPr/>
            <p:nvPr/>
          </p:nvSpPr>
          <p:spPr>
            <a:xfrm>
              <a:off x="3695700" y="1333500"/>
              <a:ext cx="12700" cy="12700"/>
            </a:xfrm>
            <a:prstGeom prst="rect">
              <a:avLst/>
            </a:prstGeom>
            <a:solidFill>
              <a:srgbClr val="D9D9D9">
                <a:lumMod val="100000"/>
              </a:srgbClr>
            </a:solidFill>
            <a:ln w="25400" cap="flat" cmpd="sng" algn="ctr">
              <a:solidFill>
                <a:srgbClr val="000000">
                  <a:lumMod val="100000"/>
                </a:srgbClr>
              </a:solidFill>
              <a:prstDash val="solid"/>
              <a:miter lim="800000"/>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cxnSp>
          <p:nvCxnSpPr>
            <p:cNvPr id="315" name="þZ5" hidden="1">
              <a:extLst>
                <a:ext uri="{FF2B5EF4-FFF2-40B4-BE49-F238E27FC236}">
                  <a16:creationId xmlns:a16="http://schemas.microsoft.com/office/drawing/2014/main" id="{9879E803-2B70-6534-EEB0-DB0B5D620938}"/>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11" name="þZ2" hidden="1">
              <a:extLst>
                <a:ext uri="{FF2B5EF4-FFF2-40B4-BE49-F238E27FC236}">
                  <a16:creationId xmlns:a16="http://schemas.microsoft.com/office/drawing/2014/main" id="{10FF5FA3-74E9-D938-E198-76E55E7812BE}"/>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309" name="þZ" hidden="1">
              <a:extLst>
                <a:ext uri="{FF2B5EF4-FFF2-40B4-BE49-F238E27FC236}">
                  <a16:creationId xmlns:a16="http://schemas.microsoft.com/office/drawing/2014/main" id="{12C31A87-12AB-71C8-A0DA-13A3595CF14A}"/>
                </a:ext>
              </a:extLst>
            </p:cNvPr>
            <p:cNvCxnSpPr/>
            <p:nvPr/>
          </p:nvCxnSpPr>
          <p:spPr>
            <a:xfrm>
              <a:off x="3695700" y="1333500"/>
              <a:ext cx="12700" cy="12700"/>
            </a:xfrm>
            <a:prstGeom prst="straightConnector1">
              <a:avLst/>
            </a:prstGeom>
            <a:ln w="12700" cmpd="sng">
              <a:solidFill>
                <a:srgbClr val="000000"/>
              </a:solidFill>
              <a:prstDash val="solid"/>
              <a:headEnd type="none" w="med" len="med"/>
              <a:tailEnd type="none" w="med" len="me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50" name="þU" hidden="1">
              <a:extLst>
                <a:ext uri="{FF2B5EF4-FFF2-40B4-BE49-F238E27FC236}">
                  <a16:creationId xmlns:a16="http://schemas.microsoft.com/office/drawing/2014/main" id="{05EF9ECC-1D92-D4DA-3846-3140B14E0B5D}"/>
                </a:ext>
              </a:extLst>
            </p:cNvPr>
            <p:cNvSpPr/>
            <p:nvPr/>
          </p:nvSpPr>
          <p:spPr>
            <a:xfrm>
              <a:off x="3695700" y="1333500"/>
              <a:ext cx="12700" cy="12700"/>
            </a:xfrm>
            <a:prstGeom prst="rect">
              <a:avLst/>
            </a:prstGeom>
            <a:solidFill>
              <a:schemeClr val="bg1">
                <a:lumMod val="100000"/>
              </a:schemeClr>
            </a:solidFill>
            <a:ln w="12700" cap="flat" cmpd="sng" algn="ctr">
              <a:solidFill>
                <a:schemeClr val="bg2">
                  <a:lumMod val="100000"/>
                </a:schemeClr>
              </a:solidFill>
              <a:prstDash val="solid"/>
              <a:miter lim="800000"/>
              <a:headEnd type="none" w="med" len="med"/>
              <a:tailEnd type="none" w="med" len="med"/>
            </a:ln>
            <a:effectLst>
              <a:outerShdw blurRad="63500" dist="50800" dir="2700003" rotWithShape="0">
                <a:srgbClr val="000000">
                  <a:alpha val="2500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238" name="þà" hidden="1">
              <a:extLst>
                <a:ext uri="{FF2B5EF4-FFF2-40B4-BE49-F238E27FC236}">
                  <a16:creationId xmlns:a16="http://schemas.microsoft.com/office/drawing/2014/main" id="{D511BD67-16A9-3244-5108-31EC8F743567}"/>
                </a:ext>
              </a:extLst>
            </p:cNvPr>
            <p:cNvSpPr/>
            <p:nvPr/>
          </p:nvSpPr>
          <p:spPr>
            <a:xfrm>
              <a:off x="3695700" y="1333500"/>
              <a:ext cx="12700" cy="12700"/>
            </a:xfrm>
            <a:prstGeom prst="rect">
              <a:avLst/>
            </a:prstGeom>
            <a:noFill/>
            <a:ln w="12700" cap="flat" cmpd="sng" algn="ctr">
              <a:solidFill>
                <a:srgbClr val="000000">
                  <a:lumMod val="100000"/>
                </a:srgbClr>
              </a:solidFill>
              <a:prstDash val="solid"/>
              <a:miter lim="800000"/>
            </a:ln>
            <a:effectLst/>
            <a:extLst>
              <a:ext uri="{909E8E84-426E-40DD-AFC4-6F175D3DCCD1}">
                <a14:hiddenFill xmlns:a14="http://schemas.microsoft.com/office/drawing/2010/main">
                  <a:solidFill>
                    <a:srgbClr val="4472C4">
                      <a:lumMod val="100000"/>
                    </a:srgbClr>
                  </a:solidFill>
                </a14:hiddenFill>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235" name="þ§" hidden="1">
              <a:extLst>
                <a:ext uri="{FF2B5EF4-FFF2-40B4-BE49-F238E27FC236}">
                  <a16:creationId xmlns:a16="http://schemas.microsoft.com/office/drawing/2014/main" id="{D2A5C4C9-DDFF-E017-7D5B-3C7F1757FF0B}"/>
                </a:ext>
              </a:extLst>
            </p:cNvPr>
            <p:cNvSpPr/>
            <p:nvPr/>
          </p:nvSpPr>
          <p:spPr>
            <a:xfrm>
              <a:off x="3695700" y="1333500"/>
              <a:ext cx="2628" cy="12567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spAutoFit/>
            </a:bodyPr>
            <a:lstStyle/>
            <a:p>
              <a:pPr algn="ctr">
                <a:buSzPct val="100000"/>
              </a:pPr>
              <a:endParaRPr lang="it-IT" sz="800">
                <a:solidFill>
                  <a:schemeClr val="tx2">
                    <a:lumMod val="100000"/>
                  </a:schemeClr>
                </a:solidFill>
                <a:latin typeface="Bierstadt" panose="020B0004020202020204" pitchFamily="34" charset="0"/>
              </a:endParaRPr>
            </a:p>
          </p:txBody>
        </p:sp>
        <p:sp>
          <p:nvSpPr>
            <p:cNvPr id="397" name="þ&gt;21L" hidden="1" title="S">
              <a:extLst>
                <a:ext uri="{FF2B5EF4-FFF2-40B4-BE49-F238E27FC236}">
                  <a16:creationId xmlns:a16="http://schemas.microsoft.com/office/drawing/2014/main" id="{8F9CE4D5-6ADC-B059-B6DE-AEB67A24E578}"/>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99" name="þ&gt;21à" hidden="1" title="S">
              <a:extLst>
                <a:ext uri="{FF2B5EF4-FFF2-40B4-BE49-F238E27FC236}">
                  <a16:creationId xmlns:a16="http://schemas.microsoft.com/office/drawing/2014/main" id="{F80C5DA0-91CC-284C-BC9A-D28AEE30505C}"/>
                </a:ext>
              </a:extLst>
            </p:cNvPr>
            <p:cNvSpPr>
              <a:spLocks/>
            </p:cNvSpPr>
            <p:nvPr/>
          </p:nvSpPr>
          <p:spPr>
            <a:xfrm>
              <a:off x="3695700" y="1333500"/>
              <a:ext cx="12700" cy="127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4472C4">
                      <a:lumMod val="100000"/>
                    </a:srgbClr>
                  </a:solidFill>
                </a14:hiddenFill>
              </a:ext>
              <a:ext uri="{91240B29-F687-4F45-9708-019B960494DF}">
                <a14:hiddenLine xmlns:a14="http://schemas.microsoft.com/office/drawing/2010/main" w="12700" cap="flat" cmpd="sng" algn="ctr">
                  <a:solidFill>
                    <a:srgbClr val="2F528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lIns="1270" tIns="1270" rIns="1270" bIns="1270"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405" name="þ&gt;27" hidden="1" title="S">
              <a:extLst>
                <a:ext uri="{FF2B5EF4-FFF2-40B4-BE49-F238E27FC236}">
                  <a16:creationId xmlns:a16="http://schemas.microsoft.com/office/drawing/2014/main" id="{D4A222BD-FE38-6797-2478-6900EC968C3A}"/>
                </a:ext>
              </a:extLst>
            </p:cNvPr>
            <p:cNvSpPr>
              <a:spLocks/>
            </p:cNvSpPr>
            <p:nvPr/>
          </p:nvSpPr>
          <p:spPr>
            <a:xfrm>
              <a:off x="3695700" y="1333500"/>
              <a:ext cx="12700" cy="12700"/>
            </a:xfrm>
            <a:prstGeom prst="rect">
              <a:avLst/>
            </a:prstGeom>
            <a:solidFill>
              <a:schemeClr val="tx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buSzPct val="100000"/>
              </a:pPr>
              <a:endParaRPr lang="it-IT" sz="900">
                <a:solidFill>
                  <a:schemeClr val="tx2">
                    <a:lumMod val="100000"/>
                  </a:schemeClr>
                </a:solidFill>
                <a:latin typeface="Bierstadt" panose="020B0004020202020204" pitchFamily="34" charset="0"/>
              </a:endParaRPr>
            </a:p>
          </p:txBody>
        </p:sp>
        <p:sp>
          <p:nvSpPr>
            <p:cNvPr id="401" name="þ&gt;26" hidden="1" title="S">
              <a:extLst>
                <a:ext uri="{FF2B5EF4-FFF2-40B4-BE49-F238E27FC236}">
                  <a16:creationId xmlns:a16="http://schemas.microsoft.com/office/drawing/2014/main" id="{5DE12E6C-3D37-1463-6C4A-42F182E06224}"/>
                </a:ext>
              </a:extLst>
            </p:cNvPr>
            <p:cNvSpPr>
              <a:spLocks/>
            </p:cNvSpPr>
            <p:nvPr/>
          </p:nvSpPr>
          <p:spPr>
            <a:xfrm>
              <a:off x="3695700" y="1333500"/>
              <a:ext cx="12700" cy="12700"/>
            </a:xfrm>
            <a:prstGeom prst="rect">
              <a:avLst/>
            </a:pr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endParaRPr lang="it-IT" sz="800">
                <a:solidFill>
                  <a:schemeClr val="tx2">
                    <a:lumMod val="100000"/>
                  </a:schemeClr>
                </a:solidFill>
                <a:latin typeface="Bierstadt" panose="020B0004020202020204" pitchFamily="34" charset="0"/>
              </a:endParaRPr>
            </a:p>
          </p:txBody>
        </p:sp>
        <p:sp>
          <p:nvSpPr>
            <p:cNvPr id="359" name="þZ7" hidden="1">
              <a:extLst>
                <a:ext uri="{FF2B5EF4-FFF2-40B4-BE49-F238E27FC236}">
                  <a16:creationId xmlns:a16="http://schemas.microsoft.com/office/drawing/2014/main" id="{A7350763-A161-69FF-5834-920FF1F7F659}"/>
                </a:ext>
              </a:extLst>
            </p:cNvPr>
            <p:cNvSpPr/>
            <p:nvPr/>
          </p:nvSpPr>
          <p:spPr>
            <a:xfrm>
              <a:off x="3695700" y="1333500"/>
              <a:ext cx="8864" cy="10113"/>
            </a:xfrm>
            <a:prstGeom prst="rect">
              <a:avLst/>
            </a:prstGeom>
            <a:solidFill>
              <a:schemeClr val="accent1">
                <a:lumMod val="100000"/>
              </a:schemeClr>
            </a:solidFill>
            <a:ln w="12700" cmpd="sng">
              <a:solidFill>
                <a:schemeClr val="accent1">
                  <a:shade val="15000"/>
                  <a:lumMod val="100000"/>
                </a:schemeClr>
              </a:solidFill>
              <a:prstDash val="solid"/>
            </a:ln>
            <a:effectLst/>
            <a:extLs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SzPct val="100000"/>
              </a:pPr>
              <a:endParaRPr lang="it-IT">
                <a:solidFill>
                  <a:schemeClr val="tx2">
                    <a:lumMod val="100000"/>
                  </a:schemeClr>
                </a:solidFill>
                <a:latin typeface="Bierstadt" panose="020B0004020202020204" pitchFamily="34" charset="0"/>
              </a:endParaRPr>
            </a:p>
          </p:txBody>
        </p:sp>
        <p:sp>
          <p:nvSpPr>
            <p:cNvPr id="441" name="þ&gt;21#1|T" title="þ\#1_1|1||&gt;21|">
              <a:extLst>
                <a:ext uri="{FF2B5EF4-FFF2-40B4-BE49-F238E27FC236}">
                  <a16:creationId xmlns:a16="http://schemas.microsoft.com/office/drawing/2014/main" id="{32707F2E-9773-8229-264B-564A0F85D82D}"/>
                </a:ext>
              </a:extLst>
            </p:cNvPr>
            <p:cNvSpPr>
              <a:spLocks/>
            </p:cNvSpPr>
            <p:nvPr/>
          </p:nvSpPr>
          <p:spPr>
            <a:xfrm>
              <a:off x="3619500" y="1704881"/>
              <a:ext cx="2692400" cy="6713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2">
                      <a:lumMod val="100000"/>
                    </a:schemeClr>
                  </a:solidFill>
                  <a:latin typeface="Bierstadt" panose="020B0004020202020204" pitchFamily="34" charset="0"/>
                </a:rPr>
                <a:t>Placeholder</a:t>
              </a:r>
            </a:p>
          </p:txBody>
        </p:sp>
        <p:sp>
          <p:nvSpPr>
            <p:cNvPr id="442" name="þ&gt;21#2|T" title="þ\#1_2|2||&gt;21|">
              <a:extLst>
                <a:ext uri="{FF2B5EF4-FFF2-40B4-BE49-F238E27FC236}">
                  <a16:creationId xmlns:a16="http://schemas.microsoft.com/office/drawing/2014/main" id="{CDF52CD7-09E1-766F-7FAF-2B5821F0A9EE}"/>
                </a:ext>
              </a:extLst>
            </p:cNvPr>
            <p:cNvSpPr>
              <a:spLocks/>
            </p:cNvSpPr>
            <p:nvPr/>
          </p:nvSpPr>
          <p:spPr>
            <a:xfrm>
              <a:off x="6413500" y="1704881"/>
              <a:ext cx="2692400" cy="6713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2">
                      <a:lumMod val="100000"/>
                    </a:schemeClr>
                  </a:solidFill>
                  <a:latin typeface="Bierstadt" panose="020B0004020202020204" pitchFamily="34" charset="0"/>
                </a:rPr>
                <a:t>Placeholder</a:t>
              </a:r>
            </a:p>
          </p:txBody>
        </p:sp>
        <p:sp>
          <p:nvSpPr>
            <p:cNvPr id="443" name="þ&gt;21#3|T" title="þ\#1_3|3||&gt;21|">
              <a:extLst>
                <a:ext uri="{FF2B5EF4-FFF2-40B4-BE49-F238E27FC236}">
                  <a16:creationId xmlns:a16="http://schemas.microsoft.com/office/drawing/2014/main" id="{BA152AF3-95F5-BB80-A3C1-7C871CF4B728}"/>
                </a:ext>
              </a:extLst>
            </p:cNvPr>
            <p:cNvSpPr>
              <a:spLocks/>
            </p:cNvSpPr>
            <p:nvPr/>
          </p:nvSpPr>
          <p:spPr>
            <a:xfrm>
              <a:off x="9207500" y="1704881"/>
              <a:ext cx="2692400" cy="6713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2">
                      <a:lumMod val="100000"/>
                    </a:schemeClr>
                  </a:solidFill>
                  <a:latin typeface="Bierstadt" panose="020B0004020202020204" pitchFamily="34" charset="0"/>
                </a:rPr>
                <a:t>Placeholder</a:t>
              </a:r>
            </a:p>
          </p:txBody>
        </p:sp>
        <p:sp>
          <p:nvSpPr>
            <p:cNvPr id="444" name="þ&gt;21#4|T" title="þ\#1_4|4||&gt;21|">
              <a:extLst>
                <a:ext uri="{FF2B5EF4-FFF2-40B4-BE49-F238E27FC236}">
                  <a16:creationId xmlns:a16="http://schemas.microsoft.com/office/drawing/2014/main" id="{33CEB429-BBA4-C5C4-AA83-1E13D46C31EA}"/>
                </a:ext>
              </a:extLst>
            </p:cNvPr>
            <p:cNvSpPr>
              <a:spLocks/>
            </p:cNvSpPr>
            <p:nvPr/>
          </p:nvSpPr>
          <p:spPr>
            <a:xfrm>
              <a:off x="3619500" y="4371881"/>
              <a:ext cx="2692400" cy="6713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2">
                      <a:lumMod val="100000"/>
                    </a:schemeClr>
                  </a:solidFill>
                  <a:latin typeface="Bierstadt" panose="020B0004020202020204" pitchFamily="34" charset="0"/>
                </a:rPr>
                <a:t>Placeholder</a:t>
              </a:r>
            </a:p>
          </p:txBody>
        </p:sp>
        <p:sp>
          <p:nvSpPr>
            <p:cNvPr id="445" name="þ&gt;21#5|T" title="þ\#1_5|5||&gt;21|">
              <a:extLst>
                <a:ext uri="{FF2B5EF4-FFF2-40B4-BE49-F238E27FC236}">
                  <a16:creationId xmlns:a16="http://schemas.microsoft.com/office/drawing/2014/main" id="{63951F1C-3BD5-000A-46D2-AB50C50458CC}"/>
                </a:ext>
              </a:extLst>
            </p:cNvPr>
            <p:cNvSpPr>
              <a:spLocks/>
            </p:cNvSpPr>
            <p:nvPr/>
          </p:nvSpPr>
          <p:spPr>
            <a:xfrm>
              <a:off x="6413500" y="4371881"/>
              <a:ext cx="2692400" cy="6713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2">
                      <a:lumMod val="100000"/>
                    </a:schemeClr>
                  </a:solidFill>
                  <a:latin typeface="Bierstadt" panose="020B0004020202020204" pitchFamily="34" charset="0"/>
                </a:rPr>
                <a:t>Placeholder</a:t>
              </a:r>
            </a:p>
          </p:txBody>
        </p:sp>
        <p:sp>
          <p:nvSpPr>
            <p:cNvPr id="446" name="þ&gt;21#6|T" title="þ\#1_6|6||&gt;21|">
              <a:extLst>
                <a:ext uri="{FF2B5EF4-FFF2-40B4-BE49-F238E27FC236}">
                  <a16:creationId xmlns:a16="http://schemas.microsoft.com/office/drawing/2014/main" id="{A75885E2-D0EE-2E5A-8030-8C4FD5D7F590}"/>
                </a:ext>
              </a:extLst>
            </p:cNvPr>
            <p:cNvSpPr>
              <a:spLocks/>
            </p:cNvSpPr>
            <p:nvPr/>
          </p:nvSpPr>
          <p:spPr>
            <a:xfrm>
              <a:off x="9207500" y="4371881"/>
              <a:ext cx="2692400" cy="6713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tx2">
                      <a:lumMod val="100000"/>
                    </a:scheme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600" b="1">
                  <a:solidFill>
                    <a:schemeClr val="tx2">
                      <a:lumMod val="100000"/>
                    </a:schemeClr>
                  </a:solidFill>
                  <a:latin typeface="Bierstadt" panose="020B0004020202020204" pitchFamily="34" charset="0"/>
                </a:rPr>
                <a:t>Placeholder</a:t>
              </a:r>
            </a:p>
          </p:txBody>
        </p:sp>
        <p:sp>
          <p:nvSpPr>
            <p:cNvPr id="447" name="þ&gt;20#1|L" title="þ\#1_1|1||&gt;20|">
              <a:extLst>
                <a:ext uri="{FF2B5EF4-FFF2-40B4-BE49-F238E27FC236}">
                  <a16:creationId xmlns:a16="http://schemas.microsoft.com/office/drawing/2014/main" id="{8BB74D36-CF94-872A-A177-8E5532F00649}"/>
                </a:ext>
              </a:extLst>
            </p:cNvPr>
            <p:cNvSpPr>
              <a:spLocks/>
            </p:cNvSpPr>
            <p:nvPr/>
          </p:nvSpPr>
          <p:spPr>
            <a:xfrm>
              <a:off x="3619500" y="2376200"/>
              <a:ext cx="2692400" cy="51864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09:00-10:00</a:t>
              </a:r>
            </a:p>
          </p:txBody>
        </p:sp>
        <p:sp>
          <p:nvSpPr>
            <p:cNvPr id="448" name="þ&gt;20#2|L" title="þ\#1_2|2||&gt;20|">
              <a:extLst>
                <a:ext uri="{FF2B5EF4-FFF2-40B4-BE49-F238E27FC236}">
                  <a16:creationId xmlns:a16="http://schemas.microsoft.com/office/drawing/2014/main" id="{48946B1D-DF4D-46A1-1B5B-98825076CD1B}"/>
                </a:ext>
              </a:extLst>
            </p:cNvPr>
            <p:cNvSpPr>
              <a:spLocks/>
            </p:cNvSpPr>
            <p:nvPr/>
          </p:nvSpPr>
          <p:spPr>
            <a:xfrm>
              <a:off x="6413500" y="2376200"/>
              <a:ext cx="2692400" cy="51864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10:00-11:00</a:t>
              </a:r>
            </a:p>
          </p:txBody>
        </p:sp>
        <p:sp>
          <p:nvSpPr>
            <p:cNvPr id="449" name="þ&gt;20#3|L" title="þ\#1_3|3||&gt;20|">
              <a:extLst>
                <a:ext uri="{FF2B5EF4-FFF2-40B4-BE49-F238E27FC236}">
                  <a16:creationId xmlns:a16="http://schemas.microsoft.com/office/drawing/2014/main" id="{93E9FCEF-D144-EC4B-33B7-7DAD36C4B0DA}"/>
                </a:ext>
              </a:extLst>
            </p:cNvPr>
            <p:cNvSpPr>
              <a:spLocks/>
            </p:cNvSpPr>
            <p:nvPr/>
          </p:nvSpPr>
          <p:spPr>
            <a:xfrm>
              <a:off x="9207500" y="2376200"/>
              <a:ext cx="2692400" cy="51864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11:00-12:00</a:t>
              </a:r>
            </a:p>
          </p:txBody>
        </p:sp>
        <p:sp>
          <p:nvSpPr>
            <p:cNvPr id="450" name="þ&gt;20#4|L" title="þ\#1_4|4||&gt;20|">
              <a:extLst>
                <a:ext uri="{FF2B5EF4-FFF2-40B4-BE49-F238E27FC236}">
                  <a16:creationId xmlns:a16="http://schemas.microsoft.com/office/drawing/2014/main" id="{C64F2629-D75F-8B1A-B88F-B843688878B0}"/>
                </a:ext>
              </a:extLst>
            </p:cNvPr>
            <p:cNvSpPr>
              <a:spLocks/>
            </p:cNvSpPr>
            <p:nvPr/>
          </p:nvSpPr>
          <p:spPr>
            <a:xfrm>
              <a:off x="3619500" y="5043200"/>
              <a:ext cx="2692400" cy="51864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12:00-13:00</a:t>
              </a:r>
            </a:p>
          </p:txBody>
        </p:sp>
        <p:sp>
          <p:nvSpPr>
            <p:cNvPr id="451" name="þ&gt;20#5|L" title="þ\#1_5|5||&gt;20|">
              <a:extLst>
                <a:ext uri="{FF2B5EF4-FFF2-40B4-BE49-F238E27FC236}">
                  <a16:creationId xmlns:a16="http://schemas.microsoft.com/office/drawing/2014/main" id="{983C8436-274E-13E8-23B2-50CD12D1B456}"/>
                </a:ext>
              </a:extLst>
            </p:cNvPr>
            <p:cNvSpPr>
              <a:spLocks/>
            </p:cNvSpPr>
            <p:nvPr/>
          </p:nvSpPr>
          <p:spPr>
            <a:xfrm>
              <a:off x="6413500" y="5043200"/>
              <a:ext cx="2692400" cy="51864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13:00-14:00</a:t>
              </a:r>
            </a:p>
          </p:txBody>
        </p:sp>
        <p:sp>
          <p:nvSpPr>
            <p:cNvPr id="452" name="þ&gt;20#6|L" title="þ\#1_6|6||&gt;20|">
              <a:extLst>
                <a:ext uri="{FF2B5EF4-FFF2-40B4-BE49-F238E27FC236}">
                  <a16:creationId xmlns:a16="http://schemas.microsoft.com/office/drawing/2014/main" id="{C37DB2F8-5D96-F488-C088-BD32F1DF40A3}"/>
                </a:ext>
              </a:extLst>
            </p:cNvPr>
            <p:cNvSpPr>
              <a:spLocks/>
            </p:cNvSpPr>
            <p:nvPr/>
          </p:nvSpPr>
          <p:spPr>
            <a:xfrm>
              <a:off x="9207500" y="5043200"/>
              <a:ext cx="2692400" cy="518640"/>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400">
                  <a:solidFill>
                    <a:schemeClr val="tx2">
                      <a:lumMod val="100000"/>
                    </a:schemeClr>
                  </a:solidFill>
                  <a:latin typeface="Bierstadt" panose="020B0004020202020204" pitchFamily="34" charset="0"/>
                </a:rPr>
                <a:t>14:00-15:00</a:t>
              </a:r>
            </a:p>
          </p:txBody>
        </p:sp>
        <p:sp>
          <p:nvSpPr>
            <p:cNvPr id="453" name="þ&gt;22#1|L" title="þ\#1_1|1||&gt;22|60">
              <a:extLst>
                <a:ext uri="{FF2B5EF4-FFF2-40B4-BE49-F238E27FC236}">
                  <a16:creationId xmlns:a16="http://schemas.microsoft.com/office/drawing/2014/main" id="{A8C2A3E6-13E9-53C4-720E-40CB59198902}"/>
                </a:ext>
              </a:extLst>
            </p:cNvPr>
            <p:cNvSpPr>
              <a:spLocks/>
            </p:cNvSpPr>
            <p:nvPr/>
          </p:nvSpPr>
          <p:spPr>
            <a:xfrm>
              <a:off x="3619500" y="2894839"/>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60 min</a:t>
              </a:r>
            </a:p>
          </p:txBody>
        </p:sp>
        <p:sp>
          <p:nvSpPr>
            <p:cNvPr id="454" name="þ&gt;22#2|L" title="þ\#1_2|2||&gt;22|60">
              <a:extLst>
                <a:ext uri="{FF2B5EF4-FFF2-40B4-BE49-F238E27FC236}">
                  <a16:creationId xmlns:a16="http://schemas.microsoft.com/office/drawing/2014/main" id="{527F3210-8EE0-A20C-7D25-273458AD9703}"/>
                </a:ext>
              </a:extLst>
            </p:cNvPr>
            <p:cNvSpPr>
              <a:spLocks/>
            </p:cNvSpPr>
            <p:nvPr/>
          </p:nvSpPr>
          <p:spPr>
            <a:xfrm>
              <a:off x="6413500" y="2894839"/>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60 min</a:t>
              </a:r>
            </a:p>
          </p:txBody>
        </p:sp>
        <p:sp>
          <p:nvSpPr>
            <p:cNvPr id="455" name="þ&gt;22#3|L" title="þ\#1_3|3||&gt;22|60">
              <a:extLst>
                <a:ext uri="{FF2B5EF4-FFF2-40B4-BE49-F238E27FC236}">
                  <a16:creationId xmlns:a16="http://schemas.microsoft.com/office/drawing/2014/main" id="{2E08C4D4-449A-4186-82D9-CEFCBA1A9AE0}"/>
                </a:ext>
              </a:extLst>
            </p:cNvPr>
            <p:cNvSpPr>
              <a:spLocks/>
            </p:cNvSpPr>
            <p:nvPr/>
          </p:nvSpPr>
          <p:spPr>
            <a:xfrm>
              <a:off x="9207500" y="2894839"/>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60 min</a:t>
              </a:r>
            </a:p>
          </p:txBody>
        </p:sp>
        <p:sp>
          <p:nvSpPr>
            <p:cNvPr id="456" name="þ&gt;22#4|L" title="þ\#1_4|4||&gt;22|60">
              <a:extLst>
                <a:ext uri="{FF2B5EF4-FFF2-40B4-BE49-F238E27FC236}">
                  <a16:creationId xmlns:a16="http://schemas.microsoft.com/office/drawing/2014/main" id="{EF7B7C95-0F98-5F37-0804-93D88C8623E1}"/>
                </a:ext>
              </a:extLst>
            </p:cNvPr>
            <p:cNvSpPr>
              <a:spLocks/>
            </p:cNvSpPr>
            <p:nvPr/>
          </p:nvSpPr>
          <p:spPr>
            <a:xfrm>
              <a:off x="3619500" y="5561839"/>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60 min</a:t>
              </a:r>
            </a:p>
          </p:txBody>
        </p:sp>
        <p:sp>
          <p:nvSpPr>
            <p:cNvPr id="457" name="þ&gt;22#5|L" title="þ\#1_5|5||&gt;22|60">
              <a:extLst>
                <a:ext uri="{FF2B5EF4-FFF2-40B4-BE49-F238E27FC236}">
                  <a16:creationId xmlns:a16="http://schemas.microsoft.com/office/drawing/2014/main" id="{3F8EF845-DE80-8FD2-6D21-780328CE7DCF}"/>
                </a:ext>
              </a:extLst>
            </p:cNvPr>
            <p:cNvSpPr>
              <a:spLocks/>
            </p:cNvSpPr>
            <p:nvPr/>
          </p:nvSpPr>
          <p:spPr>
            <a:xfrm>
              <a:off x="6413500" y="5561839"/>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60 min</a:t>
              </a:r>
            </a:p>
          </p:txBody>
        </p:sp>
        <p:sp>
          <p:nvSpPr>
            <p:cNvPr id="458" name="þ&gt;22#6|L" title="þ\#1_6|6||&gt;22|60">
              <a:extLst>
                <a:ext uri="{FF2B5EF4-FFF2-40B4-BE49-F238E27FC236}">
                  <a16:creationId xmlns:a16="http://schemas.microsoft.com/office/drawing/2014/main" id="{BAF5D3C2-5877-2F31-0531-D1430A17847C}"/>
                </a:ext>
              </a:extLst>
            </p:cNvPr>
            <p:cNvSpPr>
              <a:spLocks/>
            </p:cNvSpPr>
            <p:nvPr/>
          </p:nvSpPr>
          <p:spPr>
            <a:xfrm>
              <a:off x="9207500" y="5561839"/>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buSzPct val="100000"/>
              </a:pPr>
              <a:r>
                <a:rPr lang="it-IT" sz="1200">
                  <a:solidFill>
                    <a:schemeClr val="tx2">
                      <a:lumMod val="100000"/>
                    </a:schemeClr>
                  </a:solidFill>
                  <a:latin typeface="Bierstadt" panose="020B0004020202020204" pitchFamily="34" charset="0"/>
                </a:rPr>
                <a:t>60 min</a:t>
              </a:r>
            </a:p>
          </p:txBody>
        </p:sp>
        <p:sp>
          <p:nvSpPr>
            <p:cNvPr id="459" name="þ&gt;23#1|T" title="þ\#1_1|1||&gt;23|">
              <a:extLst>
                <a:ext uri="{FF2B5EF4-FFF2-40B4-BE49-F238E27FC236}">
                  <a16:creationId xmlns:a16="http://schemas.microsoft.com/office/drawing/2014/main" id="{D117CE96-83B1-1362-ECD7-FC465331685C}"/>
                </a:ext>
              </a:extLst>
            </p:cNvPr>
            <p:cNvSpPr>
              <a:spLocks/>
            </p:cNvSpPr>
            <p:nvPr/>
          </p:nvSpPr>
          <p:spPr>
            <a:xfrm>
              <a:off x="3619500" y="3357658"/>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2">
                      <a:lumMod val="100000"/>
                    </a:schemeClr>
                  </a:solidFill>
                  <a:latin typeface="Bierstadt" panose="020B0004020202020204" pitchFamily="34" charset="0"/>
                </a:rPr>
                <a:t>Add Speaker</a:t>
              </a:r>
            </a:p>
          </p:txBody>
        </p:sp>
        <p:sp>
          <p:nvSpPr>
            <p:cNvPr id="460" name="þ&gt;23#2|T" title="þ\#1_2|2||&gt;23|">
              <a:extLst>
                <a:ext uri="{FF2B5EF4-FFF2-40B4-BE49-F238E27FC236}">
                  <a16:creationId xmlns:a16="http://schemas.microsoft.com/office/drawing/2014/main" id="{F6EB1FD9-B295-1B16-675E-40CFE08B04A2}"/>
                </a:ext>
              </a:extLst>
            </p:cNvPr>
            <p:cNvSpPr>
              <a:spLocks/>
            </p:cNvSpPr>
            <p:nvPr/>
          </p:nvSpPr>
          <p:spPr>
            <a:xfrm>
              <a:off x="6413500" y="3357658"/>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2">
                      <a:lumMod val="100000"/>
                    </a:schemeClr>
                  </a:solidFill>
                  <a:latin typeface="Bierstadt" panose="020B0004020202020204" pitchFamily="34" charset="0"/>
                </a:rPr>
                <a:t>Add Speaker</a:t>
              </a:r>
            </a:p>
          </p:txBody>
        </p:sp>
        <p:sp>
          <p:nvSpPr>
            <p:cNvPr id="461" name="þ&gt;23#3|T" title="þ\#1_3|3||&gt;23|">
              <a:extLst>
                <a:ext uri="{FF2B5EF4-FFF2-40B4-BE49-F238E27FC236}">
                  <a16:creationId xmlns:a16="http://schemas.microsoft.com/office/drawing/2014/main" id="{2B72C326-A9BA-A85A-2316-2B37EDD5AA9F}"/>
                </a:ext>
              </a:extLst>
            </p:cNvPr>
            <p:cNvSpPr>
              <a:spLocks/>
            </p:cNvSpPr>
            <p:nvPr/>
          </p:nvSpPr>
          <p:spPr>
            <a:xfrm>
              <a:off x="9207500" y="3357658"/>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2">
                      <a:lumMod val="100000"/>
                    </a:schemeClr>
                  </a:solidFill>
                  <a:latin typeface="Bierstadt" panose="020B0004020202020204" pitchFamily="34" charset="0"/>
                </a:rPr>
                <a:t>Add Speaker</a:t>
              </a:r>
            </a:p>
          </p:txBody>
        </p:sp>
        <p:sp>
          <p:nvSpPr>
            <p:cNvPr id="462" name="þ&gt;23#4|T" title="þ\#1_4|4||&gt;23|">
              <a:extLst>
                <a:ext uri="{FF2B5EF4-FFF2-40B4-BE49-F238E27FC236}">
                  <a16:creationId xmlns:a16="http://schemas.microsoft.com/office/drawing/2014/main" id="{FE6FD75D-34DC-89BD-59F1-01EB14CE4E5F}"/>
                </a:ext>
              </a:extLst>
            </p:cNvPr>
            <p:cNvSpPr>
              <a:spLocks/>
            </p:cNvSpPr>
            <p:nvPr/>
          </p:nvSpPr>
          <p:spPr>
            <a:xfrm>
              <a:off x="3619500" y="6024658"/>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2">
                      <a:lumMod val="100000"/>
                    </a:schemeClr>
                  </a:solidFill>
                  <a:latin typeface="Bierstadt" panose="020B0004020202020204" pitchFamily="34" charset="0"/>
                </a:rPr>
                <a:t>Add Speaker</a:t>
              </a:r>
            </a:p>
          </p:txBody>
        </p:sp>
        <p:sp>
          <p:nvSpPr>
            <p:cNvPr id="463" name="þ&gt;23#5|T" title="þ\#1_5|5||&gt;23|">
              <a:extLst>
                <a:ext uri="{FF2B5EF4-FFF2-40B4-BE49-F238E27FC236}">
                  <a16:creationId xmlns:a16="http://schemas.microsoft.com/office/drawing/2014/main" id="{56513555-0203-9016-2478-DD54E228C3AB}"/>
                </a:ext>
              </a:extLst>
            </p:cNvPr>
            <p:cNvSpPr>
              <a:spLocks/>
            </p:cNvSpPr>
            <p:nvPr/>
          </p:nvSpPr>
          <p:spPr>
            <a:xfrm>
              <a:off x="6413500" y="6024658"/>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2">
                      <a:lumMod val="100000"/>
                    </a:schemeClr>
                  </a:solidFill>
                  <a:latin typeface="Bierstadt" panose="020B0004020202020204" pitchFamily="34" charset="0"/>
                </a:rPr>
                <a:t>Add Speaker</a:t>
              </a:r>
            </a:p>
          </p:txBody>
        </p:sp>
        <p:sp>
          <p:nvSpPr>
            <p:cNvPr id="464" name="þ&gt;23#6|T" title="þ\#1_6|6||&gt;23|">
              <a:extLst>
                <a:ext uri="{FF2B5EF4-FFF2-40B4-BE49-F238E27FC236}">
                  <a16:creationId xmlns:a16="http://schemas.microsoft.com/office/drawing/2014/main" id="{B14A2B8C-531A-A7D5-B8EE-093AAFF791AC}"/>
                </a:ext>
              </a:extLst>
            </p:cNvPr>
            <p:cNvSpPr>
              <a:spLocks/>
            </p:cNvSpPr>
            <p:nvPr/>
          </p:nvSpPr>
          <p:spPr>
            <a:xfrm>
              <a:off x="9207500" y="6024658"/>
              <a:ext cx="2692400" cy="462819"/>
            </a:xfrm>
            <a:prstGeom prst="rect">
              <a:avLst/>
            </a:prstGeom>
            <a:solidFill>
              <a:schemeClr val="bg2">
                <a:lumMod val="100000"/>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rgbClr val="FFFFFF">
                      <a:lumMod val="100000"/>
                    </a:srgbClr>
                  </a:solidFill>
                  <a:prstDash val="solid"/>
                  <a:miter lim="800000"/>
                </a14:hiddenLine>
              </a:ext>
              <a:ext uri="{AF507438-7753-43E0-B8FC-AC1667EBCBE1}">
                <a14:hiddenEffects xmlns:a14="http://schemas.microsoft.com/office/drawing/2010/main">
                  <a:effectLst>
                    <a:outerShdw blurRad="63500" dist="26415" dir="5400000" rotWithShape="0">
                      <a:scrgbClr r="0" g="0" b="0"/>
                    </a:outerShdw>
                  </a:effectLst>
                </a14:hiddenEffects>
              </a:ext>
            </a:ex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buSzPct val="100000"/>
              </a:pPr>
              <a:r>
                <a:rPr lang="it-IT" sz="1200">
                  <a:solidFill>
                    <a:schemeClr val="tx2">
                      <a:lumMod val="100000"/>
                    </a:schemeClr>
                  </a:solidFill>
                  <a:latin typeface="Bierstadt" panose="020B0004020202020204" pitchFamily="34" charset="0"/>
                </a:rPr>
                <a:t>Add Speaker</a:t>
              </a:r>
            </a:p>
          </p:txBody>
        </p:sp>
        <p:sp>
          <p:nvSpPr>
            <p:cNvPr id="412" name="þ\#1_1" descr="Section # 1@0@0" hidden="1" title="1">
              <a:extLst>
                <a:ext uri="{FF2B5EF4-FFF2-40B4-BE49-F238E27FC236}">
                  <a16:creationId xmlns:a16="http://schemas.microsoft.com/office/drawing/2014/main" id="{BBE776B2-8E4E-A02E-DB67-7B92103A7E3F}"/>
                </a:ext>
              </a:extLst>
            </p:cNvPr>
            <p:cNvSpPr/>
            <p:nvPr/>
          </p:nvSpPr>
          <p:spPr>
            <a:xfrm>
              <a:off x="3619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4" name="þ\#1_2" descr="Section # 1@0@0" hidden="1" title="1">
              <a:extLst>
                <a:ext uri="{FF2B5EF4-FFF2-40B4-BE49-F238E27FC236}">
                  <a16:creationId xmlns:a16="http://schemas.microsoft.com/office/drawing/2014/main" id="{B75D4BB2-5789-AEB2-114D-728A8B11C6B7}"/>
                </a:ext>
              </a:extLst>
            </p:cNvPr>
            <p:cNvSpPr/>
            <p:nvPr/>
          </p:nvSpPr>
          <p:spPr>
            <a:xfrm>
              <a:off x="6413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6" name="þ\#1_3" descr="Section # 1@0@0" hidden="1" title="1">
              <a:extLst>
                <a:ext uri="{FF2B5EF4-FFF2-40B4-BE49-F238E27FC236}">
                  <a16:creationId xmlns:a16="http://schemas.microsoft.com/office/drawing/2014/main" id="{B66A04D6-74A3-0563-4549-E64C6F3E9CAF}"/>
                </a:ext>
              </a:extLst>
            </p:cNvPr>
            <p:cNvSpPr/>
            <p:nvPr/>
          </p:nvSpPr>
          <p:spPr>
            <a:xfrm>
              <a:off x="9207500" y="1257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18" name="þ\#1_4" descr="Section # 1@0@0" hidden="1" title="1">
              <a:extLst>
                <a:ext uri="{FF2B5EF4-FFF2-40B4-BE49-F238E27FC236}">
                  <a16:creationId xmlns:a16="http://schemas.microsoft.com/office/drawing/2014/main" id="{E9D841A5-BE4A-821C-2976-98715BF51C88}"/>
                </a:ext>
              </a:extLst>
            </p:cNvPr>
            <p:cNvSpPr/>
            <p:nvPr/>
          </p:nvSpPr>
          <p:spPr>
            <a:xfrm>
              <a:off x="3619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0" name="þ\#1_5" descr="Section # 1@0@0" hidden="1" title="1">
              <a:extLst>
                <a:ext uri="{FF2B5EF4-FFF2-40B4-BE49-F238E27FC236}">
                  <a16:creationId xmlns:a16="http://schemas.microsoft.com/office/drawing/2014/main" id="{5148627A-A6DC-9CFA-6B3F-569EA85D02C7}"/>
                </a:ext>
              </a:extLst>
            </p:cNvPr>
            <p:cNvSpPr/>
            <p:nvPr/>
          </p:nvSpPr>
          <p:spPr>
            <a:xfrm>
              <a:off x="6413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sp>
          <p:nvSpPr>
            <p:cNvPr id="422" name="þ\#1_6" descr="Section # 1@0@0" hidden="1" title="1">
              <a:extLst>
                <a:ext uri="{FF2B5EF4-FFF2-40B4-BE49-F238E27FC236}">
                  <a16:creationId xmlns:a16="http://schemas.microsoft.com/office/drawing/2014/main" id="{F4B1ECCA-FD01-1DA6-84F5-FAA7EA8F2DE0}"/>
                </a:ext>
              </a:extLst>
            </p:cNvPr>
            <p:cNvSpPr/>
            <p:nvPr/>
          </p:nvSpPr>
          <p:spPr>
            <a:xfrm>
              <a:off x="9207500" y="3924300"/>
              <a:ext cx="2692400" cy="2565400"/>
            </a:xfrm>
            <a:prstGeom prst="rect">
              <a:avLst/>
            </a:prstGeom>
            <a:noFill/>
            <a:ln w="19050" cap="flat" cmpd="sng" algn="ctr">
              <a:noFill/>
              <a:prstDash val="solid"/>
              <a:miter lim="800000"/>
            </a:ln>
            <a:effectLst>
              <a:glow>
                <a:scrgbClr r="0" g="0" b="0">
                  <a:alpha val="40000"/>
                </a:scrgbClr>
              </a:glow>
            </a:effectLst>
            <a:extLst>
              <a:ext uri="{909E8E84-426E-40DD-AFC4-6F175D3DCCD1}">
                <a14:hiddenFill xmlns:a14="http://schemas.microsoft.com/office/drawing/2010/main">
                  <a:solidFill>
                    <a:srgbClr val="F2F2F2">
                      <a:alpha val="75000"/>
                    </a:srgbClr>
                  </a:solidFill>
                </a14:hiddenFill>
              </a:ext>
              <a:ext uri="{91240B29-F687-4F45-9708-019B960494DF}">
                <a14:hiddenLine xmlns:a14="http://schemas.microsoft.com/office/drawing/2010/main" w="19050" cap="flat" cmpd="dbl" algn="ctr">
                  <a:solidFill>
                    <a:srgbClr val="FF7000"/>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scene3d>
                <a:camera prst="orthographicFront">
                  <a:rot lat="0" lon="0" rev="2100000"/>
                </a:camera>
                <a:lightRig rig="threePt" dir="t"/>
              </a:scene3d>
            </a:bodyPr>
            <a:lstStyle/>
            <a:p>
              <a:pPr algn="ctr"/>
              <a:endParaRPr lang="it-IT" sz="1200" b="1">
                <a:solidFill>
                  <a:srgbClr val="FF7000"/>
                </a:solidFill>
                <a:latin typeface="Arial" panose="020B0604020202020204" pitchFamily="34" charset="0"/>
              </a:endParaRPr>
            </a:p>
          </p:txBody>
        </p:sp>
        <p:pic>
          <p:nvPicPr>
            <p:cNvPr id="424" name="þ&gt;26#1|P" title="þ\#1_1|1|||1|">
              <a:extLst>
                <a:ext uri="{FF2B5EF4-FFF2-40B4-BE49-F238E27FC236}">
                  <a16:creationId xmlns:a16="http://schemas.microsoft.com/office/drawing/2014/main" id="{A6B91ACB-AF32-41AC-B744-32B807555353}"/>
                </a:ext>
              </a:extLst>
            </p:cNvPr>
            <p:cNvPicPr>
              <a:picLocks/>
            </p:cNvPicPr>
            <p:nvPr/>
          </p:nvPicPr>
          <p:blipFill>
            <a:blip r:embed="rId8">
              <a:extLst>
                <a:ext uri="{96DAC541-7B7A-43D3-8B79-37D633B846F1}">
                  <asvg:svgBlip xmlns:asvg="http://schemas.microsoft.com/office/drawing/2016/SVG/main" r:embed="rId9"/>
                </a:ext>
              </a:extLst>
            </a:blip>
            <a:srcRect l="-289282" r="-289282"/>
            <a:stretch/>
          </p:blipFill>
          <p:spPr>
            <a:xfrm>
              <a:off x="3619500" y="1257300"/>
              <a:ext cx="2692400" cy="396781"/>
            </a:xfrm>
            <a:prstGeom prst="rect">
              <a:avLst/>
            </a:prstGeom>
          </p:spPr>
        </p:pic>
        <p:pic>
          <p:nvPicPr>
            <p:cNvPr id="426" name="þ&gt;26#2|P" title="þ\#1_2|2|||1|">
              <a:extLst>
                <a:ext uri="{FF2B5EF4-FFF2-40B4-BE49-F238E27FC236}">
                  <a16:creationId xmlns:a16="http://schemas.microsoft.com/office/drawing/2014/main" id="{602A96D5-9909-5C3C-03CA-51AD4430C893}"/>
                </a:ext>
              </a:extLst>
            </p:cNvPr>
            <p:cNvPicPr>
              <a:picLocks/>
            </p:cNvPicPr>
            <p:nvPr/>
          </p:nvPicPr>
          <p:blipFill>
            <a:blip r:embed="rId10">
              <a:extLst>
                <a:ext uri="{96DAC541-7B7A-43D3-8B79-37D633B846F1}">
                  <asvg:svgBlip xmlns:asvg="http://schemas.microsoft.com/office/drawing/2016/SVG/main" r:embed="rId11"/>
                </a:ext>
              </a:extLst>
            </a:blip>
            <a:srcRect l="-289282" r="-289282"/>
            <a:stretch/>
          </p:blipFill>
          <p:spPr>
            <a:xfrm>
              <a:off x="6413500" y="1257300"/>
              <a:ext cx="2692400" cy="396781"/>
            </a:xfrm>
            <a:prstGeom prst="rect">
              <a:avLst/>
            </a:prstGeom>
          </p:spPr>
        </p:pic>
        <p:pic>
          <p:nvPicPr>
            <p:cNvPr id="428" name="þ&gt;26#3|P" title="þ\#1_3|3|||1|">
              <a:extLst>
                <a:ext uri="{FF2B5EF4-FFF2-40B4-BE49-F238E27FC236}">
                  <a16:creationId xmlns:a16="http://schemas.microsoft.com/office/drawing/2014/main" id="{842FDCA2-A458-28C5-14BA-B718E3E21C0B}"/>
                </a:ext>
              </a:extLst>
            </p:cNvPr>
            <p:cNvPicPr>
              <a:picLocks/>
            </p:cNvPicPr>
            <p:nvPr/>
          </p:nvPicPr>
          <p:blipFill>
            <a:blip r:embed="rId12">
              <a:extLst>
                <a:ext uri="{96DAC541-7B7A-43D3-8B79-37D633B846F1}">
                  <asvg:svgBlip xmlns:asvg="http://schemas.microsoft.com/office/drawing/2016/SVG/main" r:embed="rId13"/>
                </a:ext>
              </a:extLst>
            </a:blip>
            <a:srcRect l="-289282" r="-289282"/>
            <a:stretch/>
          </p:blipFill>
          <p:spPr>
            <a:xfrm>
              <a:off x="9207500" y="1257300"/>
              <a:ext cx="2692400" cy="396781"/>
            </a:xfrm>
            <a:prstGeom prst="rect">
              <a:avLst/>
            </a:prstGeom>
          </p:spPr>
        </p:pic>
        <p:pic>
          <p:nvPicPr>
            <p:cNvPr id="430" name="þ&gt;26#4|P" title="þ\#1_4|4|||1|">
              <a:extLst>
                <a:ext uri="{FF2B5EF4-FFF2-40B4-BE49-F238E27FC236}">
                  <a16:creationId xmlns:a16="http://schemas.microsoft.com/office/drawing/2014/main" id="{DD74EB3A-BE1D-170B-4EAC-D1401BF68632}"/>
                </a:ext>
              </a:extLst>
            </p:cNvPr>
            <p:cNvPicPr>
              <a:picLocks/>
            </p:cNvPicPr>
            <p:nvPr/>
          </p:nvPicPr>
          <p:blipFill>
            <a:blip r:embed="rId14">
              <a:extLst>
                <a:ext uri="{96DAC541-7B7A-43D3-8B79-37D633B846F1}">
                  <asvg:svgBlip xmlns:asvg="http://schemas.microsoft.com/office/drawing/2016/SVG/main" r:embed="rId15"/>
                </a:ext>
              </a:extLst>
            </a:blip>
            <a:srcRect l="-289282" r="-289282"/>
            <a:stretch/>
          </p:blipFill>
          <p:spPr>
            <a:xfrm>
              <a:off x="3619500" y="3924300"/>
              <a:ext cx="2692400" cy="396781"/>
            </a:xfrm>
            <a:prstGeom prst="rect">
              <a:avLst/>
            </a:prstGeom>
          </p:spPr>
        </p:pic>
        <p:pic>
          <p:nvPicPr>
            <p:cNvPr id="432" name="þ&gt;26#5|P" title="þ\#1_5|5|||1|">
              <a:extLst>
                <a:ext uri="{FF2B5EF4-FFF2-40B4-BE49-F238E27FC236}">
                  <a16:creationId xmlns:a16="http://schemas.microsoft.com/office/drawing/2014/main" id="{A69FAB8E-F711-39A4-888F-F6DAB88E1C67}"/>
                </a:ext>
              </a:extLst>
            </p:cNvPr>
            <p:cNvPicPr>
              <a:picLocks/>
            </p:cNvPicPr>
            <p:nvPr/>
          </p:nvPicPr>
          <p:blipFill>
            <a:blip r:embed="rId16">
              <a:extLst>
                <a:ext uri="{96DAC541-7B7A-43D3-8B79-37D633B846F1}">
                  <asvg:svgBlip xmlns:asvg="http://schemas.microsoft.com/office/drawing/2016/SVG/main" r:embed="rId17"/>
                </a:ext>
              </a:extLst>
            </a:blip>
            <a:srcRect l="-289282" r="-289282"/>
            <a:stretch/>
          </p:blipFill>
          <p:spPr>
            <a:xfrm>
              <a:off x="6413500" y="3924300"/>
              <a:ext cx="2692400" cy="396781"/>
            </a:xfrm>
            <a:prstGeom prst="rect">
              <a:avLst/>
            </a:prstGeom>
          </p:spPr>
        </p:pic>
        <p:pic>
          <p:nvPicPr>
            <p:cNvPr id="434" name="þ&gt;26#6|P" title="þ\#1_6|6|||1|">
              <a:extLst>
                <a:ext uri="{FF2B5EF4-FFF2-40B4-BE49-F238E27FC236}">
                  <a16:creationId xmlns:a16="http://schemas.microsoft.com/office/drawing/2014/main" id="{CBC9E5F0-A0CF-AFEE-34BA-A87E183BE15D}"/>
                </a:ext>
              </a:extLst>
            </p:cNvPr>
            <p:cNvPicPr>
              <a:picLocks/>
            </p:cNvPicPr>
            <p:nvPr/>
          </p:nvPicPr>
          <p:blipFill>
            <a:blip r:embed="rId18">
              <a:extLst>
                <a:ext uri="{96DAC541-7B7A-43D3-8B79-37D633B846F1}">
                  <asvg:svgBlip xmlns:asvg="http://schemas.microsoft.com/office/drawing/2016/SVG/main" r:embed="rId19"/>
                </a:ext>
              </a:extLst>
            </a:blip>
            <a:srcRect l="-289282" r="-289282"/>
            <a:stretch/>
          </p:blipFill>
          <p:spPr>
            <a:xfrm>
              <a:off x="9207500" y="3924300"/>
              <a:ext cx="2692400" cy="396781"/>
            </a:xfrm>
            <a:prstGeom prst="rect">
              <a:avLst/>
            </a:prstGeom>
          </p:spPr>
        </p:pic>
      </p:grpSp>
    </p:spTree>
    <p:extLst>
      <p:ext uri="{BB962C8B-B14F-4D97-AF65-F5344CB8AC3E}">
        <p14:creationId xmlns:p14="http://schemas.microsoft.com/office/powerpoint/2010/main" val="1941176630"/>
      </p:ext>
    </p:extLst>
  </p:cSld>
  <p:clrMapOvr>
    <a:masterClrMapping/>
  </p:clrMapOvr>
</p:sld>
</file>

<file path=ppt/theme/theme1.xml><?xml version="1.0" encoding="utf-8"?>
<a:theme xmlns:a="http://schemas.openxmlformats.org/drawingml/2006/main" name="Office Theme">
  <a:themeElements>
    <a:clrScheme name="Carla3">
      <a:dk1>
        <a:srgbClr val="000000"/>
      </a:dk1>
      <a:lt1>
        <a:srgbClr val="FFFFFF"/>
      </a:lt1>
      <a:dk2>
        <a:srgbClr val="002060"/>
      </a:dk2>
      <a:lt2>
        <a:srgbClr val="F2F2F2"/>
      </a:lt2>
      <a:accent1>
        <a:srgbClr val="002F8E"/>
      </a:accent1>
      <a:accent2>
        <a:srgbClr val="DFC010"/>
      </a:accent2>
      <a:accent3>
        <a:srgbClr val="5998C5"/>
      </a:accent3>
      <a:accent4>
        <a:srgbClr val="FFB703"/>
      </a:accent4>
      <a:accent5>
        <a:srgbClr val="A22522"/>
      </a:accent5>
      <a:accent6>
        <a:srgbClr val="D76A03"/>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idnigh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2">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E82D883-B67B-4348-A19E-3BA911669DF4}">
  <we:reference id="wa200005566" version="3.0.0.2" store="it-IT" storeType="OMEX"/>
  <we:alternateReferences>
    <we:reference id="wa200005566" version="3.0.0.2" store="wa20000556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5ec37eea-80ef-46fe-b250-1e6ca7985c8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F920F36B686A094D8705017DD9B92A7C" ma:contentTypeVersion="18" ma:contentTypeDescription="Ein neues Dokument erstellen." ma:contentTypeScope="" ma:versionID="b42e752f5c86d928c1c15811a4424a73">
  <xsd:schema xmlns:xsd="http://www.w3.org/2001/XMLSchema" xmlns:xs="http://www.w3.org/2001/XMLSchema" xmlns:p="http://schemas.microsoft.com/office/2006/metadata/properties" xmlns:ns3="5ec37eea-80ef-46fe-b250-1e6ca7985c82" xmlns:ns4="5db713ab-a514-4986-9877-6089618fcb07" targetNamespace="http://schemas.microsoft.com/office/2006/metadata/properties" ma:root="true" ma:fieldsID="ad27369dbb990f0e75715cfdbc7ee3cf" ns3:_="" ns4:_="">
    <xsd:import namespace="5ec37eea-80ef-46fe-b250-1e6ca7985c82"/>
    <xsd:import namespace="5db713ab-a514-4986-9877-6089618fcb0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LengthInSeconds" minOccurs="0"/>
                <xsd:element ref="ns3:MediaServiceAutoTags" minOccurs="0"/>
                <xsd:element ref="ns3:MediaServiceGenerationTime" minOccurs="0"/>
                <xsd:element ref="ns3:MediaServiceEventHashCode" minOccurs="0"/>
                <xsd:element ref="ns3:MediaServiceOCR" minOccurs="0"/>
                <xsd:element ref="ns3:MediaServiceLocation"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c37eea-80ef-46fe-b250-1e6ca7985c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AutoTags" ma:index="17" nillable="true" ma:displayName="Tags" ma:internalName="MediaServiceAutoTag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b713ab-a514-4986-9877-6089618fcb07"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element name="SharingHintHash" ma:index="12" nillable="true" ma:displayName="Freigabehinweis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D4D39F-186F-4A94-BF2A-B02632FBB3C9}">
  <ds:schemaRefs>
    <ds:schemaRef ds:uri="5ec37eea-80ef-46fe-b250-1e6ca7985c82"/>
    <ds:schemaRef ds:uri="http://purl.org/dc/elements/1.1/"/>
    <ds:schemaRef ds:uri="http://schemas.microsoft.com/office/2006/metadata/properties"/>
    <ds:schemaRef ds:uri="http://schemas.microsoft.com/office/2006/documentManagement/types"/>
    <ds:schemaRef ds:uri="5db713ab-a514-4986-9877-6089618fcb07"/>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7514453F-0C20-4C80-AA28-906A7677D8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c37eea-80ef-46fe-b250-1e6ca7985c82"/>
    <ds:schemaRef ds:uri="5db713ab-a514-4986-9877-6089618fcb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80B755E-6341-45A9-8019-5F421AA4F3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5071</Words>
  <Application>Microsoft Office PowerPoint</Application>
  <PresentationFormat>Widescreen</PresentationFormat>
  <Paragraphs>1492</Paragraphs>
  <Slides>50</Slides>
  <Notes>49</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50</vt:i4>
      </vt:variant>
    </vt:vector>
  </HeadingPairs>
  <TitlesOfParts>
    <vt:vector size="59" baseType="lpstr">
      <vt:lpstr>Aptos</vt:lpstr>
      <vt:lpstr>Arial</vt:lpstr>
      <vt:lpstr>Arial Black</vt:lpstr>
      <vt:lpstr>Bierstadt</vt:lpstr>
      <vt:lpstr>Calibri</vt:lpstr>
      <vt:lpstr>Calibri Light</vt:lpstr>
      <vt:lpstr>Verdana</vt:lpstr>
      <vt:lpstr>Office Theme</vt:lpstr>
      <vt:lpstr>Midnight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2024-02-04T13:47:50Z</dcterms:created>
  <dcterms:modified xsi:type="dcterms:W3CDTF">2024-10-05T05:14:01Z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0x010100F920F36B686A094D8705017DD9B92A7C</vt:lpwstr>
  </property>
</Properties>
</file>