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1" r:id="rId5"/>
  </p:sldMasterIdLst>
  <p:notesMasterIdLst>
    <p:notesMasterId r:id="rId10"/>
  </p:notesMasterIdLst>
  <p:sldIdLst>
    <p:sldId id="297" r:id="rId6"/>
    <p:sldId id="310" r:id="rId7"/>
    <p:sldId id="311" r:id="rId8"/>
    <p:sldId id="31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010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7C4D-B690-4B8E-8FF9-1FB0B304B1ED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3AE9-A95C-44C8-AFF1-F3830A66A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0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58D8-8010-48F2-3993-AF1358C71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D211C-29F3-FABC-1D18-FA209D22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6EE09-03AE-F2CA-E286-8FC382CD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AFFB-CBF8-791F-F111-3E452D4A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C95CC-0535-FAAA-A3EE-0D5F14AB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42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607E-E8B2-DB35-2E38-C1D77F1D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40670-5FCC-7FC9-6C11-2C0CFC7C3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9CC82-89CB-58EE-88C6-F37AB1730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B03A7-3EF0-DDB3-C4AF-D3639ACB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E3C1-BD21-818F-7766-C858FDCD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E0F0-DCA3-0C53-5DC6-9C842E58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5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80D8-6C67-8961-A439-122260E6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AC164-4C65-663D-D380-2BD4DCCF3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9370-E71D-E563-48A7-B054DB96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5EE9-0B10-7473-52AE-61B30409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36E-B9F7-4447-0BF1-4A463DC8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9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16FF6-CA56-227D-32CD-58EDA079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7E671-C2C2-6BE3-D520-2F807015F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931C-BDC6-93A0-D041-239AA2BF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E990-7ED5-8881-0A90-1CE6B5B3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5FB0-E970-AF9A-2CBF-E0D99025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7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2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5801"/>
            <a:ext cx="7661275" cy="2057400"/>
          </a:xfrm>
        </p:spPr>
        <p:txBody>
          <a:bodyPr wrap="square"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4237" y="2819905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6191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191" y="3429001"/>
            <a:ext cx="3283527" cy="23802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685804"/>
            <a:ext cx="7661274" cy="2069086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3487" y="1153397"/>
            <a:ext cx="2871788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138039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1" y="3429000"/>
            <a:ext cx="5143501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5143500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153397"/>
            <a:ext cx="5629275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2282" y="3616037"/>
            <a:ext cx="5503718" cy="20719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049-71FF-411B-BCE5-A051E826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7692D-ABCF-997B-650B-266DF91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E306B-148D-CE50-D43B-2DEE1378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411AD-3E1B-501F-B9F8-D0AAF3F5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340C-AFD6-8597-DBD0-01361CC5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51AD-B7AB-C9A8-20A9-3134336D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9ED06-A5FF-8E21-AA17-4C21261B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13B8-B3D9-76B4-1F1E-996183F4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3AA7-BFA7-AAE4-DD65-FB844CC4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366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72686-CE9D-3B74-9DE2-86FB708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22D6-F437-1E07-DBC9-57FD732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F305-6821-F7EE-9D30-6FE81EC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69F8-AA4D-7DC6-8D16-C2E8F2FF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19D5-3CB5-84B3-326D-EB1DC4CDC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B234-8D19-5BF9-5479-095A7E43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570A-0D5F-E121-DA46-FC856200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1B45-D848-51BA-D1AA-59E02E10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82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F9B3-00FF-6930-2993-5FF7C2F5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3848-985E-B9F6-7033-947EDE0F4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9BFC-425B-57C0-02A2-57B66710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045E8-97FC-6645-0AC8-84BD8E08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47806-4B19-BAB1-B2BE-D7686B9C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E2371-1AC2-B678-537E-B383D73D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08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2A67-0B08-E573-69F5-74F089E8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76E37-3C0B-8805-5C41-B249F484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852F3-1A58-9B94-9509-B23488D6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8220D-5FF6-A84E-EA41-E46318D9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01A21-13D9-CE75-2AAE-8482344D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495D9-485E-F9E8-6DA0-8AA3791F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2D65-31D8-FE15-8898-93FC9C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CCD3A-4463-F92A-6799-5D988AD1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66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90F0-0BEA-60CA-756B-2FB9E624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C18C1-908D-4279-0668-A1CB3E08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EC8D8-E40E-4EC6-55D2-1527300B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8E6FE-CA4F-B2AB-1F7B-E9560EFE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4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89CE338-DF44-E254-B2C4-D7176A6BCD45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5112CD3-53B4-1E82-B9B4-D770CBAA198C}"/>
              </a:ext>
            </a:extLst>
          </p:cNvPr>
          <p:cNvSpPr/>
          <p:nvPr userDrawn="1"/>
        </p:nvSpPr>
        <p:spPr>
          <a:xfrm>
            <a:off x="3352504" y="1"/>
            <a:ext cx="8839496" cy="10477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BE80501-1543-23DE-A61B-1BC6A1C20707}"/>
              </a:ext>
            </a:extLst>
          </p:cNvPr>
          <p:cNvCxnSpPr>
            <a:cxnSpLocks/>
          </p:cNvCxnSpPr>
          <p:nvPr userDrawn="1"/>
        </p:nvCxnSpPr>
        <p:spPr>
          <a:xfrm>
            <a:off x="14037" y="1047751"/>
            <a:ext cx="55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4840E799-135D-5D1D-9429-03CDA533B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DCA7D8D-D69D-907F-B683-F75F9A9C8AB1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FA91E981-82C4-1096-BFA0-C44844DE0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B1B4-0ABF-51FD-1F7A-AB436065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12DA-AA9D-BF69-487D-444C58D3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C4EB0-3B99-6BA1-4F74-F328DE76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848A5-3D6B-BEB7-6D4C-8C224F58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B9CFA-98BE-353D-A224-B4B46CA5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1E73E-E1A5-D7C1-1D96-7D9BC629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02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46C98-9124-B856-4DA5-A6922905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565B-BC10-613C-1FEA-2E6F0B71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2D680-849C-2F64-CB88-91D50C777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D5B8-7E28-29BA-FDDC-7BDD3C12F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2171-5B97-D641-3B29-7412FC04F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6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23"/>
            <a:ext cx="105156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29"/>
            <a:ext cx="105156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3958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11350549" y="6275881"/>
            <a:ext cx="378619" cy="267073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10707476" y="6260827"/>
            <a:ext cx="75978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5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92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smarttemplatepro.com/tutoria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smarttemplatepro.com/tutoria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smarttemplatepro.com/tutori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lessidra in evidenza">
            <a:extLst>
              <a:ext uri="{FF2B5EF4-FFF2-40B4-BE49-F238E27FC236}">
                <a16:creationId xmlns:a16="http://schemas.microsoft.com/office/drawing/2014/main" id="{ED840B6F-46D8-6508-0564-BF062EDB8BA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78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" title="þ\#1_1|1||&gt;21|">
            <a:extLst>
              <a:ext uri="{FF2B5EF4-FFF2-40B4-BE49-F238E27FC236}">
                <a16:creationId xmlns:a16="http://schemas.microsoft.com/office/drawing/2014/main" id="{F9CC809B-527E-1B3A-E942-AB103D3DB617}"/>
              </a:ext>
            </a:extLst>
          </p:cNvPr>
          <p:cNvSpPr>
            <a:spLocks/>
          </p:cNvSpPr>
          <p:nvPr/>
        </p:nvSpPr>
        <p:spPr>
          <a:xfrm>
            <a:off x="133846" y="698797"/>
            <a:ext cx="4419563" cy="563246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1600" b="1">
                <a:solidFill>
                  <a:schemeClr val="bg1">
                    <a:alpha val="36000"/>
                  </a:schemeClr>
                </a:solidFill>
                <a:latin typeface="Bierstadt" panose="020B0004020202020204" pitchFamily="34" charset="0"/>
              </a:rPr>
              <a:t>Power Point Templates</a:t>
            </a:r>
          </a:p>
        </p:txBody>
      </p:sp>
      <p:sp>
        <p:nvSpPr>
          <p:cNvPr id="16" name="Title" title="þ\#1_1|1||&gt;21|">
            <a:extLst>
              <a:ext uri="{FF2B5EF4-FFF2-40B4-BE49-F238E27FC236}">
                <a16:creationId xmlns:a16="http://schemas.microsoft.com/office/drawing/2014/main" id="{55E7DEDA-686E-CC09-176E-B5A590749E64}"/>
              </a:ext>
            </a:extLst>
          </p:cNvPr>
          <p:cNvSpPr>
            <a:spLocks/>
          </p:cNvSpPr>
          <p:nvPr/>
        </p:nvSpPr>
        <p:spPr>
          <a:xfrm>
            <a:off x="133845" y="-2809"/>
            <a:ext cx="4419563" cy="976600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5400" b="1">
                <a:solidFill>
                  <a:schemeClr val="bg1"/>
                </a:solidFill>
                <a:latin typeface="Bierstadt" panose="020B0004020202020204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91674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Timeline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21" name="þK">
            <a:extLst>
              <a:ext uri="{FF2B5EF4-FFF2-40B4-BE49-F238E27FC236}">
                <a16:creationId xmlns:a16="http://schemas.microsoft.com/office/drawing/2014/main" id="{50714B67-D301-BCC8-BAC7-1958531CD132}"/>
              </a:ext>
            </a:extLst>
          </p:cNvPr>
          <p:cNvGrpSpPr/>
          <p:nvPr/>
        </p:nvGrpSpPr>
        <p:grpSpPr>
          <a:xfrm>
            <a:off x="3505200" y="1143000"/>
            <a:ext cx="8883707" cy="5461000"/>
            <a:chOff x="3505200" y="1143000"/>
            <a:chExt cx="8883707" cy="5461000"/>
          </a:xfrm>
        </p:grpSpPr>
        <p:sp>
          <p:nvSpPr>
            <p:cNvPr id="263" name="þC#1" title="xx">
              <a:extLst>
                <a:ext uri="{FF2B5EF4-FFF2-40B4-BE49-F238E27FC236}">
                  <a16:creationId xmlns:a16="http://schemas.microsoft.com/office/drawing/2014/main" id="{24446CB7-797B-91DD-D21A-5F94D43D6313}"/>
                </a:ext>
              </a:extLst>
            </p:cNvPr>
            <p:cNvSpPr/>
            <p:nvPr/>
          </p:nvSpPr>
          <p:spPr>
            <a:xfrm>
              <a:off x="3505200" y="1143000"/>
              <a:ext cx="8877357" cy="545465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sx="101000" sy="101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" name="þH#6" descr="15.8333333333333" hidden="1" title="|6|">
              <a:extLst>
                <a:ext uri="{FF2B5EF4-FFF2-40B4-BE49-F238E27FC236}">
                  <a16:creationId xmlns:a16="http://schemas.microsoft.com/office/drawing/2014/main" id="{D69BEC50-9EFF-CBAB-0323-346D310290B1}"/>
                </a:ext>
              </a:extLst>
            </p:cNvPr>
            <p:cNvSpPr/>
            <p:nvPr/>
          </p:nvSpPr>
          <p:spPr>
            <a:xfrm>
              <a:off x="11061757" y="1460499"/>
              <a:ext cx="1327150" cy="2143429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" name="þH#5" descr="16.4397209019542" hidden="1" title="|5|">
              <a:extLst>
                <a:ext uri="{FF2B5EF4-FFF2-40B4-BE49-F238E27FC236}">
                  <a16:creationId xmlns:a16="http://schemas.microsoft.com/office/drawing/2014/main" id="{4C653804-F6D4-7EB2-20FD-C7E0F8FE1498}"/>
                </a:ext>
              </a:extLst>
            </p:cNvPr>
            <p:cNvSpPr/>
            <p:nvPr/>
          </p:nvSpPr>
          <p:spPr>
            <a:xfrm>
              <a:off x="9865031" y="4076700"/>
              <a:ext cx="1377977" cy="2143429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" name="þH#4" descr="19.0152407892136" hidden="1" title="|4|">
              <a:extLst>
                <a:ext uri="{FF2B5EF4-FFF2-40B4-BE49-F238E27FC236}">
                  <a16:creationId xmlns:a16="http://schemas.microsoft.com/office/drawing/2014/main" id="{B239C429-BB35-C857-3FC0-AC94DC6CB5AB}"/>
                </a:ext>
              </a:extLst>
            </p:cNvPr>
            <p:cNvSpPr/>
            <p:nvPr/>
          </p:nvSpPr>
          <p:spPr>
            <a:xfrm>
              <a:off x="8666666" y="1460499"/>
              <a:ext cx="1593857" cy="2143429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" name="þH#3" descr="19.1865609272608" hidden="1" title="|3|">
              <a:extLst>
                <a:ext uri="{FF2B5EF4-FFF2-40B4-BE49-F238E27FC236}">
                  <a16:creationId xmlns:a16="http://schemas.microsoft.com/office/drawing/2014/main" id="{AFBFBD78-E44B-1172-AD80-146D09482C87}"/>
                </a:ext>
              </a:extLst>
            </p:cNvPr>
            <p:cNvSpPr/>
            <p:nvPr/>
          </p:nvSpPr>
          <p:spPr>
            <a:xfrm>
              <a:off x="7469940" y="4076700"/>
              <a:ext cx="1608218" cy="2143429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þH#2" descr="16.3024808019806" hidden="1" title="|2|">
              <a:extLst>
                <a:ext uri="{FF2B5EF4-FFF2-40B4-BE49-F238E27FC236}">
                  <a16:creationId xmlns:a16="http://schemas.microsoft.com/office/drawing/2014/main" id="{90A40F66-CED6-B216-A2FF-C58C9CE917EF}"/>
                </a:ext>
              </a:extLst>
            </p:cNvPr>
            <p:cNvSpPr/>
            <p:nvPr/>
          </p:nvSpPr>
          <p:spPr>
            <a:xfrm>
              <a:off x="5074848" y="1460499"/>
              <a:ext cx="1366474" cy="2143429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" name="þH#1" descr="22.0012124836771" hidden="1" title="|1|">
              <a:extLst>
                <a:ext uri="{FF2B5EF4-FFF2-40B4-BE49-F238E27FC236}">
                  <a16:creationId xmlns:a16="http://schemas.microsoft.com/office/drawing/2014/main" id="{FE55A9DA-267A-34F5-F062-1CC8F6F797AB}"/>
                </a:ext>
              </a:extLst>
            </p:cNvPr>
            <p:cNvSpPr/>
            <p:nvPr/>
          </p:nvSpPr>
          <p:spPr>
            <a:xfrm>
              <a:off x="4474846" y="4076700"/>
              <a:ext cx="1844142" cy="2143429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4" name="þ&gt;H#0|RC">
              <a:extLst>
                <a:ext uri="{FF2B5EF4-FFF2-40B4-BE49-F238E27FC236}">
                  <a16:creationId xmlns:a16="http://schemas.microsoft.com/office/drawing/2014/main" id="{DC5705E2-8D0F-8277-C5AE-7D6BD6A2A220}"/>
                </a:ext>
              </a:extLst>
            </p:cNvPr>
            <p:cNvCxnSpPr/>
            <p:nvPr/>
          </p:nvCxnSpPr>
          <p:spPr>
            <a:xfrm>
              <a:off x="3568700" y="3870628"/>
              <a:ext cx="8382000" cy="0"/>
            </a:xfrm>
            <a:prstGeom prst="straightConnector1">
              <a:avLst/>
            </a:prstGeom>
            <a:ln w="38100" cmpd="sng">
              <a:solidFill>
                <a:srgbClr val="595959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B50D6ADA-DF5B-2B43-504C-7DC0EEEA9BD8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no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O" descr="80#43.69228" hidden="1" title="1.830987">
              <a:extLst>
                <a:ext uri="{FF2B5EF4-FFF2-40B4-BE49-F238E27FC236}">
                  <a16:creationId xmlns:a16="http://schemas.microsoft.com/office/drawing/2014/main" id="{7F1C0493-5869-C075-E37C-AD0298A2613A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B2836F2B-E32A-1FF2-0BEA-1BA268B1617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7FB1F13C-4993-8829-E995-361508C396C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353D186E-6B35-D16B-EBA9-157D3201271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392E66D2-3D1B-A081-9801-B7AFBE4FB18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08B55398-328B-EA27-41C3-39CCF9B5F6B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E7AA7AC4-882F-A3C7-5501-0F5D78DBAC3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06F98676-B023-2A7E-BD90-BBC9D6033E4C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238E91A7-2D1A-BF3D-6EBF-FB68448298B7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1DC6E9A8-0C14-A6C8-76BC-8608F829CB2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4AA40272-2245-78FC-221A-43C41AED1D9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57A367CC-04EC-4B0C-FAA3-47C6CC85DB3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E8424672-F03F-4906-2022-0400C8EE9CD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35EAAC19-8285-F10D-C49F-16B283D5FFA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6B3E2CA8-6DCC-AE63-742C-28550CE165A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6727B616-6AC3-2998-588E-DE28516CC07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4E6DB223-F768-C32E-56B3-9F3D539C177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1003BB4A-7171-23E1-9B27-57619D9E473C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D589EEC9-FBC5-5FF4-1B53-DBE555B28EF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A64538F7-8450-89E3-ED10-0D9A865924E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DC741FA9-8702-764B-4D58-6A752D50EDE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6B628D55-67EF-CA02-30B5-26A96F8FBD1C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F218C869-9433-5A5D-A2F7-4115B174B301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1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1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V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M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4.64657297186314[þaþ]MF12[þxþ][þaþ]U110[þxþ]71.4104760886448[þaþ]U12[þxþ]0.764672115545314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1[þaþ]U18[þxþ]0[þaþ]U17[þxþ]0[þaþ]U13[þxþ]0[þaþ]U14[þxþ]0[þaþ]F83[þxþ]N[þaþ]MSP[þxþ]-[þaþ]U15[þxþ]þ&gt;1þ&gt;21þ&gt;22[þaþ]F135[þxþ]79b9c6cd3d1d4ff8a71fad22683a33df[þaþ]F136[þxþ]Y[þaþ]F137[þxþ]0[þaþ]F138[þxþ]Sessions[þaþ]F139[þxþ]*[þaþ]MF45[þxþ]Y[þaþ]U10[þxþ]V[þaþ]U112[þxþ]Infinity[þaþ]F141[þxþ]o1oþ[þaþ]F142[þxþ]N[þaþ]þ&gt;4U70[þxþ]TextStyle5[þaþ]F144[þxþ]N[þaþ]þ&gt;5U12[þxþ]S[þaþ]KB[þxþ]Y[þaþ]þ&gt;5U10[þxþ]0[þaþ]U1U68[þxþ]Y[þaþ]þ&gt;5U9[þxþ]73.7162113189697[þaþ]F156[þxþ]0[þaþ]F157[þxþ]660[þaþ]F155[þxþ]Y[þaþ]F_7[þxþ]0.0508511316233316[þaþ]F_6[þxþ]0.158333333333333[þaþ]þ&gt;1U12[þxþ]S[þaþ]þ&gt;1U19[þxþ]T[þaþ]þ&gt;1U21[þxþ]&gt;1[þaþ]þ&gt;1U22[þxþ]þNone[þaþ]þ&gt;1U26[þxþ]Text Shape 1[þaþ]þ&gt;1U70[þxþ]InvertedTextStyle1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158[þxþ]0[þaþ]F-2[þxþ]AA[þaþ]þ&gt;4U62[þxþ]N[þaþ]þ&gt;5U62[þxþ]N[þaþ]þ&gt;1U4[þxþ]0.61482064935947[þaþ]þ&gt;1F147[þxþ]Y[þaþ]þ&gt;1U9[þxþ]0[þaþ]þ&gt;1U2[þxþ]0[þaþ]þ&gt;1U5[þxþ]0[þaþ]þ&gt;1U10[þxþ]0[þaþ]þ&gt;1U1[þxþ]0[þaþ]þ&gt;1U6[þxþ]3[þaþ]F-3[þxþ]Template1[þaþ]F188[þxþ]0[þaþ]F187[þxþ]0[þaþ]F167[þxþ]173.773937225342[þaþ]F168[þxþ]660[þaþ]F169[þxþ]24.9999217987061[þaþ]F170[þxþ]5[þaþ]F171[þxþ]1C[þaþ]F222[þxþ]N[þaþ]F224[þxþ]NONE[þaþ]F225[þxþ]list[þaþ]F185[þxþ]267,966522216797[þaþ]F186[þxþ]768,927062988281[þaþ]F209[þxþ]49.71602[þaþ]F210[þxþ]286.6007[þaþ]þ&gt;1U47[þxþ]Notes[þaþ]þ&gt;1U84[þxþ]N[þaþ]þ&gt;1U69[þxþ]N[þaþ]þ&gt;1U37[þxþ]H[þaþ]þ&gt;21U12[þxþ]S[þaþ]þ&gt;21U19[þxþ]T[þaþ]þ&gt;21U20[þxþ]&gt;21[þaþ]þ&gt;21U21[þxþ]&gt;21[þaþ]þ&gt;1U62[þxþ]Y[þaþ]F226[þxþ]Y[þaþ]F227[þxþ]N[þaþ]F228[þxþ]N[þaþ]F229[þxþ]N[þaþ]F230[þxþ]N[þaþ]F231[þxþ]H[þaþ]þ&gt;1F198[þxþ]N[þaþ]F190[þxþ]DoubleColorStyle1[þaþ]F237[þxþ]N[þaþ]F238[þxþ]1[þaþ]þ&gt;1FT[þxþ]V[þaþ]F239[þxþ]C[þaþ]U1U75[þxþ]X[þaþ]U114[þxþ]1[þaþ]N_2[þxþ]2[þaþ]þ&gt;1U82[þxþ]100[þaþ]þ&gt;1U83[þxþ]100[þaþ]F_5[þxþ]0.164397209019542[þaþ]F240[þxþ]TextStyle1[þaþ]F_4[þxþ]0.190152407892136[þaþ]F_3[þxþ]0.191865609272608[þaþ]F_2[þxþ]0.163024808019806[þaþ]F_1[þxþ]0.220012124836771[þaþ]F241[þxþ]N[þaþ]F242[þxþ]N[þaþ]þ&gt;1U0[þxþ]N[þaþ]þ&gt;21U22[þxþ]þNone[þaþ]þ&gt;21U68[þxþ]Y[þaþ]þ&gt;21U26[þxþ]Text Shape 2[þaþ]þ&gt;21U47[þxþ]Topic[þaþ]þ&gt;21U9[þxþ]25[þaþ]þ&gt;21U3[þxþ]0.5[þaþ]þ&gt;21U4[þxþ]0.372018710789266[þaþ]þ&gt;21U10[þxþ]25[þaþ]þ&gt;21F198[þxþ]N[þaþ]þ&gt;21U70[þxþ]InvertedTextStyle1[þaþ]þ&gt;21U5[þxþ]0[þaþ]þ&gt;21U2[þxþ]0[þaþ]þ&gt;21FT[þxþ]V[þaþ]F146[þxþ]0.05[þaþ]F205[þxþ]N[þaþ]þ&gt;21U83[þxþ]100[þaþ]þ&gt;21U82[þxþ]100[þaþ]þ&gt;21U1[þxþ]0[þaþ]þ&gt;21U6[þxþ]3[þaþ]U1U74[þxþ]Y[þaþ]þ&gt;22F232[þxþ]Y[þaþ]þ&gt;22F233[þxþ]1[þaþ]þ&gt;22U12[þxþ]S[þaþ]þ&gt;22U19[þxþ]L[þaþ]þ&gt;22U20[þxþ]&gt;22[þaþ]þ&gt;22U22[þxþ]þNone[þaþ]þ&gt;22U68[þxþ]Y[þaþ]þ&gt;22U4[þxþ]0.137605800813728[þaþ]þ&gt;22U3[þxþ]0.5[þaþ]þ&gt;22U26[þxþ]Timebox 1[þaþ]þ&gt;22U47[þxþ]TimeSlot[þaþ]þ&gt;22U9[þxþ]25[þaþ]þ&gt;22U10[þxþ]25[þaþ]þ&gt;22U41_M[þxþ]0[þaþ]þ&gt;22U43[þxþ]D[þaþ]þ&gt;22V5[þxþ]0[þaþ]þ&gt;22V2[þxþ]0[þaþ]þ&gt;22U57[þxþ]0[þaþ]þ&gt;22U56[þxþ]0[þaþ]þ&gt;22U41_Y[þxþ]0[þaþ]þ&gt;22F246[þxþ]31.12.2023 0:00[þaþ]F214M[þxþ]37.8483467102051[þaþ]F184[þxþ]N[þaþ]U1U81[þxþ]Y[þaþ]F219_M[þxþ]N[þaþ]F219_Y[þxþ]N[þaþ]þ&gt;22U30[þxþ]Y[þaþ]þ&gt;22U70[þxþ]InvertedTextStyle1[þaþ]F219_D[þxþ]N[þaþ]þ&gt;22U41_D[þxþ][þaþ]F247_D[þxþ]N[þaþ]F247_M[þxþ]N[þaþ]F247_Y[þxþ]Y[þaþ]þ&gt;22F245[þxþ]01.12.2010 0:00[þaþ]þ&gt;22F248[þxþ]0[þaþ]F247_H[þxþ]Y[þaþ]þ&gt;22F249[þxþ]60[þaþ]F214T[þxþ]16.3129138946533[þaþ]F250[þxþ]32.4522819519043[þaþ]F252[þxþ]L[þaþ]F253[þxþ]Y[þaþ]F251[þxþ]Y[þaþ]F254[þxþ]32.9447250366211[þaþ]F255[þxþ]Y[þaþ]þ&gt;22U82[þxþ]64.0190582275391[þaþ]þ&gt;22U83[þxþ]54.9421272277832[þaþ]þ&gt;22FT[þxþ]V[þaþ]F215T[þxþ]64.5221252441406[þaþ]F244[þxþ]DoubleColorStyle1[þaþ]þ&gt;21U84[þxþ]Y[þaþ]þ&gt;22VA[þxþ]N[þaþ]F256[þxþ]Y[þaþ]F216[þxþ]InvertedTextStyle1[þaþ]þ&gt;22U5[þxþ]0[þaþ]þ&gt;22U2[þxþ]0[þaþ]F286[þxþ]Classic Color Palette[þaþ]F211[þxþ]N[þaþ]F302[þxþ]0_Professional[þaþ]F300[þxþ]30_Timeline[þaþ]F301[þxþ]01_Standard[þaþ]þ&gt;1F303[þxþ]44[þaþ]þ&gt;21F303[þxþ]40[þaþ]þ&gt;22F303[þxþ]37[þaþ]þ&gt;1F291[þxþ]5[þaþ]þ&gt;21F291[þxþ]20[þaþ]þ&gt;22F291[þxþ]7.11[þaþ]F214Y[þxþ]19.9999217987061[þaþ]F315[þxþ]15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210BEE18-4AF5-80DD-23E0-FE1745ED5EB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This is a placeholder text. Please replace this text with your own text.þYour Text  Hereþ634497732200000000þþ^þ2þ1þL1þ1þþActualþThis is a placeholder text. Please replace this text with your own text.þYour Text  Hereþ634813992200000000þþ^þ3þ1þL1þ1þþActualþThis is a placeholder text. Please replace this text with your own text.þYour Text  Hereþ636186924200000000þþ^þ4þ1þL1þ1þþActualþThis is a placeholder text. Please replace this text with your own text.þYour Text  Hereþ636817716200000000þþ^þ5þ1þL1þ1þþActualþThis is a placeholder text. Please replace this text with your own text.þYour Text  Hereþ637449336200000000þþ^þ6þ1þL1þ1þþActualþThis is a placeholder text. Please replace this text with your own text.þYour Text  Hereþ638080092200000000þ" hidden="1" title="RowþSubRowþLevelþSortþFatherþSubRowDþ&gt;1þ&gt;21þ&gt;22þþ^þNþNþSþNþSþSþSþSþDþ">
              <a:extLst>
                <a:ext uri="{FF2B5EF4-FFF2-40B4-BE49-F238E27FC236}">
                  <a16:creationId xmlns:a16="http://schemas.microsoft.com/office/drawing/2014/main" id="{4DE5EA29-34C1-A5CC-04A8-0084DC312C6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72C72706-4D42-F52C-8BE9-AFD07D98119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664D40AE-5B69-C413-42FC-766721FFF72A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sx="101000" sy="101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þ&gt;22" hidden="1" title="S">
              <a:extLst>
                <a:ext uri="{FF2B5EF4-FFF2-40B4-BE49-F238E27FC236}">
                  <a16:creationId xmlns:a16="http://schemas.microsoft.com/office/drawing/2014/main" id="{0B05A888-C36B-A0F5-0470-91BA172C17A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102747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þ-22" hidden="1">
              <a:extLst>
                <a:ext uri="{FF2B5EF4-FFF2-40B4-BE49-F238E27FC236}">
                  <a16:creationId xmlns:a16="http://schemas.microsoft.com/office/drawing/2014/main" id="{0E88AB72-8A0A-92C8-964F-8ED4C5CBEEE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A1C17D78-85E8-FEF5-BF7F-40E3AE08F63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9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þ&gt;21" hidden="1" title="S">
              <a:extLst>
                <a:ext uri="{FF2B5EF4-FFF2-40B4-BE49-F238E27FC236}">
                  <a16:creationId xmlns:a16="http://schemas.microsoft.com/office/drawing/2014/main" id="{270250F8-1A1C-5730-20C9-68AB86FB320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000" b="1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" name="þ-21" hidden="1">
              <a:extLst>
                <a:ext uri="{FF2B5EF4-FFF2-40B4-BE49-F238E27FC236}">
                  <a16:creationId xmlns:a16="http://schemas.microsoft.com/office/drawing/2014/main" id="{D6992A9D-F39A-FC4A-C693-77FB0FEA329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C7489BA3-EBA5-8A90-6AA6-E44D9E721BC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/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þ-1" hidden="1">
              <a:extLst>
                <a:ext uri="{FF2B5EF4-FFF2-40B4-BE49-F238E27FC236}">
                  <a16:creationId xmlns:a16="http://schemas.microsoft.com/office/drawing/2014/main" id="{43AF06E7-EB7C-E314-195C-F96A167249E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þ&gt;1" hidden="1" title="S">
              <a:extLst>
                <a:ext uri="{FF2B5EF4-FFF2-40B4-BE49-F238E27FC236}">
                  <a16:creationId xmlns:a16="http://schemas.microsoft.com/office/drawing/2014/main" id="{9556D030-A6D1-BF0E-6D51-ABD6FCAF2F9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6391B645-5334-A1AD-3044-32CD9C44B70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6B897431-AA0C-9704-A70D-AE86B3891E5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FB6D9FA4-BB37-B157-1CD6-B016A185BC6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38100" cmpd="sng">
              <a:solidFill>
                <a:srgbClr val="595959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C8C0D5BE-AB29-E659-79D5-2F56391463C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A7447660-247C-411D-7A98-BD54ECBD0A3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B5A19B9F-7BC4-DD82-14F0-D4B426A6658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57FD1DF3-56E2-E2E7-8DA2-8BC18C6DF3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05F34468-3254-42A1-F0AB-69A236B5F11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310F142B-B450-175F-D7AE-67C844926E0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" name="þ&gt;1L" hidden="1" title="S">
              <a:extLst>
                <a:ext uri="{FF2B5EF4-FFF2-40B4-BE49-F238E27FC236}">
                  <a16:creationId xmlns:a16="http://schemas.microsoft.com/office/drawing/2014/main" id="{DD0BD4D3-9147-8FE7-16CC-4DA021A297F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þ&gt;1à" hidden="1" title="S">
              <a:extLst>
                <a:ext uri="{FF2B5EF4-FFF2-40B4-BE49-F238E27FC236}">
                  <a16:creationId xmlns:a16="http://schemas.microsoft.com/office/drawing/2014/main" id="{1EBACFE2-8AED-9AA0-DD55-D63A0EC0D7E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þ&gt;21L" hidden="1" title="S">
              <a:extLst>
                <a:ext uri="{FF2B5EF4-FFF2-40B4-BE49-F238E27FC236}">
                  <a16:creationId xmlns:a16="http://schemas.microsoft.com/office/drawing/2014/main" id="{9011CF9B-F57F-830F-CB05-E08BD0E3BA6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þ&gt;21à" hidden="1" title="S">
              <a:extLst>
                <a:ext uri="{FF2B5EF4-FFF2-40B4-BE49-F238E27FC236}">
                  <a16:creationId xmlns:a16="http://schemas.microsoft.com/office/drawing/2014/main" id="{E01B8BDE-9102-32C7-2A58-EA8E692B2AF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þ&gt;22L" hidden="1" title="S">
              <a:extLst>
                <a:ext uri="{FF2B5EF4-FFF2-40B4-BE49-F238E27FC236}">
                  <a16:creationId xmlns:a16="http://schemas.microsoft.com/office/drawing/2014/main" id="{8700086E-C08A-36AA-186C-BCC9879DF6C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þ&gt;22à" hidden="1" title="S">
              <a:extLst>
                <a:ext uri="{FF2B5EF4-FFF2-40B4-BE49-F238E27FC236}">
                  <a16:creationId xmlns:a16="http://schemas.microsoft.com/office/drawing/2014/main" id="{8C43ACAC-556D-C821-4DE8-EB53365DD72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76A2CBE3-D3DE-68E6-3828-7D5F7CF96B72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" name="þ&gt;1#1|T" title="þ\#1_1|1||&gt;1|">
              <a:extLst>
                <a:ext uri="{FF2B5EF4-FFF2-40B4-BE49-F238E27FC236}">
                  <a16:creationId xmlns:a16="http://schemas.microsoft.com/office/drawing/2014/main" id="{8EFE1C7B-DD0B-18B7-334B-849F4BE0CF3A}"/>
                </a:ext>
              </a:extLst>
            </p:cNvPr>
            <p:cNvSpPr>
              <a:spLocks/>
            </p:cNvSpPr>
            <p:nvPr/>
          </p:nvSpPr>
          <p:spPr>
            <a:xfrm>
              <a:off x="4462146" y="4874096"/>
              <a:ext cx="1844142" cy="1317824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4" name="þ&gt;1#2|T" title="þ\#1_2|2||&gt;1|">
              <a:extLst>
                <a:ext uri="{FF2B5EF4-FFF2-40B4-BE49-F238E27FC236}">
                  <a16:creationId xmlns:a16="http://schemas.microsoft.com/office/drawing/2014/main" id="{A7902492-FC18-363F-C970-6E9B745AD2F6}"/>
                </a:ext>
              </a:extLst>
            </p:cNvPr>
            <p:cNvSpPr>
              <a:spLocks/>
            </p:cNvSpPr>
            <p:nvPr/>
          </p:nvSpPr>
          <p:spPr>
            <a:xfrm>
              <a:off x="5062148" y="1460499"/>
              <a:ext cx="1366474" cy="1317824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5" name="þ&gt;1#3|T" title="þ\#1_3|3||&gt;1|">
              <a:extLst>
                <a:ext uri="{FF2B5EF4-FFF2-40B4-BE49-F238E27FC236}">
                  <a16:creationId xmlns:a16="http://schemas.microsoft.com/office/drawing/2014/main" id="{FE0E0674-8B9D-D4C2-5D03-84DC53B067ED}"/>
                </a:ext>
              </a:extLst>
            </p:cNvPr>
            <p:cNvSpPr>
              <a:spLocks/>
            </p:cNvSpPr>
            <p:nvPr/>
          </p:nvSpPr>
          <p:spPr>
            <a:xfrm>
              <a:off x="7457240" y="4874096"/>
              <a:ext cx="1608218" cy="1317824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6" name="þ&gt;1#4|T" title="þ\#1_4|4||&gt;1|">
              <a:extLst>
                <a:ext uri="{FF2B5EF4-FFF2-40B4-BE49-F238E27FC236}">
                  <a16:creationId xmlns:a16="http://schemas.microsoft.com/office/drawing/2014/main" id="{CAACFBE2-ED2E-B743-A021-6E8EE8D8D110}"/>
                </a:ext>
              </a:extLst>
            </p:cNvPr>
            <p:cNvSpPr>
              <a:spLocks/>
            </p:cNvSpPr>
            <p:nvPr/>
          </p:nvSpPr>
          <p:spPr>
            <a:xfrm>
              <a:off x="8653966" y="1460499"/>
              <a:ext cx="1593857" cy="1317824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" name="þ&gt;1#5|T" title="þ\#1_5|5||&gt;1|">
              <a:extLst>
                <a:ext uri="{FF2B5EF4-FFF2-40B4-BE49-F238E27FC236}">
                  <a16:creationId xmlns:a16="http://schemas.microsoft.com/office/drawing/2014/main" id="{214A3846-0A6B-D54C-0628-75ACCCE991BD}"/>
                </a:ext>
              </a:extLst>
            </p:cNvPr>
            <p:cNvSpPr>
              <a:spLocks/>
            </p:cNvSpPr>
            <p:nvPr/>
          </p:nvSpPr>
          <p:spPr>
            <a:xfrm>
              <a:off x="9852331" y="4874096"/>
              <a:ext cx="1377977" cy="1317824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" name="þ&gt;1#6|T" title="þ\#1_6|6||&gt;1|">
              <a:extLst>
                <a:ext uri="{FF2B5EF4-FFF2-40B4-BE49-F238E27FC236}">
                  <a16:creationId xmlns:a16="http://schemas.microsoft.com/office/drawing/2014/main" id="{39C518DD-10EF-A903-E7F1-E0615FC427A3}"/>
                </a:ext>
              </a:extLst>
            </p:cNvPr>
            <p:cNvSpPr>
              <a:spLocks/>
            </p:cNvSpPr>
            <p:nvPr/>
          </p:nvSpPr>
          <p:spPr>
            <a:xfrm>
              <a:off x="11049057" y="1460499"/>
              <a:ext cx="1327150" cy="1317824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" name="þ&gt;21#1|T" title="þ\#1_1|1||&gt;21|">
              <a:extLst>
                <a:ext uri="{FF2B5EF4-FFF2-40B4-BE49-F238E27FC236}">
                  <a16:creationId xmlns:a16="http://schemas.microsoft.com/office/drawing/2014/main" id="{7FFCE02B-0604-BC28-BA52-CE49EE3EF8BE}"/>
                </a:ext>
              </a:extLst>
            </p:cNvPr>
            <p:cNvSpPr>
              <a:spLocks/>
            </p:cNvSpPr>
            <p:nvPr/>
          </p:nvSpPr>
          <p:spPr>
            <a:xfrm>
              <a:off x="4462146" y="4076700"/>
              <a:ext cx="1844142" cy="7973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310" name="þ&gt;21#2|T" title="þ\#1_2|2||&gt;21|">
              <a:extLst>
                <a:ext uri="{FF2B5EF4-FFF2-40B4-BE49-F238E27FC236}">
                  <a16:creationId xmlns:a16="http://schemas.microsoft.com/office/drawing/2014/main" id="{E99EF0F0-A9B5-A9A5-4B2B-550EB65B6CD7}"/>
                </a:ext>
              </a:extLst>
            </p:cNvPr>
            <p:cNvSpPr>
              <a:spLocks/>
            </p:cNvSpPr>
            <p:nvPr/>
          </p:nvSpPr>
          <p:spPr>
            <a:xfrm>
              <a:off x="5062148" y="2778323"/>
              <a:ext cx="1366474" cy="7973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311" name="þ&gt;21#3|T" title="þ\#1_3|3||&gt;21|">
              <a:extLst>
                <a:ext uri="{FF2B5EF4-FFF2-40B4-BE49-F238E27FC236}">
                  <a16:creationId xmlns:a16="http://schemas.microsoft.com/office/drawing/2014/main" id="{BAE28490-AB19-2444-2F5C-C8703F6FAF10}"/>
                </a:ext>
              </a:extLst>
            </p:cNvPr>
            <p:cNvSpPr>
              <a:spLocks/>
            </p:cNvSpPr>
            <p:nvPr/>
          </p:nvSpPr>
          <p:spPr>
            <a:xfrm>
              <a:off x="7457240" y="4076700"/>
              <a:ext cx="1608218" cy="7973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312" name="þ&gt;21#4|T" title="þ\#1_4|4||&gt;21|">
              <a:extLst>
                <a:ext uri="{FF2B5EF4-FFF2-40B4-BE49-F238E27FC236}">
                  <a16:creationId xmlns:a16="http://schemas.microsoft.com/office/drawing/2014/main" id="{5EFEEB38-F78E-1B92-3715-C6452F007C27}"/>
                </a:ext>
              </a:extLst>
            </p:cNvPr>
            <p:cNvSpPr>
              <a:spLocks/>
            </p:cNvSpPr>
            <p:nvPr/>
          </p:nvSpPr>
          <p:spPr>
            <a:xfrm>
              <a:off x="8653966" y="2778323"/>
              <a:ext cx="1593857" cy="7973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313" name="þ&gt;21#5|T" title="þ\#1_5|5||&gt;21|">
              <a:extLst>
                <a:ext uri="{FF2B5EF4-FFF2-40B4-BE49-F238E27FC236}">
                  <a16:creationId xmlns:a16="http://schemas.microsoft.com/office/drawing/2014/main" id="{6EE6D748-5B78-0472-731C-97042884CC3E}"/>
                </a:ext>
              </a:extLst>
            </p:cNvPr>
            <p:cNvSpPr>
              <a:spLocks/>
            </p:cNvSpPr>
            <p:nvPr/>
          </p:nvSpPr>
          <p:spPr>
            <a:xfrm>
              <a:off x="9852331" y="4076700"/>
              <a:ext cx="1377977" cy="7973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314" name="þ&gt;21#6|T" title="þ\#1_6|6||&gt;21|">
              <a:extLst>
                <a:ext uri="{FF2B5EF4-FFF2-40B4-BE49-F238E27FC236}">
                  <a16:creationId xmlns:a16="http://schemas.microsoft.com/office/drawing/2014/main" id="{87278A9C-2F31-4E0A-9716-48498F5033C7}"/>
                </a:ext>
              </a:extLst>
            </p:cNvPr>
            <p:cNvSpPr>
              <a:spLocks/>
            </p:cNvSpPr>
            <p:nvPr/>
          </p:nvSpPr>
          <p:spPr>
            <a:xfrm>
              <a:off x="11049057" y="2778323"/>
              <a:ext cx="1327150" cy="7973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266" name="þGY_þ&gt;22#1" title="þGY#|GZ0">
              <a:extLst>
                <a:ext uri="{FF2B5EF4-FFF2-40B4-BE49-F238E27FC236}">
                  <a16:creationId xmlns:a16="http://schemas.microsoft.com/office/drawing/2014/main" id="{A5FC93A5-81FA-A35F-D37D-685D445462B3}"/>
                </a:ext>
              </a:extLst>
            </p:cNvPr>
            <p:cNvSpPr/>
            <p:nvPr/>
          </p:nvSpPr>
          <p:spPr>
            <a:xfrm>
              <a:off x="3568700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2010</a:t>
              </a:r>
            </a:p>
          </p:txBody>
        </p:sp>
        <p:sp>
          <p:nvSpPr>
            <p:cNvPr id="267" name="þGY_þ&gt;22#2" title="þGY#|GZ0">
              <a:extLst>
                <a:ext uri="{FF2B5EF4-FFF2-40B4-BE49-F238E27FC236}">
                  <a16:creationId xmlns:a16="http://schemas.microsoft.com/office/drawing/2014/main" id="{7D74EA9F-D562-7BB4-C2AF-4B9F016D5EA6}"/>
                </a:ext>
              </a:extLst>
            </p:cNvPr>
            <p:cNvSpPr/>
            <p:nvPr/>
          </p:nvSpPr>
          <p:spPr>
            <a:xfrm>
              <a:off x="4167063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2011</a:t>
              </a:r>
            </a:p>
          </p:txBody>
        </p:sp>
        <p:sp>
          <p:nvSpPr>
            <p:cNvPr id="268" name="þGY_þ&gt;22#3" title="þGY#|GZ0">
              <a:extLst>
                <a:ext uri="{FF2B5EF4-FFF2-40B4-BE49-F238E27FC236}">
                  <a16:creationId xmlns:a16="http://schemas.microsoft.com/office/drawing/2014/main" id="{53B60E0E-F078-4865-5ACC-8BDB1CC0322A}"/>
                </a:ext>
              </a:extLst>
            </p:cNvPr>
            <p:cNvSpPr/>
            <p:nvPr/>
          </p:nvSpPr>
          <p:spPr>
            <a:xfrm>
              <a:off x="4765426" y="1206500"/>
              <a:ext cx="600002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2012</a:t>
              </a:r>
            </a:p>
          </p:txBody>
        </p:sp>
        <p:sp>
          <p:nvSpPr>
            <p:cNvPr id="269" name="þGY_þ&gt;22#4" title="þGY#|GZ0">
              <a:extLst>
                <a:ext uri="{FF2B5EF4-FFF2-40B4-BE49-F238E27FC236}">
                  <a16:creationId xmlns:a16="http://schemas.microsoft.com/office/drawing/2014/main" id="{8D0B848F-9EAD-2AF5-0FBF-A328FB71552B}"/>
                </a:ext>
              </a:extLst>
            </p:cNvPr>
            <p:cNvSpPr/>
            <p:nvPr/>
          </p:nvSpPr>
          <p:spPr>
            <a:xfrm>
              <a:off x="5365428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2013</a:t>
              </a:r>
            </a:p>
          </p:txBody>
        </p:sp>
        <p:sp>
          <p:nvSpPr>
            <p:cNvPr id="270" name="þGY_þ&gt;22#5" title="þGY#|GZ0">
              <a:extLst>
                <a:ext uri="{FF2B5EF4-FFF2-40B4-BE49-F238E27FC236}">
                  <a16:creationId xmlns:a16="http://schemas.microsoft.com/office/drawing/2014/main" id="{24F46837-99D5-FFC7-0437-359A44D34D02}"/>
                </a:ext>
              </a:extLst>
            </p:cNvPr>
            <p:cNvSpPr/>
            <p:nvPr/>
          </p:nvSpPr>
          <p:spPr>
            <a:xfrm>
              <a:off x="5963791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2014</a:t>
              </a:r>
            </a:p>
          </p:txBody>
        </p:sp>
        <p:sp>
          <p:nvSpPr>
            <p:cNvPr id="271" name="þGY_þ&gt;22#6" title="þGY#|GZ0">
              <a:extLst>
                <a:ext uri="{FF2B5EF4-FFF2-40B4-BE49-F238E27FC236}">
                  <a16:creationId xmlns:a16="http://schemas.microsoft.com/office/drawing/2014/main" id="{597F3965-4372-FE61-A09A-B8D06D4566DC}"/>
                </a:ext>
              </a:extLst>
            </p:cNvPr>
            <p:cNvSpPr/>
            <p:nvPr/>
          </p:nvSpPr>
          <p:spPr>
            <a:xfrm>
              <a:off x="6562154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2015</a:t>
              </a:r>
            </a:p>
          </p:txBody>
        </p:sp>
        <p:sp>
          <p:nvSpPr>
            <p:cNvPr id="272" name="þGY_þ&gt;22#7" title="þGY#|GZ0">
              <a:extLst>
                <a:ext uri="{FF2B5EF4-FFF2-40B4-BE49-F238E27FC236}">
                  <a16:creationId xmlns:a16="http://schemas.microsoft.com/office/drawing/2014/main" id="{067D0A50-E6FE-89D0-A385-E0BF52871195}"/>
                </a:ext>
              </a:extLst>
            </p:cNvPr>
            <p:cNvSpPr/>
            <p:nvPr/>
          </p:nvSpPr>
          <p:spPr>
            <a:xfrm>
              <a:off x="7160517" y="1206500"/>
              <a:ext cx="600002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2016</a:t>
              </a:r>
            </a:p>
          </p:txBody>
        </p:sp>
        <p:sp>
          <p:nvSpPr>
            <p:cNvPr id="273" name="þGY_þ&gt;22#8" title="þGY#|GZ0">
              <a:extLst>
                <a:ext uri="{FF2B5EF4-FFF2-40B4-BE49-F238E27FC236}">
                  <a16:creationId xmlns:a16="http://schemas.microsoft.com/office/drawing/2014/main" id="{43D3624D-AFE8-2C56-8EC6-5D82CD2B424E}"/>
                </a:ext>
              </a:extLst>
            </p:cNvPr>
            <p:cNvSpPr/>
            <p:nvPr/>
          </p:nvSpPr>
          <p:spPr>
            <a:xfrm>
              <a:off x="7760519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2017</a:t>
              </a:r>
            </a:p>
          </p:txBody>
        </p:sp>
        <p:sp>
          <p:nvSpPr>
            <p:cNvPr id="274" name="þGY_þ&gt;22#9" title="þGY#|GZ0">
              <a:extLst>
                <a:ext uri="{FF2B5EF4-FFF2-40B4-BE49-F238E27FC236}">
                  <a16:creationId xmlns:a16="http://schemas.microsoft.com/office/drawing/2014/main" id="{74046097-FDC3-2CE4-D247-0DE68AA182AE}"/>
                </a:ext>
              </a:extLst>
            </p:cNvPr>
            <p:cNvSpPr/>
            <p:nvPr/>
          </p:nvSpPr>
          <p:spPr>
            <a:xfrm>
              <a:off x="8358882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2018</a:t>
              </a:r>
            </a:p>
          </p:txBody>
        </p:sp>
        <p:sp>
          <p:nvSpPr>
            <p:cNvPr id="275" name="þGY_þ&gt;22#10" title="þGY#|GZ0">
              <a:extLst>
                <a:ext uri="{FF2B5EF4-FFF2-40B4-BE49-F238E27FC236}">
                  <a16:creationId xmlns:a16="http://schemas.microsoft.com/office/drawing/2014/main" id="{7FFBAE34-D668-1FBA-EC57-6E805206D7ED}"/>
                </a:ext>
              </a:extLst>
            </p:cNvPr>
            <p:cNvSpPr/>
            <p:nvPr/>
          </p:nvSpPr>
          <p:spPr>
            <a:xfrm>
              <a:off x="8957245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2019</a:t>
              </a:r>
            </a:p>
          </p:txBody>
        </p:sp>
        <p:sp>
          <p:nvSpPr>
            <p:cNvPr id="276" name="þGY_þ&gt;22#11" title="þGY#|GZ0">
              <a:extLst>
                <a:ext uri="{FF2B5EF4-FFF2-40B4-BE49-F238E27FC236}">
                  <a16:creationId xmlns:a16="http://schemas.microsoft.com/office/drawing/2014/main" id="{420DAF08-F888-0971-2303-E0D82DE5DF4D}"/>
                </a:ext>
              </a:extLst>
            </p:cNvPr>
            <p:cNvSpPr/>
            <p:nvPr/>
          </p:nvSpPr>
          <p:spPr>
            <a:xfrm>
              <a:off x="9555608" y="1206500"/>
              <a:ext cx="600002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2020</a:t>
              </a:r>
            </a:p>
          </p:txBody>
        </p:sp>
        <p:sp>
          <p:nvSpPr>
            <p:cNvPr id="277" name="þGY_þ&gt;22#12" title="þGY#|GZ0">
              <a:extLst>
                <a:ext uri="{FF2B5EF4-FFF2-40B4-BE49-F238E27FC236}">
                  <a16:creationId xmlns:a16="http://schemas.microsoft.com/office/drawing/2014/main" id="{F1FF6EB2-A623-21DF-1F25-C98FB068C4B8}"/>
                </a:ext>
              </a:extLst>
            </p:cNvPr>
            <p:cNvSpPr/>
            <p:nvPr/>
          </p:nvSpPr>
          <p:spPr>
            <a:xfrm>
              <a:off x="10155610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2021</a:t>
              </a:r>
            </a:p>
          </p:txBody>
        </p:sp>
        <p:sp>
          <p:nvSpPr>
            <p:cNvPr id="278" name="þGY_þ&gt;22#13" title="þGY#|GZ0">
              <a:extLst>
                <a:ext uri="{FF2B5EF4-FFF2-40B4-BE49-F238E27FC236}">
                  <a16:creationId xmlns:a16="http://schemas.microsoft.com/office/drawing/2014/main" id="{EF6C8A76-7F21-CDA5-464E-66E0A0E851F8}"/>
                </a:ext>
              </a:extLst>
            </p:cNvPr>
            <p:cNvSpPr/>
            <p:nvPr/>
          </p:nvSpPr>
          <p:spPr>
            <a:xfrm>
              <a:off x="10753973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2022</a:t>
              </a:r>
            </a:p>
          </p:txBody>
        </p:sp>
        <p:sp>
          <p:nvSpPr>
            <p:cNvPr id="279" name="þGY_þ&gt;22#14" title="þGY#|GZ0">
              <a:extLst>
                <a:ext uri="{FF2B5EF4-FFF2-40B4-BE49-F238E27FC236}">
                  <a16:creationId xmlns:a16="http://schemas.microsoft.com/office/drawing/2014/main" id="{1B4F545D-71ED-8216-A726-DBC4E8FBB678}"/>
                </a:ext>
              </a:extLst>
            </p:cNvPr>
            <p:cNvSpPr/>
            <p:nvPr/>
          </p:nvSpPr>
          <p:spPr>
            <a:xfrm>
              <a:off x="11352336" y="1206500"/>
              <a:ext cx="598363" cy="25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2023</a:t>
              </a:r>
            </a:p>
          </p:txBody>
        </p:sp>
        <p:sp>
          <p:nvSpPr>
            <p:cNvPr id="280" name="þGF" hidden="1">
              <a:extLst>
                <a:ext uri="{FF2B5EF4-FFF2-40B4-BE49-F238E27FC236}">
                  <a16:creationId xmlns:a16="http://schemas.microsoft.com/office/drawing/2014/main" id="{17A1BB2B-0582-DE66-9B5D-2459DA70FBA2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7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" name="þGM" hidden="1">
              <a:extLst>
                <a:ext uri="{FF2B5EF4-FFF2-40B4-BE49-F238E27FC236}">
                  <a16:creationId xmlns:a16="http://schemas.microsoft.com/office/drawing/2014/main" id="{079EB7E4-4C0B-A110-EE16-10BC9E75AF9A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59595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7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GW" hidden="1">
              <a:extLst>
                <a:ext uri="{FF2B5EF4-FFF2-40B4-BE49-F238E27FC236}">
                  <a16:creationId xmlns:a16="http://schemas.microsoft.com/office/drawing/2014/main" id="{2C602ACA-0EAA-9E77-8851-F83C261B0464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44546A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" name="þGD" hidden="1">
              <a:extLst>
                <a:ext uri="{FF2B5EF4-FFF2-40B4-BE49-F238E27FC236}">
                  <a16:creationId xmlns:a16="http://schemas.microsoft.com/office/drawing/2014/main" id="{3C8DF60B-D0A7-08AB-1E26-C83F49C68062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D9D9D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" name="þ\#1_1" descr="Section # 1@0@0" hidden="1" title="1">
              <a:extLst>
                <a:ext uri="{FF2B5EF4-FFF2-40B4-BE49-F238E27FC236}">
                  <a16:creationId xmlns:a16="http://schemas.microsoft.com/office/drawing/2014/main" id="{15DB1EEB-AAAC-412F-6313-62441F8F7E81}"/>
                </a:ext>
              </a:extLst>
            </p:cNvPr>
            <p:cNvSpPr/>
            <p:nvPr/>
          </p:nvSpPr>
          <p:spPr>
            <a:xfrm>
              <a:off x="4462146" y="4076700"/>
              <a:ext cx="1844142" cy="214342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\#1_2" descr="Section # 1@0@0" hidden="1" title="1">
              <a:extLst>
                <a:ext uri="{FF2B5EF4-FFF2-40B4-BE49-F238E27FC236}">
                  <a16:creationId xmlns:a16="http://schemas.microsoft.com/office/drawing/2014/main" id="{3B450991-FF48-BF4D-AE69-18A55CCEFE0D}"/>
                </a:ext>
              </a:extLst>
            </p:cNvPr>
            <p:cNvSpPr/>
            <p:nvPr/>
          </p:nvSpPr>
          <p:spPr>
            <a:xfrm>
              <a:off x="5062148" y="1460499"/>
              <a:ext cx="1366474" cy="214342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" name="þ\#1_3" descr="Section # 1@0@0" hidden="1" title="1">
              <a:extLst>
                <a:ext uri="{FF2B5EF4-FFF2-40B4-BE49-F238E27FC236}">
                  <a16:creationId xmlns:a16="http://schemas.microsoft.com/office/drawing/2014/main" id="{09278DDC-FE2C-5E87-5D1A-6C142846E11F}"/>
                </a:ext>
              </a:extLst>
            </p:cNvPr>
            <p:cNvSpPr/>
            <p:nvPr/>
          </p:nvSpPr>
          <p:spPr>
            <a:xfrm>
              <a:off x="7457240" y="4076700"/>
              <a:ext cx="1608218" cy="214342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2" name="þ\#1_4" descr="Section # 1@0@0" hidden="1" title="1">
              <a:extLst>
                <a:ext uri="{FF2B5EF4-FFF2-40B4-BE49-F238E27FC236}">
                  <a16:creationId xmlns:a16="http://schemas.microsoft.com/office/drawing/2014/main" id="{32B3099D-8B9E-26AF-398D-E53B357B3D63}"/>
                </a:ext>
              </a:extLst>
            </p:cNvPr>
            <p:cNvSpPr/>
            <p:nvPr/>
          </p:nvSpPr>
          <p:spPr>
            <a:xfrm>
              <a:off x="8653966" y="1460499"/>
              <a:ext cx="1593857" cy="214342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" name="þ\#1_5" descr="Section # 1@0@0" hidden="1" title="1">
              <a:extLst>
                <a:ext uri="{FF2B5EF4-FFF2-40B4-BE49-F238E27FC236}">
                  <a16:creationId xmlns:a16="http://schemas.microsoft.com/office/drawing/2014/main" id="{446BFF2E-53BA-7278-7E21-82B6020C33E3}"/>
                </a:ext>
              </a:extLst>
            </p:cNvPr>
            <p:cNvSpPr/>
            <p:nvPr/>
          </p:nvSpPr>
          <p:spPr>
            <a:xfrm>
              <a:off x="9852331" y="4076700"/>
              <a:ext cx="1377977" cy="214342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6" name="þ\#1_6" descr="Section # 1@0@0" hidden="1" title="1">
              <a:extLst>
                <a:ext uri="{FF2B5EF4-FFF2-40B4-BE49-F238E27FC236}">
                  <a16:creationId xmlns:a16="http://schemas.microsoft.com/office/drawing/2014/main" id="{E8439344-3EA9-419F-78A3-9E72A50D971E}"/>
                </a:ext>
              </a:extLst>
            </p:cNvPr>
            <p:cNvSpPr/>
            <p:nvPr/>
          </p:nvSpPr>
          <p:spPr>
            <a:xfrm>
              <a:off x="11049057" y="1460499"/>
              <a:ext cx="1327150" cy="214342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97" name="þ&gt;H#1|RCT">
              <a:extLst>
                <a:ext uri="{FF2B5EF4-FFF2-40B4-BE49-F238E27FC236}">
                  <a16:creationId xmlns:a16="http://schemas.microsoft.com/office/drawing/2014/main" id="{D4B03EEC-68F1-9C00-B972-897F25005481}"/>
                </a:ext>
              </a:extLst>
            </p:cNvPr>
            <p:cNvCxnSpPr/>
            <p:nvPr/>
          </p:nvCxnSpPr>
          <p:spPr>
            <a:xfrm>
              <a:off x="4462146" y="3886200"/>
              <a:ext cx="0" cy="2333929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þ&gt;H#2|RCT">
              <a:extLst>
                <a:ext uri="{FF2B5EF4-FFF2-40B4-BE49-F238E27FC236}">
                  <a16:creationId xmlns:a16="http://schemas.microsoft.com/office/drawing/2014/main" id="{7CE19EDE-2106-61BE-EFBE-CBA8D834443E}"/>
                </a:ext>
              </a:extLst>
            </p:cNvPr>
            <p:cNvCxnSpPr/>
            <p:nvPr/>
          </p:nvCxnSpPr>
          <p:spPr>
            <a:xfrm>
              <a:off x="5062148" y="1460499"/>
              <a:ext cx="0" cy="2333929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þ&gt;H#3|RCT">
              <a:extLst>
                <a:ext uri="{FF2B5EF4-FFF2-40B4-BE49-F238E27FC236}">
                  <a16:creationId xmlns:a16="http://schemas.microsoft.com/office/drawing/2014/main" id="{012EC61B-A164-DAA9-67EC-42EC3CC2CAAB}"/>
                </a:ext>
              </a:extLst>
            </p:cNvPr>
            <p:cNvCxnSpPr/>
            <p:nvPr/>
          </p:nvCxnSpPr>
          <p:spPr>
            <a:xfrm>
              <a:off x="7457240" y="3886200"/>
              <a:ext cx="0" cy="2333929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þ&gt;H#4|RCT">
              <a:extLst>
                <a:ext uri="{FF2B5EF4-FFF2-40B4-BE49-F238E27FC236}">
                  <a16:creationId xmlns:a16="http://schemas.microsoft.com/office/drawing/2014/main" id="{AF82BE8B-9F4F-685A-BE9C-A48FE3026C10}"/>
                </a:ext>
              </a:extLst>
            </p:cNvPr>
            <p:cNvCxnSpPr/>
            <p:nvPr/>
          </p:nvCxnSpPr>
          <p:spPr>
            <a:xfrm>
              <a:off x="8653966" y="1460499"/>
              <a:ext cx="0" cy="2333929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þ&gt;H#5|RCT">
              <a:extLst>
                <a:ext uri="{FF2B5EF4-FFF2-40B4-BE49-F238E27FC236}">
                  <a16:creationId xmlns:a16="http://schemas.microsoft.com/office/drawing/2014/main" id="{7D14630D-3B9C-E2A3-58CA-14990A58633C}"/>
                </a:ext>
              </a:extLst>
            </p:cNvPr>
            <p:cNvCxnSpPr/>
            <p:nvPr/>
          </p:nvCxnSpPr>
          <p:spPr>
            <a:xfrm>
              <a:off x="9852331" y="3886200"/>
              <a:ext cx="0" cy="2333929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þ&gt;H#6|RCT">
              <a:extLst>
                <a:ext uri="{FF2B5EF4-FFF2-40B4-BE49-F238E27FC236}">
                  <a16:creationId xmlns:a16="http://schemas.microsoft.com/office/drawing/2014/main" id="{D35DCE39-E2FB-9DF0-91FE-694812B9513E}"/>
                </a:ext>
              </a:extLst>
            </p:cNvPr>
            <p:cNvCxnSpPr/>
            <p:nvPr/>
          </p:nvCxnSpPr>
          <p:spPr>
            <a:xfrm>
              <a:off x="11049057" y="1460499"/>
              <a:ext cx="0" cy="2333929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þH#1)">
              <a:extLst>
                <a:ext uri="{FF2B5EF4-FFF2-40B4-BE49-F238E27FC236}">
                  <a16:creationId xmlns:a16="http://schemas.microsoft.com/office/drawing/2014/main" id="{B7B237EF-760E-D479-B6F8-99086D556E71}"/>
                </a:ext>
              </a:extLst>
            </p:cNvPr>
            <p:cNvSpPr/>
            <p:nvPr/>
          </p:nvSpPr>
          <p:spPr>
            <a:xfrm>
              <a:off x="4281474" y="3664556"/>
              <a:ext cx="412144" cy="41214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2011</a:t>
              </a:r>
            </a:p>
          </p:txBody>
        </p:sp>
        <p:sp>
          <p:nvSpPr>
            <p:cNvPr id="316" name="þH#2)">
              <a:extLst>
                <a:ext uri="{FF2B5EF4-FFF2-40B4-BE49-F238E27FC236}">
                  <a16:creationId xmlns:a16="http://schemas.microsoft.com/office/drawing/2014/main" id="{F6C48F16-742E-5A1F-500F-13114B8B7FA4}"/>
                </a:ext>
              </a:extLst>
            </p:cNvPr>
            <p:cNvSpPr/>
            <p:nvPr/>
          </p:nvSpPr>
          <p:spPr>
            <a:xfrm>
              <a:off x="4881476" y="3664556"/>
              <a:ext cx="412144" cy="41214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2012</a:t>
              </a:r>
            </a:p>
          </p:txBody>
        </p:sp>
        <p:sp>
          <p:nvSpPr>
            <p:cNvPr id="317" name="þH#3)">
              <a:extLst>
                <a:ext uri="{FF2B5EF4-FFF2-40B4-BE49-F238E27FC236}">
                  <a16:creationId xmlns:a16="http://schemas.microsoft.com/office/drawing/2014/main" id="{1FC1D2DC-2948-7989-9711-10F77195A250}"/>
                </a:ext>
              </a:extLst>
            </p:cNvPr>
            <p:cNvSpPr/>
            <p:nvPr/>
          </p:nvSpPr>
          <p:spPr>
            <a:xfrm>
              <a:off x="7276568" y="3664556"/>
              <a:ext cx="412144" cy="41214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2016</a:t>
              </a:r>
            </a:p>
          </p:txBody>
        </p:sp>
        <p:sp>
          <p:nvSpPr>
            <p:cNvPr id="318" name="þH#4)">
              <a:extLst>
                <a:ext uri="{FF2B5EF4-FFF2-40B4-BE49-F238E27FC236}">
                  <a16:creationId xmlns:a16="http://schemas.microsoft.com/office/drawing/2014/main" id="{B6D8AE7B-6194-06DD-8E9D-8B367B1AB488}"/>
                </a:ext>
              </a:extLst>
            </p:cNvPr>
            <p:cNvSpPr/>
            <p:nvPr/>
          </p:nvSpPr>
          <p:spPr>
            <a:xfrm>
              <a:off x="8473294" y="3664556"/>
              <a:ext cx="412144" cy="41214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2018</a:t>
              </a:r>
            </a:p>
          </p:txBody>
        </p:sp>
        <p:sp>
          <p:nvSpPr>
            <p:cNvPr id="319" name="þH#5)">
              <a:extLst>
                <a:ext uri="{FF2B5EF4-FFF2-40B4-BE49-F238E27FC236}">
                  <a16:creationId xmlns:a16="http://schemas.microsoft.com/office/drawing/2014/main" id="{379D8E80-CAFF-F642-59E8-4B46BFBB24A7}"/>
                </a:ext>
              </a:extLst>
            </p:cNvPr>
            <p:cNvSpPr/>
            <p:nvPr/>
          </p:nvSpPr>
          <p:spPr>
            <a:xfrm>
              <a:off x="9671659" y="3664556"/>
              <a:ext cx="412144" cy="41214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2020</a:t>
              </a:r>
            </a:p>
          </p:txBody>
        </p:sp>
        <p:sp>
          <p:nvSpPr>
            <p:cNvPr id="320" name="þH#6)">
              <a:extLst>
                <a:ext uri="{FF2B5EF4-FFF2-40B4-BE49-F238E27FC236}">
                  <a16:creationId xmlns:a16="http://schemas.microsoft.com/office/drawing/2014/main" id="{ADEFD7F5-8652-57FB-22CD-3F643C8887C5}"/>
                </a:ext>
              </a:extLst>
            </p:cNvPr>
            <p:cNvSpPr/>
            <p:nvPr/>
          </p:nvSpPr>
          <p:spPr>
            <a:xfrm>
              <a:off x="10868385" y="3664556"/>
              <a:ext cx="412144" cy="41214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589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Timeline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3" name="þK">
            <a:extLst>
              <a:ext uri="{FF2B5EF4-FFF2-40B4-BE49-F238E27FC236}">
                <a16:creationId xmlns:a16="http://schemas.microsoft.com/office/drawing/2014/main" id="{E46B67C7-44B2-AB50-5F56-1BDEA4DF363A}"/>
              </a:ext>
            </a:extLst>
          </p:cNvPr>
          <p:cNvGrpSpPr/>
          <p:nvPr/>
        </p:nvGrpSpPr>
        <p:grpSpPr>
          <a:xfrm>
            <a:off x="3505200" y="1143000"/>
            <a:ext cx="8509000" cy="5680977"/>
            <a:chOff x="3505200" y="1143000"/>
            <a:chExt cx="8509000" cy="5680977"/>
          </a:xfrm>
        </p:grpSpPr>
        <p:sp>
          <p:nvSpPr>
            <p:cNvPr id="263" name="þC#1" title="xx">
              <a:extLst>
                <a:ext uri="{FF2B5EF4-FFF2-40B4-BE49-F238E27FC236}">
                  <a16:creationId xmlns:a16="http://schemas.microsoft.com/office/drawing/2014/main" id="{05685E0B-9257-4093-926B-12B6696440A1}"/>
                </a:ext>
              </a:extLst>
            </p:cNvPr>
            <p:cNvSpPr/>
            <p:nvPr/>
          </p:nvSpPr>
          <p:spPr>
            <a:xfrm>
              <a:off x="3505200" y="1143000"/>
              <a:ext cx="8502650" cy="5674627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sx="102000" sy="102000" rotWithShape="0">
                <a:srgbClr val="D9D9D9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" name="þH#6" descr="15.8333333333333" hidden="1" title="|6|">
              <a:extLst>
                <a:ext uri="{FF2B5EF4-FFF2-40B4-BE49-F238E27FC236}">
                  <a16:creationId xmlns:a16="http://schemas.microsoft.com/office/drawing/2014/main" id="{13EE14F9-4CEC-4E0E-5C54-FCE640DF6292}"/>
                </a:ext>
              </a:extLst>
            </p:cNvPr>
            <p:cNvSpPr/>
            <p:nvPr/>
          </p:nvSpPr>
          <p:spPr>
            <a:xfrm>
              <a:off x="3568700" y="5979427"/>
              <a:ext cx="3840838" cy="844550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" name="þH#5" descr="16.4397209019542" hidden="1" title="|5|">
              <a:extLst>
                <a:ext uri="{FF2B5EF4-FFF2-40B4-BE49-F238E27FC236}">
                  <a16:creationId xmlns:a16="http://schemas.microsoft.com/office/drawing/2014/main" id="{D033DCEA-5A47-5B0E-A57E-2D1A4AF62045}"/>
                </a:ext>
              </a:extLst>
            </p:cNvPr>
            <p:cNvSpPr/>
            <p:nvPr/>
          </p:nvSpPr>
          <p:spPr>
            <a:xfrm>
              <a:off x="8051800" y="5217875"/>
              <a:ext cx="3840838" cy="876895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" name="þH#4" descr="19.0152407892136" hidden="1" title="|4|">
              <a:extLst>
                <a:ext uri="{FF2B5EF4-FFF2-40B4-BE49-F238E27FC236}">
                  <a16:creationId xmlns:a16="http://schemas.microsoft.com/office/drawing/2014/main" id="{F94764BB-5F91-BCAA-25B7-6FEFEC8EADFB}"/>
                </a:ext>
              </a:extLst>
            </p:cNvPr>
            <p:cNvSpPr/>
            <p:nvPr/>
          </p:nvSpPr>
          <p:spPr>
            <a:xfrm>
              <a:off x="3568700" y="4455278"/>
              <a:ext cx="3840838" cy="1014273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" name="þH#3" descr="19.1865609272608" hidden="1" title="|3|">
              <a:extLst>
                <a:ext uri="{FF2B5EF4-FFF2-40B4-BE49-F238E27FC236}">
                  <a16:creationId xmlns:a16="http://schemas.microsoft.com/office/drawing/2014/main" id="{1C13D8EC-FBEC-1A49-4EF8-1A9B3A2C2C2C}"/>
                </a:ext>
              </a:extLst>
            </p:cNvPr>
            <p:cNvSpPr/>
            <p:nvPr/>
          </p:nvSpPr>
          <p:spPr>
            <a:xfrm>
              <a:off x="8051800" y="3693725"/>
              <a:ext cx="3840838" cy="1023411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" name="þH#2" descr="16.3024808019806" hidden="1" title="|2|">
              <a:extLst>
                <a:ext uri="{FF2B5EF4-FFF2-40B4-BE49-F238E27FC236}">
                  <a16:creationId xmlns:a16="http://schemas.microsoft.com/office/drawing/2014/main" id="{73BF7D8C-61FA-23E7-D9CC-9EF0226B5F86}"/>
                </a:ext>
              </a:extLst>
            </p:cNvPr>
            <p:cNvSpPr/>
            <p:nvPr/>
          </p:nvSpPr>
          <p:spPr>
            <a:xfrm>
              <a:off x="3568700" y="2931129"/>
              <a:ext cx="3840838" cy="869574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" name="þH#1" descr="22.0012124836771" hidden="1" title="|1|">
              <a:extLst>
                <a:ext uri="{FF2B5EF4-FFF2-40B4-BE49-F238E27FC236}">
                  <a16:creationId xmlns:a16="http://schemas.microsoft.com/office/drawing/2014/main" id="{DA65A1D0-E3DB-98B6-9B5D-FB5DFBCD5F65}"/>
                </a:ext>
              </a:extLst>
            </p:cNvPr>
            <p:cNvSpPr/>
            <p:nvPr/>
          </p:nvSpPr>
          <p:spPr>
            <a:xfrm>
              <a:off x="8051800" y="1787757"/>
              <a:ext cx="3840838" cy="1173545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66" name="þ&gt;H#0|RC">
              <a:extLst>
                <a:ext uri="{FF2B5EF4-FFF2-40B4-BE49-F238E27FC236}">
                  <a16:creationId xmlns:a16="http://schemas.microsoft.com/office/drawing/2014/main" id="{98AC2074-9C6E-F2B6-65C5-FC1F7A15AB99}"/>
                </a:ext>
              </a:extLst>
            </p:cNvPr>
            <p:cNvCxnSpPr/>
            <p:nvPr/>
          </p:nvCxnSpPr>
          <p:spPr>
            <a:xfrm>
              <a:off x="7765138" y="1206500"/>
              <a:ext cx="0" cy="5334000"/>
            </a:xfrm>
            <a:prstGeom prst="straightConnector1">
              <a:avLst/>
            </a:prstGeom>
            <a:ln w="38100" cmpd="sng">
              <a:solidFill>
                <a:srgbClr val="595959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B47CD9CD-1C2D-A620-CE20-7F7F32BBCCF0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O" descr="80#43.69228" hidden="1" title="1.830987">
              <a:extLst>
                <a:ext uri="{FF2B5EF4-FFF2-40B4-BE49-F238E27FC236}">
                  <a16:creationId xmlns:a16="http://schemas.microsoft.com/office/drawing/2014/main" id="{C5C5C130-68AD-E079-C697-70B7655AE084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65499176-4170-C576-6103-B2DCBC32665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133CEC54-0CAE-ED78-3E81-A40AE234019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26B4C66A-9C63-DB43-550F-98070703935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A0A57E51-6686-BBDA-DFED-D002A62B127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85809745-64A9-1B9B-6B3B-A1E29248627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B02D6BE7-77C8-7D04-9289-DD636939CB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6700ABF6-479E-9C5A-8288-2622E89C5F1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62ACB28B-D3A9-33E8-9DE6-5D94CAC10FCF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136DD384-3BE6-03CA-3CDC-5817EF6687D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62F8BC8D-6D5A-2C47-AD02-93DF570A8DC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13069DEB-47A5-E0B8-A438-A9BD2F68399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F0D44D77-FA17-E645-71D7-68E66B7EBC3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F7FA8381-7447-3498-EE57-86FB8E90C85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772447C1-D3CF-26BC-2591-1CBE12798A7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ACA0A9C3-46B9-E1C3-578C-4B0645D2A66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FFDE964B-6C5B-4CF6-1C0C-2998A6E0E2A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D45E7146-A8B0-7E06-FA3D-521A07EA2815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6D70A797-04F4-FE99-7253-D7034962EA1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63194A22-BD9B-892B-8E68-6717F5241B6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2BB87F05-74E2-3A82-5BD3-8B87E75F44F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D7172000-2FBE-927A-80E7-913189CA75F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E9DB8746-4845-FFA3-A23C-FC49D60A756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1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2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H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M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71.4104760886448[þaþ]MF12[þxþ][þaþ]U110[þxþ]4.64657297186314[þaþ]U12[þxþ]1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0.764672115545314[þaþ]U18[þxþ]0[þaþ]U17[þxþ]0[þaþ]U13[þxþ]0[þaþ]U14[þxþ]0[þaþ]F83[þxþ]N[þaþ]MSP[þxþ]-[þaþ]U15[þxþ]þ&gt;1þ&gt;21þ&gt;22[þaþ]F135[þxþ]cb27255f6393456e9e9f813d227f5248[þaþ]F136[þxþ]Y[þaþ]F137[þxþ]0[þaþ]F138[þxþ]Sessions[þaþ]F139[þxþ]*[þaþ]MF45[þxþ]Y[þaþ]U10[þxþ]H[þaþ]U112[þxþ]Infinity[þaþ]F141[þxþ]o1oþ[þaþ]F142[þxþ]N[þaþ]þ&gt;4U70[þxþ]TextStyle5[þaþ]F144[þxþ]N[þaþ]þ&gt;5U12[þxþ]S[þaþ]KB[þxþ]Y[þaþ]þ&gt;5U10[þxþ]0[þaþ]U1U68[þxþ]Y[þaþ]þ&gt;5U9[þxþ]73.7162113189697[þaþ]F156[þxþ]420[þaþ]F157[þxþ]0[þaþ]F155[þxþ]Y[þaþ]F_7[þxþ]0.0508511316233316[þaþ]F_6[þxþ]0.158333333333333[þaþ]þ&gt;1U12[þxþ]S[þaþ]þ&gt;1U19[þxþ]T[þaþ]þ&gt;1U21[þxþ]&gt;1[þaþ]þ&gt;1U22[þxþ]þNone[þaþ]þ&gt;1U26[þxþ]Text Shape 1[þaþ]þ&gt;1U70[þxþ]InvertedTextStyle1[þaþ]þ&gt;1U3[þxþ]0.61482064935947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158[þxþ]0[þaþ]F-2[þxþ]AA[þaþ]þ&gt;4U62[þxþ]N[þaþ]þ&gt;5U62[þxþ]N[þaþ]þ&gt;1U4[þxþ]0.75[þaþ]þ&gt;1F147[þxþ]Y[þaþ]þ&gt;1U9[þxþ]0[þaþ]þ&gt;1U2[þxþ]0[þaþ]þ&gt;1U5[þxþ]0[þaþ]þ&gt;1U10[þxþ]0[þaþ]þ&gt;1U1[þxþ]0[þaþ]þ&gt;1U6[þxþ]3[þaþ]F-3[þxþ]Template2[þaþ]F188[þxþ]0[þaþ]F187[þxþ]0[þaþ]F167[þxþ]420[þaþ]F168[þxþ]307.428228378296[þaþ]F169[þxþ]5[þaþ]F170[þxþ]5[þaþ]F171[þxþ]1C[þaþ]F222[þxþ]N[þaþ]F224[þxþ]NONE[þaþ]F225[þxþ]list[þaþ]F185[þxþ]463,334106445313[þaþ]F186[þxþ]542,408813476563[þaþ]F209[þxþ]85.8952[þaþ]F210[þxþ]117.0481[þaþ]þ&gt;1U47[þxþ]Notes[þaþ]þ&gt;1U84[þxþ]N[þaþ]þ&gt;1U69[þxþ]N[þaþ]þ&gt;1U37[þxþ]H[þaþ]þ&gt;21U12[þxþ]S[þaþ]þ&gt;21U19[þxþ]T[þaþ]þ&gt;21U20[þxþ]&gt;21[þaþ]þ&gt;21U21[þxþ]&gt;21[þaþ]þ&gt;1U62[þxþ]Y[þaþ]F226[þxþ]Y[þaþ]F227[þxþ]N[þaþ]F228[þxþ]N[þaþ]F229[þxþ]N[þaþ]F230[þxþ]N[þaþ]F231[þxþ]H[þaþ]þ&gt;1F198[þxþ]N[þaþ]F190[þxþ]DoubleColorStyle1[þaþ]F237[þxþ]N[þaþ]F238[þxþ]1[þaþ]þ&gt;1FT[þxþ]V[þaþ]F239[þxþ]C[þaþ]U1U75[þxþ]X[þaþ]U114[þxþ]1[þaþ]N_2[þxþ]2[þaþ]þ&gt;1U82[þxþ]100[þaþ]þ&gt;1U83[þxþ]100[þaþ]F_5[þxþ]0.164397209019542[þaþ]F240[þxþ]TextStyle1[þaþ]F_4[þxþ]0.190152407892136[þaþ]F_3[þxþ]0.191865609272608[þaþ]F_2[þxþ]0.163024808019806[þaþ]F_1[þxþ]0.220012124836771[þaþ]F241[þxþ]N[þaþ]F242[þxþ]N[þaþ]þ&gt;1U0[þxþ]N[þaþ]þ&gt;21U22[þxþ]þNone[þaþ]þ&gt;21U68[þxþ]Y[þaþ]þ&gt;21U26[þxþ]Text Shape 2[þaþ]þ&gt;21U47[þxþ]Topic[þaþ]þ&gt;21U9[þxþ]25[þaþ]þ&gt;21U3[þxþ]0.372018710789266[þaþ]þ&gt;21U4[þxþ]0.5[þaþ]þ&gt;21U10[þxþ]25[þaþ]þ&gt;21F198[þxþ]N[þaþ]þ&gt;21U70[þxþ]InvertedTextStyle1[þaþ]þ&gt;21U5[þxþ]0[þaþ]þ&gt;21U2[þxþ]0[þaþ]þ&gt;21FT[þxþ]V[þaþ]F146[þxþ]0.05[þaþ]F205[þxþ]N[þaþ]þ&gt;21U83[þxþ]100[þaþ]þ&gt;21U82[þxþ]100[þaþ]þ&gt;21U1[þxþ]0[þaþ]þ&gt;21U6[þxþ]3[þaþ]U1U74[þxþ]Y[þaþ]þ&gt;22F232[þxþ]Y[þaþ]þ&gt;22F233[þxþ]1[þaþ]þ&gt;22U12[þxþ]S[þaþ]þ&gt;22U19[þxþ]L[þaþ]þ&gt;22U20[þxþ]&gt;22[þaþ]þ&gt;22U22[þxþ]þNone[þaþ]þ&gt;22U68[þxþ]Y[þaþ]þ&gt;22U4[þxþ]0.5[þaþ]þ&gt;22U3[þxþ]0.137605800813728[þaþ]þ&gt;22U26[þxþ]Timebox 1[þaþ]þ&gt;22U47[þxþ]TimeSlot[þaþ]þ&gt;22U9[þxþ]25[þaþ]þ&gt;22U10[þxþ]25[þaþ]þ&gt;22U41_M[þxþ]0[þaþ]þ&gt;22U43[þxþ]D[þaþ]þ&gt;22V5[þxþ]0[þaþ]þ&gt;22V2[þxþ]0[þaþ]þ&gt;22U57[þxþ]0[þaþ]þ&gt;22U56[þxþ]0[þaþ]þ&gt;22U41_Y[þxþ]0[þaþ]þ&gt;22F246[þxþ]31.12.2023 0:00[þaþ]F214M[þxþ]37.8483467102051[þaþ]F184[þxþ]N[þaþ]U1U81[þxþ]Y[þaþ]F219_M[þxþ]N[þaþ]F219_Y[þxþ]N[þaþ]þ&gt;22U30[þxþ]N[þaþ]þ&gt;22U70[þxþ]InvertedTextStyle1[þaþ]F219_D[þxþ]N[þaþ]þ&gt;22U41_D[þxþ][þaþ]F247_D[þxþ]N[þaþ]F247_M[þxþ]N[þaþ]F247_Y[þxþ]Y[þaþ]þ&gt;22F245[þxþ]01.12.2010 0:00[þaþ]þ&gt;22F248[þxþ]0[þaþ]F247_H[þxþ]Y[þaþ]þ&gt;22F249[þxþ]60[þaþ]F214T[þxþ]16.3129138946533[þaþ]F250[þxþ]45.1435432434082[þaþ]F252[þxþ]L[þaþ]F253[þxþ]Y[þaþ]F251[þxþ]Y[þaþ]F254[þxþ]42.6578750610352[þaþ]F255[þxþ]Y[þaþ]þ&gt;22U82[þxþ]54.9421272277832[þaþ]þ&gt;22U83[þxþ]64.0190582275391[þaþ]þ&gt;22FT[þxþ]V[þaþ]F215T[þxþ]64.5221252441406[þaþ]F244[þxþ]DoubleColorStyle1[þaþ]þ&gt;21U84[þxþ]Y[þaþ]þ&gt;22VA[þxþ]N[þaþ]F256[þxþ]Y[þaþ]F216[þxþ]InvertedTextStyle1[þaþ]þ&gt;22U5[þxþ]0[þaþ]þ&gt;22U2[þxþ]0[þaþ]F286[þxþ]Classic Color Palette[þaþ]F211[þxþ]N[þaþ]F302[þxþ]0_Professional[þaþ]F300[þxþ]30_Timeline[þaþ]F301[þxþ]01_Standard[þaþ]þ&gt;1F303[þxþ]44[þaþ]þ&gt;21F303[þxþ]40[þaþ]þ&gt;22F303[þxþ]37[þaþ]F315[þxþ]15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B0C4415D-9DD6-1E6C-7815-85760B06683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This is a placeholder text. Please replace this text with your own text.þYour Text  Hereþ634497732200000000þþ^þ2þ1þL1þ1þþActualþThis is a placeholder text. Please replace this text with your own text.þYour Text  Hereþ635444712200000000þþ^þ3þ1þL1þ1þþActualþThis is a placeholder text. Please replace this text with your own text.þYour Text  Hereþ636186924200000000þþ^þ4þ1þL1þ1þþActualþThis is a placeholder text. Please replace this text with your own text.þYour Text  Hereþ636817716200000000þþ^þ5þ1þL1þ1þþActualþThis is a placeholder text. Please replace this text with your own text.þYour Text  Hereþ637449336200000000þþ^þ6þ1þL1þ1þþActualþThis is a placeholder text. Please replace this text with your own text.þYour Text  Hereþ638080092200000000þ" hidden="1" title="RowþSubRowþLevelþSortþFatherþSubRowDþ&gt;1þ&gt;21þ&gt;22þþ^þNþNþSþNþSþSþSþSþDþ">
              <a:extLst>
                <a:ext uri="{FF2B5EF4-FFF2-40B4-BE49-F238E27FC236}">
                  <a16:creationId xmlns:a16="http://schemas.microsoft.com/office/drawing/2014/main" id="{741BB7D1-7C31-2DFE-6664-179215A2E10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3DD1CB6B-0CBD-A585-82FE-C34B363353D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52C3612E-E076-BECD-CF9F-63DDF65DBCBE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sx="102000" sy="102000" rotWithShape="0">
                <a:srgbClr val="D9D9D9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þ&gt;22" hidden="1" title="S">
              <a:extLst>
                <a:ext uri="{FF2B5EF4-FFF2-40B4-BE49-F238E27FC236}">
                  <a16:creationId xmlns:a16="http://schemas.microsoft.com/office/drawing/2014/main" id="{B327F0D8-D582-8489-0C71-0F5B0D42352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102747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þ-22" hidden="1">
              <a:extLst>
                <a:ext uri="{FF2B5EF4-FFF2-40B4-BE49-F238E27FC236}">
                  <a16:creationId xmlns:a16="http://schemas.microsoft.com/office/drawing/2014/main" id="{5F5F961A-77F4-E1AB-F8E4-17A705634B0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DBD83C08-38AD-B8DF-B203-2D48B331E99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9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þ&gt;21" hidden="1" title="S">
              <a:extLst>
                <a:ext uri="{FF2B5EF4-FFF2-40B4-BE49-F238E27FC236}">
                  <a16:creationId xmlns:a16="http://schemas.microsoft.com/office/drawing/2014/main" id="{11782737-BB13-801F-C5F4-B1027052716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000" b="1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" name="þ-21" hidden="1">
              <a:extLst>
                <a:ext uri="{FF2B5EF4-FFF2-40B4-BE49-F238E27FC236}">
                  <a16:creationId xmlns:a16="http://schemas.microsoft.com/office/drawing/2014/main" id="{D8867F6C-1A0C-4A26-7C92-98B14C78025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EDAF51E8-2053-E248-2C7E-C33ABB26B31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/>
            </a:prstGeom>
            <a:noFill/>
            <a:ln w="38100" cmpd="sng">
              <a:solidFill>
                <a:schemeClr val="accent4">
                  <a:lumMod val="10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þ-1" hidden="1">
              <a:extLst>
                <a:ext uri="{FF2B5EF4-FFF2-40B4-BE49-F238E27FC236}">
                  <a16:creationId xmlns:a16="http://schemas.microsoft.com/office/drawing/2014/main" id="{474C02A2-F902-43A8-E49A-4216CA7FC5E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þ&gt;1" hidden="1" title="S">
              <a:extLst>
                <a:ext uri="{FF2B5EF4-FFF2-40B4-BE49-F238E27FC236}">
                  <a16:creationId xmlns:a16="http://schemas.microsoft.com/office/drawing/2014/main" id="{626B28BA-F957-9484-0FEF-215DA0E97A4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FDE1AC81-6405-9A36-F7F3-DC83314893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A9AEA863-6334-AF19-2EF7-A8F9C624D0D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1801B9A9-8092-8BB8-8C2A-F457E228FE1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38100" cmpd="sng">
              <a:solidFill>
                <a:srgbClr val="595959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7F35C7D3-7E7D-EB26-1AA8-3C6FF369117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69F1A9E2-A058-E04F-56E5-69E3F68BECD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4118021B-2810-AF52-10DA-A46C5F0E2EA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DD9C05FE-19BA-5FBF-9712-9C675C44874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/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23787AE5-8069-F37D-E856-F60DF4AB0E1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DF91CB00-2617-71CB-022F-10B20D53B7E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" name="þ&gt;1L" hidden="1" title="S">
              <a:extLst>
                <a:ext uri="{FF2B5EF4-FFF2-40B4-BE49-F238E27FC236}">
                  <a16:creationId xmlns:a16="http://schemas.microsoft.com/office/drawing/2014/main" id="{7830A3FD-F84C-E3F3-4863-FBBDB6B02D8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þ&gt;1à" hidden="1" title="S">
              <a:extLst>
                <a:ext uri="{FF2B5EF4-FFF2-40B4-BE49-F238E27FC236}">
                  <a16:creationId xmlns:a16="http://schemas.microsoft.com/office/drawing/2014/main" id="{9E75BCD3-6BC5-8844-E797-EF73E359818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þ&gt;21L" hidden="1" title="S">
              <a:extLst>
                <a:ext uri="{FF2B5EF4-FFF2-40B4-BE49-F238E27FC236}">
                  <a16:creationId xmlns:a16="http://schemas.microsoft.com/office/drawing/2014/main" id="{902E87AD-7882-222A-0B34-43AB0061A01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þ&gt;21à" hidden="1" title="S">
              <a:extLst>
                <a:ext uri="{FF2B5EF4-FFF2-40B4-BE49-F238E27FC236}">
                  <a16:creationId xmlns:a16="http://schemas.microsoft.com/office/drawing/2014/main" id="{22596038-E1A6-93F0-6288-A1B2891FC01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þ&gt;22L" hidden="1" title="S">
              <a:extLst>
                <a:ext uri="{FF2B5EF4-FFF2-40B4-BE49-F238E27FC236}">
                  <a16:creationId xmlns:a16="http://schemas.microsoft.com/office/drawing/2014/main" id="{8EB04F26-69A5-CA21-9485-81FCB8310D4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þ&gt;22à" hidden="1" title="S">
              <a:extLst>
                <a:ext uri="{FF2B5EF4-FFF2-40B4-BE49-F238E27FC236}">
                  <a16:creationId xmlns:a16="http://schemas.microsoft.com/office/drawing/2014/main" id="{75922A4D-BC60-2064-A6BB-909956C3877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9A2C96F3-B0D4-D074-1D2D-C637E988BE94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85" name="þ&gt;1#1|T" title="þ\#1_1|1||&gt;1|">
              <a:extLst>
                <a:ext uri="{FF2B5EF4-FFF2-40B4-BE49-F238E27FC236}">
                  <a16:creationId xmlns:a16="http://schemas.microsoft.com/office/drawing/2014/main" id="{831DB621-080C-3FFE-B8ED-CEF72F5687C2}"/>
                </a:ext>
              </a:extLst>
            </p:cNvPr>
            <p:cNvSpPr>
              <a:spLocks/>
            </p:cNvSpPr>
            <p:nvPr/>
          </p:nvSpPr>
          <p:spPr>
            <a:xfrm>
              <a:off x="9480664" y="1775057"/>
              <a:ext cx="2361427" cy="11735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" name="þ&gt;1#2|T" title="þ\#1_2|2||&gt;1|">
              <a:extLst>
                <a:ext uri="{FF2B5EF4-FFF2-40B4-BE49-F238E27FC236}">
                  <a16:creationId xmlns:a16="http://schemas.microsoft.com/office/drawing/2014/main" id="{09C4904E-2EB4-8F96-96C0-03343DFF4AFC}"/>
                </a:ext>
              </a:extLst>
            </p:cNvPr>
            <p:cNvSpPr>
              <a:spLocks/>
            </p:cNvSpPr>
            <p:nvPr/>
          </p:nvSpPr>
          <p:spPr>
            <a:xfrm>
              <a:off x="3568700" y="2918429"/>
              <a:ext cx="2361427" cy="869574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r"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" name="þ&gt;1#3|T" title="þ\#1_3|3||&gt;1|">
              <a:extLst>
                <a:ext uri="{FF2B5EF4-FFF2-40B4-BE49-F238E27FC236}">
                  <a16:creationId xmlns:a16="http://schemas.microsoft.com/office/drawing/2014/main" id="{E218D338-BD33-9670-7FA0-691AFA22AAF2}"/>
                </a:ext>
              </a:extLst>
            </p:cNvPr>
            <p:cNvSpPr>
              <a:spLocks/>
            </p:cNvSpPr>
            <p:nvPr/>
          </p:nvSpPr>
          <p:spPr>
            <a:xfrm>
              <a:off x="9480664" y="3681025"/>
              <a:ext cx="2361427" cy="102341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&gt;1#4|T" title="þ\#1_4|4||&gt;1|">
              <a:extLst>
                <a:ext uri="{FF2B5EF4-FFF2-40B4-BE49-F238E27FC236}">
                  <a16:creationId xmlns:a16="http://schemas.microsoft.com/office/drawing/2014/main" id="{B7DDE38A-B88F-F040-A9EE-DCA7320C4C34}"/>
                </a:ext>
              </a:extLst>
            </p:cNvPr>
            <p:cNvSpPr>
              <a:spLocks/>
            </p:cNvSpPr>
            <p:nvPr/>
          </p:nvSpPr>
          <p:spPr>
            <a:xfrm>
              <a:off x="3568700" y="4442578"/>
              <a:ext cx="2361427" cy="101427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r"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9" name="þ&gt;1#5|T" title="þ\#1_5|5||&gt;1|">
              <a:extLst>
                <a:ext uri="{FF2B5EF4-FFF2-40B4-BE49-F238E27FC236}">
                  <a16:creationId xmlns:a16="http://schemas.microsoft.com/office/drawing/2014/main" id="{C3B47135-DDA3-3AD6-417E-76844ECD9425}"/>
                </a:ext>
              </a:extLst>
            </p:cNvPr>
            <p:cNvSpPr>
              <a:spLocks/>
            </p:cNvSpPr>
            <p:nvPr/>
          </p:nvSpPr>
          <p:spPr>
            <a:xfrm>
              <a:off x="9480664" y="5205175"/>
              <a:ext cx="2361427" cy="87689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" name="þ&gt;1#6|T" title="þ\#1_6|6||&gt;1|">
              <a:extLst>
                <a:ext uri="{FF2B5EF4-FFF2-40B4-BE49-F238E27FC236}">
                  <a16:creationId xmlns:a16="http://schemas.microsoft.com/office/drawing/2014/main" id="{8EC91DC8-B99C-F6F1-1F18-E14163E47A92}"/>
                </a:ext>
              </a:extLst>
            </p:cNvPr>
            <p:cNvSpPr>
              <a:spLocks/>
            </p:cNvSpPr>
            <p:nvPr/>
          </p:nvSpPr>
          <p:spPr>
            <a:xfrm>
              <a:off x="3568700" y="5966727"/>
              <a:ext cx="2361427" cy="84455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r"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1" name="þ&gt;21#1|T" title="þ\#1_1|1||&gt;21|">
              <a:extLst>
                <a:ext uri="{FF2B5EF4-FFF2-40B4-BE49-F238E27FC236}">
                  <a16:creationId xmlns:a16="http://schemas.microsoft.com/office/drawing/2014/main" id="{2EF752E7-DA25-C14D-424E-82BAF9F6971D}"/>
                </a:ext>
              </a:extLst>
            </p:cNvPr>
            <p:cNvSpPr>
              <a:spLocks/>
            </p:cNvSpPr>
            <p:nvPr/>
          </p:nvSpPr>
          <p:spPr>
            <a:xfrm>
              <a:off x="8051800" y="1775057"/>
              <a:ext cx="1428864" cy="11735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292" name="þ&gt;21#2|T" title="þ\#1_2|2||&gt;21|">
              <a:extLst>
                <a:ext uri="{FF2B5EF4-FFF2-40B4-BE49-F238E27FC236}">
                  <a16:creationId xmlns:a16="http://schemas.microsoft.com/office/drawing/2014/main" id="{B7FA2FB9-ABD2-628C-634F-66C7C02872BB}"/>
                </a:ext>
              </a:extLst>
            </p:cNvPr>
            <p:cNvSpPr>
              <a:spLocks/>
            </p:cNvSpPr>
            <p:nvPr/>
          </p:nvSpPr>
          <p:spPr>
            <a:xfrm>
              <a:off x="5930126" y="2918429"/>
              <a:ext cx="1428864" cy="869574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r"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293" name="þ&gt;21#3|T" title="þ\#1_3|3||&gt;21|">
              <a:extLst>
                <a:ext uri="{FF2B5EF4-FFF2-40B4-BE49-F238E27FC236}">
                  <a16:creationId xmlns:a16="http://schemas.microsoft.com/office/drawing/2014/main" id="{E859099C-380E-EF98-A80A-3AB0D552C9D3}"/>
                </a:ext>
              </a:extLst>
            </p:cNvPr>
            <p:cNvSpPr>
              <a:spLocks/>
            </p:cNvSpPr>
            <p:nvPr/>
          </p:nvSpPr>
          <p:spPr>
            <a:xfrm>
              <a:off x="8051800" y="3681025"/>
              <a:ext cx="1428864" cy="102341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294" name="þ&gt;21#4|T" title="þ\#1_4|4||&gt;21|">
              <a:extLst>
                <a:ext uri="{FF2B5EF4-FFF2-40B4-BE49-F238E27FC236}">
                  <a16:creationId xmlns:a16="http://schemas.microsoft.com/office/drawing/2014/main" id="{3D032B2F-7113-55DF-6D47-21F5D9B9E284}"/>
                </a:ext>
              </a:extLst>
            </p:cNvPr>
            <p:cNvSpPr>
              <a:spLocks/>
            </p:cNvSpPr>
            <p:nvPr/>
          </p:nvSpPr>
          <p:spPr>
            <a:xfrm>
              <a:off x="5930126" y="4442578"/>
              <a:ext cx="1428864" cy="101427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r"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295" name="þ&gt;21#5|T" title="þ\#1_5|5||&gt;21|">
              <a:extLst>
                <a:ext uri="{FF2B5EF4-FFF2-40B4-BE49-F238E27FC236}">
                  <a16:creationId xmlns:a16="http://schemas.microsoft.com/office/drawing/2014/main" id="{5DE10AC3-C062-5663-78C9-34F9A77AACE2}"/>
                </a:ext>
              </a:extLst>
            </p:cNvPr>
            <p:cNvSpPr>
              <a:spLocks/>
            </p:cNvSpPr>
            <p:nvPr/>
          </p:nvSpPr>
          <p:spPr>
            <a:xfrm>
              <a:off x="8051800" y="5205175"/>
              <a:ext cx="1428864" cy="87689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296" name="þ&gt;21#6|T" title="þ\#1_6|6||&gt;21|">
              <a:extLst>
                <a:ext uri="{FF2B5EF4-FFF2-40B4-BE49-F238E27FC236}">
                  <a16:creationId xmlns:a16="http://schemas.microsoft.com/office/drawing/2014/main" id="{E331A3D1-88AC-C55D-DEDC-7046592381B7}"/>
                </a:ext>
              </a:extLst>
            </p:cNvPr>
            <p:cNvSpPr>
              <a:spLocks/>
            </p:cNvSpPr>
            <p:nvPr/>
          </p:nvSpPr>
          <p:spPr>
            <a:xfrm>
              <a:off x="5930126" y="5966727"/>
              <a:ext cx="1428864" cy="84455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r"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268" name="þ\#1_1" descr="Section # 1@0@0" hidden="1" title="1">
              <a:extLst>
                <a:ext uri="{FF2B5EF4-FFF2-40B4-BE49-F238E27FC236}">
                  <a16:creationId xmlns:a16="http://schemas.microsoft.com/office/drawing/2014/main" id="{B8799A94-4273-FA4A-592C-8F0C61CA3AE3}"/>
                </a:ext>
              </a:extLst>
            </p:cNvPr>
            <p:cNvSpPr/>
            <p:nvPr/>
          </p:nvSpPr>
          <p:spPr>
            <a:xfrm>
              <a:off x="8051800" y="1775057"/>
              <a:ext cx="3840838" cy="117354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" name="þ\#1_2" descr="Section # 1@0@0" hidden="1" title="1">
              <a:extLst>
                <a:ext uri="{FF2B5EF4-FFF2-40B4-BE49-F238E27FC236}">
                  <a16:creationId xmlns:a16="http://schemas.microsoft.com/office/drawing/2014/main" id="{29B8760A-96AF-81C7-160D-4000A47D1E8F}"/>
                </a:ext>
              </a:extLst>
            </p:cNvPr>
            <p:cNvSpPr/>
            <p:nvPr/>
          </p:nvSpPr>
          <p:spPr>
            <a:xfrm>
              <a:off x="3568700" y="2918429"/>
              <a:ext cx="3840838" cy="869574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" name="þ\#1_3" descr="Section # 1@0@0" hidden="1" title="1">
              <a:extLst>
                <a:ext uri="{FF2B5EF4-FFF2-40B4-BE49-F238E27FC236}">
                  <a16:creationId xmlns:a16="http://schemas.microsoft.com/office/drawing/2014/main" id="{E63B4FBD-AD2C-48DB-B061-DE5F45BB1A07}"/>
                </a:ext>
              </a:extLst>
            </p:cNvPr>
            <p:cNvSpPr/>
            <p:nvPr/>
          </p:nvSpPr>
          <p:spPr>
            <a:xfrm>
              <a:off x="8051800" y="3681025"/>
              <a:ext cx="3840838" cy="102341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\#1_4" descr="Section # 1@0@0" hidden="1" title="1">
              <a:extLst>
                <a:ext uri="{FF2B5EF4-FFF2-40B4-BE49-F238E27FC236}">
                  <a16:creationId xmlns:a16="http://schemas.microsoft.com/office/drawing/2014/main" id="{1844D336-1D80-55A7-5976-332E6A7592DC}"/>
                </a:ext>
              </a:extLst>
            </p:cNvPr>
            <p:cNvSpPr/>
            <p:nvPr/>
          </p:nvSpPr>
          <p:spPr>
            <a:xfrm>
              <a:off x="3568700" y="4442578"/>
              <a:ext cx="3840838" cy="101427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\#1_5" descr="Section # 1@0@0" hidden="1" title="1">
              <a:extLst>
                <a:ext uri="{FF2B5EF4-FFF2-40B4-BE49-F238E27FC236}">
                  <a16:creationId xmlns:a16="http://schemas.microsoft.com/office/drawing/2014/main" id="{5E98CE56-AAFD-5ACE-F399-38618CA41C6C}"/>
                </a:ext>
              </a:extLst>
            </p:cNvPr>
            <p:cNvSpPr/>
            <p:nvPr/>
          </p:nvSpPr>
          <p:spPr>
            <a:xfrm>
              <a:off x="8051800" y="5205175"/>
              <a:ext cx="3840838" cy="87689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\#1_6" descr="Section # 1@0@0" hidden="1" title="1">
              <a:extLst>
                <a:ext uri="{FF2B5EF4-FFF2-40B4-BE49-F238E27FC236}">
                  <a16:creationId xmlns:a16="http://schemas.microsoft.com/office/drawing/2014/main" id="{C3FA30D6-9356-2E2B-DC54-E44A981A6C1E}"/>
                </a:ext>
              </a:extLst>
            </p:cNvPr>
            <p:cNvSpPr/>
            <p:nvPr/>
          </p:nvSpPr>
          <p:spPr>
            <a:xfrm>
              <a:off x="3568700" y="5966727"/>
              <a:ext cx="3840838" cy="84455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9" name="þ&gt;H#1|RCT">
              <a:extLst>
                <a:ext uri="{FF2B5EF4-FFF2-40B4-BE49-F238E27FC236}">
                  <a16:creationId xmlns:a16="http://schemas.microsoft.com/office/drawing/2014/main" id="{ED584254-58EB-3199-23BC-18679EFF8DF8}"/>
                </a:ext>
              </a:extLst>
            </p:cNvPr>
            <p:cNvCxnSpPr/>
            <p:nvPr/>
          </p:nvCxnSpPr>
          <p:spPr>
            <a:xfrm>
              <a:off x="7861300" y="1775057"/>
              <a:ext cx="4031338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þ&gt;H#2|RCT">
              <a:extLst>
                <a:ext uri="{FF2B5EF4-FFF2-40B4-BE49-F238E27FC236}">
                  <a16:creationId xmlns:a16="http://schemas.microsoft.com/office/drawing/2014/main" id="{3F85515A-DDD6-1189-89A9-6B325E86029A}"/>
                </a:ext>
              </a:extLst>
            </p:cNvPr>
            <p:cNvCxnSpPr/>
            <p:nvPr/>
          </p:nvCxnSpPr>
          <p:spPr>
            <a:xfrm>
              <a:off x="3568700" y="2918429"/>
              <a:ext cx="4031338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þ&gt;H#3|RCT">
              <a:extLst>
                <a:ext uri="{FF2B5EF4-FFF2-40B4-BE49-F238E27FC236}">
                  <a16:creationId xmlns:a16="http://schemas.microsoft.com/office/drawing/2014/main" id="{D174EDE2-A6BF-C019-BD58-768DECB13F40}"/>
                </a:ext>
              </a:extLst>
            </p:cNvPr>
            <p:cNvCxnSpPr/>
            <p:nvPr/>
          </p:nvCxnSpPr>
          <p:spPr>
            <a:xfrm>
              <a:off x="7861300" y="3681025"/>
              <a:ext cx="4031338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þ&gt;H#4|RCT">
              <a:extLst>
                <a:ext uri="{FF2B5EF4-FFF2-40B4-BE49-F238E27FC236}">
                  <a16:creationId xmlns:a16="http://schemas.microsoft.com/office/drawing/2014/main" id="{FA9C4607-1E95-B78B-D742-CB567F7740AE}"/>
                </a:ext>
              </a:extLst>
            </p:cNvPr>
            <p:cNvCxnSpPr/>
            <p:nvPr/>
          </p:nvCxnSpPr>
          <p:spPr>
            <a:xfrm>
              <a:off x="3568700" y="4442578"/>
              <a:ext cx="4031338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þ&gt;H#5|RCT">
              <a:extLst>
                <a:ext uri="{FF2B5EF4-FFF2-40B4-BE49-F238E27FC236}">
                  <a16:creationId xmlns:a16="http://schemas.microsoft.com/office/drawing/2014/main" id="{27831DCC-A0FE-6AF1-D9AD-C1DADA301A2D}"/>
                </a:ext>
              </a:extLst>
            </p:cNvPr>
            <p:cNvCxnSpPr/>
            <p:nvPr/>
          </p:nvCxnSpPr>
          <p:spPr>
            <a:xfrm>
              <a:off x="7861300" y="5205175"/>
              <a:ext cx="4031338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þ&gt;H#6|RCT">
              <a:extLst>
                <a:ext uri="{FF2B5EF4-FFF2-40B4-BE49-F238E27FC236}">
                  <a16:creationId xmlns:a16="http://schemas.microsoft.com/office/drawing/2014/main" id="{0A08A4C4-A89C-DABC-B763-D945DAB63099}"/>
                </a:ext>
              </a:extLst>
            </p:cNvPr>
            <p:cNvCxnSpPr/>
            <p:nvPr/>
          </p:nvCxnSpPr>
          <p:spPr>
            <a:xfrm>
              <a:off x="3568700" y="5966727"/>
              <a:ext cx="4031338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þH#1)">
              <a:extLst>
                <a:ext uri="{FF2B5EF4-FFF2-40B4-BE49-F238E27FC236}">
                  <a16:creationId xmlns:a16="http://schemas.microsoft.com/office/drawing/2014/main" id="{44DFCB22-0EA1-0958-DD94-96069EA0B002}"/>
                </a:ext>
              </a:extLst>
            </p:cNvPr>
            <p:cNvSpPr/>
            <p:nvPr/>
          </p:nvSpPr>
          <p:spPr>
            <a:xfrm>
              <a:off x="7478477" y="1513795"/>
              <a:ext cx="573323" cy="573323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2011</a:t>
              </a:r>
            </a:p>
          </p:txBody>
        </p:sp>
        <p:sp>
          <p:nvSpPr>
            <p:cNvPr id="298" name="þH#2)">
              <a:extLst>
                <a:ext uri="{FF2B5EF4-FFF2-40B4-BE49-F238E27FC236}">
                  <a16:creationId xmlns:a16="http://schemas.microsoft.com/office/drawing/2014/main" id="{444AAE99-8386-0113-C19D-3ED7EAA44867}"/>
                </a:ext>
              </a:extLst>
            </p:cNvPr>
            <p:cNvSpPr/>
            <p:nvPr/>
          </p:nvSpPr>
          <p:spPr>
            <a:xfrm>
              <a:off x="7478477" y="2657167"/>
              <a:ext cx="573323" cy="573323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2014</a:t>
              </a:r>
            </a:p>
          </p:txBody>
        </p:sp>
        <p:sp>
          <p:nvSpPr>
            <p:cNvPr id="299" name="þH#3)">
              <a:extLst>
                <a:ext uri="{FF2B5EF4-FFF2-40B4-BE49-F238E27FC236}">
                  <a16:creationId xmlns:a16="http://schemas.microsoft.com/office/drawing/2014/main" id="{DEB85FDE-DEF6-23AC-C211-ABEC8B5E24BE}"/>
                </a:ext>
              </a:extLst>
            </p:cNvPr>
            <p:cNvSpPr/>
            <p:nvPr/>
          </p:nvSpPr>
          <p:spPr>
            <a:xfrm>
              <a:off x="7478477" y="3419763"/>
              <a:ext cx="573323" cy="573323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2016</a:t>
              </a:r>
            </a:p>
          </p:txBody>
        </p:sp>
        <p:sp>
          <p:nvSpPr>
            <p:cNvPr id="300" name="þH#4)">
              <a:extLst>
                <a:ext uri="{FF2B5EF4-FFF2-40B4-BE49-F238E27FC236}">
                  <a16:creationId xmlns:a16="http://schemas.microsoft.com/office/drawing/2014/main" id="{FC0B5651-8FB1-4AE3-6D1F-015ECF2623A0}"/>
                </a:ext>
              </a:extLst>
            </p:cNvPr>
            <p:cNvSpPr/>
            <p:nvPr/>
          </p:nvSpPr>
          <p:spPr>
            <a:xfrm>
              <a:off x="7478477" y="4181316"/>
              <a:ext cx="573323" cy="573323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2018</a:t>
              </a:r>
            </a:p>
          </p:txBody>
        </p:sp>
        <p:sp>
          <p:nvSpPr>
            <p:cNvPr id="301" name="þH#5)">
              <a:extLst>
                <a:ext uri="{FF2B5EF4-FFF2-40B4-BE49-F238E27FC236}">
                  <a16:creationId xmlns:a16="http://schemas.microsoft.com/office/drawing/2014/main" id="{00C8D1A3-499F-790A-9866-7B6C3B7AFE6F}"/>
                </a:ext>
              </a:extLst>
            </p:cNvPr>
            <p:cNvSpPr/>
            <p:nvPr/>
          </p:nvSpPr>
          <p:spPr>
            <a:xfrm>
              <a:off x="7478477" y="4943913"/>
              <a:ext cx="573323" cy="573323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2020</a:t>
              </a:r>
            </a:p>
          </p:txBody>
        </p:sp>
        <p:sp>
          <p:nvSpPr>
            <p:cNvPr id="302" name="þH#6)">
              <a:extLst>
                <a:ext uri="{FF2B5EF4-FFF2-40B4-BE49-F238E27FC236}">
                  <a16:creationId xmlns:a16="http://schemas.microsoft.com/office/drawing/2014/main" id="{0E439AE9-166F-9631-3F64-DEE433B007F6}"/>
                </a:ext>
              </a:extLst>
            </p:cNvPr>
            <p:cNvSpPr/>
            <p:nvPr/>
          </p:nvSpPr>
          <p:spPr>
            <a:xfrm>
              <a:off x="7478477" y="5705465"/>
              <a:ext cx="573323" cy="573323"/>
            </a:xfrm>
            <a:prstGeom prst="ellipse">
              <a:avLst/>
            </a:prstGeom>
            <a:solidFill>
              <a:schemeClr val="accent1">
                <a:lumMod val="50000"/>
                <a:lumOff val="5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93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Timeline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21" name="þK">
            <a:extLst>
              <a:ext uri="{FF2B5EF4-FFF2-40B4-BE49-F238E27FC236}">
                <a16:creationId xmlns:a16="http://schemas.microsoft.com/office/drawing/2014/main" id="{300FABA1-65F1-B1F2-5EF0-C505ADAED55C}"/>
              </a:ext>
            </a:extLst>
          </p:cNvPr>
          <p:cNvGrpSpPr/>
          <p:nvPr/>
        </p:nvGrpSpPr>
        <p:grpSpPr>
          <a:xfrm>
            <a:off x="3505200" y="1143000"/>
            <a:ext cx="8509000" cy="5680977"/>
            <a:chOff x="3505200" y="1143000"/>
            <a:chExt cx="8509000" cy="5680977"/>
          </a:xfrm>
        </p:grpSpPr>
        <p:sp>
          <p:nvSpPr>
            <p:cNvPr id="263" name="þC#1" title="xx">
              <a:extLst>
                <a:ext uri="{FF2B5EF4-FFF2-40B4-BE49-F238E27FC236}">
                  <a16:creationId xmlns:a16="http://schemas.microsoft.com/office/drawing/2014/main" id="{075DABF8-5FE9-1930-D34E-02E7FA8D28A0}"/>
                </a:ext>
              </a:extLst>
            </p:cNvPr>
            <p:cNvSpPr/>
            <p:nvPr/>
          </p:nvSpPr>
          <p:spPr>
            <a:xfrm>
              <a:off x="3505200" y="1143000"/>
              <a:ext cx="8502650" cy="5674627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26415" dir="5400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" name="þH#6" descr="15.8333333333333" hidden="1" title="|6|">
              <a:extLst>
                <a:ext uri="{FF2B5EF4-FFF2-40B4-BE49-F238E27FC236}">
                  <a16:creationId xmlns:a16="http://schemas.microsoft.com/office/drawing/2014/main" id="{E824C135-382B-C8DB-42D5-7F04444D9F6D}"/>
                </a:ext>
              </a:extLst>
            </p:cNvPr>
            <p:cNvSpPr/>
            <p:nvPr/>
          </p:nvSpPr>
          <p:spPr>
            <a:xfrm>
              <a:off x="4738904" y="5979427"/>
              <a:ext cx="7211796" cy="8445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" name="þH#5" descr="16.4397209019542" hidden="1" title="|5|">
              <a:extLst>
                <a:ext uri="{FF2B5EF4-FFF2-40B4-BE49-F238E27FC236}">
                  <a16:creationId xmlns:a16="http://schemas.microsoft.com/office/drawing/2014/main" id="{30E14CE1-7D48-007C-CC68-4CF29C139CA7}"/>
                </a:ext>
              </a:extLst>
            </p:cNvPr>
            <p:cNvSpPr/>
            <p:nvPr/>
          </p:nvSpPr>
          <p:spPr>
            <a:xfrm>
              <a:off x="4738904" y="5217875"/>
              <a:ext cx="7211796" cy="876895"/>
            </a:xfrm>
            <a:prstGeom prst="roundRect">
              <a:avLst>
                <a:gd name="adj" fmla="val 16667"/>
              </a:avLst>
            </a:prstGeom>
            <a:solidFill>
              <a:srgbClr val="BFE0F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" name="þH#4" descr="19.0152407892136" hidden="1" title="|4|">
              <a:extLst>
                <a:ext uri="{FF2B5EF4-FFF2-40B4-BE49-F238E27FC236}">
                  <a16:creationId xmlns:a16="http://schemas.microsoft.com/office/drawing/2014/main" id="{1B3C4DBE-153C-6ECA-5B84-327D8990E4B0}"/>
                </a:ext>
              </a:extLst>
            </p:cNvPr>
            <p:cNvSpPr/>
            <p:nvPr/>
          </p:nvSpPr>
          <p:spPr>
            <a:xfrm>
              <a:off x="4738904" y="4455278"/>
              <a:ext cx="7211796" cy="101427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" name="þH#3" descr="19.1865609272608" hidden="1" title="|3|">
              <a:extLst>
                <a:ext uri="{FF2B5EF4-FFF2-40B4-BE49-F238E27FC236}">
                  <a16:creationId xmlns:a16="http://schemas.microsoft.com/office/drawing/2014/main" id="{115BFE48-FCD4-62D6-D32E-99E107FE624B}"/>
                </a:ext>
              </a:extLst>
            </p:cNvPr>
            <p:cNvSpPr/>
            <p:nvPr/>
          </p:nvSpPr>
          <p:spPr>
            <a:xfrm>
              <a:off x="4738904" y="3693725"/>
              <a:ext cx="7211796" cy="1023411"/>
            </a:xfrm>
            <a:prstGeom prst="roundRect">
              <a:avLst>
                <a:gd name="adj" fmla="val 16667"/>
              </a:avLst>
            </a:prstGeom>
            <a:solidFill>
              <a:srgbClr val="BFE0F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þH#2" descr="16.3024808019806" hidden="1" title="|2|">
              <a:extLst>
                <a:ext uri="{FF2B5EF4-FFF2-40B4-BE49-F238E27FC236}">
                  <a16:creationId xmlns:a16="http://schemas.microsoft.com/office/drawing/2014/main" id="{ED879000-B687-C808-265E-657AAC4A57CB}"/>
                </a:ext>
              </a:extLst>
            </p:cNvPr>
            <p:cNvSpPr/>
            <p:nvPr/>
          </p:nvSpPr>
          <p:spPr>
            <a:xfrm>
              <a:off x="4738904" y="2931129"/>
              <a:ext cx="7211796" cy="86957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" name="þH#1" descr="22.0012124836771" hidden="1" title="|1|">
              <a:extLst>
                <a:ext uri="{FF2B5EF4-FFF2-40B4-BE49-F238E27FC236}">
                  <a16:creationId xmlns:a16="http://schemas.microsoft.com/office/drawing/2014/main" id="{7DF86923-D62E-2865-4AD1-76D04FE99AB4}"/>
                </a:ext>
              </a:extLst>
            </p:cNvPr>
            <p:cNvSpPr/>
            <p:nvPr/>
          </p:nvSpPr>
          <p:spPr>
            <a:xfrm>
              <a:off x="4738904" y="1787757"/>
              <a:ext cx="7211796" cy="1173545"/>
            </a:xfrm>
            <a:prstGeom prst="roundRect">
              <a:avLst>
                <a:gd name="adj" fmla="val 16667"/>
              </a:avLst>
            </a:prstGeom>
            <a:solidFill>
              <a:srgbClr val="BFE0F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4" name="þ&gt;H#0|RC">
              <a:extLst>
                <a:ext uri="{FF2B5EF4-FFF2-40B4-BE49-F238E27FC236}">
                  <a16:creationId xmlns:a16="http://schemas.microsoft.com/office/drawing/2014/main" id="{B568850C-C38D-0992-32A2-A4742B0E99BA}"/>
                </a:ext>
              </a:extLst>
            </p:cNvPr>
            <p:cNvCxnSpPr/>
            <p:nvPr/>
          </p:nvCxnSpPr>
          <p:spPr>
            <a:xfrm>
              <a:off x="3759809" y="1206500"/>
              <a:ext cx="0" cy="5334000"/>
            </a:xfrm>
            <a:prstGeom prst="straightConnector1">
              <a:avLst/>
            </a:prstGeom>
            <a:ln w="38100" cmpd="sng">
              <a:solidFill>
                <a:srgbClr val="595959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B69E4141-3805-89B3-9AE4-67EB073FDEB8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no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O" descr="80#43.69228" hidden="1" title="1.830987">
              <a:extLst>
                <a:ext uri="{FF2B5EF4-FFF2-40B4-BE49-F238E27FC236}">
                  <a16:creationId xmlns:a16="http://schemas.microsoft.com/office/drawing/2014/main" id="{CBB495FF-1C98-9CD3-DA50-D6B17DA151C3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CC25A87D-E9D1-D9F3-42E6-8F45A63F380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FE603B0E-832C-04D4-16E9-DED167C0D23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971445EE-29CA-22BC-4291-DB198CCF291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390C2D7A-D456-0D96-25ED-87B0FA83EF9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B18DF765-4F61-467F-79AA-47A78A23EC3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817B20F6-3404-7F30-802B-CFFBE10D156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93600C4A-EE82-5035-F9CF-9D63E336F15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0BF3FAC1-CD54-83EA-40F6-13214E1A938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0B903F1F-F959-F9B7-7368-012639DD1E9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87FEE61D-4860-69FC-CE99-3ABB5538B30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C0C97588-076A-93FC-C1DE-6DAEE83D2F7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0F690311-4C71-87A3-65B1-9F9DBB483D3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D0AE05C4-03E3-1B17-B8AA-3F10F2954B6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69CF99EB-BAB6-C529-F981-424347695D9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20AEC90C-D8CF-1177-6C43-FB2310CB99E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D1907D56-A4D0-B1E0-1FF3-B203221B8C8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70A7453C-DEFB-E135-B671-C7F418AA1D7A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AA8D6FC4-5C58-CC97-E7C3-AAEA0E65FD1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8C972221-C282-1B99-338A-11A0786362D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C082D19E-BB5B-500F-B741-6D5E27EB967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95D04256-4B12-6CE8-7001-056AAB1A5127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2969F7A6-B807-D6DA-A9D5-041AB2B76E1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1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2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H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M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71.4104760886448[þaþ]MF12[þxþ][þaþ]U110[þxþ]4.64657297186314[þaþ]U12[þxþ]1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0.764672115545314[þaþ]U18[þxþ]0[þaþ]U17[þxþ]0[þaþ]U13[þxþ]0[þaþ]U14[þxþ]0[þaþ]F83[þxþ]N[þaþ]MSP[þxþ]-[þaþ]U15[þxþ]þ&gt;1þ&gt;21þ&gt;22[þaþ]F135[þxþ]106832acf175452ba54c5a6247a49f19[þaþ]F136[þxþ]Y[þaþ]F137[þxþ]0[þaþ]F138[þxþ]Sessions[þaþ]F139[þxþ]*[þaþ]MF45[þxþ]Y[þaþ]U10[þxþ]H[þaþ]U112[þxþ]Infinity[þaþ]F141[þxþ]o1oþ[þaþ]F142[þxþ]N[þaþ]þ&gt;4U70[þxþ]TextStyle5[þaþ]F144[þxþ]N[þaþ]þ&gt;5U12[þxþ]S[þaþ]KB[þxþ]Y[þaþ]þ&gt;5U10[þxþ]0[þaþ]U1U68[þxþ]Y[þaþ]þ&gt;5U9[þxþ]73.7162113189697[þaþ]F156[þxþ]420[þaþ]F157[þxþ]0[þaþ]F155[þxþ]Y[þaþ]F_7[þxþ]0.0508511316233316[þaþ]F_6[þxþ]0.158333333333333[þaþ]þ&gt;1U12[þxþ]S[þaþ]þ&gt;1U19[þxþ]T[þaþ]þ&gt;1U21[þxþ]&gt;1[þaþ]þ&gt;1U22[þxþ]þNone[þaþ]þ&gt;1U26[þxþ]Text Shape 1[þaþ]þ&gt;1U70[þxþ]InvertedTextStyle1[þaþ]þ&gt;1U3[þxþ]0.674848405153709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158[þxþ]0[þaþ]F-2[þxþ]AA[þaþ]þ&gt;4U62[þxþ]N[þaþ]þ&gt;5U62[þxþ]N[þaþ]þ&gt;1U4[þxþ]0.75[þaþ]þ&gt;1F147[þxþ]Y[þaþ]þ&gt;1U9[þxþ]0[þaþ]þ&gt;1U2[þxþ]0[þaþ]þ&gt;1U5[þxþ]0[þaþ]þ&gt;1U10[þxþ]0[þaþ]þ&gt;1U1[þxþ]0[þaþ]þ&gt;1U6[þxþ]3[þaþ]F-3[þxþ]Template3[þaþ]F188[þxþ]0[þaþ]F187[þxþ]0[þaþ]F167[þxþ]420[þaþ]F168[þxþ]582.85795211792[þaþ]F169[þxþ]5[þaþ]F170[þxþ]82.1420478820801[þaþ]F171[þxþ]1C[þaþ]F222[þxþ]N[þaþ]F224[þxþ]NONE[þaþ]F225[þxþ]list[þaþ]F185[þxþ]473,919128417969[þaþ]F186[þxþ]492,87109375[þaþ]F209[þxþ]87.85539[þaþ]F210[þxþ]103.9948[þaþ]þ&gt;1U47[þxþ]Notes[þaþ]þ&gt;1U84[þxþ]N[þaþ]þ&gt;1U69[þxþ]N[þaþ]þ&gt;1U37[þxþ]H[þaþ]þ&gt;21U12[þxþ]S[þaþ]þ&gt;21U19[þxþ]T[þaþ]þ&gt;21U20[þxþ]&gt;21[þaþ]þ&gt;21U21[þxþ]&gt;21[þaþ]þ&gt;1U62[þxþ]Y[þaþ]F226[þxþ]Y[þaþ]F227[þxþ]N[þaþ]F228[þxþ]N[þaþ]F229[þxþ]N[þaþ]F230[þxþ]N[þaþ]F231[þxþ]H[þaþ]þ&gt;1F198[þxþ]N[þaþ]F190[þxþ]DoubleColorStyle1[þaþ]F237[þxþ]N[þaþ]F238[þxþ]1[þaþ]þ&gt;1FT[þxþ]V[þaþ]F239[þxþ]C[þaþ]U1U75[þxþ]X[þaþ]U114[þxþ]1[þaþ]N_2[þxþ]2[þaþ]þ&gt;1U82[þxþ]100[þaþ]þ&gt;1U83[þxþ]100[þaþ]F_5[þxþ]0.164397209019542[þaþ]F240[þxþ]TextStyle1[þaþ]F_4[þxþ]0.190152407892136[þaþ]F_3[þxþ]0.191865609272608[þaþ]F_2[þxþ]0.163024808019806[þaþ]F_1[þxþ]0.220012124836771[þaþ]F241[þxþ]N[þaþ]F242[þxþ]N[þaþ]þ&gt;1U0[þxþ]N[þaþ]þ&gt;21U22[þxþ]þNone[þaþ]þ&gt;21U68[þxþ]Y[þaþ]þ&gt;21U26[þxþ]Text Shape 2[þaþ]þ&gt;21U47[þxþ]Topic[þaþ]þ&gt;21U9[þxþ]25[þaþ]þ&gt;21U3[þxþ]0.314041906796935[þaþ]þ&gt;21U4[þxþ]0.5[þaþ]þ&gt;21U10[þxþ]25[þaþ]þ&gt;21F198[þxþ]N[þaþ]þ&gt;21U70[þxþ]InvertedTextStyle1[þaþ]þ&gt;21U5[þxþ]0[þaþ]þ&gt;21U2[þxþ]0[þaþ]þ&gt;21FT[þxþ]V[þaþ]F146[þxþ]0.05[þaþ]F205[þxþ]N[þaþ]þ&gt;21U83[þxþ]100[þaþ]þ&gt;21U82[þxþ]100[þaþ]þ&gt;21U1[þxþ]0[þaþ]þ&gt;21U6[þxþ]3[þaþ]U1U74[þxþ]N[þaþ]þ&gt;22F232[þxþ]Y[þaþ]þ&gt;22F233[þxþ]1[þaþ]þ&gt;22U12[þxþ]S[þaþ]þ&gt;22U19[þxþ]L[þaþ]þ&gt;22U20[þxþ]&gt;22[þaþ]þ&gt;22U22[þxþ]þNone[þaþ]þ&gt;22U68[þxþ]Y[þaþ]þ&gt;22U4[þxþ]0.5[þaþ]þ&gt;22U3[þxþ]0.137605800813728[þaþ]þ&gt;22U26[þxþ]Timebox 1[þaþ]þ&gt;22U47[þxþ]TimeSlot[þaþ]þ&gt;22U9[þxþ]25[þaþ]þ&gt;22U10[þxþ]25[þaþ]þ&gt;22U41_M[þxþ]0[þaþ]þ&gt;22U43[þxþ]D[þaþ]þ&gt;22V5[þxþ]0[þaþ]þ&gt;22V2[þxþ]0[þaþ]þ&gt;22U57[þxþ]0[þaþ]þ&gt;22U56[þxþ]0[þaþ]þ&gt;22U41_Y[þxþ]0[þaþ]þ&gt;22F246[þxþ]31.12.2023 0:00[þaþ]F214M[þxþ]37.8483467102051[þaþ]F184[þxþ]N[þaþ]U1U81[þxþ]Y[þaþ]F219_M[þxþ]N[þaþ]F219_Y[þxþ]N[þaþ]þ&gt;22U30[þxþ]Y[þaþ]þ&gt;22U70[þxþ]InvertedTextStyle1[þaþ]F219_D[þxþ]N[þaþ]þ&gt;22U41_D[þxþ][þaþ]F247_D[þxþ]N[þaþ]F247_M[þxþ]N[þaþ]F247_Y[þxþ]Y[þaþ]þ&gt;22F245[þxþ]01.12.2010 0:00[þaþ]þ&gt;22F248[þxþ]0[þaþ]F247_H[þxþ]Y[þaþ]þ&gt;22F249[þxþ]60[þaþ]F214T[þxþ]16.3129138946533[þaþ]F250[þxþ]30.0959053039551[þaþ]F252[þxþ]L[þaþ]F253[þxþ]Y[þaþ]F251[þxþ]Y[þaþ]F254[þxþ]32.9447250366211[þaþ]F255[þxþ]Y[þaþ]þ&gt;22U82[þxþ]54.9421272277832[þaþ]þ&gt;22U83[þxþ]64.0190582275391[þaþ]þ&gt;22FT[þxþ]V[þaþ]F215T[þxþ]64.5221252441406[þaþ]F244[þxþ]DoubleColorStyle1[þaþ]þ&gt;21U84[þxþ]Y[þaþ]þ&gt;22VA[þxþ]N[þaþ]F256[þxþ]Y[þaþ]F216[þxþ]InvertedTextStyle1[þaþ]þ&gt;22U5[þxþ]0[þaþ]þ&gt;22U2[þxþ]0[þaþ]F215Y[þxþ]47.046142578125[þaþ]F302[þxþ]0_Professional[þaþ]F300[þxþ]30_Timeline[þaþ]F301[þxþ]01_Standard[þaþ]F286[þxþ]Classic Color Palette[þaþ]F211[þxþ]N[þaþ]IF263[þxþ]1[þaþ]þ&gt;1F303[þxþ]45[þaþ]þ&gt;21F303[þxþ]41[þaþ]þ&gt;22F303[þxþ]38[þaþ]F315[þxþ]15[þaþ]U1U90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22593785-7168-9017-B67E-FFB6D1B7CF9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This is a placeholder text. Please replace this text with your own text.þYour Text  Hereþ634497732200000000þþ^þ2þ1þL1þ1þþActualþThis is a placeholder text. Please replace this text with your own text.þYour Text  Hereþ635444712200000000þþ^þ3þ1þL1þ1þþActualþThis is a placeholder text. Please replace this text with your own text.þYour Text  Hereþ636186924200000000þþ^þ4þ1þL1þ1þþActualþThis is a placeholder text. Please replace this text with your own text.þYour Text  Hereþ636817716200000000þþ^þ5þ1þL1þ1þþActualþThis is a placeholder text. Please replace this text with your own text.þYour Text  Hereþ637449336200000000þþ^þ6þ1þL1þ1þþActualþThis is a placeholder text. Please replace this text with your own text.þYour Text  Hereþ638080092200000000þ" hidden="1" title="RowþSubRowþLevelþSortþFatherþSubRowDþ&gt;1þ&gt;21þ&gt;22þþ^þNþNþSþNþSþSþSþSþDþ">
              <a:extLst>
                <a:ext uri="{FF2B5EF4-FFF2-40B4-BE49-F238E27FC236}">
                  <a16:creationId xmlns:a16="http://schemas.microsoft.com/office/drawing/2014/main" id="{1CD8DEF9-AC13-ACD5-4487-99F87BC2B9E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4AA89765-336A-DC06-672E-DA6F9A589B9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4FACE881-F419-46A9-1FAD-90B7C49F97FB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26415" dir="5400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þ&gt;22" hidden="1" title="S">
              <a:extLst>
                <a:ext uri="{FF2B5EF4-FFF2-40B4-BE49-F238E27FC236}">
                  <a16:creationId xmlns:a16="http://schemas.microsoft.com/office/drawing/2014/main" id="{38610B92-F491-CD3B-9298-9461AA8567D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102747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þ-22" hidden="1">
              <a:extLst>
                <a:ext uri="{FF2B5EF4-FFF2-40B4-BE49-F238E27FC236}">
                  <a16:creationId xmlns:a16="http://schemas.microsoft.com/office/drawing/2014/main" id="{26E29DC9-EB35-9622-DE64-AE724D549EF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D25F7F9D-11F3-CFBA-86C9-3C1AD9229F2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9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þ&gt;21" hidden="1" title="S">
              <a:extLst>
                <a:ext uri="{FF2B5EF4-FFF2-40B4-BE49-F238E27FC236}">
                  <a16:creationId xmlns:a16="http://schemas.microsoft.com/office/drawing/2014/main" id="{D8DE966D-75C6-AB5B-3097-B1B436E0ACE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000" b="1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" name="þ-21" hidden="1">
              <a:extLst>
                <a:ext uri="{FF2B5EF4-FFF2-40B4-BE49-F238E27FC236}">
                  <a16:creationId xmlns:a16="http://schemas.microsoft.com/office/drawing/2014/main" id="{AA817C83-4D63-ADBB-2737-253FA43EABC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BDC268E1-1519-235D-97BF-24D839C95FD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0274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þ-1" hidden="1">
              <a:extLst>
                <a:ext uri="{FF2B5EF4-FFF2-40B4-BE49-F238E27FC236}">
                  <a16:creationId xmlns:a16="http://schemas.microsoft.com/office/drawing/2014/main" id="{9B6C0FCF-3457-0F21-54EE-757CFC15F65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þ&gt;1" hidden="1" title="S">
              <a:extLst>
                <a:ext uri="{FF2B5EF4-FFF2-40B4-BE49-F238E27FC236}">
                  <a16:creationId xmlns:a16="http://schemas.microsoft.com/office/drawing/2014/main" id="{C611BF78-12F6-409B-EEB3-2A090E76EDE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764967F8-17AF-F6B2-FE3F-6E6368546F6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77C6970E-28C8-E65C-2A2A-2D93EB80AA7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F7D71302-FE82-C25F-38BD-6D62C41EB50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38100" cmpd="sng">
              <a:solidFill>
                <a:srgbClr val="595959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FF1F102E-E310-BBDD-0063-A23041EC3F7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674C939C-9BEE-4069-7906-DF22F95A45E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E5EB959A-7C4F-5091-5D1B-47A947C8B2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E82C09D7-0071-4C67-4598-73690C05696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BFE0F9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29E8E45D-DBF8-BF63-A74F-D9A1F2D265A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B7B277D8-33FA-6743-D316-A24C687660F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" name="þ&gt;1L" hidden="1" title="S">
              <a:extLst>
                <a:ext uri="{FF2B5EF4-FFF2-40B4-BE49-F238E27FC236}">
                  <a16:creationId xmlns:a16="http://schemas.microsoft.com/office/drawing/2014/main" id="{19054FAE-0F29-ADC9-2BE2-BA8795052C7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þ&gt;1à" hidden="1" title="S">
              <a:extLst>
                <a:ext uri="{FF2B5EF4-FFF2-40B4-BE49-F238E27FC236}">
                  <a16:creationId xmlns:a16="http://schemas.microsoft.com/office/drawing/2014/main" id="{4CF18B2F-E799-5353-162F-161FD8111E4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þ&gt;21L" hidden="1" title="S">
              <a:extLst>
                <a:ext uri="{FF2B5EF4-FFF2-40B4-BE49-F238E27FC236}">
                  <a16:creationId xmlns:a16="http://schemas.microsoft.com/office/drawing/2014/main" id="{6696105B-02FE-9570-BD91-1840C609725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þ&gt;21à" hidden="1" title="S">
              <a:extLst>
                <a:ext uri="{FF2B5EF4-FFF2-40B4-BE49-F238E27FC236}">
                  <a16:creationId xmlns:a16="http://schemas.microsoft.com/office/drawing/2014/main" id="{FC4B02C2-6703-7544-6173-8E2E5101EB8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þ&gt;22L" hidden="1" title="S">
              <a:extLst>
                <a:ext uri="{FF2B5EF4-FFF2-40B4-BE49-F238E27FC236}">
                  <a16:creationId xmlns:a16="http://schemas.microsoft.com/office/drawing/2014/main" id="{28BA79FE-095C-84A3-D68B-547C0D90273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þ&gt;22à" hidden="1" title="S">
              <a:extLst>
                <a:ext uri="{FF2B5EF4-FFF2-40B4-BE49-F238E27FC236}">
                  <a16:creationId xmlns:a16="http://schemas.microsoft.com/office/drawing/2014/main" id="{6BDE928D-4AEB-4B48-7A7F-F29412AEB36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A48E4414-F1B8-D647-2FCF-4B954279D190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03" name="þ&gt;1#1|T" title="þ\#1_1|1||&gt;1|">
              <a:extLst>
                <a:ext uri="{FF2B5EF4-FFF2-40B4-BE49-F238E27FC236}">
                  <a16:creationId xmlns:a16="http://schemas.microsoft.com/office/drawing/2014/main" id="{3B92AEF7-A1AC-BF20-DBAA-601E816EA47F}"/>
                </a:ext>
              </a:extLst>
            </p:cNvPr>
            <p:cNvSpPr>
              <a:spLocks/>
            </p:cNvSpPr>
            <p:nvPr/>
          </p:nvSpPr>
          <p:spPr>
            <a:xfrm>
              <a:off x="7003710" y="1775057"/>
              <a:ext cx="4866869" cy="11735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4" name="þ&gt;1#2|T" title="þ\#1_2|2||&gt;1|">
              <a:extLst>
                <a:ext uri="{FF2B5EF4-FFF2-40B4-BE49-F238E27FC236}">
                  <a16:creationId xmlns:a16="http://schemas.microsoft.com/office/drawing/2014/main" id="{CBCE71D0-796D-330B-83E1-AE38FE9D5852}"/>
                </a:ext>
              </a:extLst>
            </p:cNvPr>
            <p:cNvSpPr>
              <a:spLocks/>
            </p:cNvSpPr>
            <p:nvPr/>
          </p:nvSpPr>
          <p:spPr>
            <a:xfrm>
              <a:off x="7003710" y="2918429"/>
              <a:ext cx="4866869" cy="869574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5" name="þ&gt;1#3|T" title="þ\#1_3|3||&gt;1|">
              <a:extLst>
                <a:ext uri="{FF2B5EF4-FFF2-40B4-BE49-F238E27FC236}">
                  <a16:creationId xmlns:a16="http://schemas.microsoft.com/office/drawing/2014/main" id="{EBCF298B-B56C-367C-7A58-2E40C6A0BF8C}"/>
                </a:ext>
              </a:extLst>
            </p:cNvPr>
            <p:cNvSpPr>
              <a:spLocks/>
            </p:cNvSpPr>
            <p:nvPr/>
          </p:nvSpPr>
          <p:spPr>
            <a:xfrm>
              <a:off x="7003710" y="3681025"/>
              <a:ext cx="4866869" cy="102341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6" name="þ&gt;1#4|T" title="þ\#1_4|4||&gt;1|">
              <a:extLst>
                <a:ext uri="{FF2B5EF4-FFF2-40B4-BE49-F238E27FC236}">
                  <a16:creationId xmlns:a16="http://schemas.microsoft.com/office/drawing/2014/main" id="{F2761E57-BBA1-6F5B-E62E-66029F90ACFE}"/>
                </a:ext>
              </a:extLst>
            </p:cNvPr>
            <p:cNvSpPr>
              <a:spLocks/>
            </p:cNvSpPr>
            <p:nvPr/>
          </p:nvSpPr>
          <p:spPr>
            <a:xfrm>
              <a:off x="7003710" y="4442578"/>
              <a:ext cx="4866869" cy="101427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" name="þ&gt;1#5|T" title="þ\#1_5|5||&gt;1|">
              <a:extLst>
                <a:ext uri="{FF2B5EF4-FFF2-40B4-BE49-F238E27FC236}">
                  <a16:creationId xmlns:a16="http://schemas.microsoft.com/office/drawing/2014/main" id="{DD8AA47D-9DF2-C993-0B19-6AAAE1DEC6DE}"/>
                </a:ext>
              </a:extLst>
            </p:cNvPr>
            <p:cNvSpPr>
              <a:spLocks/>
            </p:cNvSpPr>
            <p:nvPr/>
          </p:nvSpPr>
          <p:spPr>
            <a:xfrm>
              <a:off x="7003710" y="5205175"/>
              <a:ext cx="4866869" cy="87689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" name="þ&gt;1#6|T" title="þ\#1_6|6||&gt;1|">
              <a:extLst>
                <a:ext uri="{FF2B5EF4-FFF2-40B4-BE49-F238E27FC236}">
                  <a16:creationId xmlns:a16="http://schemas.microsoft.com/office/drawing/2014/main" id="{B343D256-E79D-0406-FCFC-0B394F2FF00E}"/>
                </a:ext>
              </a:extLst>
            </p:cNvPr>
            <p:cNvSpPr>
              <a:spLocks/>
            </p:cNvSpPr>
            <p:nvPr/>
          </p:nvSpPr>
          <p:spPr>
            <a:xfrm>
              <a:off x="7003710" y="5966727"/>
              <a:ext cx="4866869" cy="84455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en-US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This is a placeholder text. Please replace this text with your own text.</a:t>
              </a:r>
              <a:endParaRPr lang="it-IT" sz="800">
                <a:solidFill>
                  <a:srgbClr val="102747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" name="þ&gt;21#1|T" title="þ\#1_1|1||&gt;21|">
              <a:extLst>
                <a:ext uri="{FF2B5EF4-FFF2-40B4-BE49-F238E27FC236}">
                  <a16:creationId xmlns:a16="http://schemas.microsoft.com/office/drawing/2014/main" id="{C67F7C0F-E799-17A4-86CA-7246E4C57E7B}"/>
                </a:ext>
              </a:extLst>
            </p:cNvPr>
            <p:cNvSpPr>
              <a:spLocks/>
            </p:cNvSpPr>
            <p:nvPr/>
          </p:nvSpPr>
          <p:spPr>
            <a:xfrm>
              <a:off x="4738904" y="1775057"/>
              <a:ext cx="2264806" cy="11735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310" name="þ&gt;21#2|T" title="þ\#1_2|2||&gt;21|">
              <a:extLst>
                <a:ext uri="{FF2B5EF4-FFF2-40B4-BE49-F238E27FC236}">
                  <a16:creationId xmlns:a16="http://schemas.microsoft.com/office/drawing/2014/main" id="{AF48F150-5FD2-FFE8-514B-E4B9E76F12DC}"/>
                </a:ext>
              </a:extLst>
            </p:cNvPr>
            <p:cNvSpPr>
              <a:spLocks/>
            </p:cNvSpPr>
            <p:nvPr/>
          </p:nvSpPr>
          <p:spPr>
            <a:xfrm>
              <a:off x="4738904" y="2918429"/>
              <a:ext cx="2264806" cy="869574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311" name="þ&gt;21#3|T" title="þ\#1_3|3||&gt;21|">
              <a:extLst>
                <a:ext uri="{FF2B5EF4-FFF2-40B4-BE49-F238E27FC236}">
                  <a16:creationId xmlns:a16="http://schemas.microsoft.com/office/drawing/2014/main" id="{C7CD47D0-8166-A668-2275-8339D612A55A}"/>
                </a:ext>
              </a:extLst>
            </p:cNvPr>
            <p:cNvSpPr>
              <a:spLocks/>
            </p:cNvSpPr>
            <p:nvPr/>
          </p:nvSpPr>
          <p:spPr>
            <a:xfrm>
              <a:off x="4738904" y="3681025"/>
              <a:ext cx="2264806" cy="102341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312" name="þ&gt;21#4|T" title="þ\#1_4|4||&gt;21|">
              <a:extLst>
                <a:ext uri="{FF2B5EF4-FFF2-40B4-BE49-F238E27FC236}">
                  <a16:creationId xmlns:a16="http://schemas.microsoft.com/office/drawing/2014/main" id="{32A9DE27-ED83-9247-AB93-8C1FDDEF4804}"/>
                </a:ext>
              </a:extLst>
            </p:cNvPr>
            <p:cNvSpPr>
              <a:spLocks/>
            </p:cNvSpPr>
            <p:nvPr/>
          </p:nvSpPr>
          <p:spPr>
            <a:xfrm>
              <a:off x="4738904" y="4442578"/>
              <a:ext cx="2264806" cy="1014273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313" name="þ&gt;21#5|T" title="þ\#1_5|5||&gt;21|">
              <a:extLst>
                <a:ext uri="{FF2B5EF4-FFF2-40B4-BE49-F238E27FC236}">
                  <a16:creationId xmlns:a16="http://schemas.microsoft.com/office/drawing/2014/main" id="{2F3C2085-9643-E99B-DC6A-7AE73DC7445D}"/>
                </a:ext>
              </a:extLst>
            </p:cNvPr>
            <p:cNvSpPr>
              <a:spLocks/>
            </p:cNvSpPr>
            <p:nvPr/>
          </p:nvSpPr>
          <p:spPr>
            <a:xfrm>
              <a:off x="4738904" y="5205175"/>
              <a:ext cx="2264806" cy="87689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314" name="þ&gt;21#6|T" title="þ\#1_6|6||&gt;21|">
              <a:extLst>
                <a:ext uri="{FF2B5EF4-FFF2-40B4-BE49-F238E27FC236}">
                  <a16:creationId xmlns:a16="http://schemas.microsoft.com/office/drawing/2014/main" id="{15AFC59F-0ED9-91FC-1BC6-83DDFABA8181}"/>
                </a:ext>
              </a:extLst>
            </p:cNvPr>
            <p:cNvSpPr>
              <a:spLocks/>
            </p:cNvSpPr>
            <p:nvPr/>
          </p:nvSpPr>
          <p:spPr>
            <a:xfrm>
              <a:off x="4738904" y="5966727"/>
              <a:ext cx="2264806" cy="84455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000" b="1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Your Text  Here</a:t>
              </a:r>
            </a:p>
          </p:txBody>
        </p:sp>
        <p:sp>
          <p:nvSpPr>
            <p:cNvPr id="266" name="þGY_þ&gt;22#1" title="þGY#|GZ0">
              <a:extLst>
                <a:ext uri="{FF2B5EF4-FFF2-40B4-BE49-F238E27FC236}">
                  <a16:creationId xmlns:a16="http://schemas.microsoft.com/office/drawing/2014/main" id="{728A81DB-F1C0-3EB1-835E-709EF7B148F6}"/>
                </a:ext>
              </a:extLst>
            </p:cNvPr>
            <p:cNvSpPr/>
            <p:nvPr/>
          </p:nvSpPr>
          <p:spPr>
            <a:xfrm>
              <a:off x="3950918" y="1206500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2010</a:t>
              </a:r>
            </a:p>
          </p:txBody>
        </p:sp>
        <p:sp>
          <p:nvSpPr>
            <p:cNvPr id="267" name="þGY_þ&gt;22#2" title="þGY#|GZ0">
              <a:extLst>
                <a:ext uri="{FF2B5EF4-FFF2-40B4-BE49-F238E27FC236}">
                  <a16:creationId xmlns:a16="http://schemas.microsoft.com/office/drawing/2014/main" id="{201F50E0-74A1-ECB9-BC12-0CE54D16570F}"/>
                </a:ext>
              </a:extLst>
            </p:cNvPr>
            <p:cNvSpPr/>
            <p:nvPr/>
          </p:nvSpPr>
          <p:spPr>
            <a:xfrm>
              <a:off x="3950918" y="1587276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2011</a:t>
              </a:r>
            </a:p>
          </p:txBody>
        </p:sp>
        <p:sp>
          <p:nvSpPr>
            <p:cNvPr id="268" name="þGY_þ&gt;22#3" title="þGY#|GZ0">
              <a:extLst>
                <a:ext uri="{FF2B5EF4-FFF2-40B4-BE49-F238E27FC236}">
                  <a16:creationId xmlns:a16="http://schemas.microsoft.com/office/drawing/2014/main" id="{4088E351-0B07-6614-D2B8-6DF33E8514B4}"/>
                </a:ext>
              </a:extLst>
            </p:cNvPr>
            <p:cNvSpPr/>
            <p:nvPr/>
          </p:nvSpPr>
          <p:spPr>
            <a:xfrm>
              <a:off x="3950918" y="1968052"/>
              <a:ext cx="597486" cy="38182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2012</a:t>
              </a:r>
            </a:p>
          </p:txBody>
        </p:sp>
        <p:sp>
          <p:nvSpPr>
            <p:cNvPr id="269" name="þGY_þ&gt;22#4" title="þGY#|GZ0">
              <a:extLst>
                <a:ext uri="{FF2B5EF4-FFF2-40B4-BE49-F238E27FC236}">
                  <a16:creationId xmlns:a16="http://schemas.microsoft.com/office/drawing/2014/main" id="{C50D7D74-D8E0-3017-5945-F11E8E54FF80}"/>
                </a:ext>
              </a:extLst>
            </p:cNvPr>
            <p:cNvSpPr/>
            <p:nvPr/>
          </p:nvSpPr>
          <p:spPr>
            <a:xfrm>
              <a:off x="3950918" y="2349872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2013</a:t>
              </a:r>
            </a:p>
          </p:txBody>
        </p:sp>
        <p:sp>
          <p:nvSpPr>
            <p:cNvPr id="270" name="þGY_þ&gt;22#5" title="þGY#|GZ0">
              <a:extLst>
                <a:ext uri="{FF2B5EF4-FFF2-40B4-BE49-F238E27FC236}">
                  <a16:creationId xmlns:a16="http://schemas.microsoft.com/office/drawing/2014/main" id="{E0EA4E56-940A-A95A-1645-8FBE244DEB95}"/>
                </a:ext>
              </a:extLst>
            </p:cNvPr>
            <p:cNvSpPr/>
            <p:nvPr/>
          </p:nvSpPr>
          <p:spPr>
            <a:xfrm>
              <a:off x="3950918" y="2730648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2014</a:t>
              </a:r>
            </a:p>
          </p:txBody>
        </p:sp>
        <p:sp>
          <p:nvSpPr>
            <p:cNvPr id="271" name="þGY_þ&gt;22#6" title="þGY#|GZ0">
              <a:extLst>
                <a:ext uri="{FF2B5EF4-FFF2-40B4-BE49-F238E27FC236}">
                  <a16:creationId xmlns:a16="http://schemas.microsoft.com/office/drawing/2014/main" id="{2C712EA4-81CF-98DA-D2DA-BD70733FC721}"/>
                </a:ext>
              </a:extLst>
            </p:cNvPr>
            <p:cNvSpPr/>
            <p:nvPr/>
          </p:nvSpPr>
          <p:spPr>
            <a:xfrm>
              <a:off x="3950918" y="3111424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2015</a:t>
              </a:r>
            </a:p>
          </p:txBody>
        </p:sp>
        <p:sp>
          <p:nvSpPr>
            <p:cNvPr id="272" name="þGY_þ&gt;22#7" title="þGY#|GZ0">
              <a:extLst>
                <a:ext uri="{FF2B5EF4-FFF2-40B4-BE49-F238E27FC236}">
                  <a16:creationId xmlns:a16="http://schemas.microsoft.com/office/drawing/2014/main" id="{07F010B1-7135-5115-0856-7BBBFD9919AC}"/>
                </a:ext>
              </a:extLst>
            </p:cNvPr>
            <p:cNvSpPr/>
            <p:nvPr/>
          </p:nvSpPr>
          <p:spPr>
            <a:xfrm>
              <a:off x="3950918" y="3492200"/>
              <a:ext cx="597486" cy="38182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2016</a:t>
              </a:r>
            </a:p>
          </p:txBody>
        </p:sp>
        <p:sp>
          <p:nvSpPr>
            <p:cNvPr id="273" name="þGY_þ&gt;22#8" title="þGY#|GZ0">
              <a:extLst>
                <a:ext uri="{FF2B5EF4-FFF2-40B4-BE49-F238E27FC236}">
                  <a16:creationId xmlns:a16="http://schemas.microsoft.com/office/drawing/2014/main" id="{010015F6-B78C-2A60-2193-F15C5ABA5C63}"/>
                </a:ext>
              </a:extLst>
            </p:cNvPr>
            <p:cNvSpPr/>
            <p:nvPr/>
          </p:nvSpPr>
          <p:spPr>
            <a:xfrm>
              <a:off x="3950918" y="3874020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2017</a:t>
              </a:r>
            </a:p>
          </p:txBody>
        </p:sp>
        <p:sp>
          <p:nvSpPr>
            <p:cNvPr id="274" name="þGY_þ&gt;22#9" title="þGY#|GZ0">
              <a:extLst>
                <a:ext uri="{FF2B5EF4-FFF2-40B4-BE49-F238E27FC236}">
                  <a16:creationId xmlns:a16="http://schemas.microsoft.com/office/drawing/2014/main" id="{8565F025-9B40-29C3-CF73-1621F30BC793}"/>
                </a:ext>
              </a:extLst>
            </p:cNvPr>
            <p:cNvSpPr/>
            <p:nvPr/>
          </p:nvSpPr>
          <p:spPr>
            <a:xfrm>
              <a:off x="3950918" y="4254796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2018</a:t>
              </a:r>
            </a:p>
          </p:txBody>
        </p:sp>
        <p:sp>
          <p:nvSpPr>
            <p:cNvPr id="275" name="þGY_þ&gt;22#10" title="þGY#|GZ0">
              <a:extLst>
                <a:ext uri="{FF2B5EF4-FFF2-40B4-BE49-F238E27FC236}">
                  <a16:creationId xmlns:a16="http://schemas.microsoft.com/office/drawing/2014/main" id="{0AB6BBF2-0B5E-EEE3-DBA9-6B1D42A4B45C}"/>
                </a:ext>
              </a:extLst>
            </p:cNvPr>
            <p:cNvSpPr/>
            <p:nvPr/>
          </p:nvSpPr>
          <p:spPr>
            <a:xfrm>
              <a:off x="3950918" y="4635572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2019</a:t>
              </a:r>
            </a:p>
          </p:txBody>
        </p:sp>
        <p:sp>
          <p:nvSpPr>
            <p:cNvPr id="276" name="þGY_þ&gt;22#11" title="þGY#|GZ0">
              <a:extLst>
                <a:ext uri="{FF2B5EF4-FFF2-40B4-BE49-F238E27FC236}">
                  <a16:creationId xmlns:a16="http://schemas.microsoft.com/office/drawing/2014/main" id="{23D95C9A-4A3C-69E2-EB79-ABFB6D716EDA}"/>
                </a:ext>
              </a:extLst>
            </p:cNvPr>
            <p:cNvSpPr/>
            <p:nvPr/>
          </p:nvSpPr>
          <p:spPr>
            <a:xfrm>
              <a:off x="3950918" y="5016348"/>
              <a:ext cx="597486" cy="38182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2020</a:t>
              </a:r>
            </a:p>
          </p:txBody>
        </p:sp>
        <p:sp>
          <p:nvSpPr>
            <p:cNvPr id="277" name="þGY_þ&gt;22#12" title="þGY#|GZ0">
              <a:extLst>
                <a:ext uri="{FF2B5EF4-FFF2-40B4-BE49-F238E27FC236}">
                  <a16:creationId xmlns:a16="http://schemas.microsoft.com/office/drawing/2014/main" id="{01CCF0F6-3015-6313-9576-A824A65189A2}"/>
                </a:ext>
              </a:extLst>
            </p:cNvPr>
            <p:cNvSpPr/>
            <p:nvPr/>
          </p:nvSpPr>
          <p:spPr>
            <a:xfrm>
              <a:off x="3950918" y="5398168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2021</a:t>
              </a:r>
            </a:p>
          </p:txBody>
        </p:sp>
        <p:sp>
          <p:nvSpPr>
            <p:cNvPr id="278" name="þGY_þ&gt;22#13" title="þGY#|GZ0">
              <a:extLst>
                <a:ext uri="{FF2B5EF4-FFF2-40B4-BE49-F238E27FC236}">
                  <a16:creationId xmlns:a16="http://schemas.microsoft.com/office/drawing/2014/main" id="{2DED7562-0EF3-FF4B-AD99-79988E324653}"/>
                </a:ext>
              </a:extLst>
            </p:cNvPr>
            <p:cNvSpPr/>
            <p:nvPr/>
          </p:nvSpPr>
          <p:spPr>
            <a:xfrm>
              <a:off x="3950918" y="5778944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2022</a:t>
              </a:r>
            </a:p>
          </p:txBody>
        </p:sp>
        <p:sp>
          <p:nvSpPr>
            <p:cNvPr id="279" name="þGY_þ&gt;22#14" title="þGY#|GZ0">
              <a:extLst>
                <a:ext uri="{FF2B5EF4-FFF2-40B4-BE49-F238E27FC236}">
                  <a16:creationId xmlns:a16="http://schemas.microsoft.com/office/drawing/2014/main" id="{64F1EF6E-8FE5-C775-AB93-DAB54D3725EF}"/>
                </a:ext>
              </a:extLst>
            </p:cNvPr>
            <p:cNvSpPr/>
            <p:nvPr/>
          </p:nvSpPr>
          <p:spPr>
            <a:xfrm>
              <a:off x="3950918" y="6159720"/>
              <a:ext cx="597486" cy="380776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800">
                  <a:solidFill>
                    <a:srgbClr val="102747">
                      <a:lumMod val="100000"/>
                    </a:srgbClr>
                  </a:solidFill>
                  <a:latin typeface="Arial" panose="020B0604020202020204" pitchFamily="34" charset="0"/>
                </a:rPr>
                <a:t>2023</a:t>
              </a:r>
            </a:p>
          </p:txBody>
        </p:sp>
        <p:sp>
          <p:nvSpPr>
            <p:cNvPr id="280" name="þGF" hidden="1">
              <a:extLst>
                <a:ext uri="{FF2B5EF4-FFF2-40B4-BE49-F238E27FC236}">
                  <a16:creationId xmlns:a16="http://schemas.microsoft.com/office/drawing/2014/main" id="{B3003DE6-DD26-D58C-2FB3-B4042951A193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7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" name="þGM" hidden="1">
              <a:extLst>
                <a:ext uri="{FF2B5EF4-FFF2-40B4-BE49-F238E27FC236}">
                  <a16:creationId xmlns:a16="http://schemas.microsoft.com/office/drawing/2014/main" id="{5FC207F2-CBC5-88BA-9B40-95DD7BA4E8F0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59595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7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GW" hidden="1">
              <a:extLst>
                <a:ext uri="{FF2B5EF4-FFF2-40B4-BE49-F238E27FC236}">
                  <a16:creationId xmlns:a16="http://schemas.microsoft.com/office/drawing/2014/main" id="{E8D68159-78DD-51BC-5DD3-650B94DDEB90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44546A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" name="þGD" hidden="1">
              <a:extLst>
                <a:ext uri="{FF2B5EF4-FFF2-40B4-BE49-F238E27FC236}">
                  <a16:creationId xmlns:a16="http://schemas.microsoft.com/office/drawing/2014/main" id="{BA181337-711C-AFC2-98FF-2E4AD1C2D069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D9D9D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" name="þ\#1_1" descr="Section # 1@0@0" hidden="1" title="1">
              <a:extLst>
                <a:ext uri="{FF2B5EF4-FFF2-40B4-BE49-F238E27FC236}">
                  <a16:creationId xmlns:a16="http://schemas.microsoft.com/office/drawing/2014/main" id="{961E7DC9-0A09-25CE-4731-AA10FBCD2E0E}"/>
                </a:ext>
              </a:extLst>
            </p:cNvPr>
            <p:cNvSpPr/>
            <p:nvPr/>
          </p:nvSpPr>
          <p:spPr>
            <a:xfrm>
              <a:off x="4738904" y="1775057"/>
              <a:ext cx="7211796" cy="117354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\#1_2" descr="Section # 1@0@0" hidden="1" title="1">
              <a:extLst>
                <a:ext uri="{FF2B5EF4-FFF2-40B4-BE49-F238E27FC236}">
                  <a16:creationId xmlns:a16="http://schemas.microsoft.com/office/drawing/2014/main" id="{5606D2F6-A2FA-B366-61AE-5682463BD5F9}"/>
                </a:ext>
              </a:extLst>
            </p:cNvPr>
            <p:cNvSpPr/>
            <p:nvPr/>
          </p:nvSpPr>
          <p:spPr>
            <a:xfrm>
              <a:off x="4738904" y="2918429"/>
              <a:ext cx="7211796" cy="869574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" name="þ\#1_3" descr="Section # 1@0@0" hidden="1" title="1">
              <a:extLst>
                <a:ext uri="{FF2B5EF4-FFF2-40B4-BE49-F238E27FC236}">
                  <a16:creationId xmlns:a16="http://schemas.microsoft.com/office/drawing/2014/main" id="{C2B97F0A-D63F-D3E2-0CB2-641C767488DD}"/>
                </a:ext>
              </a:extLst>
            </p:cNvPr>
            <p:cNvSpPr/>
            <p:nvPr/>
          </p:nvSpPr>
          <p:spPr>
            <a:xfrm>
              <a:off x="4738904" y="3681025"/>
              <a:ext cx="7211796" cy="102341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2" name="þ\#1_4" descr="Section # 1@0@0" hidden="1" title="1">
              <a:extLst>
                <a:ext uri="{FF2B5EF4-FFF2-40B4-BE49-F238E27FC236}">
                  <a16:creationId xmlns:a16="http://schemas.microsoft.com/office/drawing/2014/main" id="{21981AEB-7379-BE0E-F35C-FFD4A4B36737}"/>
                </a:ext>
              </a:extLst>
            </p:cNvPr>
            <p:cNvSpPr/>
            <p:nvPr/>
          </p:nvSpPr>
          <p:spPr>
            <a:xfrm>
              <a:off x="4738904" y="4442578"/>
              <a:ext cx="7211796" cy="101427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" name="þ\#1_5" descr="Section # 1@0@0" hidden="1" title="1">
              <a:extLst>
                <a:ext uri="{FF2B5EF4-FFF2-40B4-BE49-F238E27FC236}">
                  <a16:creationId xmlns:a16="http://schemas.microsoft.com/office/drawing/2014/main" id="{4855C446-5CAE-F94E-CFCF-F8A25FA7FF0B}"/>
                </a:ext>
              </a:extLst>
            </p:cNvPr>
            <p:cNvSpPr/>
            <p:nvPr/>
          </p:nvSpPr>
          <p:spPr>
            <a:xfrm>
              <a:off x="4738904" y="5205175"/>
              <a:ext cx="7211796" cy="87689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6" name="þ\#1_6" descr="Section # 1@0@0" hidden="1" title="1">
              <a:extLst>
                <a:ext uri="{FF2B5EF4-FFF2-40B4-BE49-F238E27FC236}">
                  <a16:creationId xmlns:a16="http://schemas.microsoft.com/office/drawing/2014/main" id="{B063B18C-B64D-122B-DA71-A19D95B13D32}"/>
                </a:ext>
              </a:extLst>
            </p:cNvPr>
            <p:cNvSpPr/>
            <p:nvPr/>
          </p:nvSpPr>
          <p:spPr>
            <a:xfrm>
              <a:off x="4738904" y="5966727"/>
              <a:ext cx="7211796" cy="84455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97" name="þ&gt;H#1|RCT">
              <a:extLst>
                <a:ext uri="{FF2B5EF4-FFF2-40B4-BE49-F238E27FC236}">
                  <a16:creationId xmlns:a16="http://schemas.microsoft.com/office/drawing/2014/main" id="{34B5385F-A21C-FBD5-040C-128225B43436}"/>
                </a:ext>
              </a:extLst>
            </p:cNvPr>
            <p:cNvCxnSpPr/>
            <p:nvPr/>
          </p:nvCxnSpPr>
          <p:spPr>
            <a:xfrm>
              <a:off x="4548404" y="1775057"/>
              <a:ext cx="7402296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þ&gt;H#2|RCT">
              <a:extLst>
                <a:ext uri="{FF2B5EF4-FFF2-40B4-BE49-F238E27FC236}">
                  <a16:creationId xmlns:a16="http://schemas.microsoft.com/office/drawing/2014/main" id="{8BB82FCF-5BD9-DDFD-34EB-269C4D4E427F}"/>
                </a:ext>
              </a:extLst>
            </p:cNvPr>
            <p:cNvCxnSpPr/>
            <p:nvPr/>
          </p:nvCxnSpPr>
          <p:spPr>
            <a:xfrm>
              <a:off x="4548404" y="2918429"/>
              <a:ext cx="7402296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þ&gt;H#3|RCT">
              <a:extLst>
                <a:ext uri="{FF2B5EF4-FFF2-40B4-BE49-F238E27FC236}">
                  <a16:creationId xmlns:a16="http://schemas.microsoft.com/office/drawing/2014/main" id="{BAA94EA6-171E-C471-DC0E-C281D412A3A5}"/>
                </a:ext>
              </a:extLst>
            </p:cNvPr>
            <p:cNvCxnSpPr/>
            <p:nvPr/>
          </p:nvCxnSpPr>
          <p:spPr>
            <a:xfrm>
              <a:off x="4548404" y="3681025"/>
              <a:ext cx="7402296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þ&gt;H#4|RCT">
              <a:extLst>
                <a:ext uri="{FF2B5EF4-FFF2-40B4-BE49-F238E27FC236}">
                  <a16:creationId xmlns:a16="http://schemas.microsoft.com/office/drawing/2014/main" id="{B462BAF8-A10F-8ABB-9ECA-575A76A008AF}"/>
                </a:ext>
              </a:extLst>
            </p:cNvPr>
            <p:cNvCxnSpPr/>
            <p:nvPr/>
          </p:nvCxnSpPr>
          <p:spPr>
            <a:xfrm>
              <a:off x="4548404" y="4442578"/>
              <a:ext cx="7402296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þ&gt;H#5|RCT">
              <a:extLst>
                <a:ext uri="{FF2B5EF4-FFF2-40B4-BE49-F238E27FC236}">
                  <a16:creationId xmlns:a16="http://schemas.microsoft.com/office/drawing/2014/main" id="{FE57D6E3-6FAD-0535-6572-D7EB63D20537}"/>
                </a:ext>
              </a:extLst>
            </p:cNvPr>
            <p:cNvCxnSpPr/>
            <p:nvPr/>
          </p:nvCxnSpPr>
          <p:spPr>
            <a:xfrm>
              <a:off x="4548404" y="5205175"/>
              <a:ext cx="7402296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þ&gt;H#6|RCT">
              <a:extLst>
                <a:ext uri="{FF2B5EF4-FFF2-40B4-BE49-F238E27FC236}">
                  <a16:creationId xmlns:a16="http://schemas.microsoft.com/office/drawing/2014/main" id="{28E8A8D7-25E7-8E19-BCE5-5A4F655836D6}"/>
                </a:ext>
              </a:extLst>
            </p:cNvPr>
            <p:cNvCxnSpPr/>
            <p:nvPr/>
          </p:nvCxnSpPr>
          <p:spPr>
            <a:xfrm>
              <a:off x="4548404" y="5966727"/>
              <a:ext cx="7402296" cy="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þH#1)">
              <a:extLst>
                <a:ext uri="{FF2B5EF4-FFF2-40B4-BE49-F238E27FC236}">
                  <a16:creationId xmlns:a16="http://schemas.microsoft.com/office/drawing/2014/main" id="{FBACDAA0-E2FF-75B3-4F38-3B2285BAC421}"/>
                </a:ext>
              </a:extLst>
            </p:cNvPr>
            <p:cNvSpPr/>
            <p:nvPr/>
          </p:nvSpPr>
          <p:spPr>
            <a:xfrm>
              <a:off x="3568700" y="1609348"/>
              <a:ext cx="382218" cy="382218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2011</a:t>
              </a:r>
            </a:p>
          </p:txBody>
        </p:sp>
        <p:sp>
          <p:nvSpPr>
            <p:cNvPr id="316" name="þH#2)">
              <a:extLst>
                <a:ext uri="{FF2B5EF4-FFF2-40B4-BE49-F238E27FC236}">
                  <a16:creationId xmlns:a16="http://schemas.microsoft.com/office/drawing/2014/main" id="{FF96D90E-3366-7934-DA83-A916E6991D30}"/>
                </a:ext>
              </a:extLst>
            </p:cNvPr>
            <p:cNvSpPr/>
            <p:nvPr/>
          </p:nvSpPr>
          <p:spPr>
            <a:xfrm>
              <a:off x="3568700" y="2752720"/>
              <a:ext cx="382218" cy="382218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2014</a:t>
              </a:r>
            </a:p>
          </p:txBody>
        </p:sp>
        <p:sp>
          <p:nvSpPr>
            <p:cNvPr id="317" name="þH#3)">
              <a:extLst>
                <a:ext uri="{FF2B5EF4-FFF2-40B4-BE49-F238E27FC236}">
                  <a16:creationId xmlns:a16="http://schemas.microsoft.com/office/drawing/2014/main" id="{6348BB7B-E401-0E45-3637-ED0209A2C6E1}"/>
                </a:ext>
              </a:extLst>
            </p:cNvPr>
            <p:cNvSpPr/>
            <p:nvPr/>
          </p:nvSpPr>
          <p:spPr>
            <a:xfrm>
              <a:off x="3568700" y="3515316"/>
              <a:ext cx="382218" cy="382218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2016</a:t>
              </a:r>
            </a:p>
          </p:txBody>
        </p:sp>
        <p:sp>
          <p:nvSpPr>
            <p:cNvPr id="318" name="þH#4)">
              <a:extLst>
                <a:ext uri="{FF2B5EF4-FFF2-40B4-BE49-F238E27FC236}">
                  <a16:creationId xmlns:a16="http://schemas.microsoft.com/office/drawing/2014/main" id="{B81A4585-0B2F-3C40-EC7E-4F7628A053A2}"/>
                </a:ext>
              </a:extLst>
            </p:cNvPr>
            <p:cNvSpPr/>
            <p:nvPr/>
          </p:nvSpPr>
          <p:spPr>
            <a:xfrm>
              <a:off x="3568700" y="4276869"/>
              <a:ext cx="382218" cy="382218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2018</a:t>
              </a:r>
            </a:p>
          </p:txBody>
        </p:sp>
        <p:sp>
          <p:nvSpPr>
            <p:cNvPr id="319" name="þH#5)">
              <a:extLst>
                <a:ext uri="{FF2B5EF4-FFF2-40B4-BE49-F238E27FC236}">
                  <a16:creationId xmlns:a16="http://schemas.microsoft.com/office/drawing/2014/main" id="{BD1BBA1F-AA60-A6D0-612F-44FED01C0E84}"/>
                </a:ext>
              </a:extLst>
            </p:cNvPr>
            <p:cNvSpPr/>
            <p:nvPr/>
          </p:nvSpPr>
          <p:spPr>
            <a:xfrm>
              <a:off x="3568700" y="5039466"/>
              <a:ext cx="382218" cy="382218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2020</a:t>
              </a:r>
            </a:p>
          </p:txBody>
        </p:sp>
        <p:sp>
          <p:nvSpPr>
            <p:cNvPr id="320" name="þH#6)">
              <a:extLst>
                <a:ext uri="{FF2B5EF4-FFF2-40B4-BE49-F238E27FC236}">
                  <a16:creationId xmlns:a16="http://schemas.microsoft.com/office/drawing/2014/main" id="{00A2ABB9-BE47-F6B5-3663-1E368010201E}"/>
                </a:ext>
              </a:extLst>
            </p:cNvPr>
            <p:cNvSpPr/>
            <p:nvPr/>
          </p:nvSpPr>
          <p:spPr>
            <a:xfrm>
              <a:off x="3568700" y="5801018"/>
              <a:ext cx="382218" cy="382218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63500" cap="flat" cmpd="sng" algn="ctr">
              <a:solidFill>
                <a:srgbClr val="595959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r>
                <a:rPr lang="it-IT" sz="900">
                  <a:solidFill>
                    <a:srgbClr val="FFFFFF">
                      <a:lumMod val="100000"/>
                    </a:srgbClr>
                  </a:solidFill>
                  <a:latin typeface="Calibri" panose="020F0502020204030204" pitchFamily="34" charset="0"/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04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la3">
      <a:dk1>
        <a:srgbClr val="000000"/>
      </a:dk1>
      <a:lt1>
        <a:srgbClr val="FFFFFF"/>
      </a:lt1>
      <a:dk2>
        <a:srgbClr val="002060"/>
      </a:dk2>
      <a:lt2>
        <a:srgbClr val="F2F2F2"/>
      </a:lt2>
      <a:accent1>
        <a:srgbClr val="002F8E"/>
      </a:accent1>
      <a:accent2>
        <a:srgbClr val="DFC010"/>
      </a:accent2>
      <a:accent3>
        <a:srgbClr val="5998C5"/>
      </a:accent3>
      <a:accent4>
        <a:srgbClr val="FFB703"/>
      </a:accent4>
      <a:accent5>
        <a:srgbClr val="A22522"/>
      </a:accent5>
      <a:accent6>
        <a:srgbClr val="D76A0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dn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E82D883-B67B-4348-A19E-3BA911669DF4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c37eea-80ef-46fe-b250-1e6ca7985c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20F36B686A094D8705017DD9B92A7C" ma:contentTypeVersion="18" ma:contentTypeDescription="Ein neues Dokument erstellen." ma:contentTypeScope="" ma:versionID="b42e752f5c86d928c1c15811a4424a73">
  <xsd:schema xmlns:xsd="http://www.w3.org/2001/XMLSchema" xmlns:xs="http://www.w3.org/2001/XMLSchema" xmlns:p="http://schemas.microsoft.com/office/2006/metadata/properties" xmlns:ns3="5ec37eea-80ef-46fe-b250-1e6ca7985c82" xmlns:ns4="5db713ab-a514-4986-9877-6089618fcb07" targetNamespace="http://schemas.microsoft.com/office/2006/metadata/properties" ma:root="true" ma:fieldsID="ad27369dbb990f0e75715cfdbc7ee3cf" ns3:_="" ns4:_="">
    <xsd:import namespace="5ec37eea-80ef-46fe-b250-1e6ca7985c82"/>
    <xsd:import namespace="5db713ab-a514-4986-9877-6089618fcb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37eea-80ef-46fe-b250-1e6ca7985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713ab-a514-4986-9877-6089618fc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D4D39F-186F-4A94-BF2A-B02632FBB3C9}">
  <ds:schemaRefs>
    <ds:schemaRef ds:uri="5ec37eea-80ef-46fe-b250-1e6ca7985c82"/>
    <ds:schemaRef ds:uri="http://purl.org/dc/elements/1.1/"/>
    <ds:schemaRef ds:uri="http://schemas.microsoft.com/office/2006/metadata/properties"/>
    <ds:schemaRef ds:uri="http://schemas.microsoft.com/office/2006/documentManagement/types"/>
    <ds:schemaRef ds:uri="5db713ab-a514-4986-9877-6089618fcb0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14453F-0C20-4C80-AA28-906A7677D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c37eea-80ef-46fe-b250-1e6ca7985c82"/>
    <ds:schemaRef ds:uri="5db713ab-a514-4986-9877-6089618fc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0B755E-6341-45A9-8019-5F421AA4F3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Widescreen</PresentationFormat>
  <Paragraphs>102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Aptos</vt:lpstr>
      <vt:lpstr>Arial</vt:lpstr>
      <vt:lpstr>Bierstadt</vt:lpstr>
      <vt:lpstr>Calibri</vt:lpstr>
      <vt:lpstr>Calibri Light</vt:lpstr>
      <vt:lpstr>Office Theme</vt:lpstr>
      <vt:lpstr>Midnight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2024-02-04T13:47:50Z</dcterms:created>
  <dcterms:modified xsi:type="dcterms:W3CDTF">2024-10-05T04:43:04Z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0x010100F920F36B686A094D8705017DD9B92A7C</vt:lpwstr>
  </property>
</Properties>
</file>