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1" r:id="rId5"/>
  </p:sldMasterIdLst>
  <p:notesMasterIdLst>
    <p:notesMasterId r:id="rId12"/>
  </p:notesMasterIdLst>
  <p:sldIdLst>
    <p:sldId id="297" r:id="rId6"/>
    <p:sldId id="310" r:id="rId7"/>
    <p:sldId id="311" r:id="rId8"/>
    <p:sldId id="312" r:id="rId9"/>
    <p:sldId id="313" r:id="rId10"/>
    <p:sldId id="31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010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15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7C4D-B690-4B8E-8FF9-1FB0B304B1ED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3AE9-A95C-44C8-AFF1-F3830A66A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0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58D8-8010-48F2-3993-AF1358C71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D211C-29F3-FABC-1D18-FA209D22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6EE09-03AE-F2CA-E286-8FC382CD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AFFB-CBF8-791F-F111-3E452D4A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C95CC-0535-FAAA-A3EE-0D5F14AB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42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607E-E8B2-DB35-2E38-C1D77F1D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40670-5FCC-7FC9-6C11-2C0CFC7C3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9CC82-89CB-58EE-88C6-F37AB1730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B03A7-3EF0-DDB3-C4AF-D3639ACB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E3C1-BD21-818F-7766-C858FDCD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E0F0-DCA3-0C53-5DC6-9C842E58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5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80D8-6C67-8961-A439-122260E6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AC164-4C65-663D-D380-2BD4DCCF3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9370-E71D-E563-48A7-B054DB96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5EE9-0B10-7473-52AE-61B30409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36E-B9F7-4447-0BF1-4A463DC8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9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16FF6-CA56-227D-32CD-58EDA079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7E671-C2C2-6BE3-D520-2F807015F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931C-BDC6-93A0-D041-239AA2BF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E990-7ED5-8881-0A90-1CE6B5B3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5FB0-E970-AF9A-2CBF-E0D99025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7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2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5801"/>
            <a:ext cx="7661275" cy="2057400"/>
          </a:xfrm>
        </p:spPr>
        <p:txBody>
          <a:bodyPr wrap="square"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4237" y="2819905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6191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191" y="3429001"/>
            <a:ext cx="3283527" cy="23802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685804"/>
            <a:ext cx="7661274" cy="2069086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3487" y="1153397"/>
            <a:ext cx="2871788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138039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1" y="3429000"/>
            <a:ext cx="5143501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5143500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153397"/>
            <a:ext cx="5629275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2282" y="3616037"/>
            <a:ext cx="5503718" cy="20719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049-71FF-411B-BCE5-A051E826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7692D-ABCF-997B-650B-266DF91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E306B-148D-CE50-D43B-2DEE1378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411AD-3E1B-501F-B9F8-D0AAF3F5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340C-AFD6-8597-DBD0-01361CC5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51AD-B7AB-C9A8-20A9-3134336D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9ED06-A5FF-8E21-AA17-4C21261B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13B8-B3D9-76B4-1F1E-996183F4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3AA7-BFA7-AAE4-DD65-FB844CC4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366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72686-CE9D-3B74-9DE2-86FB708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22D6-F437-1E07-DBC9-57FD732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F305-6821-F7EE-9D30-6FE81EC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69F8-AA4D-7DC6-8D16-C2E8F2FF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19D5-3CB5-84B3-326D-EB1DC4CDC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B234-8D19-5BF9-5479-095A7E43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570A-0D5F-E121-DA46-FC856200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1B45-D848-51BA-D1AA-59E02E10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82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F9B3-00FF-6930-2993-5FF7C2F5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3848-985E-B9F6-7033-947EDE0F4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9BFC-425B-57C0-02A2-57B66710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045E8-97FC-6645-0AC8-84BD8E08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47806-4B19-BAB1-B2BE-D7686B9C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E2371-1AC2-B678-537E-B383D73D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08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2A67-0B08-E573-69F5-74F089E8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76E37-3C0B-8805-5C41-B249F484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852F3-1A58-9B94-9509-B23488D6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8220D-5FF6-A84E-EA41-E46318D9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01A21-13D9-CE75-2AAE-8482344D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495D9-485E-F9E8-6DA0-8AA3791F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2D65-31D8-FE15-8898-93FC9C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CCD3A-4463-F92A-6799-5D988AD1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66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90F0-0BEA-60CA-756B-2FB9E624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C18C1-908D-4279-0668-A1CB3E08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EC8D8-E40E-4EC6-55D2-1527300B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8E6FE-CA4F-B2AB-1F7B-E9560EFE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4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89CE338-DF44-E254-B2C4-D7176A6BCD45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5112CD3-53B4-1E82-B9B4-D770CBAA198C}"/>
              </a:ext>
            </a:extLst>
          </p:cNvPr>
          <p:cNvSpPr/>
          <p:nvPr userDrawn="1"/>
        </p:nvSpPr>
        <p:spPr>
          <a:xfrm>
            <a:off x="3352504" y="1"/>
            <a:ext cx="8839496" cy="10477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BE80501-1543-23DE-A61B-1BC6A1C20707}"/>
              </a:ext>
            </a:extLst>
          </p:cNvPr>
          <p:cNvCxnSpPr>
            <a:cxnSpLocks/>
          </p:cNvCxnSpPr>
          <p:nvPr userDrawn="1"/>
        </p:nvCxnSpPr>
        <p:spPr>
          <a:xfrm>
            <a:off x="14037" y="1047751"/>
            <a:ext cx="55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4840E799-135D-5D1D-9429-03CDA533B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DCA7D8D-D69D-907F-B683-F75F9A9C8AB1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FA91E981-82C4-1096-BFA0-C44844DE0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B1B4-0ABF-51FD-1F7A-AB436065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12DA-AA9D-BF69-487D-444C58D3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C4EB0-3B99-6BA1-4F74-F328DE76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848A5-3D6B-BEB7-6D4C-8C224F58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B9CFA-98BE-353D-A224-B4B46CA5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1E73E-E1A5-D7C1-1D96-7D9BC629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02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46C98-9124-B856-4DA5-A6922905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565B-BC10-613C-1FEA-2E6F0B71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2D680-849C-2F64-CB88-91D50C777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D5B8-7E28-29BA-FDDC-7BDD3C12F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2171-5B97-D641-3B29-7412FC04F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6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23"/>
            <a:ext cx="105156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29"/>
            <a:ext cx="105156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3958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11350549" y="6275881"/>
            <a:ext cx="378619" cy="267073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10707476" y="6260827"/>
            <a:ext cx="75978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5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92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sv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sv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svg"/><Relationship Id="rId18" Type="http://schemas.openxmlformats.org/officeDocument/2006/relationships/image" Target="../media/image20.png"/><Relationship Id="rId3" Type="http://schemas.openxmlformats.org/officeDocument/2006/relationships/hyperlink" Target="https://smarttemplatepro.com/get-started/" TargetMode="External"/><Relationship Id="rId21" Type="http://schemas.openxmlformats.org/officeDocument/2006/relationships/image" Target="../media/image23.sv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5.svg"/><Relationship Id="rId24" Type="http://schemas.openxmlformats.org/officeDocument/2006/relationships/image" Target="../media/image26.png"/><Relationship Id="rId5" Type="http://schemas.openxmlformats.org/officeDocument/2006/relationships/image" Target="../media/image3.emf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13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4.emf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4.emf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31.png"/><Relationship Id="rId5" Type="http://schemas.openxmlformats.org/officeDocument/2006/relationships/image" Target="../media/image41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Un pendolo blu su uno sfondo arancione">
            <a:extLst>
              <a:ext uri="{FF2B5EF4-FFF2-40B4-BE49-F238E27FC236}">
                <a16:creationId xmlns:a16="http://schemas.microsoft.com/office/drawing/2014/main" id="{ED840B6F-46D8-6508-0564-BF062EDB8BA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" title="þ\#1_1|1||&gt;21|">
            <a:extLst>
              <a:ext uri="{FF2B5EF4-FFF2-40B4-BE49-F238E27FC236}">
                <a16:creationId xmlns:a16="http://schemas.microsoft.com/office/drawing/2014/main" id="{F9CC809B-527E-1B3A-E942-AB103D3DB617}"/>
              </a:ext>
            </a:extLst>
          </p:cNvPr>
          <p:cNvSpPr>
            <a:spLocks/>
          </p:cNvSpPr>
          <p:nvPr/>
        </p:nvSpPr>
        <p:spPr>
          <a:xfrm>
            <a:off x="133846" y="698797"/>
            <a:ext cx="4419563" cy="563246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1600" b="1">
                <a:solidFill>
                  <a:schemeClr val="bg1">
                    <a:alpha val="36000"/>
                  </a:schemeClr>
                </a:solidFill>
                <a:latin typeface="Bierstadt" panose="020B0004020202020204" pitchFamily="34" charset="0"/>
              </a:rPr>
              <a:t>Power Point Templates</a:t>
            </a:r>
          </a:p>
        </p:txBody>
      </p:sp>
      <p:sp>
        <p:nvSpPr>
          <p:cNvPr id="16" name="Title" title="þ\#1_1|1||&gt;21|">
            <a:extLst>
              <a:ext uri="{FF2B5EF4-FFF2-40B4-BE49-F238E27FC236}">
                <a16:creationId xmlns:a16="http://schemas.microsoft.com/office/drawing/2014/main" id="{55E7DEDA-686E-CC09-176E-B5A590749E64}"/>
              </a:ext>
            </a:extLst>
          </p:cNvPr>
          <p:cNvSpPr>
            <a:spLocks/>
          </p:cNvSpPr>
          <p:nvPr/>
        </p:nvSpPr>
        <p:spPr>
          <a:xfrm>
            <a:off x="133845" y="-2809"/>
            <a:ext cx="4419563" cy="976600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5400" b="1">
                <a:solidFill>
                  <a:schemeClr val="bg1"/>
                </a:solidFill>
                <a:latin typeface="Bierstadt" panose="020B0004020202020204" pitchFamily="34" charset="0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91674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Processes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2" name="þK">
            <a:extLst>
              <a:ext uri="{FF2B5EF4-FFF2-40B4-BE49-F238E27FC236}">
                <a16:creationId xmlns:a16="http://schemas.microsoft.com/office/drawing/2014/main" id="{26565962-6400-343C-DB4C-3B3F28F0ECA0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404" name="þ&gt;24#3|S" title="þ\#1_3|3|||">
              <a:extLst>
                <a:ext uri="{FF2B5EF4-FFF2-40B4-BE49-F238E27FC236}">
                  <a16:creationId xmlns:a16="http://schemas.microsoft.com/office/drawing/2014/main" id="{BC379CBF-CBD0-1105-EC53-AE5552E3B83F}"/>
                </a:ext>
              </a:extLst>
            </p:cNvPr>
            <p:cNvSpPr>
              <a:spLocks/>
            </p:cNvSpPr>
            <p:nvPr/>
          </p:nvSpPr>
          <p:spPr>
            <a:xfrm>
              <a:off x="9340850" y="1206500"/>
              <a:ext cx="2425700" cy="533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12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3" name="þ&gt;24#2|S" title="þ\#1_2|2|||">
              <a:extLst>
                <a:ext uri="{FF2B5EF4-FFF2-40B4-BE49-F238E27FC236}">
                  <a16:creationId xmlns:a16="http://schemas.microsoft.com/office/drawing/2014/main" id="{8BDE5045-8DED-AE0E-3A8D-26AEF6195E63}"/>
                </a:ext>
              </a:extLst>
            </p:cNvPr>
            <p:cNvSpPr>
              <a:spLocks/>
            </p:cNvSpPr>
            <p:nvPr/>
          </p:nvSpPr>
          <p:spPr>
            <a:xfrm>
              <a:off x="6546850" y="1206500"/>
              <a:ext cx="2425700" cy="533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12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2" name="þ&gt;24#1|S" title="þ\#1_1|1|||">
              <a:extLst>
                <a:ext uri="{FF2B5EF4-FFF2-40B4-BE49-F238E27FC236}">
                  <a16:creationId xmlns:a16="http://schemas.microsoft.com/office/drawing/2014/main" id="{B6200D9D-6390-5F4E-9B0A-D2E6A67A42C4}"/>
                </a:ext>
              </a:extLst>
            </p:cNvPr>
            <p:cNvSpPr>
              <a:spLocks/>
            </p:cNvSpPr>
            <p:nvPr/>
          </p:nvSpPr>
          <p:spPr>
            <a:xfrm>
              <a:off x="3752850" y="1206500"/>
              <a:ext cx="2425700" cy="533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12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0" name="þH#3" descr="3 1" title="|3|">
              <a:extLst>
                <a:ext uri="{FF2B5EF4-FFF2-40B4-BE49-F238E27FC236}">
                  <a16:creationId xmlns:a16="http://schemas.microsoft.com/office/drawing/2014/main" id="{8AAA4083-4AA5-0226-C3A0-30D29517FEF1}"/>
                </a:ext>
              </a:extLst>
            </p:cNvPr>
            <p:cNvSpPr/>
            <p:nvPr/>
          </p:nvSpPr>
          <p:spPr>
            <a:xfrm>
              <a:off x="9467850" y="1333500"/>
              <a:ext cx="2171700" cy="5080000"/>
            </a:xfrm>
            <a:prstGeom prst="rect">
              <a:avLst/>
            </a:prstGeom>
            <a:noFill/>
            <a:ln w="2540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H#2" descr="2 1" title="|2|">
              <a:extLst>
                <a:ext uri="{FF2B5EF4-FFF2-40B4-BE49-F238E27FC236}">
                  <a16:creationId xmlns:a16="http://schemas.microsoft.com/office/drawing/2014/main" id="{BBEDD614-4D36-5ACA-7903-9DC749567BFB}"/>
                </a:ext>
              </a:extLst>
            </p:cNvPr>
            <p:cNvSpPr/>
            <p:nvPr/>
          </p:nvSpPr>
          <p:spPr>
            <a:xfrm>
              <a:off x="6673850" y="1333500"/>
              <a:ext cx="2171700" cy="5080000"/>
            </a:xfrm>
            <a:prstGeom prst="rect">
              <a:avLst/>
            </a:prstGeom>
            <a:noFill/>
            <a:ln w="2540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6" name="þH#1" descr="1 1" title="|1|">
              <a:extLst>
                <a:ext uri="{FF2B5EF4-FFF2-40B4-BE49-F238E27FC236}">
                  <a16:creationId xmlns:a16="http://schemas.microsoft.com/office/drawing/2014/main" id="{83161531-BD54-AFB8-914B-9FC9D1959BA9}"/>
                </a:ext>
              </a:extLst>
            </p:cNvPr>
            <p:cNvSpPr/>
            <p:nvPr/>
          </p:nvSpPr>
          <p:spPr>
            <a:xfrm>
              <a:off x="3879850" y="1333500"/>
              <a:ext cx="2171700" cy="5080000"/>
            </a:xfrm>
            <a:prstGeom prst="rect">
              <a:avLst/>
            </a:prstGeom>
            <a:noFill/>
            <a:ln w="2540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21" name="þ&gt;H#2|RC" title="H">
              <a:extLst>
                <a:ext uri="{FF2B5EF4-FFF2-40B4-BE49-F238E27FC236}">
                  <a16:creationId xmlns:a16="http://schemas.microsoft.com/office/drawing/2014/main" id="{1F0A5DF0-0BD5-6DB7-F1D7-9CCBDE2323B1}"/>
                </a:ext>
              </a:extLst>
            </p:cNvPr>
            <p:cNvSpPr/>
            <p:nvPr/>
          </p:nvSpPr>
          <p:spPr>
            <a:xfrm>
              <a:off x="8972550" y="3581400"/>
              <a:ext cx="368300" cy="584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20" name="þ&gt;H#1|RC" title="H">
              <a:extLst>
                <a:ext uri="{FF2B5EF4-FFF2-40B4-BE49-F238E27FC236}">
                  <a16:creationId xmlns:a16="http://schemas.microsoft.com/office/drawing/2014/main" id="{A79039F2-8C24-CD77-712D-85E14E7346F2}"/>
                </a:ext>
              </a:extLst>
            </p:cNvPr>
            <p:cNvSpPr/>
            <p:nvPr/>
          </p:nvSpPr>
          <p:spPr>
            <a:xfrm>
              <a:off x="6178550" y="3581400"/>
              <a:ext cx="368300" cy="584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3B40ECD7-EF45-518C-99C7-B2CBB92C1B89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4" name="þO" descr="80#43.69228" hidden="1" title="1.830987">
              <a:extLst>
                <a:ext uri="{FF2B5EF4-FFF2-40B4-BE49-F238E27FC236}">
                  <a16:creationId xmlns:a16="http://schemas.microsoft.com/office/drawing/2014/main" id="{84B1586D-37D3-50B2-F52C-3D28C35693EE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152F152E-8D7C-5ED7-4386-16ABD06C0D8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6032E1CA-3920-4332-B117-4D80F0A0300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D79E7364-E6B1-7ED3-7624-C51746AFF24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EDA2640F-C234-CF98-7FB6-CEF9FF421F6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3FB33250-04B0-3F19-13FB-86FC076AEF2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71F7B7E5-FFE1-BDCF-3BB6-545DCB47F35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9F82BC5F-D377-1B71-EB2E-94F639B163C3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E280724C-43C4-CD3B-DA27-7ECE7CE3810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48C7AD23-8BE0-C231-7488-30011846217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E3BDD624-F8AD-F3BE-35FB-3B0660F7C23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DFA51C15-E8E0-40EC-D23C-7FEB5DFC0F0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6144EED2-C967-BB01-B7D0-26A941DA812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E7D6F662-3FD6-DA6F-D420-8E19DD09704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65F92CBB-4E88-FAA4-3500-A34F5056554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70C1D2A3-FAE4-A9FD-2C32-EA21FCC0F70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5220B398-3F91-88D3-BD71-A98DE030FFA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4C15C4FF-FD47-FEC0-B5C6-8F98AD7BAC70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8E1DDDD6-4C4F-63D3-5BAB-122CCBD80B0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D95E3FAA-0318-7171-CE31-F7B4A9A8D6C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1C86BFE3-E43E-CEFE-4F0B-CAE8B6134B9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6AB124D9-F463-483F-678F-98EA2BBD567A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B7074783-F6EE-0401-E778-D25211775D51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2[þaþ]F113[þxþ]1[þaþ]F83[þxþ]N[þaþ]F142[þxþ]Y[þaþ]KB[þxþ]N[þaþ]F144[þxþ]N[þaþ]F82[þxþ]þPresentation[þaþ]F155[þxþ]N[þaþ]U1U75[þxþ]X[þaþ]U1U68[þxþ]Y[þaþ]U12[þxþ]1[þaþ]U11[þxþ]1[þaþ]U10[þxþ]V[þaþ]F141[þxþ]o1oþ[þaþ]F116[þxþ]1[þaþ]U15[þxþ]þ&gt;23þ&gt;24þ&gt;22þ&gt;21þ&gt;25[þaþ]þ&gt;24U3[þxþ]0[þaþ]MF52[þxþ]None[þaþ]D_I[þxþ]SubRowD[þaþ]þ&gt;22FT[þxþ]V[þaþ]þ&gt;21FT[þxþ]V[þaþ]þ&gt;21U12[þxþ]S[þaþ]þ&gt;21U19[þxþ]T[þaþ]þ&gt;21U21[þxþ]&gt;21[þaþ]þ&gt;21U22[þxþ]þNone[þaþ]þ&gt;21U68[þxþ]Y[þaþ]þ&gt;21U4[þxþ]0.330546312856704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3[þaþ]F187[þxþ]1[þaþ]F167[þxþ]420[þaþ]F168[þxþ]660[þaþ]F169[þxþ]5[þaþ]F170[þxþ]5[þaþ]F156[þxþ]0[þaþ]F157[þxþ]513[þaþ]F158[þxþ]0[þaþ]U113[þxþ]Infinity[þaþ]U1U80[þxþ]-1[þaþ]U19[þxþ]0[þaþ]F_1[þxþ]0.333333333333333[þaþ]F_2[þxþ]0.333333333333333[þaþ]F_3[þxþ]0.333333333333333[þaþ]F_4[þxþ]0.146379044684129[þaþ]F_5[þxþ]0.0616332819722651[þaþ]F135[þxþ]03a06f11150640a3b3697dbb7935374d[þaþ]U1U81[þxþ]Y[þaþ]F192[þxþ]Y[þaþ]þ&gt;21U70[þxþ]TextStyle1[þaþ]þ&gt;21U62[þxþ]Y[þaþ]F190[þxþ]N[þaþ]þ&gt;21U69[þxþ]N[þaþ]F_0[þxþ]0.177347930029178[þaþ]F166[þxþ]N[þaþ]F149[þxþ]InvertedTextStyle1[þaþ]þ&gt;21F148[þxþ]Topic[þaþ]F185[þxþ]205,550476074219[þaþ]F186[þxþ]637,086669921875[þaþ]U1U79[þxþ]0[þaþ]F184[þxþ]N[þaþ]U1U78[þxþ]50[þaþ]U110[þxþ]0[þaþ]U112[þxþ]NaN[þaþ]F84[þxþ]N[þaþ]F196[þxþ]L[þaþ]F195[þxþ]D[þaþ]F189[þxþ]N[þaþ]þ&gt;21F197[þxþ]Y[þaþ]þ&gt;21F198[þxþ]N[þaþ]F-3[þxþ]Template1[þaþ]F124[þxþ]29[þaþ]F_6[þxþ]0.0308166409861327[þaþ]F209[þxþ]38.1575[þaþ]F210[þxþ]309.4323[þaþ]þ&gt;24FT[þxþ]V[þaþ]OL[þxþ]1[þaþ]F222[þxþ]N[þaþ]F236[þxþ]AGENDA[þaþ]U114[þxþ]1[þaþ]þ&gt;21U84[þxþ]Y[þaþ]þ&gt;21U83[þxþ]100[þaþ]þ&gt;21U82[þxþ]100[þaþ]F145[þxþ]0.219617480296567[þaþ]þ&gt;25F263[þxþ]0[þaþ]þ&gt;25U601[þxþ]Template_banknotes.png[þaþ]þ&gt;25U602[þxþ]Template_cronografo.png[þaþ]þ&gt;25U603[þxþ]Template_diamond.png[þaþ]þ&gt;22F263[þxþ]7[þaþ]þ&gt;22U12[þxþ]S[þaþ]þ&gt;22U19[þxþ]T[þaþ]þ&gt;22U10[þxþ]0[þaþ]þ&gt;22U9[þxþ]0[þaþ]þ&gt;22U3[þxþ]1[þaþ]þ&gt;22U4[þxþ]0.298908436372245[þaþ]þ&gt;22U21[þxþ]&gt;22[þaþ]þ&gt;22U22[þxþ]þNone[þaþ]þ&gt;22U68[þxþ]Y[þaþ]þ&gt;22U70[þxþ]TextStyle1[þaþ]þ&gt;22U73[þxþ]DataLabel[þaþ]þ&gt;22U71[þxþ]InvertedTextStyle1[þaþ]þ&gt;22U62[þxþ]Y[þaþ]þ&gt;22F198[þxþ]N[þaþ]þ&gt;22F173[þxþ]N[þaþ]þ&gt;22F179[þxþ]C[þaþ]þ&gt;22F176[þxþ]0[þaþ]þ&gt;22U26[þxþ]Text Shape 1[þaþ]þ&gt;22U47[þxþ]Notes[þaþ]þ&gt;22U69[þxþ]N[þaþ]F259[þxþ]1[þaþ]F258[þxþ]46,40661[þaþ]F240[þxþ]TextStyle1[þaþ]þ&gt;22U82[þxþ]164.934097290039[þaþ]þ&gt;22U83[þxþ]133.114166259766[þaþ]þ&gt;22U2[þxþ]0[þaþ]þ&gt;22U5[þxþ]0.6[þaþ]þ&gt;22U1[þxþ]0[þaþ]þ&gt;22U6[þxþ]0[þaþ]þ&gt;21U1[þxþ]0[þaþ]þ&gt;21U6[þxþ]0[þaþ]þ&gt;24U12[þxþ]S[þaþ]þ&gt;24U10[þxþ]0[þaþ]þ&gt;24U9[þxþ]0[þaþ]þ&gt;24U4[þxþ]0.109293678263933[þaþ]þ&gt;24U22[þxþ]þNone[þaþ]þ&gt;24U68[þxþ]Y[þaþ]þ&gt;24U70[þxþ]DoubleColorStyle1[þaþ]þ&gt;24U73[þxþ]DataLabel[þaþ]þ&gt;24U71[þxþ]InvertedTextStyle1[þaþ]þ&gt;24U62[þxþ]Y[þaþ]þ&gt;24F198[þxþ]Y[þaþ]þ&gt;24F173[þxþ]N[þaþ]þ&gt;24F179[þxþ]C[þaþ]þ&gt;24F176[þxþ]0[þaþ]þ&gt;24U26[þxþ]Shape 1[þaþ]þ&gt;24U47[þxþ]Background[þaþ]þ&gt;24U69[þxþ]N[þaþ]þ&gt;24F193[þxþ]I2[þaþ]þ&gt;24F206[þxþ]1[þaþ]þ&gt;24F207[þxþ]20[þaþ]þ&gt;24U0[þxþ]N[þaþ]þ&gt;22VA[þxþ]Y[þaþ]þ&gt;24U5[þxþ]0[þaþ]þ&gt;24U2[þxþ]0[þaþ]F_7[þxþ]0.0585516178736518[þaþ]F_8[þxþ]0.0585516178736518[þaþ]F_9[þxþ]0.0585516178736518[þaþ]þ&gt;24U82[þxþ]100[þaþ]þ&gt;24U83[þxþ]100[þaþ]þ&gt;24F263[þxþ]0[þaþ]F286[þxþ]Classic Color Palette[þaþ]F211[þxþ]N[þaþ]F279[þxþ]39.52291[þaþ]þ&gt;23U12[þxþ]S[þaþ]þ&gt;23U19[þxþ]T[þaþ]þ&gt;23U10[þxþ]0[þaþ]þ&gt;23U9[þxþ]0[þaþ]þ&gt;23U3[þxþ]1[þaþ]þ&gt;23U4[þxþ]0.17200602643401[þaþ]þ&gt;23U21[þxþ]&gt;23[þaþ]þ&gt;23U22[þxþ]þNone[þaþ]þ&gt;23U68[þxþ]Y[þaþ]þ&gt;23F173[þxþ]N[þaþ]þ&gt;23F179[þxþ]C[þaþ]þ&gt;23F176[þxþ]0[þaþ]þ&gt;23U26[þxþ]Text Shape 2[þaþ]þ&gt;23U47[þxþ]Title[þaþ]þ&gt;23U69[þxþ]N[þaþ]þ&gt;23F263[þxþ]0[þaþ]þ&gt;23U5[þxþ]0[þaþ]þ&gt;25U12[þxþ]S[þaþ]þ&gt;25U10[þxþ]0[þaþ]þ&gt;25U9[þxþ]0[þaþ]þ&gt;25U3[þxþ]1[þaþ]þ&gt;25U4[þxþ]0.180546854096807[þaþ]þ&gt;25U22[þxþ]þNone[þaþ]þ&gt;25U68[þxþ]Y[þaþ]þ&gt;25F173[þxþ]N[þaþ]þ&gt;25F179[þxþ]C[þaþ]þ&gt;25F176[þxþ]0[þaþ]þ&gt;25U26[þxþ]Picture Shape 1[þaþ]þ&gt;25U47[þxþ]Image[þaþ]þ&gt;25U69[þxþ]N[þaþ]þ&gt;25U19[þxþ]P[þaþ]þ&gt;23U82[þxþ]100[þaþ]þ&gt;23U83[þxþ]100[þaþ]þ&gt;23FT[þxþ]V[þaþ]þ&gt;25U82[þxþ]100[þaþ]þ&gt;25U83[þxþ]100[þaþ]þ&gt;25FT[þxþ]V[þaþ]F289[þxþ]0.499999970197678[þaþ]þ&gt;23U2[þxþ]0[þaþ]þ&gt;25U5[þxþ]2[þaþ]þ&gt;25U2[þxþ]0[þaþ]F302[þxþ]0_Professional[þaþ]F300[þxþ]08_Processes[þaþ]F301[þxþ]01_Standard[þaþ]þ&gt;23F303[þxþ]39[þaþ]þ&gt;24F303[þxþ]62[þaþ]þ&gt;22F303[þxþ]43[þaþ]þ&gt;21F303[þxþ]49[þaþ]þ&gt;25F303[þxþ]37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061F9B8C-EF62-ED3A-652D-E09CBC4AA8C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....þPlaceholderþþ^þ2þ1þSub Item 1þPlaceholderþLorem ipsum dolor sit amet, consectetur adipisci elit....þPlaceholderþþ^þ3þ1þSub Item 1þPlaceholderþLorem ipsum dolor sit amet, consectetur adipisci elit....þPlaceholderþ" hidden="1" title="RowþSubRowþSubRowDþ&gt;21þ&gt;22þ&gt;23þþ^þNþNþSþSþSþSþ">
              <a:extLst>
                <a:ext uri="{FF2B5EF4-FFF2-40B4-BE49-F238E27FC236}">
                  <a16:creationId xmlns:a16="http://schemas.microsoft.com/office/drawing/2014/main" id="{65CDE676-201C-6A18-B39B-B9D0694B603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5D401098-6D8E-60D5-A9B7-AC1A07B460A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90" name="þ&gt;25" hidden="1" title="S">
              <a:extLst>
                <a:ext uri="{FF2B5EF4-FFF2-40B4-BE49-F238E27FC236}">
                  <a16:creationId xmlns:a16="http://schemas.microsoft.com/office/drawing/2014/main" id="{A74FACCF-11B0-9002-8EE7-07918E83605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-25" hidden="1">
              <a:extLst>
                <a:ext uri="{FF2B5EF4-FFF2-40B4-BE49-F238E27FC236}">
                  <a16:creationId xmlns:a16="http://schemas.microsoft.com/office/drawing/2014/main" id="{F3A09635-DA79-5F37-16DC-59D94F665C5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3" hidden="1" title="S">
              <a:extLst>
                <a:ext uri="{FF2B5EF4-FFF2-40B4-BE49-F238E27FC236}">
                  <a16:creationId xmlns:a16="http://schemas.microsoft.com/office/drawing/2014/main" id="{16BC2FE4-BA91-7D08-E5EB-7AE29B5972F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0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3" hidden="1">
              <a:extLst>
                <a:ext uri="{FF2B5EF4-FFF2-40B4-BE49-F238E27FC236}">
                  <a16:creationId xmlns:a16="http://schemas.microsoft.com/office/drawing/2014/main" id="{6C3BD701-D457-C110-0E45-BF01AA65A59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-24" hidden="1">
              <a:extLst>
                <a:ext uri="{FF2B5EF4-FFF2-40B4-BE49-F238E27FC236}">
                  <a16:creationId xmlns:a16="http://schemas.microsoft.com/office/drawing/2014/main" id="{D0B010BF-8B63-E1B6-8C41-C34D9270D2D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F4FA82B4-EAEA-0C0C-530B-523DB75A1D3D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000000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5400" sx="102000" sy="102000" rotWithShape="0">
                <a:srgbClr val="D9D9D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&gt;22" hidden="1" title="S">
              <a:extLst>
                <a:ext uri="{FF2B5EF4-FFF2-40B4-BE49-F238E27FC236}">
                  <a16:creationId xmlns:a16="http://schemas.microsoft.com/office/drawing/2014/main" id="{EADD481E-5963-80AA-2788-E59F3D20B32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1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6" name="þ-22" hidden="1">
              <a:extLst>
                <a:ext uri="{FF2B5EF4-FFF2-40B4-BE49-F238E27FC236}">
                  <a16:creationId xmlns:a16="http://schemas.microsoft.com/office/drawing/2014/main" id="{EBFB0CFC-7A6A-FB1F-CF4C-8107503F68A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DE1D7E1E-B0D6-96F0-3A00-F69965CC5A1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2BE3B35A-F1FC-8BEC-CA54-52E01627A8B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A9104F6A-8075-8762-6EBC-21DF1BA529A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2C7A1337-A3A1-16B9-5D4F-98B390F6A6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>
                <a:buSzPct val="100000"/>
              </a:pPr>
              <a:endParaRPr lang="it-IT" b="1">
                <a:solidFill>
                  <a:srgbClr val="790E1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&gt;21" hidden="1" title="S">
              <a:extLst>
                <a:ext uri="{FF2B5EF4-FFF2-40B4-BE49-F238E27FC236}">
                  <a16:creationId xmlns:a16="http://schemas.microsoft.com/office/drawing/2014/main" id="{0CF8C3AB-73A3-84FE-458C-530CC98B0DF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0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-21" hidden="1">
              <a:extLst>
                <a:ext uri="{FF2B5EF4-FFF2-40B4-BE49-F238E27FC236}">
                  <a16:creationId xmlns:a16="http://schemas.microsoft.com/office/drawing/2014/main" id="{5FCF006F-425A-E6B8-72A5-4D25D21922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814266A1-D7CD-E19F-FC1B-CB1E360C970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9CD935EB-3E17-B60C-91D8-94A75AD3408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E49B94BC-EF2C-9EE7-2273-88F29722BC3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1A18C659-3939-378D-8737-B2FCC0C0C58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39846E43-1B62-9F3C-6738-3120C84A59E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2540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E7FB11E7-8D30-9732-FDB6-F7281B93264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6C4B216A-7772-D6D9-A139-DC84911DF82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&gt;21L" hidden="1" title="S">
              <a:extLst>
                <a:ext uri="{FF2B5EF4-FFF2-40B4-BE49-F238E27FC236}">
                  <a16:creationId xmlns:a16="http://schemas.microsoft.com/office/drawing/2014/main" id="{B3EFF5AC-A471-0EC2-0B57-DCD1B50781B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8" name="þ&gt;21à" hidden="1" title="S">
              <a:extLst>
                <a:ext uri="{FF2B5EF4-FFF2-40B4-BE49-F238E27FC236}">
                  <a16:creationId xmlns:a16="http://schemas.microsoft.com/office/drawing/2014/main" id="{006715DD-4EE9-A581-250D-29AE29E6B6D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&gt;22L" hidden="1" title="S">
              <a:extLst>
                <a:ext uri="{FF2B5EF4-FFF2-40B4-BE49-F238E27FC236}">
                  <a16:creationId xmlns:a16="http://schemas.microsoft.com/office/drawing/2014/main" id="{AB6C73B1-DA0B-2816-27EC-060895BE72D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&gt;22à" hidden="1" title="S">
              <a:extLst>
                <a:ext uri="{FF2B5EF4-FFF2-40B4-BE49-F238E27FC236}">
                  <a16:creationId xmlns:a16="http://schemas.microsoft.com/office/drawing/2014/main" id="{C99A2BF3-CD0E-5717-3B1D-2D8DB6EDA0A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4" hidden="1" title="S">
              <a:extLst>
                <a:ext uri="{FF2B5EF4-FFF2-40B4-BE49-F238E27FC236}">
                  <a16:creationId xmlns:a16="http://schemas.microsoft.com/office/drawing/2014/main" id="{B0B65DBA-B0B9-A4E1-D314-123EEFEC0E9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12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4L" hidden="1" title="S">
              <a:extLst>
                <a:ext uri="{FF2B5EF4-FFF2-40B4-BE49-F238E27FC236}">
                  <a16:creationId xmlns:a16="http://schemas.microsoft.com/office/drawing/2014/main" id="{355FB6F9-97E0-6F72-95A3-94848C85221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&gt;24à" hidden="1" title="S">
              <a:extLst>
                <a:ext uri="{FF2B5EF4-FFF2-40B4-BE49-F238E27FC236}">
                  <a16:creationId xmlns:a16="http://schemas.microsoft.com/office/drawing/2014/main" id="{6F496871-D0C5-4A90-3834-E94F3E1CE1B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709A432D-0B6D-F2B7-C431-F5B932A4AD8D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5" name="þ&gt;21#1|T" title="þ\#1_1|1||&gt;21|">
              <a:extLst>
                <a:ext uri="{FF2B5EF4-FFF2-40B4-BE49-F238E27FC236}">
                  <a16:creationId xmlns:a16="http://schemas.microsoft.com/office/drawing/2014/main" id="{594990E7-0F1C-C96E-38BB-62E4C9C3C900}"/>
                </a:ext>
              </a:extLst>
            </p:cNvPr>
            <p:cNvSpPr>
              <a:spLocks/>
            </p:cNvSpPr>
            <p:nvPr/>
          </p:nvSpPr>
          <p:spPr>
            <a:xfrm>
              <a:off x="3879850" y="2276078"/>
              <a:ext cx="2171700" cy="167917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6" name="þ&gt;21#2|T" title="þ\#1_2|2||&gt;21|">
              <a:extLst>
                <a:ext uri="{FF2B5EF4-FFF2-40B4-BE49-F238E27FC236}">
                  <a16:creationId xmlns:a16="http://schemas.microsoft.com/office/drawing/2014/main" id="{7C05F776-A223-2D30-53D1-0358D5A69915}"/>
                </a:ext>
              </a:extLst>
            </p:cNvPr>
            <p:cNvSpPr>
              <a:spLocks/>
            </p:cNvSpPr>
            <p:nvPr/>
          </p:nvSpPr>
          <p:spPr>
            <a:xfrm>
              <a:off x="6673850" y="2276078"/>
              <a:ext cx="2171700" cy="167917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7" name="þ&gt;21#3|T" title="þ\#1_3|3||&gt;21|">
              <a:extLst>
                <a:ext uri="{FF2B5EF4-FFF2-40B4-BE49-F238E27FC236}">
                  <a16:creationId xmlns:a16="http://schemas.microsoft.com/office/drawing/2014/main" id="{726611E0-0D57-3655-7E42-59AA05D216E3}"/>
                </a:ext>
              </a:extLst>
            </p:cNvPr>
            <p:cNvSpPr>
              <a:spLocks/>
            </p:cNvSpPr>
            <p:nvPr/>
          </p:nvSpPr>
          <p:spPr>
            <a:xfrm>
              <a:off x="9467850" y="2276078"/>
              <a:ext cx="2171700" cy="167917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8" name="þ&gt;22#1|T" title="þ\#1_1|1||&gt;22|">
              <a:extLst>
                <a:ext uri="{FF2B5EF4-FFF2-40B4-BE49-F238E27FC236}">
                  <a16:creationId xmlns:a16="http://schemas.microsoft.com/office/drawing/2014/main" id="{AEA107B4-212C-DED6-7957-DE68E0186F31}"/>
                </a:ext>
              </a:extLst>
            </p:cNvPr>
            <p:cNvSpPr>
              <a:spLocks/>
            </p:cNvSpPr>
            <p:nvPr/>
          </p:nvSpPr>
          <p:spPr>
            <a:xfrm>
              <a:off x="3879850" y="3955253"/>
              <a:ext cx="2171700" cy="1518455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09" name="þ&gt;22#2|T" title="þ\#1_2|2||&gt;22|">
              <a:extLst>
                <a:ext uri="{FF2B5EF4-FFF2-40B4-BE49-F238E27FC236}">
                  <a16:creationId xmlns:a16="http://schemas.microsoft.com/office/drawing/2014/main" id="{C45A98C8-116C-F845-E812-B2EA6581D772}"/>
                </a:ext>
              </a:extLst>
            </p:cNvPr>
            <p:cNvSpPr>
              <a:spLocks/>
            </p:cNvSpPr>
            <p:nvPr/>
          </p:nvSpPr>
          <p:spPr>
            <a:xfrm>
              <a:off x="6673850" y="3955253"/>
              <a:ext cx="2171700" cy="1518455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0" name="þ&gt;22#3|T" title="þ\#1_3|3||&gt;22|">
              <a:extLst>
                <a:ext uri="{FF2B5EF4-FFF2-40B4-BE49-F238E27FC236}">
                  <a16:creationId xmlns:a16="http://schemas.microsoft.com/office/drawing/2014/main" id="{C4CBF464-1E26-6445-319A-5854AD5CB0DF}"/>
                </a:ext>
              </a:extLst>
            </p:cNvPr>
            <p:cNvSpPr>
              <a:spLocks/>
            </p:cNvSpPr>
            <p:nvPr/>
          </p:nvSpPr>
          <p:spPr>
            <a:xfrm>
              <a:off x="9467850" y="3955253"/>
              <a:ext cx="2171700" cy="1518455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1" name="þ&gt;23#1|T" title="þ\#1_1|1||&gt;23|">
              <a:extLst>
                <a:ext uri="{FF2B5EF4-FFF2-40B4-BE49-F238E27FC236}">
                  <a16:creationId xmlns:a16="http://schemas.microsoft.com/office/drawing/2014/main" id="{9C79A4AC-9981-B615-B621-D300673E96B8}"/>
                </a:ext>
              </a:extLst>
            </p:cNvPr>
            <p:cNvSpPr>
              <a:spLocks/>
            </p:cNvSpPr>
            <p:nvPr/>
          </p:nvSpPr>
          <p:spPr>
            <a:xfrm>
              <a:off x="3879850" y="5481328"/>
              <a:ext cx="2171700" cy="873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2" name="þ&gt;23#2|T" title="þ\#1_2|2||&gt;23|">
              <a:extLst>
                <a:ext uri="{FF2B5EF4-FFF2-40B4-BE49-F238E27FC236}">
                  <a16:creationId xmlns:a16="http://schemas.microsoft.com/office/drawing/2014/main" id="{84686E36-461A-4FC3-0FF0-928685D00761}"/>
                </a:ext>
              </a:extLst>
            </p:cNvPr>
            <p:cNvSpPr>
              <a:spLocks/>
            </p:cNvSpPr>
            <p:nvPr/>
          </p:nvSpPr>
          <p:spPr>
            <a:xfrm>
              <a:off x="6673850" y="5481328"/>
              <a:ext cx="2171700" cy="873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3" name="þ&gt;23#3|T" title="þ\#1_3|3||&gt;23|">
              <a:extLst>
                <a:ext uri="{FF2B5EF4-FFF2-40B4-BE49-F238E27FC236}">
                  <a16:creationId xmlns:a16="http://schemas.microsoft.com/office/drawing/2014/main" id="{8EA45841-999D-3E7D-D093-BA1D0998C560}"/>
                </a:ext>
              </a:extLst>
            </p:cNvPr>
            <p:cNvSpPr>
              <a:spLocks/>
            </p:cNvSpPr>
            <p:nvPr/>
          </p:nvSpPr>
          <p:spPr>
            <a:xfrm>
              <a:off x="9467850" y="5481328"/>
              <a:ext cx="2171700" cy="873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7" name="þ\#1_1" descr="Section # 1@0@0" hidden="1" title="1">
              <a:extLst>
                <a:ext uri="{FF2B5EF4-FFF2-40B4-BE49-F238E27FC236}">
                  <a16:creationId xmlns:a16="http://schemas.microsoft.com/office/drawing/2014/main" id="{AB80B178-7E0F-82C3-0043-6CA0B269956C}"/>
                </a:ext>
              </a:extLst>
            </p:cNvPr>
            <p:cNvSpPr/>
            <p:nvPr/>
          </p:nvSpPr>
          <p:spPr>
            <a:xfrm>
              <a:off x="3879850" y="1333500"/>
              <a:ext cx="2171700" cy="508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" name="þ\#1_2" descr="Section # 1@0@0" hidden="1" title="1">
              <a:extLst>
                <a:ext uri="{FF2B5EF4-FFF2-40B4-BE49-F238E27FC236}">
                  <a16:creationId xmlns:a16="http://schemas.microsoft.com/office/drawing/2014/main" id="{4234F6C3-9AEC-25C2-D6BC-332BDA6F22A5}"/>
                </a:ext>
              </a:extLst>
            </p:cNvPr>
            <p:cNvSpPr/>
            <p:nvPr/>
          </p:nvSpPr>
          <p:spPr>
            <a:xfrm>
              <a:off x="6673850" y="1333500"/>
              <a:ext cx="2171700" cy="508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1" name="þ\#1_3" descr="Section # 1@0@0" hidden="1" title="1">
              <a:extLst>
                <a:ext uri="{FF2B5EF4-FFF2-40B4-BE49-F238E27FC236}">
                  <a16:creationId xmlns:a16="http://schemas.microsoft.com/office/drawing/2014/main" id="{D5233102-00E7-7C87-1C64-FCD98C87797B}"/>
                </a:ext>
              </a:extLst>
            </p:cNvPr>
            <p:cNvSpPr/>
            <p:nvPr/>
          </p:nvSpPr>
          <p:spPr>
            <a:xfrm>
              <a:off x="9467850" y="1333500"/>
              <a:ext cx="2171700" cy="508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15" name="þ&gt;25#1|P" title="þ\#1_1|1|||1|">
              <a:extLst>
                <a:ext uri="{FF2B5EF4-FFF2-40B4-BE49-F238E27FC236}">
                  <a16:creationId xmlns:a16="http://schemas.microsoft.com/office/drawing/2014/main" id="{6DCECFC5-AAD6-491C-AF7C-7894789BCF2A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-68391" r="-68391"/>
            <a:stretch/>
          </p:blipFill>
          <p:spPr>
            <a:xfrm>
              <a:off x="3879850" y="1333500"/>
              <a:ext cx="2171700" cy="917178"/>
            </a:xfrm>
            <a:prstGeom prst="rect">
              <a:avLst/>
            </a:prstGeom>
          </p:spPr>
        </p:pic>
        <p:pic>
          <p:nvPicPr>
            <p:cNvPr id="417" name="þ&gt;25#2|P" title="þ\#1_2|2|||1|">
              <a:extLst>
                <a:ext uri="{FF2B5EF4-FFF2-40B4-BE49-F238E27FC236}">
                  <a16:creationId xmlns:a16="http://schemas.microsoft.com/office/drawing/2014/main" id="{B93524AE-5D01-EA82-8A8A-9D09FF3A6952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68391" r="-68391"/>
            <a:stretch/>
          </p:blipFill>
          <p:spPr>
            <a:xfrm>
              <a:off x="6673850" y="1333500"/>
              <a:ext cx="2171700" cy="917178"/>
            </a:xfrm>
            <a:prstGeom prst="rect">
              <a:avLst/>
            </a:prstGeom>
          </p:spPr>
        </p:pic>
        <p:pic>
          <p:nvPicPr>
            <p:cNvPr id="419" name="þ&gt;25#3|P" title="þ\#1_3|3|||1|">
              <a:extLst>
                <a:ext uri="{FF2B5EF4-FFF2-40B4-BE49-F238E27FC236}">
                  <a16:creationId xmlns:a16="http://schemas.microsoft.com/office/drawing/2014/main" id="{F1BB3B01-0AAB-A197-A80A-945E3BCE2045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68391" r="-68391"/>
            <a:stretch/>
          </p:blipFill>
          <p:spPr>
            <a:xfrm>
              <a:off x="9467850" y="1333500"/>
              <a:ext cx="2171700" cy="917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82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Processes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2" name="þK">
            <a:extLst>
              <a:ext uri="{FF2B5EF4-FFF2-40B4-BE49-F238E27FC236}">
                <a16:creationId xmlns:a16="http://schemas.microsoft.com/office/drawing/2014/main" id="{368C457D-FF14-8ADD-10D7-4BBB74D130C0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6" name="þC#1" title="xx">
              <a:extLst>
                <a:ext uri="{FF2B5EF4-FFF2-40B4-BE49-F238E27FC236}">
                  <a16:creationId xmlns:a16="http://schemas.microsoft.com/office/drawing/2014/main" id="{EF2D1B0A-C13C-3DCD-3BC2-02791FAC625E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000000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3" name="þH#3" descr="3 1" title="|3|">
              <a:extLst>
                <a:ext uri="{FF2B5EF4-FFF2-40B4-BE49-F238E27FC236}">
                  <a16:creationId xmlns:a16="http://schemas.microsoft.com/office/drawing/2014/main" id="{BE19AD47-B61C-A2C5-A3EB-6FCB05B58891}"/>
                </a:ext>
              </a:extLst>
            </p:cNvPr>
            <p:cNvSpPr/>
            <p:nvPr/>
          </p:nvSpPr>
          <p:spPr>
            <a:xfrm>
              <a:off x="9340850" y="1206500"/>
              <a:ext cx="2425700" cy="5334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1" name="þH#2" descr="2 1" title="|2|">
              <a:extLst>
                <a:ext uri="{FF2B5EF4-FFF2-40B4-BE49-F238E27FC236}">
                  <a16:creationId xmlns:a16="http://schemas.microsoft.com/office/drawing/2014/main" id="{BF2B60AF-5E72-B4BC-3963-38075B894ED4}"/>
                </a:ext>
              </a:extLst>
            </p:cNvPr>
            <p:cNvSpPr/>
            <p:nvPr/>
          </p:nvSpPr>
          <p:spPr>
            <a:xfrm>
              <a:off x="6546850" y="1206500"/>
              <a:ext cx="2425700" cy="5334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H#1" descr="1 1" title="|1|">
              <a:extLst>
                <a:ext uri="{FF2B5EF4-FFF2-40B4-BE49-F238E27FC236}">
                  <a16:creationId xmlns:a16="http://schemas.microsoft.com/office/drawing/2014/main" id="{0ABDC082-B8B0-3E77-4D8D-28BF176D2408}"/>
                </a:ext>
              </a:extLst>
            </p:cNvPr>
            <p:cNvSpPr/>
            <p:nvPr/>
          </p:nvSpPr>
          <p:spPr>
            <a:xfrm>
              <a:off x="3752850" y="1206500"/>
              <a:ext cx="2425700" cy="5334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11" name="þ&gt;H#2|RC" title="H">
              <a:extLst>
                <a:ext uri="{FF2B5EF4-FFF2-40B4-BE49-F238E27FC236}">
                  <a16:creationId xmlns:a16="http://schemas.microsoft.com/office/drawing/2014/main" id="{6F501477-EEEC-8364-6D3C-0B081ED7CD62}"/>
                </a:ext>
              </a:extLst>
            </p:cNvPr>
            <p:cNvSpPr/>
            <p:nvPr/>
          </p:nvSpPr>
          <p:spPr>
            <a:xfrm>
              <a:off x="8972550" y="1571772"/>
              <a:ext cx="368300" cy="482600"/>
            </a:xfrm>
            <a:prstGeom prst="rightArrow">
              <a:avLst>
                <a:gd name="adj1" fmla="val 36878"/>
                <a:gd name="adj2" fmla="val 50000"/>
              </a:avLst>
            </a:prstGeom>
            <a:solidFill>
              <a:schemeClr val="bg1">
                <a:lumMod val="100000"/>
              </a:schemeClr>
            </a:solidFill>
            <a:ln w="25400" cmpd="sng">
              <a:solidFill>
                <a:schemeClr val="tx2"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10" name="þ&gt;H#1|RC" title="H">
              <a:extLst>
                <a:ext uri="{FF2B5EF4-FFF2-40B4-BE49-F238E27FC236}">
                  <a16:creationId xmlns:a16="http://schemas.microsoft.com/office/drawing/2014/main" id="{52B5181D-945C-0539-5E35-3250ABB81D8B}"/>
                </a:ext>
              </a:extLst>
            </p:cNvPr>
            <p:cNvSpPr/>
            <p:nvPr/>
          </p:nvSpPr>
          <p:spPr>
            <a:xfrm>
              <a:off x="6178550" y="1571772"/>
              <a:ext cx="368300" cy="482600"/>
            </a:xfrm>
            <a:prstGeom prst="rightArrow">
              <a:avLst>
                <a:gd name="adj1" fmla="val 36878"/>
                <a:gd name="adj2" fmla="val 50000"/>
              </a:avLst>
            </a:prstGeom>
            <a:solidFill>
              <a:schemeClr val="bg1">
                <a:lumMod val="100000"/>
              </a:schemeClr>
            </a:solidFill>
            <a:ln w="25400" cmpd="sng">
              <a:solidFill>
                <a:schemeClr val="tx2"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E7E9EDC6-F30A-3021-2CDD-EF5A729E3DFB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7" name="þO" descr="80#43.69228" hidden="1" title="1.830987">
              <a:extLst>
                <a:ext uri="{FF2B5EF4-FFF2-40B4-BE49-F238E27FC236}">
                  <a16:creationId xmlns:a16="http://schemas.microsoft.com/office/drawing/2014/main" id="{90ABDB3C-0827-73E7-01FE-416F74FF1DEC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52D680C9-5EC1-E4D1-5E73-FDA8A2C9FE7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E487AD89-4800-060A-6517-A01C32998DD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D8F02787-7220-2F03-3E86-BD39103E2A2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C55AEAF9-11B1-D0E1-A5A8-7E784332F7F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B4B88D9F-7C61-078D-1C9A-5FB3B59E016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6760C96C-6926-0540-CA6B-D3323C3DDDA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76286D4F-1234-EC7A-5568-7AFC8BAF542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EDAD932A-258F-432F-CFFF-59173846E618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5C83F942-71B0-CFC9-0F22-C2E1506E1CD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1DA33A56-2641-DA4C-E9B2-70177439D18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F304BF71-9200-1EEC-91EC-43BCB2A068F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8C2EA712-7EFB-2996-EEEF-7812F4313BA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A13BCE48-28C4-1518-AB61-03A3FBA23E2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60B3EEF0-ABFD-0F7C-6912-6CF03068347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39F4FC15-FC2B-41E8-D6F9-3332D54090B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830AAFAD-2AC1-F206-781D-204042108BB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06F2EF1F-964A-4332-9E8C-00BE6A7886CE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8AF23826-0706-81B9-576E-69DEDE47AFA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3739483F-80E7-D5F4-0CF8-A06EC4AD43E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8659A814-E658-4432-F177-0DEFE165264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30DFC36C-B64A-C938-B52C-C5AB4F66651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E0CE65FF-054A-90A9-F3BF-9D32E9FC280D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2[þaþ]F113[þxþ]1[þaþ]F83[þxþ]N[þaþ]F142[þxþ]Y[þaþ]KB[þxþ]Y[þaþ]F144[þxþ]N[þaþ]F82[þxþ]þPresentation[þaþ]F155[þxþ]N[þaþ]U1U75[þxþ]X[þaþ]U1U68[þxþ]Y[þaþ]U12[þxþ]1[þaþ]U11[þxþ]1[þaþ]U10[þxþ]V[þaþ]F141[þxþ]o1oþ[þaþ]F116[þxþ]1[þaþ]U15[þxþ]þ&gt;22þ&gt;21þ&gt;25þ&gt;23[þaþ]MF52[þxþ]None[þaþ]D_I[þxþ]SubRowD[þaþ]þ&gt;22FT[þxþ]V[þaþ]þ&gt;21FT[þxþ]V[þaþ]þ&gt;21U12[þxþ]S[þaþ]þ&gt;21U19[þxþ]T[þaþ]þ&gt;21U21[þxþ]&gt;21[þaþ]þ&gt;21U22[þxþ]þNone[þaþ]þ&gt;21U68[þxþ]Y[þaþ]þ&gt;21U4[þxþ]0.267976734187186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3[þaþ]F187[þxþ]1[þaþ]F167[þxþ]420[þaþ]F168[þxþ]660[þaþ]F169[þxþ]5[þaþ]F170[þxþ]5[þaþ]F156[þxþ]0[þaþ]F157[þxþ]573[þaþ]F158[þxþ]0[þaþ]U113[þxþ]Infinity[þaþ]U1U80[þxþ]-1[þaþ]U19[þxþ]0[þaþ]F_1[þxþ]0.333333333333333[þaþ]F_2[þxþ]0.333333333333333[þaþ]F_3[þxþ]0.333333333333333[þaþ]F_4[þxþ]0.146379044684129[þaþ]F_5[þxþ]0.0616332819722651[þaþ]F135[þxþ]d6c3bec016f2432c90ec611344774fb0[þaþ]U1U81[þxþ]Y[þaþ]F192[þxþ]Y[þaþ]þ&gt;21U70[þxþ]TextStyle1[þaþ]þ&gt;21U62[þxþ]Y[þaþ]F190[þxþ]N[þaþ]þ&gt;21U69[þxþ]N[þaþ]F_0[þxþ]0.177347930029178[þaþ]F166[þxþ]N[þaþ]F149[þxþ]InvertedTextStyle1[þaþ]þ&gt;21F148[þxþ]Topic[þaþ]F185[þxþ]251,326141357422[þaþ]F186[þxþ]637,086791992188[þaþ]U1U79[þxþ]0[þaþ]F184[þxþ]N[þaþ]U1U78[þxþ]50[þaþ]U110[þxþ]0[þaþ]U112[þxþ]Infinity[þaþ]F84[þxþ]N[þaþ]F196[þxþ]L[þaþ]F195[þxþ]D[þaþ]F189[þxþ]N[þaþ]þ&gt;21F197[þxþ]Y[þaþ]þ&gt;21F198[þxþ]N[þaþ]F-3[þxþ]Template2[þaþ]F124[þxþ]29[þaþ]F_6[þxþ]0.0308166409861327[þaþ]F209[þxþ]46.63447[þaþ]F210[þxþ]253.1853[þaþ]OL[þxþ]1[þaþ]F222[þxþ]N[þaþ]F236[þxþ]AGENDA[þaþ]U114[þxþ]1[þaþ]þ&gt;21U84[þxþ]Y[þaþ]þ&gt;21U83[þxþ]100[þaþ]þ&gt;21U82[þxþ]100[þaþ]F145[þxþ]0.219617480296567[þaþ]þ&gt;25F263[þxþ]0[þaþ]þ&gt;25U601[þxþ]Template_banknotes.png[þaþ]þ&gt;25U602[þxþ]Template_cronografo.png[þaþ]þ&gt;25U603[þxþ]Template_diamond.png[þaþ]þ&gt;22F263[þxþ]7[þaþ]þ&gt;22U12[þxþ]S[þaþ]þ&gt;22U19[þxþ]T[þaþ]þ&gt;22U10[þxþ]0[þaþ]þ&gt;22U9[þxþ]0[þaþ]þ&gt;22U3[þxþ]1[þaþ]þ&gt;22U4[þxþ]0.242327403450637[þaþ]þ&gt;22U21[þxþ]&gt;22[þaþ]þ&gt;22U22[þxþ]þNone[þaþ]þ&gt;22U68[þxþ]Y[þaþ]þ&gt;22U70[þxþ]TextStyle1[þaþ]þ&gt;22U73[þxþ]DataLabel[þaþ]þ&gt;22U71[þxþ]InvertedTextStyle1[þaþ]þ&gt;22U62[þxþ]Y[þaþ]þ&gt;22F198[þxþ]N[þaþ]þ&gt;22F173[þxþ]N[þaþ]þ&gt;22F179[þxþ]C[þaþ]þ&gt;22F176[þxþ]0[þaþ]þ&gt;22U26[þxþ]Text Shape 1[þaþ]þ&gt;22U47[þxþ]Notes[þaþ]þ&gt;22U69[þxþ]N[þaþ]F259[þxþ]1[þaþ]F258[þxþ]38,29606[þaþ]F240[þxþ]TextStyle1[þaþ]þ&gt;22U82[þxþ]164.934097290039[þaþ]þ&gt;22U83[þxþ]133.114166259766[þaþ]þ&gt;22U2[þxþ]0[þaþ]þ&gt;22U5[þxþ]0.6[þaþ]þ&gt;22U1[þxþ]0[þaþ]þ&gt;22U6[þxþ]0[þaþ]þ&gt;21U1[þxþ]0[þaþ]þ&gt;21U6[þxþ]0[þaþ]þ&gt;22VA[þxþ]Y[þaþ]F_7[þxþ]0.0585516178736518[þaþ]F_8[þxþ]0.0585516178736518[þaþ]F_9[þxþ]0.0585516178736518[þaþ]F286[þxþ]Classic Color Palette[þaþ]F211[þxþ]N[þaþ]F279[þxþ]39.52291[þaþ]þ&gt;23U12[þxþ]S[þaþ]þ&gt;23U19[þxþ]T[þaþ]þ&gt;23U10[þxþ]0[þaþ]þ&gt;23U9[þxþ]0[þaþ]þ&gt;23U3[þxþ]1[þaþ]þ&gt;23U4[þxþ]0.239472163544422[þaþ]þ&gt;23U21[þxþ]&gt;23[þaþ]þ&gt;23U22[þxþ]þNone[þaþ]þ&gt;23U68[þxþ]Y[þaþ]þ&gt;23F173[þxþ]N[þaþ]þ&gt;23F179[þxþ]C[þaþ]þ&gt;23F176[þxþ]0[þaþ]þ&gt;23U26[þxþ]Text Shape 2[þaþ]þ&gt;23U47[þxþ]Title[þaþ]þ&gt;23U69[þxþ]N[þaþ]þ&gt;23F263[þxþ]0[þaþ]þ&gt;23U5[þxþ]0[þaþ]þ&gt;25U12[þxþ]S[þaþ]þ&gt;25U10[þxþ]0[þaþ]þ&gt;25U9[þxþ]0[þaþ]þ&gt;25U3[þxþ]1[þaþ]þ&gt;25U4[þxþ]0.239472163544422[þaþ]þ&gt;25U22[þxþ]þNone[þaþ]þ&gt;25U68[þxþ]Y[þaþ]þ&gt;25F173[þxþ]N[þaþ]þ&gt;25F179[þxþ]C[þaþ]þ&gt;25F176[þxþ]0[þaþ]þ&gt;25U26[þxþ]Picture Shape 1[þaþ]þ&gt;25U47[þxþ]Image[þaþ]þ&gt;25U69[þxþ]N[þaþ]þ&gt;25U19[þxþ]P[þaþ]þ&gt;23U82[þxþ]100[þaþ]þ&gt;23U83[þxþ]100[þaþ]þ&gt;23FT[þxþ]V[þaþ]þ&gt;25U82[þxþ]100[þaþ]þ&gt;25U83[þxþ]100[þaþ]þ&gt;25FT[þxþ]V[þaþ]F289[þxþ]0.113718062639236[þaþ]þ&gt;23U2[þxþ]0[þaþ]þ&gt;25U5[þxþ]2[þaþ]þ&gt;25U2[þxþ]0[þaþ]F302[þxþ]0_Professional[þaþ]F300[þxþ]08_Processes[þaþ]F301[þxþ]01_Standard[þaþ]þ&gt;23F303[þxþ]117[þaþ]þ&gt;22F303[þxþ]120[þaþ]þ&gt;21F303[þxþ]126[þaþ]þ&gt;25F303[þxþ]115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A4666CE8-F128-D451-4FCF-9E18EDEB198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....þPlaceholderþþ^þ2þ1þSub Item 1þPlaceholderþLorem ipsum dolor sit amet, consectetur adipisci elit....þPlaceholderþþ^þ3þ1þSub Item 1þPlaceholderþLorem ipsum dolor sit amet, consectetur adipisci elit....þPlaceholderþ" hidden="1" title="RowþSubRowþSubRowDþ&gt;21þ&gt;22þ&gt;23þþ^þNþNþSþSþSþSþ">
              <a:extLst>
                <a:ext uri="{FF2B5EF4-FFF2-40B4-BE49-F238E27FC236}">
                  <a16:creationId xmlns:a16="http://schemas.microsoft.com/office/drawing/2014/main" id="{BE79545E-F53F-BB93-BDC8-7C11128C33F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B02E57A6-E6EE-BA69-39F2-38883398B26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8" name="þ&gt;25" hidden="1" title="S">
              <a:extLst>
                <a:ext uri="{FF2B5EF4-FFF2-40B4-BE49-F238E27FC236}">
                  <a16:creationId xmlns:a16="http://schemas.microsoft.com/office/drawing/2014/main" id="{57CC7D1F-3981-C62E-6F49-BB16B0AB5F5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-25" hidden="1">
              <a:extLst>
                <a:ext uri="{FF2B5EF4-FFF2-40B4-BE49-F238E27FC236}">
                  <a16:creationId xmlns:a16="http://schemas.microsoft.com/office/drawing/2014/main" id="{B91F86F1-30AC-6098-9447-7CA3A6C76A8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&gt;23" hidden="1" title="S">
              <a:extLst>
                <a:ext uri="{FF2B5EF4-FFF2-40B4-BE49-F238E27FC236}">
                  <a16:creationId xmlns:a16="http://schemas.microsoft.com/office/drawing/2014/main" id="{CF48DE25-34DE-E9BE-4AF4-4ACB2C5BC41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0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-23" hidden="1">
              <a:extLst>
                <a:ext uri="{FF2B5EF4-FFF2-40B4-BE49-F238E27FC236}">
                  <a16:creationId xmlns:a16="http://schemas.microsoft.com/office/drawing/2014/main" id="{F13385A7-048A-FF50-50C9-E2FFA43EC1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5494BB62-7317-0E5E-E3B7-6E23FC235E42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000000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2" hidden="1" title="S">
              <a:extLst>
                <a:ext uri="{FF2B5EF4-FFF2-40B4-BE49-F238E27FC236}">
                  <a16:creationId xmlns:a16="http://schemas.microsoft.com/office/drawing/2014/main" id="{E2B73258-AF33-A4AB-6BF8-49791560FDB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1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2" hidden="1">
              <a:extLst>
                <a:ext uri="{FF2B5EF4-FFF2-40B4-BE49-F238E27FC236}">
                  <a16:creationId xmlns:a16="http://schemas.microsoft.com/office/drawing/2014/main" id="{8CDB53EA-0B1F-012B-FB24-9AAF5E58C46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1E72BCD3-69EF-E614-733D-D792EE4835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36878"/>
                <a:gd name="adj2" fmla="val 50000"/>
              </a:avLst>
            </a:prstGeom>
            <a:solidFill>
              <a:schemeClr val="bg1">
                <a:lumMod val="100000"/>
              </a:schemeClr>
            </a:solidFill>
            <a:ln w="25400" cmpd="sng">
              <a:solidFill>
                <a:schemeClr val="tx2"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CE9C12F9-5C76-F02B-7B42-B15B44DE32F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16009CD1-D922-3ADD-F72D-6814261E162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2F477D2A-8AAC-1078-DFF2-E44E9316050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>
                <a:buSzPct val="100000"/>
              </a:pPr>
              <a:endParaRPr lang="it-IT" b="1">
                <a:solidFill>
                  <a:srgbClr val="790E1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1" hidden="1" title="S">
              <a:extLst>
                <a:ext uri="{FF2B5EF4-FFF2-40B4-BE49-F238E27FC236}">
                  <a16:creationId xmlns:a16="http://schemas.microsoft.com/office/drawing/2014/main" id="{23A0FAF2-0E62-F70A-6F0C-F0E2EEE995D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0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1" hidden="1">
              <a:extLst>
                <a:ext uri="{FF2B5EF4-FFF2-40B4-BE49-F238E27FC236}">
                  <a16:creationId xmlns:a16="http://schemas.microsoft.com/office/drawing/2014/main" id="{50850DD7-9F8A-328A-8AAF-85A3AF8982B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91F9E078-036C-5D88-1F7C-B2F54AC04EF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94CE8D83-05CF-0473-B1F8-8CBE931778F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03E14518-4431-638C-DA1E-412CEAEE558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11D126D2-D794-43FA-842A-424DD6194EA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D117480B-BDC7-AD77-2FED-24FBE2CE72F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7EEACBD1-B325-206F-59A4-841F69B0CB2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330844B9-FF26-1DD4-128A-D37FA4B9971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&gt;21L" hidden="1" title="S">
              <a:extLst>
                <a:ext uri="{FF2B5EF4-FFF2-40B4-BE49-F238E27FC236}">
                  <a16:creationId xmlns:a16="http://schemas.microsoft.com/office/drawing/2014/main" id="{D3E6D8F1-61CA-8D33-C1D6-24FDBE6152C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6" name="þ&gt;21à" hidden="1" title="S">
              <a:extLst>
                <a:ext uri="{FF2B5EF4-FFF2-40B4-BE49-F238E27FC236}">
                  <a16:creationId xmlns:a16="http://schemas.microsoft.com/office/drawing/2014/main" id="{29DA6299-0081-4521-B615-D2D0520E438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2L" hidden="1" title="S">
              <a:extLst>
                <a:ext uri="{FF2B5EF4-FFF2-40B4-BE49-F238E27FC236}">
                  <a16:creationId xmlns:a16="http://schemas.microsoft.com/office/drawing/2014/main" id="{AD29E920-1A55-30AF-5DA7-D3FA1C13DA7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2à" hidden="1" title="S">
              <a:extLst>
                <a:ext uri="{FF2B5EF4-FFF2-40B4-BE49-F238E27FC236}">
                  <a16:creationId xmlns:a16="http://schemas.microsoft.com/office/drawing/2014/main" id="{FAFC6A47-09D1-1F58-BB37-16B196DD7C4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0756FA3D-1EEF-979F-C199-14D3BE7EF5F7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5" name="þ&gt;21#1|T" title="þ\#1_1|1||&gt;21|">
              <a:extLst>
                <a:ext uri="{FF2B5EF4-FFF2-40B4-BE49-F238E27FC236}">
                  <a16:creationId xmlns:a16="http://schemas.microsoft.com/office/drawing/2014/main" id="{44B4F59E-AD10-7F73-D5B1-933309EE510F}"/>
                </a:ext>
              </a:extLst>
            </p:cNvPr>
            <p:cNvSpPr>
              <a:spLocks/>
            </p:cNvSpPr>
            <p:nvPr/>
          </p:nvSpPr>
          <p:spPr>
            <a:xfrm>
              <a:off x="3752850" y="3786589"/>
              <a:ext cx="2425700" cy="142938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6" name="þ&gt;21#2|T" title="þ\#1_2|2||&gt;21|">
              <a:extLst>
                <a:ext uri="{FF2B5EF4-FFF2-40B4-BE49-F238E27FC236}">
                  <a16:creationId xmlns:a16="http://schemas.microsoft.com/office/drawing/2014/main" id="{339332B4-00B0-EB82-45CF-5A36698A13AF}"/>
                </a:ext>
              </a:extLst>
            </p:cNvPr>
            <p:cNvSpPr>
              <a:spLocks/>
            </p:cNvSpPr>
            <p:nvPr/>
          </p:nvSpPr>
          <p:spPr>
            <a:xfrm>
              <a:off x="6546850" y="3786589"/>
              <a:ext cx="2425700" cy="142938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7" name="þ&gt;21#3|T" title="þ\#1_3|3||&gt;21|">
              <a:extLst>
                <a:ext uri="{FF2B5EF4-FFF2-40B4-BE49-F238E27FC236}">
                  <a16:creationId xmlns:a16="http://schemas.microsoft.com/office/drawing/2014/main" id="{1E553AEA-D5EF-8FA3-35BD-DF5737444B38}"/>
                </a:ext>
              </a:extLst>
            </p:cNvPr>
            <p:cNvSpPr>
              <a:spLocks/>
            </p:cNvSpPr>
            <p:nvPr/>
          </p:nvSpPr>
          <p:spPr>
            <a:xfrm>
              <a:off x="9340850" y="3786589"/>
              <a:ext cx="2425700" cy="142938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8" name="þ&gt;22#1|T" title="þ\#1_1|1||&gt;22|">
              <a:extLst>
                <a:ext uri="{FF2B5EF4-FFF2-40B4-BE49-F238E27FC236}">
                  <a16:creationId xmlns:a16="http://schemas.microsoft.com/office/drawing/2014/main" id="{94AADCDA-5E21-B24D-D48C-1C2A1D817492}"/>
                </a:ext>
              </a:extLst>
            </p:cNvPr>
            <p:cNvSpPr>
              <a:spLocks/>
            </p:cNvSpPr>
            <p:nvPr/>
          </p:nvSpPr>
          <p:spPr>
            <a:xfrm>
              <a:off x="3752850" y="5215977"/>
              <a:ext cx="2425700" cy="1292574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399" name="þ&gt;22#2|T" title="þ\#1_2|2||&gt;22|">
              <a:extLst>
                <a:ext uri="{FF2B5EF4-FFF2-40B4-BE49-F238E27FC236}">
                  <a16:creationId xmlns:a16="http://schemas.microsoft.com/office/drawing/2014/main" id="{578D045C-011A-2C86-9E8D-4A4E8EC2E131}"/>
                </a:ext>
              </a:extLst>
            </p:cNvPr>
            <p:cNvSpPr>
              <a:spLocks/>
            </p:cNvSpPr>
            <p:nvPr/>
          </p:nvSpPr>
          <p:spPr>
            <a:xfrm>
              <a:off x="6546850" y="5215977"/>
              <a:ext cx="2425700" cy="1292574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00" name="þ&gt;22#3|T" title="þ\#1_3|3||&gt;22|">
              <a:extLst>
                <a:ext uri="{FF2B5EF4-FFF2-40B4-BE49-F238E27FC236}">
                  <a16:creationId xmlns:a16="http://schemas.microsoft.com/office/drawing/2014/main" id="{746E6892-B195-1651-3238-99F5AAB33AF0}"/>
                </a:ext>
              </a:extLst>
            </p:cNvPr>
            <p:cNvSpPr>
              <a:spLocks/>
            </p:cNvSpPr>
            <p:nvPr/>
          </p:nvSpPr>
          <p:spPr>
            <a:xfrm>
              <a:off x="9340850" y="5215977"/>
              <a:ext cx="2425700" cy="1292574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01" name="þ&gt;23#1|T" title="þ\#1_1|1||&gt;23|">
              <a:extLst>
                <a:ext uri="{FF2B5EF4-FFF2-40B4-BE49-F238E27FC236}">
                  <a16:creationId xmlns:a16="http://schemas.microsoft.com/office/drawing/2014/main" id="{FA84A7DE-5FAC-2BF3-60BB-3CC639BA40AF}"/>
                </a:ext>
              </a:extLst>
            </p:cNvPr>
            <p:cNvSpPr>
              <a:spLocks/>
            </p:cNvSpPr>
            <p:nvPr/>
          </p:nvSpPr>
          <p:spPr>
            <a:xfrm>
              <a:off x="3752850" y="1206500"/>
              <a:ext cx="2425700" cy="127734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2" name="þ&gt;23#2|T" title="þ\#1_2|2||&gt;23|">
              <a:extLst>
                <a:ext uri="{FF2B5EF4-FFF2-40B4-BE49-F238E27FC236}">
                  <a16:creationId xmlns:a16="http://schemas.microsoft.com/office/drawing/2014/main" id="{FE0CA5DB-D226-0604-F322-A97766A60163}"/>
                </a:ext>
              </a:extLst>
            </p:cNvPr>
            <p:cNvSpPr>
              <a:spLocks/>
            </p:cNvSpPr>
            <p:nvPr/>
          </p:nvSpPr>
          <p:spPr>
            <a:xfrm>
              <a:off x="6546850" y="1206500"/>
              <a:ext cx="2425700" cy="127734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3" name="þ&gt;23#3|T" title="þ\#1_3|3||&gt;23|">
              <a:extLst>
                <a:ext uri="{FF2B5EF4-FFF2-40B4-BE49-F238E27FC236}">
                  <a16:creationId xmlns:a16="http://schemas.microsoft.com/office/drawing/2014/main" id="{C9F7E9D0-EE7C-E89D-9937-CAC85B6B95B2}"/>
                </a:ext>
              </a:extLst>
            </p:cNvPr>
            <p:cNvSpPr>
              <a:spLocks/>
            </p:cNvSpPr>
            <p:nvPr/>
          </p:nvSpPr>
          <p:spPr>
            <a:xfrm>
              <a:off x="9340850" y="1206500"/>
              <a:ext cx="2425700" cy="127734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0" name="þ\#1_1" descr="Section # 1@0@0" hidden="1" title="1">
              <a:extLst>
                <a:ext uri="{FF2B5EF4-FFF2-40B4-BE49-F238E27FC236}">
                  <a16:creationId xmlns:a16="http://schemas.microsoft.com/office/drawing/2014/main" id="{453BA5BD-F322-2744-243D-95C3BA9668B5}"/>
                </a:ext>
              </a:extLst>
            </p:cNvPr>
            <p:cNvSpPr/>
            <p:nvPr/>
          </p:nvSpPr>
          <p:spPr>
            <a:xfrm>
              <a:off x="3752850" y="1206500"/>
              <a:ext cx="2425700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2" name="þ\#1_2" descr="Section # 1@0@0" hidden="1" title="1">
              <a:extLst>
                <a:ext uri="{FF2B5EF4-FFF2-40B4-BE49-F238E27FC236}">
                  <a16:creationId xmlns:a16="http://schemas.microsoft.com/office/drawing/2014/main" id="{939F47E6-0D3E-1D94-938B-B5901B4A4537}"/>
                </a:ext>
              </a:extLst>
            </p:cNvPr>
            <p:cNvSpPr/>
            <p:nvPr/>
          </p:nvSpPr>
          <p:spPr>
            <a:xfrm>
              <a:off x="6546850" y="1206500"/>
              <a:ext cx="2425700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1_3" descr="Section # 1@0@0" hidden="1" title="1">
              <a:extLst>
                <a:ext uri="{FF2B5EF4-FFF2-40B4-BE49-F238E27FC236}">
                  <a16:creationId xmlns:a16="http://schemas.microsoft.com/office/drawing/2014/main" id="{07A6DFDE-77C1-389E-56F2-D4902D6C6CD3}"/>
                </a:ext>
              </a:extLst>
            </p:cNvPr>
            <p:cNvSpPr/>
            <p:nvPr/>
          </p:nvSpPr>
          <p:spPr>
            <a:xfrm>
              <a:off x="9340850" y="1206500"/>
              <a:ext cx="2425700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05" name="þ&gt;25#1|P" title="þ\#1_1|1|||1|">
              <a:extLst>
                <a:ext uri="{FF2B5EF4-FFF2-40B4-BE49-F238E27FC236}">
                  <a16:creationId xmlns:a16="http://schemas.microsoft.com/office/drawing/2014/main" id="{9936675C-F72C-080A-85E2-7A397305FFAD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-44951" r="-44951"/>
            <a:stretch/>
          </p:blipFill>
          <p:spPr>
            <a:xfrm>
              <a:off x="3752850" y="2483845"/>
              <a:ext cx="2425700" cy="1277345"/>
            </a:xfrm>
            <a:prstGeom prst="rect">
              <a:avLst/>
            </a:prstGeom>
          </p:spPr>
        </p:pic>
        <p:pic>
          <p:nvPicPr>
            <p:cNvPr id="407" name="þ&gt;25#2|P" title="þ\#1_2|2|||1|">
              <a:extLst>
                <a:ext uri="{FF2B5EF4-FFF2-40B4-BE49-F238E27FC236}">
                  <a16:creationId xmlns:a16="http://schemas.microsoft.com/office/drawing/2014/main" id="{32043263-8371-6419-9438-9DA27D589D50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44951" r="-44951"/>
            <a:stretch/>
          </p:blipFill>
          <p:spPr>
            <a:xfrm>
              <a:off x="6546850" y="2483845"/>
              <a:ext cx="2425700" cy="1277345"/>
            </a:xfrm>
            <a:prstGeom prst="rect">
              <a:avLst/>
            </a:prstGeom>
          </p:spPr>
        </p:pic>
        <p:pic>
          <p:nvPicPr>
            <p:cNvPr id="409" name="þ&gt;25#3|P" title="þ\#1_3|3|||1|">
              <a:extLst>
                <a:ext uri="{FF2B5EF4-FFF2-40B4-BE49-F238E27FC236}">
                  <a16:creationId xmlns:a16="http://schemas.microsoft.com/office/drawing/2014/main" id="{B476F35D-97FC-CDDC-D4F5-766699D08EEE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44951" r="-44951"/>
            <a:stretch/>
          </p:blipFill>
          <p:spPr>
            <a:xfrm>
              <a:off x="9340850" y="2483845"/>
              <a:ext cx="2425700" cy="127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72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Processes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59" name="þK">
            <a:extLst>
              <a:ext uri="{FF2B5EF4-FFF2-40B4-BE49-F238E27FC236}">
                <a16:creationId xmlns:a16="http://schemas.microsoft.com/office/drawing/2014/main" id="{6E756863-82F5-E39B-45F9-841E5C1105EE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404" name="þH#9" descr="3 1" title="|9|">
              <a:extLst>
                <a:ext uri="{FF2B5EF4-FFF2-40B4-BE49-F238E27FC236}">
                  <a16:creationId xmlns:a16="http://schemas.microsoft.com/office/drawing/2014/main" id="{8449E055-E5E2-188A-4359-05A37E869B8C}"/>
                </a:ext>
              </a:extLst>
            </p:cNvPr>
            <p:cNvSpPr/>
            <p:nvPr/>
          </p:nvSpPr>
          <p:spPr>
            <a:xfrm>
              <a:off x="9334500" y="4940300"/>
              <a:ext cx="2438400" cy="14224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2" name="þH#8" descr="2 1" title="|8|">
              <a:extLst>
                <a:ext uri="{FF2B5EF4-FFF2-40B4-BE49-F238E27FC236}">
                  <a16:creationId xmlns:a16="http://schemas.microsoft.com/office/drawing/2014/main" id="{DA3E22F3-2D02-E0B6-5230-E1F3BED6A13B}"/>
                </a:ext>
              </a:extLst>
            </p:cNvPr>
            <p:cNvSpPr/>
            <p:nvPr/>
          </p:nvSpPr>
          <p:spPr>
            <a:xfrm>
              <a:off x="6540500" y="4940300"/>
              <a:ext cx="2438400" cy="14224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0" name="þH#7" descr="1 1" title="|7|">
              <a:extLst>
                <a:ext uri="{FF2B5EF4-FFF2-40B4-BE49-F238E27FC236}">
                  <a16:creationId xmlns:a16="http://schemas.microsoft.com/office/drawing/2014/main" id="{D6E2DDD1-7529-FA31-9727-8458B369415A}"/>
                </a:ext>
              </a:extLst>
            </p:cNvPr>
            <p:cNvSpPr/>
            <p:nvPr/>
          </p:nvSpPr>
          <p:spPr>
            <a:xfrm>
              <a:off x="3746500" y="4940300"/>
              <a:ext cx="2438400" cy="14224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H#6" descr="3 1" title="|6|">
              <a:extLst>
                <a:ext uri="{FF2B5EF4-FFF2-40B4-BE49-F238E27FC236}">
                  <a16:creationId xmlns:a16="http://schemas.microsoft.com/office/drawing/2014/main" id="{48BE0630-C444-F670-CC40-D10A2F7D51AA}"/>
                </a:ext>
              </a:extLst>
            </p:cNvPr>
            <p:cNvSpPr/>
            <p:nvPr/>
          </p:nvSpPr>
          <p:spPr>
            <a:xfrm>
              <a:off x="3746500" y="3162300"/>
              <a:ext cx="2438400" cy="14224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6" name="þH#5" descr="2 1" title="|5|">
              <a:extLst>
                <a:ext uri="{FF2B5EF4-FFF2-40B4-BE49-F238E27FC236}">
                  <a16:creationId xmlns:a16="http://schemas.microsoft.com/office/drawing/2014/main" id="{315E8254-E4D5-1065-3218-69D8ABED8A56}"/>
                </a:ext>
              </a:extLst>
            </p:cNvPr>
            <p:cNvSpPr/>
            <p:nvPr/>
          </p:nvSpPr>
          <p:spPr>
            <a:xfrm>
              <a:off x="6540500" y="3162300"/>
              <a:ext cx="2438400" cy="14224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4" name="þH#4" descr="1 1" title="|4|">
              <a:extLst>
                <a:ext uri="{FF2B5EF4-FFF2-40B4-BE49-F238E27FC236}">
                  <a16:creationId xmlns:a16="http://schemas.microsoft.com/office/drawing/2014/main" id="{1F21F72D-A33D-6287-E04F-3D8A3E01DADD}"/>
                </a:ext>
              </a:extLst>
            </p:cNvPr>
            <p:cNvSpPr/>
            <p:nvPr/>
          </p:nvSpPr>
          <p:spPr>
            <a:xfrm>
              <a:off x="9334500" y="3162300"/>
              <a:ext cx="2438400" cy="14224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3" descr="3 1" title="|3|">
              <a:extLst>
                <a:ext uri="{FF2B5EF4-FFF2-40B4-BE49-F238E27FC236}">
                  <a16:creationId xmlns:a16="http://schemas.microsoft.com/office/drawing/2014/main" id="{7444DC25-BAC5-00A4-3284-65031B799917}"/>
                </a:ext>
              </a:extLst>
            </p:cNvPr>
            <p:cNvSpPr/>
            <p:nvPr/>
          </p:nvSpPr>
          <p:spPr>
            <a:xfrm>
              <a:off x="9334500" y="1384300"/>
              <a:ext cx="2438400" cy="14224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0" name="þH#2" descr="2 1" title="|2|">
              <a:extLst>
                <a:ext uri="{FF2B5EF4-FFF2-40B4-BE49-F238E27FC236}">
                  <a16:creationId xmlns:a16="http://schemas.microsoft.com/office/drawing/2014/main" id="{809683E9-3F12-2243-9952-113430D5A86F}"/>
                </a:ext>
              </a:extLst>
            </p:cNvPr>
            <p:cNvSpPr/>
            <p:nvPr/>
          </p:nvSpPr>
          <p:spPr>
            <a:xfrm>
              <a:off x="6540500" y="1384300"/>
              <a:ext cx="2438400" cy="14224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8" name="þH#1" descr="1 1" title="|1|">
              <a:extLst>
                <a:ext uri="{FF2B5EF4-FFF2-40B4-BE49-F238E27FC236}">
                  <a16:creationId xmlns:a16="http://schemas.microsoft.com/office/drawing/2014/main" id="{403DEBC5-3124-946E-06D7-9316C7053C24}"/>
                </a:ext>
              </a:extLst>
            </p:cNvPr>
            <p:cNvSpPr/>
            <p:nvPr/>
          </p:nvSpPr>
          <p:spPr>
            <a:xfrm>
              <a:off x="3746500" y="1384300"/>
              <a:ext cx="2438400" cy="14224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58" name="þ&gt;H#8|RC" title="H">
              <a:extLst>
                <a:ext uri="{FF2B5EF4-FFF2-40B4-BE49-F238E27FC236}">
                  <a16:creationId xmlns:a16="http://schemas.microsoft.com/office/drawing/2014/main" id="{68CA4C37-C3F5-7068-6FD0-E0333932BC64}"/>
                </a:ext>
              </a:extLst>
            </p:cNvPr>
            <p:cNvSpPr/>
            <p:nvPr/>
          </p:nvSpPr>
          <p:spPr>
            <a:xfrm>
              <a:off x="8978900" y="5314569"/>
              <a:ext cx="355600" cy="59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57" name="þ&gt;H#7|RC" title="H">
              <a:extLst>
                <a:ext uri="{FF2B5EF4-FFF2-40B4-BE49-F238E27FC236}">
                  <a16:creationId xmlns:a16="http://schemas.microsoft.com/office/drawing/2014/main" id="{D3B25FE5-D4B3-CCBB-1DB7-A133AC8FC6EE}"/>
                </a:ext>
              </a:extLst>
            </p:cNvPr>
            <p:cNvSpPr/>
            <p:nvPr/>
          </p:nvSpPr>
          <p:spPr>
            <a:xfrm>
              <a:off x="6184900" y="5314569"/>
              <a:ext cx="355600" cy="59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56" name="þ&gt;H#6|RC" title="V">
              <a:extLst>
                <a:ext uri="{FF2B5EF4-FFF2-40B4-BE49-F238E27FC236}">
                  <a16:creationId xmlns:a16="http://schemas.microsoft.com/office/drawing/2014/main" id="{CE8BBAD9-5293-5BBF-767F-5E796EDC327B}"/>
                </a:ext>
              </a:extLst>
            </p:cNvPr>
            <p:cNvSpPr/>
            <p:nvPr/>
          </p:nvSpPr>
          <p:spPr>
            <a:xfrm>
              <a:off x="4733218" y="4584700"/>
              <a:ext cx="596900" cy="355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55" name="þ&gt;H#5|RC" title="H">
              <a:extLst>
                <a:ext uri="{FF2B5EF4-FFF2-40B4-BE49-F238E27FC236}">
                  <a16:creationId xmlns:a16="http://schemas.microsoft.com/office/drawing/2014/main" id="{5E4230CC-029A-0D3D-98DF-26C994992D99}"/>
                </a:ext>
              </a:extLst>
            </p:cNvPr>
            <p:cNvSpPr/>
            <p:nvPr/>
          </p:nvSpPr>
          <p:spPr>
            <a:xfrm>
              <a:off x="6184900" y="3536569"/>
              <a:ext cx="355600" cy="5969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54" name="þ&gt;H#4|RC" title="H">
              <a:extLst>
                <a:ext uri="{FF2B5EF4-FFF2-40B4-BE49-F238E27FC236}">
                  <a16:creationId xmlns:a16="http://schemas.microsoft.com/office/drawing/2014/main" id="{CFAE2D5D-086A-44FD-53A7-BCD90FC773D6}"/>
                </a:ext>
              </a:extLst>
            </p:cNvPr>
            <p:cNvSpPr/>
            <p:nvPr/>
          </p:nvSpPr>
          <p:spPr>
            <a:xfrm>
              <a:off x="8978900" y="3536569"/>
              <a:ext cx="355600" cy="5969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53" name="þ&gt;H#3|RC" title="V">
              <a:extLst>
                <a:ext uri="{FF2B5EF4-FFF2-40B4-BE49-F238E27FC236}">
                  <a16:creationId xmlns:a16="http://schemas.microsoft.com/office/drawing/2014/main" id="{74EE3682-F906-A24F-F189-7A3B6ADA074B}"/>
                </a:ext>
              </a:extLst>
            </p:cNvPr>
            <p:cNvSpPr/>
            <p:nvPr/>
          </p:nvSpPr>
          <p:spPr>
            <a:xfrm>
              <a:off x="10321218" y="2806700"/>
              <a:ext cx="596900" cy="355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52" name="þ&gt;H#2|RC" title="H">
              <a:extLst>
                <a:ext uri="{FF2B5EF4-FFF2-40B4-BE49-F238E27FC236}">
                  <a16:creationId xmlns:a16="http://schemas.microsoft.com/office/drawing/2014/main" id="{EF049082-1169-374F-A420-30801B193021}"/>
                </a:ext>
              </a:extLst>
            </p:cNvPr>
            <p:cNvSpPr/>
            <p:nvPr/>
          </p:nvSpPr>
          <p:spPr>
            <a:xfrm>
              <a:off x="8978900" y="1758568"/>
              <a:ext cx="355600" cy="59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51" name="þ&gt;H#1|RC" title="H">
              <a:extLst>
                <a:ext uri="{FF2B5EF4-FFF2-40B4-BE49-F238E27FC236}">
                  <a16:creationId xmlns:a16="http://schemas.microsoft.com/office/drawing/2014/main" id="{27EB0BCF-4846-0C96-88FE-ACC9AF85BE3F}"/>
                </a:ext>
              </a:extLst>
            </p:cNvPr>
            <p:cNvSpPr/>
            <p:nvPr/>
          </p:nvSpPr>
          <p:spPr>
            <a:xfrm>
              <a:off x="6184900" y="1758568"/>
              <a:ext cx="355600" cy="59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40C20107-4D4A-CAB9-B339-D8154827B527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O" descr="80#43.69228" hidden="1" title="1.830987">
              <a:extLst>
                <a:ext uri="{FF2B5EF4-FFF2-40B4-BE49-F238E27FC236}">
                  <a16:creationId xmlns:a16="http://schemas.microsoft.com/office/drawing/2014/main" id="{6ABEDC8C-E064-875F-480F-F5D19DDA17EC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E24C6C1A-B670-823C-E819-4AFAA6B8CFD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A1212903-6341-BBD3-A020-356B290B393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C1A1FFE3-F424-4FBB-5048-7F495818226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311F09D0-05D5-B55B-92CF-206B61CC270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FD9E12D6-F3D4-C074-AB88-E63B43B070F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6A4A7E9C-2BB7-76C3-8336-BFA9DB691E7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978E6367-BFE5-B038-8F6C-9792360BBEA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10A37C97-5581-A7EC-4582-8B9D0CE05B2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9E2D2BA8-7593-3BF8-E402-A1B5FBB103D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AF455DB7-BB70-C6A1-574B-D37509B6757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E61F28B8-B4C0-ABB1-4BC5-341F89672BB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33A102DD-D47F-93B8-B30C-158B7E192DE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263DEEBE-4574-8207-9D03-B9CAA71672F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086EF6CA-C6CF-2385-F3AF-C53422D20D7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8712D8F8-04B8-80BA-5CF9-6A3086F1876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BBA04BA5-E46E-F96F-4052-2F4A4DD420A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C1F8C638-D6D7-CA60-B9CB-D59CF2905D7F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50E5C279-40D4-5586-1E83-17DB9D9DF53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DFC60890-57BF-ADBC-64CA-3964B874067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90DD7B60-067D-93FD-0292-4C65ED702C0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EB71F9F8-7E2F-0686-53D2-1432C9B944B0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29AEB62A-35C4-B641-F923-F626A2C17994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1[þaþ]F83[þxþ]N[þaþ]F142[þxþ]Y[þaþ]KB[þxþ]N[þaþ]F144[þxþ]N[þaþ]F82[þxþ]þPresentation[þaþ]F155[þxþ]N[þaþ]U1U75[þxþ]X[þaþ]U1U68[þxþ]Y[þaþ]U12[þxþ]1[þaþ]U11[þxþ]1[þaþ]U10[þxþ]V[þaþ]F141[þxþ]o1oþ[þaþ]F116[þxþ]1[þaþ]U15[þxþ]þ&gt;22þ&gt;21þ&gt;25þ&gt;23[þaþ]þ&gt;25U604[þxþ]Template_Xpeople.png[þaþ]MF52[þxþ]None[þaþ]D_I[þxþ]SubRowD[þaþ]þ&gt;22FT[þxþ]V[þaþ]þ&gt;21FT[þxþ]V[þaþ]þ&gt;21U12[þxþ]S[þaþ]þ&gt;21U19[þxþ]T[þaþ]þ&gt;21U21[þxþ]&gt;21[þaþ]þ&gt;21U22[þxþ]þNone[þaþ]þ&gt;21U68[þxþ]Y[þaþ]þ&gt;21U4[þxþ]0.21999669883506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3[þaþ]F187[þxþ]3[þaþ]F167[þxþ]420[þaþ]F168[þxþ]660[þaþ]F169[þxþ]5[þaþ]F170[þxþ]5[þaþ]F156[þxþ]0[þaþ]F157[þxþ]0[þaþ]F158[þxþ]0[þaþ]U113[þxþ]Infinity[þaþ]U1U80[þxþ]-1[þaþ]U19[þxþ]0[þaþ]F_1[þxþ]0.225501885591751[þaþ]F_2[þxþ]0.225501885591751[þaþ]F_3[þxþ]0.225501885591751[þaþ]F_4[þxþ]0.0990262517621705[þaþ]F_5[þxþ]0.0407154251982147[þaþ]F135[þxþ]57d21b5df31a4610b98417fdfafbce66[þaþ]U1U81[þxþ]Y[þaþ]F192[þxþ]Y[þaþ]þ&gt;21U70[þxþ]TextStyle1[þaþ]þ&gt;21U62[þxþ]Y[þaþ]F190[þxþ]N[þaþ]þ&gt;21U69[þxþ]N[þaþ]F_0[þxþ]0.177347930029178[þaþ]F166[þxþ]N[þaþ]F149[þxþ]InvertedTextStyle1[þaþ]þ&gt;21F148[þxþ]Topic[þaþ]F185[þxþ]449,201965332031[þaþ]F186[þxþ]637,086547851563[þaþ]U1U79[þxþ]0[þaþ]F184[þxþ]N[þaþ]U1U78[þxþ]50[þaþ]U110[þxþ]0[þaþ]U112[þxþ]NaN[þaþ]F84[þxþ]N[þaþ]F196[þxþ]L[þaþ]F195[þxþ]D[þaþ]F189[þxþ]N[þaþ]þ&gt;21F197[þxþ]Y[þaþ]þ&gt;21F198[þxþ]N[þaþ]F-3[þxþ]Template3[þaþ]F124[þxþ]28,83244[þaþ]F_6[þxþ]0.0407154251982147[þaþ]F209[þxþ]83.27814[þaþ]F210[þxþ]141.7798[þaþ]þ&gt;25U605[þxþ]Template_tree.png[þaþ]OL[þxþ]1[þaþ]F222[þxþ]N[þaþ]F236[þxþ]AGENDA[þaþ]U114[þxþ]1[þaþ]þ&gt;21U84[þxþ]Y[þaþ]þ&gt;21U83[þxþ]100[þaþ]þ&gt;21U82[þxþ]100[þaþ]F145[þxþ]0.219617480296567[þaþ]þ&gt;25F263[þxþ]0[þaþ]þ&gt;25U601[þxþ]Template_balance.png[þaþ]þ&gt;25U602[þxþ]Template_chat.png[þaþ]þ&gt;25U603[þxþ]Template_banknotes.png[þaþ]þ&gt;22F263[þxþ]7[þaþ]þ&gt;22U12[þxþ]S[þaþ]þ&gt;22U19[þxþ]T[þaþ]þ&gt;22U10[þxþ]0[þaþ]þ&gt;22U9[þxþ]0[þaþ]þ&gt;22U3[þxþ]1[þaþ]þ&gt;22U4[þxþ]0.330053327454359[þaþ]þ&gt;22U21[þxþ]&gt;22[þaþ]þ&gt;22U22[þxþ]þNone[þaþ]þ&gt;22U68[þxþ]Y[þaþ]þ&gt;22U70[þxþ]TextStyle1[þaþ]þ&gt;22U73[þxþ]DataLabel[þaþ]þ&gt;22U71[þxþ]InvertedTextStyle1[þaþ]þ&gt;22U62[þxþ]Y[þaþ]þ&gt;22F198[þxþ]N[þaþ]þ&gt;22F173[þxþ]N[þaþ]þ&gt;22F179[þxþ]C[þaþ]þ&gt;22F176[þxþ]0[þaþ]þ&gt;22U26[þxþ]Text Shape 1[þaþ]þ&gt;22U47[þxþ]Notes[þaþ]þ&gt;22U69[þxþ]N[þaþ]F259[þxþ]1[þaþ]F258[þxþ]47,22039[þaþ]F240[þxþ]TextStyle1[þaþ]þ&gt;22U82[þxþ]164.934097290039[þaþ]þ&gt;22U83[þxþ]133.114166259766[þaþ]þ&gt;22U2[þxþ]0[þaþ]þ&gt;22U5[þxþ]0.9[þaþ]þ&gt;22U1[þxþ]0[þaþ]þ&gt;22U6[þxþ]0[þaþ]þ&gt;21U1[þxþ]0[þaþ]þ&gt;21U6[þxþ]0[þaþ]þ&gt;25U606[þxþ]Template_Stampante.png[þaþ]þ&gt;25U607[þxþ]Template_Xpeoplechat.png[þaþ]þ&gt;25U608[þxþ]Template_Xpetrol.png[þaþ]þ&gt;25U609[þxþ]Template_Xpyramid.png[þaþ]þ&gt;22VA[þxþ]Y[þaþ]F_7[þxþ]0.0476790803553824[þaþ]F_8[þxþ]0.0476790803553824[þaþ]F_9[þxþ]0.0476790803553824[þaþ]F286[þxþ]Classic Color Palette[þaþ]F211[þxþ]N[þaþ]F279[þxþ]39.52291[þaþ]þ&gt;23U12[þxþ]S[þaþ]þ&gt;23U19[þxþ]T[þaþ]þ&gt;23U10[þxþ]0[þaþ]þ&gt;23U9[þxþ]0[þaþ]þ&gt;23U3[þxþ]1[þaþ]þ&gt;23U4[þxþ]0.196595649885994[þaþ]þ&gt;23U21[þxþ]&gt;23[þaþ]þ&gt;23U22[þxþ]þNone[þaþ]þ&gt;23U68[þxþ]Y[þaþ]þ&gt;23F173[þxþ]N[þaþ]þ&gt;23F179[þxþ]C[þaþ]þ&gt;23F176[þxþ]0[þaþ]þ&gt;23U26[þxþ]Text Shape 2[þaþ]þ&gt;23U47[þxþ]Title[þaþ]þ&gt;23U69[þxþ]N[þaþ]þ&gt;23F263[þxþ]0[þaþ]þ&gt;23U5[þxþ]0[þaþ]þ&gt;25U12[þxþ]S[þaþ]þ&gt;25U10[þxþ]0[þaþ]þ&gt;25U9[þxþ]0[þaþ]þ&gt;25U3[þxþ]1[þaþ]þ&gt;25U4[þxþ]0.196595649885994[þaþ]þ&gt;25U22[þxþ]þNone[þaþ]þ&gt;25U68[þxþ]Y[þaþ]þ&gt;25F173[þxþ]N[þaþ]þ&gt;25F179[þxþ]C[þaþ]þ&gt;25F176[þxþ]0[þaþ]þ&gt;25U26[þxþ]Picture Shape 1[þaþ]þ&gt;25U47[þxþ]Image[þaþ]þ&gt;25U69[þxþ]N[þaþ]þ&gt;25U19[þxþ]P[þaþ]þ&gt;23U82[þxþ]100[þaþ]þ&gt;23U83[þxþ]100[þaþ]þ&gt;23FT[þxþ]V[þaþ]þ&gt;25U82[þxþ]100[þaþ]þ&gt;25U83[þxþ]100[þaþ]þ&gt;25FT[þxþ]V[þaþ]F289[þxþ]0.47294607758522[þaþ]þ&gt;23U2[þxþ]0[þaþ]þ&gt;25U5[þxþ]3[þaþ]þ&gt;25U2[þxþ]3[þaþ]F302[þxþ]0_Professional[þaþ]F300[þxþ]08_Processes[þaþ]F301[þxþ]01_Standard[þaþ]þ&gt;23F303[þxþ]128[þaþ]þ&gt;22F303[þxþ]131[þaþ]þ&gt;21F303[þxþ]137[þaþ]þ&gt;25F303[þxþ]126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E3ACAF80-1C5C-D07F-C960-148AB3DEE6A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....þPlaceholderþþ^þ2þ1þSub Item 1þPlaceholderþLorem ipsum dolor sit amet, consectetur adipisci elit....þPlaceholderþþ^þ3þ1þSub Item 1þPlaceholderþLorem ipsum dolor sit amet, consectetur adipisci elit....þPlaceholderþþ^þ4þ1þSub Item 1þPlaceholderþLorem ipsum dolor sit amet, consectetur adipisci elit....þPlaceholderþþ^þ5þ1þSub Item 1þPlaceholderþLorem ipsum dolor sit amet, consectetur adipisci elit....þPlaceholderþþ^þ6þ1þSub Item 1þPlaceholderþLorem ipsum dolor sit amet, consectetur adipisci elit....þPlaceholderþþ^þ7þ1þSub Item 1þPlaceholderþLorem ipsum dolor sit amet, consectetur adipisci elit....þPlaceholderþþ^þ8þ1þSub Item 1þPlaceholderþLorem ipsum dolor sit amet, consectetur adipisci elit....þPlaceholderþþ^þ9þ1þSub Item 1þPlaceholderþLorem ipsum dolor sit amet, consectetur adipisci elit....þPlaceholderþ" hidden="1" title="RowþSubRowþSubRowDþ&gt;21þ&gt;22þ&gt;23þþ^þNþNþSþSþSþSþ">
              <a:extLst>
                <a:ext uri="{FF2B5EF4-FFF2-40B4-BE49-F238E27FC236}">
                  <a16:creationId xmlns:a16="http://schemas.microsoft.com/office/drawing/2014/main" id="{0CADCE91-A6C9-2EF2-3486-F378C3A0142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A3932522-3E84-25BD-0EC0-EED0426C485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8" name="þ&gt;25" hidden="1" title="S">
              <a:extLst>
                <a:ext uri="{FF2B5EF4-FFF2-40B4-BE49-F238E27FC236}">
                  <a16:creationId xmlns:a16="http://schemas.microsoft.com/office/drawing/2014/main" id="{66ABE223-CCD8-23BD-366C-5A0709CA3F1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-25" hidden="1">
              <a:extLst>
                <a:ext uri="{FF2B5EF4-FFF2-40B4-BE49-F238E27FC236}">
                  <a16:creationId xmlns:a16="http://schemas.microsoft.com/office/drawing/2014/main" id="{F4D28707-2911-429E-ECC1-6435DFA7A42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&gt;23" hidden="1" title="S">
              <a:extLst>
                <a:ext uri="{FF2B5EF4-FFF2-40B4-BE49-F238E27FC236}">
                  <a16:creationId xmlns:a16="http://schemas.microsoft.com/office/drawing/2014/main" id="{D63BD96B-CB7E-ED16-EC77-8DFFC02A61F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0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-23" hidden="1">
              <a:extLst>
                <a:ext uri="{FF2B5EF4-FFF2-40B4-BE49-F238E27FC236}">
                  <a16:creationId xmlns:a16="http://schemas.microsoft.com/office/drawing/2014/main" id="{CB9269D0-77D7-2288-E72A-FAE1CF166CA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52259D03-7B4D-3F02-510F-3DBA0FA1DD9E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000000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2" hidden="1" title="S">
              <a:extLst>
                <a:ext uri="{FF2B5EF4-FFF2-40B4-BE49-F238E27FC236}">
                  <a16:creationId xmlns:a16="http://schemas.microsoft.com/office/drawing/2014/main" id="{702820FB-DC5E-31A9-0F3C-3A581C070F4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1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2" hidden="1">
              <a:extLst>
                <a:ext uri="{FF2B5EF4-FFF2-40B4-BE49-F238E27FC236}">
                  <a16:creationId xmlns:a16="http://schemas.microsoft.com/office/drawing/2014/main" id="{6BE5471B-0824-8F0B-5F13-6DD4E2EE05F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E6319857-3EFF-50FD-C8B5-FE27B0A72C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B5567E84-4F14-F952-7C61-31FEA315F26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B86C213C-F852-DF6A-1AF3-9368165065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6F36F671-2B81-F8AC-6AA1-FDFF3AC6060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>
                <a:buSzPct val="100000"/>
              </a:pPr>
              <a:endParaRPr lang="it-IT" b="1">
                <a:solidFill>
                  <a:srgbClr val="790E1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1" hidden="1" title="S">
              <a:extLst>
                <a:ext uri="{FF2B5EF4-FFF2-40B4-BE49-F238E27FC236}">
                  <a16:creationId xmlns:a16="http://schemas.microsoft.com/office/drawing/2014/main" id="{0CA8FC0D-A4FF-8E5D-FFDE-0B72C2346C1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0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1" hidden="1">
              <a:extLst>
                <a:ext uri="{FF2B5EF4-FFF2-40B4-BE49-F238E27FC236}">
                  <a16:creationId xmlns:a16="http://schemas.microsoft.com/office/drawing/2014/main" id="{28C1392E-807D-4A49-E59D-0C92BC43DEB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042CF6E8-B86F-C9FC-0B45-E8AA4371FA0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357A5F30-F38C-F41A-D71C-4AE9DD0B339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51F24F9A-A54F-17AC-EFBC-649AE18C739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3EA22A3D-79F8-8775-C1E3-C0193C5FD73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5BF1B88D-A1A9-A72B-238A-B0C0192D91D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BB310E44-74CF-86C3-1E56-4962967F5F2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5E72D94A-4829-FD50-15AD-2B51CE55119B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&gt;21L" hidden="1" title="S">
              <a:extLst>
                <a:ext uri="{FF2B5EF4-FFF2-40B4-BE49-F238E27FC236}">
                  <a16:creationId xmlns:a16="http://schemas.microsoft.com/office/drawing/2014/main" id="{33B98653-F799-ECBF-BACB-CE5BF1DD973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6" name="þ&gt;21à" hidden="1" title="S">
              <a:extLst>
                <a:ext uri="{FF2B5EF4-FFF2-40B4-BE49-F238E27FC236}">
                  <a16:creationId xmlns:a16="http://schemas.microsoft.com/office/drawing/2014/main" id="{CE3F1E3F-3714-8E39-7FF7-51B358669C4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2L" hidden="1" title="S">
              <a:extLst>
                <a:ext uri="{FF2B5EF4-FFF2-40B4-BE49-F238E27FC236}">
                  <a16:creationId xmlns:a16="http://schemas.microsoft.com/office/drawing/2014/main" id="{546B6D26-7673-A897-5398-513F949B1C7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2à" hidden="1" title="S">
              <a:extLst>
                <a:ext uri="{FF2B5EF4-FFF2-40B4-BE49-F238E27FC236}">
                  <a16:creationId xmlns:a16="http://schemas.microsoft.com/office/drawing/2014/main" id="{4BCA2ED5-16C5-2F50-818D-3432C12E76F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3B86CB9F-9A97-EAB0-6DDA-AAE96B7DFD45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6" name="þ&gt;21#1|T" title="þ\#1_1|1||&gt;21|">
              <a:extLst>
                <a:ext uri="{FF2B5EF4-FFF2-40B4-BE49-F238E27FC236}">
                  <a16:creationId xmlns:a16="http://schemas.microsoft.com/office/drawing/2014/main" id="{BA31A049-D825-84D6-FBDF-0BB66433A90B}"/>
                </a:ext>
              </a:extLst>
            </p:cNvPr>
            <p:cNvSpPr>
              <a:spLocks/>
            </p:cNvSpPr>
            <p:nvPr/>
          </p:nvSpPr>
          <p:spPr>
            <a:xfrm>
              <a:off x="3746500" y="2019775"/>
              <a:ext cx="24384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7" name="þ&gt;21#2|T" title="þ\#1_2|2||&gt;21|">
              <a:extLst>
                <a:ext uri="{FF2B5EF4-FFF2-40B4-BE49-F238E27FC236}">
                  <a16:creationId xmlns:a16="http://schemas.microsoft.com/office/drawing/2014/main" id="{15879F4F-6527-FD6B-6BF0-FAACB592C31F}"/>
                </a:ext>
              </a:extLst>
            </p:cNvPr>
            <p:cNvSpPr>
              <a:spLocks/>
            </p:cNvSpPr>
            <p:nvPr/>
          </p:nvSpPr>
          <p:spPr>
            <a:xfrm>
              <a:off x="6540500" y="2019775"/>
              <a:ext cx="24384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8" name="þ&gt;21#3|T" title="þ\#1_3|3||&gt;21|">
              <a:extLst>
                <a:ext uri="{FF2B5EF4-FFF2-40B4-BE49-F238E27FC236}">
                  <a16:creationId xmlns:a16="http://schemas.microsoft.com/office/drawing/2014/main" id="{D9D10113-D2E0-0760-94CE-BFED98E19EC6}"/>
                </a:ext>
              </a:extLst>
            </p:cNvPr>
            <p:cNvSpPr>
              <a:spLocks/>
            </p:cNvSpPr>
            <p:nvPr/>
          </p:nvSpPr>
          <p:spPr>
            <a:xfrm>
              <a:off x="9334500" y="2019775"/>
              <a:ext cx="24384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9" name="þ&gt;21#4|T" title="þ\#1_4|4||&gt;21|">
              <a:extLst>
                <a:ext uri="{FF2B5EF4-FFF2-40B4-BE49-F238E27FC236}">
                  <a16:creationId xmlns:a16="http://schemas.microsoft.com/office/drawing/2014/main" id="{CCD6668E-E3C6-3EBE-4B16-6828541EFDEA}"/>
                </a:ext>
              </a:extLst>
            </p:cNvPr>
            <p:cNvSpPr>
              <a:spLocks/>
            </p:cNvSpPr>
            <p:nvPr/>
          </p:nvSpPr>
          <p:spPr>
            <a:xfrm>
              <a:off x="9334500" y="3797775"/>
              <a:ext cx="24384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0" name="þ&gt;21#5|T" title="þ\#1_5|5||&gt;21|">
              <a:extLst>
                <a:ext uri="{FF2B5EF4-FFF2-40B4-BE49-F238E27FC236}">
                  <a16:creationId xmlns:a16="http://schemas.microsoft.com/office/drawing/2014/main" id="{4F68C9DE-0E59-6167-1BB1-445A2AF7D559}"/>
                </a:ext>
              </a:extLst>
            </p:cNvPr>
            <p:cNvSpPr>
              <a:spLocks/>
            </p:cNvSpPr>
            <p:nvPr/>
          </p:nvSpPr>
          <p:spPr>
            <a:xfrm>
              <a:off x="6540500" y="3797775"/>
              <a:ext cx="24384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1" name="þ&gt;21#6|T" title="þ\#1_6|6||&gt;21|">
              <a:extLst>
                <a:ext uri="{FF2B5EF4-FFF2-40B4-BE49-F238E27FC236}">
                  <a16:creationId xmlns:a16="http://schemas.microsoft.com/office/drawing/2014/main" id="{6E15172E-1C78-FD60-C82E-71665F4CECEB}"/>
                </a:ext>
              </a:extLst>
            </p:cNvPr>
            <p:cNvSpPr>
              <a:spLocks/>
            </p:cNvSpPr>
            <p:nvPr/>
          </p:nvSpPr>
          <p:spPr>
            <a:xfrm>
              <a:off x="3746500" y="3797775"/>
              <a:ext cx="24384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2" name="þ&gt;21#7|T" title="þ\#1_7|7||&gt;21|">
              <a:extLst>
                <a:ext uri="{FF2B5EF4-FFF2-40B4-BE49-F238E27FC236}">
                  <a16:creationId xmlns:a16="http://schemas.microsoft.com/office/drawing/2014/main" id="{3B1CBC7E-94BE-05EE-10A3-E7179F8135CB}"/>
                </a:ext>
              </a:extLst>
            </p:cNvPr>
            <p:cNvSpPr>
              <a:spLocks/>
            </p:cNvSpPr>
            <p:nvPr/>
          </p:nvSpPr>
          <p:spPr>
            <a:xfrm>
              <a:off x="3746500" y="5575775"/>
              <a:ext cx="24384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3" name="þ&gt;21#8|T" title="þ\#1_8|8||&gt;21|">
              <a:extLst>
                <a:ext uri="{FF2B5EF4-FFF2-40B4-BE49-F238E27FC236}">
                  <a16:creationId xmlns:a16="http://schemas.microsoft.com/office/drawing/2014/main" id="{D5A8464A-86B3-DE78-F261-F05FDC594409}"/>
                </a:ext>
              </a:extLst>
            </p:cNvPr>
            <p:cNvSpPr>
              <a:spLocks/>
            </p:cNvSpPr>
            <p:nvPr/>
          </p:nvSpPr>
          <p:spPr>
            <a:xfrm>
              <a:off x="6540500" y="5575775"/>
              <a:ext cx="24384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4" name="þ&gt;21#9|T" title="þ\#1_9|9||&gt;21|">
              <a:extLst>
                <a:ext uri="{FF2B5EF4-FFF2-40B4-BE49-F238E27FC236}">
                  <a16:creationId xmlns:a16="http://schemas.microsoft.com/office/drawing/2014/main" id="{066F7BBD-31A5-C7D9-6DC2-E30D96C93F2A}"/>
                </a:ext>
              </a:extLst>
            </p:cNvPr>
            <p:cNvSpPr>
              <a:spLocks/>
            </p:cNvSpPr>
            <p:nvPr/>
          </p:nvSpPr>
          <p:spPr>
            <a:xfrm>
              <a:off x="9334500" y="5575775"/>
              <a:ext cx="24384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5" name="þ&gt;22#1|T" title="þ\#1_1|1||&gt;22|">
              <a:extLst>
                <a:ext uri="{FF2B5EF4-FFF2-40B4-BE49-F238E27FC236}">
                  <a16:creationId xmlns:a16="http://schemas.microsoft.com/office/drawing/2014/main" id="{6AAD6550-8FA2-9E03-6D0D-2009B98A89C1}"/>
                </a:ext>
              </a:extLst>
            </p:cNvPr>
            <p:cNvSpPr>
              <a:spLocks/>
            </p:cNvSpPr>
            <p:nvPr/>
          </p:nvSpPr>
          <p:spPr>
            <a:xfrm>
              <a:off x="3746500" y="2332699"/>
              <a:ext cx="24384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6" name="þ&gt;22#2|T" title="þ\#1_2|2||&gt;22|">
              <a:extLst>
                <a:ext uri="{FF2B5EF4-FFF2-40B4-BE49-F238E27FC236}">
                  <a16:creationId xmlns:a16="http://schemas.microsoft.com/office/drawing/2014/main" id="{1B136138-F3EE-038E-7FA7-2809FFE04F6E}"/>
                </a:ext>
              </a:extLst>
            </p:cNvPr>
            <p:cNvSpPr>
              <a:spLocks/>
            </p:cNvSpPr>
            <p:nvPr/>
          </p:nvSpPr>
          <p:spPr>
            <a:xfrm>
              <a:off x="6540500" y="2332699"/>
              <a:ext cx="24384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7" name="þ&gt;22#3|T" title="þ\#1_3|3||&gt;22|">
              <a:extLst>
                <a:ext uri="{FF2B5EF4-FFF2-40B4-BE49-F238E27FC236}">
                  <a16:creationId xmlns:a16="http://schemas.microsoft.com/office/drawing/2014/main" id="{3C9C4E96-32DF-97A8-41D2-E7F3A706307D}"/>
                </a:ext>
              </a:extLst>
            </p:cNvPr>
            <p:cNvSpPr>
              <a:spLocks/>
            </p:cNvSpPr>
            <p:nvPr/>
          </p:nvSpPr>
          <p:spPr>
            <a:xfrm>
              <a:off x="9334500" y="2332699"/>
              <a:ext cx="24384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8" name="þ&gt;22#4|T" title="þ\#1_4|4||&gt;22|">
              <a:extLst>
                <a:ext uri="{FF2B5EF4-FFF2-40B4-BE49-F238E27FC236}">
                  <a16:creationId xmlns:a16="http://schemas.microsoft.com/office/drawing/2014/main" id="{C42D78D1-1A1D-92D3-BA84-A46A5DAB8785}"/>
                </a:ext>
              </a:extLst>
            </p:cNvPr>
            <p:cNvSpPr>
              <a:spLocks/>
            </p:cNvSpPr>
            <p:nvPr/>
          </p:nvSpPr>
          <p:spPr>
            <a:xfrm>
              <a:off x="9334500" y="4110699"/>
              <a:ext cx="24384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9" name="þ&gt;22#5|T" title="þ\#1_5|5||&gt;22|">
              <a:extLst>
                <a:ext uri="{FF2B5EF4-FFF2-40B4-BE49-F238E27FC236}">
                  <a16:creationId xmlns:a16="http://schemas.microsoft.com/office/drawing/2014/main" id="{778F4230-CA86-C57E-9394-48EC3AE6A498}"/>
                </a:ext>
              </a:extLst>
            </p:cNvPr>
            <p:cNvSpPr>
              <a:spLocks/>
            </p:cNvSpPr>
            <p:nvPr/>
          </p:nvSpPr>
          <p:spPr>
            <a:xfrm>
              <a:off x="6540500" y="4110699"/>
              <a:ext cx="24384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20" name="þ&gt;22#6|T" title="þ\#1_6|6||&gt;22|">
              <a:extLst>
                <a:ext uri="{FF2B5EF4-FFF2-40B4-BE49-F238E27FC236}">
                  <a16:creationId xmlns:a16="http://schemas.microsoft.com/office/drawing/2014/main" id="{C4353833-4189-05A3-2CB4-B784BC6D9E25}"/>
                </a:ext>
              </a:extLst>
            </p:cNvPr>
            <p:cNvSpPr>
              <a:spLocks/>
            </p:cNvSpPr>
            <p:nvPr/>
          </p:nvSpPr>
          <p:spPr>
            <a:xfrm>
              <a:off x="3746500" y="4110699"/>
              <a:ext cx="24384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21" name="þ&gt;22#7|T" title="þ\#1_7|7||&gt;22|">
              <a:extLst>
                <a:ext uri="{FF2B5EF4-FFF2-40B4-BE49-F238E27FC236}">
                  <a16:creationId xmlns:a16="http://schemas.microsoft.com/office/drawing/2014/main" id="{77164BF3-C56F-83ED-434C-3990F40A3E36}"/>
                </a:ext>
              </a:extLst>
            </p:cNvPr>
            <p:cNvSpPr>
              <a:spLocks/>
            </p:cNvSpPr>
            <p:nvPr/>
          </p:nvSpPr>
          <p:spPr>
            <a:xfrm>
              <a:off x="3746500" y="5888699"/>
              <a:ext cx="24384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22" name="þ&gt;22#8|T" title="þ\#1_8|8||&gt;22|">
              <a:extLst>
                <a:ext uri="{FF2B5EF4-FFF2-40B4-BE49-F238E27FC236}">
                  <a16:creationId xmlns:a16="http://schemas.microsoft.com/office/drawing/2014/main" id="{39A9BE04-4D5C-36AC-E63B-1A51621BF724}"/>
                </a:ext>
              </a:extLst>
            </p:cNvPr>
            <p:cNvSpPr>
              <a:spLocks/>
            </p:cNvSpPr>
            <p:nvPr/>
          </p:nvSpPr>
          <p:spPr>
            <a:xfrm>
              <a:off x="6540500" y="5888699"/>
              <a:ext cx="24384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23" name="þ&gt;22#9|T" title="þ\#1_9|9||&gt;22|">
              <a:extLst>
                <a:ext uri="{FF2B5EF4-FFF2-40B4-BE49-F238E27FC236}">
                  <a16:creationId xmlns:a16="http://schemas.microsoft.com/office/drawing/2014/main" id="{90063695-EF1B-9203-3617-73E5C4653259}"/>
                </a:ext>
              </a:extLst>
            </p:cNvPr>
            <p:cNvSpPr>
              <a:spLocks/>
            </p:cNvSpPr>
            <p:nvPr/>
          </p:nvSpPr>
          <p:spPr>
            <a:xfrm>
              <a:off x="9334500" y="5888699"/>
              <a:ext cx="24384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24" name="þ&gt;23#1|T" title="þ\#1_1|1||&gt;23|">
              <a:extLst>
                <a:ext uri="{FF2B5EF4-FFF2-40B4-BE49-F238E27FC236}">
                  <a16:creationId xmlns:a16="http://schemas.microsoft.com/office/drawing/2014/main" id="{5E1BA5FA-78FE-E6DF-FA67-E59F7E3D44A2}"/>
                </a:ext>
              </a:extLst>
            </p:cNvPr>
            <p:cNvSpPr>
              <a:spLocks/>
            </p:cNvSpPr>
            <p:nvPr/>
          </p:nvSpPr>
          <p:spPr>
            <a:xfrm>
              <a:off x="3746500" y="1384300"/>
              <a:ext cx="2438400" cy="27963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25" name="þ&gt;23#2|T" title="þ\#1_2|2||&gt;23|">
              <a:extLst>
                <a:ext uri="{FF2B5EF4-FFF2-40B4-BE49-F238E27FC236}">
                  <a16:creationId xmlns:a16="http://schemas.microsoft.com/office/drawing/2014/main" id="{CB47228A-FB54-5A6E-0A01-6DC4FC13676C}"/>
                </a:ext>
              </a:extLst>
            </p:cNvPr>
            <p:cNvSpPr>
              <a:spLocks/>
            </p:cNvSpPr>
            <p:nvPr/>
          </p:nvSpPr>
          <p:spPr>
            <a:xfrm>
              <a:off x="6540500" y="1384300"/>
              <a:ext cx="2438400" cy="27963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26" name="þ&gt;23#3|T" title="þ\#1_3|3||&gt;23|">
              <a:extLst>
                <a:ext uri="{FF2B5EF4-FFF2-40B4-BE49-F238E27FC236}">
                  <a16:creationId xmlns:a16="http://schemas.microsoft.com/office/drawing/2014/main" id="{ADB0219F-7968-71F3-B490-409F8098EF8F}"/>
                </a:ext>
              </a:extLst>
            </p:cNvPr>
            <p:cNvSpPr>
              <a:spLocks/>
            </p:cNvSpPr>
            <p:nvPr/>
          </p:nvSpPr>
          <p:spPr>
            <a:xfrm>
              <a:off x="9334500" y="1384300"/>
              <a:ext cx="2438400" cy="27963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27" name="þ&gt;23#4|T" title="þ\#1_4|4||&gt;23|">
              <a:extLst>
                <a:ext uri="{FF2B5EF4-FFF2-40B4-BE49-F238E27FC236}">
                  <a16:creationId xmlns:a16="http://schemas.microsoft.com/office/drawing/2014/main" id="{862B2744-9B5F-A76D-2670-12FF6CF4878B}"/>
                </a:ext>
              </a:extLst>
            </p:cNvPr>
            <p:cNvSpPr>
              <a:spLocks/>
            </p:cNvSpPr>
            <p:nvPr/>
          </p:nvSpPr>
          <p:spPr>
            <a:xfrm>
              <a:off x="9334500" y="3162300"/>
              <a:ext cx="2438400" cy="27963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28" name="þ&gt;23#5|T" title="þ\#1_5|5||&gt;23|">
              <a:extLst>
                <a:ext uri="{FF2B5EF4-FFF2-40B4-BE49-F238E27FC236}">
                  <a16:creationId xmlns:a16="http://schemas.microsoft.com/office/drawing/2014/main" id="{DC851AFC-BE12-ED46-BDAF-EEE7C46858FB}"/>
                </a:ext>
              </a:extLst>
            </p:cNvPr>
            <p:cNvSpPr>
              <a:spLocks/>
            </p:cNvSpPr>
            <p:nvPr/>
          </p:nvSpPr>
          <p:spPr>
            <a:xfrm>
              <a:off x="6540500" y="3162300"/>
              <a:ext cx="2438400" cy="27963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29" name="þ&gt;23#6|T" title="þ\#1_6|6||&gt;23|">
              <a:extLst>
                <a:ext uri="{FF2B5EF4-FFF2-40B4-BE49-F238E27FC236}">
                  <a16:creationId xmlns:a16="http://schemas.microsoft.com/office/drawing/2014/main" id="{CDAEF89F-1369-8836-29C2-6677942F2996}"/>
                </a:ext>
              </a:extLst>
            </p:cNvPr>
            <p:cNvSpPr>
              <a:spLocks/>
            </p:cNvSpPr>
            <p:nvPr/>
          </p:nvSpPr>
          <p:spPr>
            <a:xfrm>
              <a:off x="3746500" y="3162300"/>
              <a:ext cx="2438400" cy="27963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30" name="þ&gt;23#7|T" title="þ\#1_7|7||&gt;23|">
              <a:extLst>
                <a:ext uri="{FF2B5EF4-FFF2-40B4-BE49-F238E27FC236}">
                  <a16:creationId xmlns:a16="http://schemas.microsoft.com/office/drawing/2014/main" id="{5786CC56-A9CF-288D-70FD-86330CCCCFA1}"/>
                </a:ext>
              </a:extLst>
            </p:cNvPr>
            <p:cNvSpPr>
              <a:spLocks/>
            </p:cNvSpPr>
            <p:nvPr/>
          </p:nvSpPr>
          <p:spPr>
            <a:xfrm>
              <a:off x="3746500" y="4940300"/>
              <a:ext cx="2438400" cy="27963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31" name="þ&gt;23#8|T" title="þ\#1_8|8||&gt;23|">
              <a:extLst>
                <a:ext uri="{FF2B5EF4-FFF2-40B4-BE49-F238E27FC236}">
                  <a16:creationId xmlns:a16="http://schemas.microsoft.com/office/drawing/2014/main" id="{7C9903D0-B05E-05E1-DD89-398214029E43}"/>
                </a:ext>
              </a:extLst>
            </p:cNvPr>
            <p:cNvSpPr>
              <a:spLocks/>
            </p:cNvSpPr>
            <p:nvPr/>
          </p:nvSpPr>
          <p:spPr>
            <a:xfrm>
              <a:off x="6540500" y="4940300"/>
              <a:ext cx="2438400" cy="27963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32" name="þ&gt;23#9|T" title="þ\#1_9|9||&gt;23|">
              <a:extLst>
                <a:ext uri="{FF2B5EF4-FFF2-40B4-BE49-F238E27FC236}">
                  <a16:creationId xmlns:a16="http://schemas.microsoft.com/office/drawing/2014/main" id="{A0CFA975-7968-4DFB-EC5A-A31A19E92A13}"/>
                </a:ext>
              </a:extLst>
            </p:cNvPr>
            <p:cNvSpPr>
              <a:spLocks/>
            </p:cNvSpPr>
            <p:nvPr/>
          </p:nvSpPr>
          <p:spPr>
            <a:xfrm>
              <a:off x="9334500" y="4940300"/>
              <a:ext cx="2438400" cy="27963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89" name="þ\#1_1" descr="Section # 1@0@0" hidden="1" title="1">
              <a:extLst>
                <a:ext uri="{FF2B5EF4-FFF2-40B4-BE49-F238E27FC236}">
                  <a16:creationId xmlns:a16="http://schemas.microsoft.com/office/drawing/2014/main" id="{CA80AFE3-27CA-101E-BF07-D96078998B48}"/>
                </a:ext>
              </a:extLst>
            </p:cNvPr>
            <p:cNvSpPr/>
            <p:nvPr/>
          </p:nvSpPr>
          <p:spPr>
            <a:xfrm>
              <a:off x="3746500" y="1384300"/>
              <a:ext cx="24384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1_2" descr="Section # 1@0@0" hidden="1" title="1">
              <a:extLst>
                <a:ext uri="{FF2B5EF4-FFF2-40B4-BE49-F238E27FC236}">
                  <a16:creationId xmlns:a16="http://schemas.microsoft.com/office/drawing/2014/main" id="{135CF3FA-84CA-FCA0-1E5B-87CDEFD58008}"/>
                </a:ext>
              </a:extLst>
            </p:cNvPr>
            <p:cNvSpPr/>
            <p:nvPr/>
          </p:nvSpPr>
          <p:spPr>
            <a:xfrm>
              <a:off x="6540500" y="1384300"/>
              <a:ext cx="24384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EB5DFE53-249C-C23A-86C0-69F60C008693}"/>
                </a:ext>
              </a:extLst>
            </p:cNvPr>
            <p:cNvSpPr/>
            <p:nvPr/>
          </p:nvSpPr>
          <p:spPr>
            <a:xfrm>
              <a:off x="9334500" y="1384300"/>
              <a:ext cx="24384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4" descr="Section # 1@0@0" hidden="1" title="1">
              <a:extLst>
                <a:ext uri="{FF2B5EF4-FFF2-40B4-BE49-F238E27FC236}">
                  <a16:creationId xmlns:a16="http://schemas.microsoft.com/office/drawing/2014/main" id="{895739A8-8A5F-FE0E-7296-998A3C301DC0}"/>
                </a:ext>
              </a:extLst>
            </p:cNvPr>
            <p:cNvSpPr/>
            <p:nvPr/>
          </p:nvSpPr>
          <p:spPr>
            <a:xfrm>
              <a:off x="9334500" y="3162300"/>
              <a:ext cx="24384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1_5" descr="Section # 1@0@0" hidden="1" title="1">
              <a:extLst>
                <a:ext uri="{FF2B5EF4-FFF2-40B4-BE49-F238E27FC236}">
                  <a16:creationId xmlns:a16="http://schemas.microsoft.com/office/drawing/2014/main" id="{9DF2CBBC-94B1-19A6-A810-29F211702A58}"/>
                </a:ext>
              </a:extLst>
            </p:cNvPr>
            <p:cNvSpPr/>
            <p:nvPr/>
          </p:nvSpPr>
          <p:spPr>
            <a:xfrm>
              <a:off x="6540500" y="3162300"/>
              <a:ext cx="24384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" name="þ\#1_6" descr="Section # 1@0@0" hidden="1" title="1">
              <a:extLst>
                <a:ext uri="{FF2B5EF4-FFF2-40B4-BE49-F238E27FC236}">
                  <a16:creationId xmlns:a16="http://schemas.microsoft.com/office/drawing/2014/main" id="{4D75C2E7-E539-CDF3-ED84-788BE997823D}"/>
                </a:ext>
              </a:extLst>
            </p:cNvPr>
            <p:cNvSpPr/>
            <p:nvPr/>
          </p:nvSpPr>
          <p:spPr>
            <a:xfrm>
              <a:off x="3746500" y="3162300"/>
              <a:ext cx="24384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1" name="þ\#1_7" descr="Section # 1@0@0" hidden="1" title="1">
              <a:extLst>
                <a:ext uri="{FF2B5EF4-FFF2-40B4-BE49-F238E27FC236}">
                  <a16:creationId xmlns:a16="http://schemas.microsoft.com/office/drawing/2014/main" id="{0FD594F9-46DC-C996-2EFB-5045F49DE423}"/>
                </a:ext>
              </a:extLst>
            </p:cNvPr>
            <p:cNvSpPr/>
            <p:nvPr/>
          </p:nvSpPr>
          <p:spPr>
            <a:xfrm>
              <a:off x="3746500" y="4940300"/>
              <a:ext cx="24384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3" name="þ\#1_8" descr="Section # 1@0@0" hidden="1" title="1">
              <a:extLst>
                <a:ext uri="{FF2B5EF4-FFF2-40B4-BE49-F238E27FC236}">
                  <a16:creationId xmlns:a16="http://schemas.microsoft.com/office/drawing/2014/main" id="{D421A925-8EAA-9844-FBBB-0B3CB1D940BE}"/>
                </a:ext>
              </a:extLst>
            </p:cNvPr>
            <p:cNvSpPr/>
            <p:nvPr/>
          </p:nvSpPr>
          <p:spPr>
            <a:xfrm>
              <a:off x="6540500" y="4940300"/>
              <a:ext cx="24384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5" name="þ\#1_9" descr="Section # 1@0@0" hidden="1" title="1">
              <a:extLst>
                <a:ext uri="{FF2B5EF4-FFF2-40B4-BE49-F238E27FC236}">
                  <a16:creationId xmlns:a16="http://schemas.microsoft.com/office/drawing/2014/main" id="{A2A80675-6412-7C55-70FD-4D0442F0C7DE}"/>
                </a:ext>
              </a:extLst>
            </p:cNvPr>
            <p:cNvSpPr/>
            <p:nvPr/>
          </p:nvSpPr>
          <p:spPr>
            <a:xfrm>
              <a:off x="9334500" y="4940300"/>
              <a:ext cx="24384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34" name="þ&gt;25#1|P" title="þ\#1_1|1|||1|">
              <a:extLst>
                <a:ext uri="{FF2B5EF4-FFF2-40B4-BE49-F238E27FC236}">
                  <a16:creationId xmlns:a16="http://schemas.microsoft.com/office/drawing/2014/main" id="{E874FFAE-4117-A469-95CC-566C85F67E63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-385995" r="-385995"/>
            <a:stretch/>
          </p:blipFill>
          <p:spPr>
            <a:xfrm>
              <a:off x="3746500" y="1702038"/>
              <a:ext cx="2438400" cy="279638"/>
            </a:xfrm>
            <a:prstGeom prst="rect">
              <a:avLst/>
            </a:prstGeom>
          </p:spPr>
        </p:pic>
        <p:pic>
          <p:nvPicPr>
            <p:cNvPr id="436" name="þ&gt;25#2|P" title="þ\#1_2|2|||1|">
              <a:extLst>
                <a:ext uri="{FF2B5EF4-FFF2-40B4-BE49-F238E27FC236}">
                  <a16:creationId xmlns:a16="http://schemas.microsoft.com/office/drawing/2014/main" id="{24FECE89-0521-DAB5-87B5-8F2BF54B0A4F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85995" r="-385995"/>
            <a:stretch/>
          </p:blipFill>
          <p:spPr>
            <a:xfrm>
              <a:off x="6540500" y="1702038"/>
              <a:ext cx="2438400" cy="279638"/>
            </a:xfrm>
            <a:prstGeom prst="rect">
              <a:avLst/>
            </a:prstGeom>
          </p:spPr>
        </p:pic>
        <p:pic>
          <p:nvPicPr>
            <p:cNvPr id="438" name="þ&gt;25#3|P" title="þ\#1_3|3|||1|">
              <a:extLst>
                <a:ext uri="{FF2B5EF4-FFF2-40B4-BE49-F238E27FC236}">
                  <a16:creationId xmlns:a16="http://schemas.microsoft.com/office/drawing/2014/main" id="{EA117C14-A261-E0A7-2BD3-6F51E0C8B45E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85995" r="-385995"/>
            <a:stretch/>
          </p:blipFill>
          <p:spPr>
            <a:xfrm>
              <a:off x="9334500" y="1702038"/>
              <a:ext cx="2438400" cy="279638"/>
            </a:xfrm>
            <a:prstGeom prst="rect">
              <a:avLst/>
            </a:prstGeom>
          </p:spPr>
        </p:pic>
        <p:pic>
          <p:nvPicPr>
            <p:cNvPr id="440" name="þ&gt;25#4|P" title="þ\#1_4|4|||1|">
              <a:extLst>
                <a:ext uri="{FF2B5EF4-FFF2-40B4-BE49-F238E27FC236}">
                  <a16:creationId xmlns:a16="http://schemas.microsoft.com/office/drawing/2014/main" id="{6F66D54F-1521-775B-231B-9A2938BA568F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-385995" r="-385995"/>
            <a:stretch/>
          </p:blipFill>
          <p:spPr>
            <a:xfrm>
              <a:off x="9334500" y="3480038"/>
              <a:ext cx="2438400" cy="279638"/>
            </a:xfrm>
            <a:prstGeom prst="rect">
              <a:avLst/>
            </a:prstGeom>
          </p:spPr>
        </p:pic>
        <p:pic>
          <p:nvPicPr>
            <p:cNvPr id="442" name="þ&gt;25#5|P" title="þ\#1_5|5|||1|">
              <a:extLst>
                <a:ext uri="{FF2B5EF4-FFF2-40B4-BE49-F238E27FC236}">
                  <a16:creationId xmlns:a16="http://schemas.microsoft.com/office/drawing/2014/main" id="{E75517FF-144D-6B52-648B-8D2AD62FF8B0}"/>
                </a:ext>
              </a:extLst>
            </p:cNvPr>
            <p:cNvPicPr>
              <a:picLocks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85995" r="-385995"/>
            <a:stretch/>
          </p:blipFill>
          <p:spPr>
            <a:xfrm>
              <a:off x="6540500" y="3480038"/>
              <a:ext cx="2438400" cy="279638"/>
            </a:xfrm>
            <a:prstGeom prst="rect">
              <a:avLst/>
            </a:prstGeom>
          </p:spPr>
        </p:pic>
        <p:pic>
          <p:nvPicPr>
            <p:cNvPr id="444" name="þ&gt;25#6|P" title="þ\#1_6|6|||1|">
              <a:extLst>
                <a:ext uri="{FF2B5EF4-FFF2-40B4-BE49-F238E27FC236}">
                  <a16:creationId xmlns:a16="http://schemas.microsoft.com/office/drawing/2014/main" id="{E18E743D-786C-D1C1-6D2E-E154D9A77EEA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-392125" r="-392125"/>
            <a:stretch/>
          </p:blipFill>
          <p:spPr>
            <a:xfrm>
              <a:off x="3746500" y="3480038"/>
              <a:ext cx="2438400" cy="279638"/>
            </a:xfrm>
            <a:prstGeom prst="rect">
              <a:avLst/>
            </a:prstGeom>
          </p:spPr>
        </p:pic>
        <p:pic>
          <p:nvPicPr>
            <p:cNvPr id="446" name="þ&gt;25#7|P" title="þ\#1_7|7|||1|">
              <a:extLst>
                <a:ext uri="{FF2B5EF4-FFF2-40B4-BE49-F238E27FC236}">
                  <a16:creationId xmlns:a16="http://schemas.microsoft.com/office/drawing/2014/main" id="{784B2405-FF83-7830-FC50-E8D5048E924F}"/>
                </a:ext>
              </a:extLst>
            </p:cNvPr>
            <p:cNvPicPr>
              <a:picLocks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-385995" r="-385995"/>
            <a:stretch/>
          </p:blipFill>
          <p:spPr>
            <a:xfrm>
              <a:off x="3746500" y="5258038"/>
              <a:ext cx="2438400" cy="279638"/>
            </a:xfrm>
            <a:prstGeom prst="rect">
              <a:avLst/>
            </a:prstGeom>
          </p:spPr>
        </p:pic>
        <p:pic>
          <p:nvPicPr>
            <p:cNvPr id="448" name="þ&gt;25#8|P" title="þ\#1_8|8|||1|">
              <a:extLst>
                <a:ext uri="{FF2B5EF4-FFF2-40B4-BE49-F238E27FC236}">
                  <a16:creationId xmlns:a16="http://schemas.microsoft.com/office/drawing/2014/main" id="{1C09E164-7644-3DB3-7F25-B2D1B54BB60F}"/>
                </a:ext>
              </a:extLst>
            </p:cNvPr>
            <p:cNvPicPr>
              <a:picLocks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-385995" r="-385995"/>
            <a:stretch/>
          </p:blipFill>
          <p:spPr>
            <a:xfrm>
              <a:off x="6540500" y="5258038"/>
              <a:ext cx="2438400" cy="279638"/>
            </a:xfrm>
            <a:prstGeom prst="rect">
              <a:avLst/>
            </a:prstGeom>
          </p:spPr>
        </p:pic>
        <p:pic>
          <p:nvPicPr>
            <p:cNvPr id="450" name="þ&gt;25#9|P" title="þ\#1_9|9|||1|">
              <a:extLst>
                <a:ext uri="{FF2B5EF4-FFF2-40B4-BE49-F238E27FC236}">
                  <a16:creationId xmlns:a16="http://schemas.microsoft.com/office/drawing/2014/main" id="{3F53D2A8-6B82-E50F-D234-BDBD1FDD26EC}"/>
                </a:ext>
              </a:extLst>
            </p:cNvPr>
            <p:cNvPicPr>
              <a:picLocks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-385995" r="-385995"/>
            <a:stretch/>
          </p:blipFill>
          <p:spPr>
            <a:xfrm>
              <a:off x="9334500" y="5258038"/>
              <a:ext cx="2438400" cy="279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5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Processes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8" name="þK">
            <a:extLst>
              <a:ext uri="{FF2B5EF4-FFF2-40B4-BE49-F238E27FC236}">
                <a16:creationId xmlns:a16="http://schemas.microsoft.com/office/drawing/2014/main" id="{49ECB492-8015-0AAA-F390-F0C3E20DC129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pic>
          <p:nvPicPr>
            <p:cNvPr id="391" name="þ&gt;J#|+" descr="0.5634615" title="XXX">
              <a:extLst>
                <a:ext uri="{FF2B5EF4-FFF2-40B4-BE49-F238E27FC236}">
                  <a16:creationId xmlns:a16="http://schemas.microsoft.com/office/drawing/2014/main" id="{D78F9997-008C-8CBE-FD62-004920A3174A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8" r="5728"/>
            <a:stretch/>
          </p:blipFill>
          <p:spPr>
            <a:xfrm>
              <a:off x="3568700" y="1206500"/>
              <a:ext cx="8382000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387" name="þC#1" title="xx">
              <a:extLst>
                <a:ext uri="{FF2B5EF4-FFF2-40B4-BE49-F238E27FC236}">
                  <a16:creationId xmlns:a16="http://schemas.microsoft.com/office/drawing/2014/main" id="{52C1FE22-9010-B60D-EB0A-D174C3420AE8}"/>
                </a:ext>
              </a:extLst>
            </p:cNvPr>
            <p:cNvSpPr/>
            <p:nvPr/>
          </p:nvSpPr>
          <p:spPr>
            <a:xfrm>
              <a:off x="6438570" y="1206500"/>
              <a:ext cx="5512131" cy="5334000"/>
            </a:xfrm>
            <a:prstGeom prst="rect">
              <a:avLst/>
            </a:prstGeom>
            <a:solidFill>
              <a:schemeClr val="tx1">
                <a:lumMod val="75000"/>
                <a:alpha val="31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75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1" name="þH#6" descr="2 1" title="|6|">
              <a:extLst>
                <a:ext uri="{FF2B5EF4-FFF2-40B4-BE49-F238E27FC236}">
                  <a16:creationId xmlns:a16="http://schemas.microsoft.com/office/drawing/2014/main" id="{201C2D78-C98D-33A9-65AA-6175E67C8E4B}"/>
                </a:ext>
              </a:extLst>
            </p:cNvPr>
            <p:cNvSpPr/>
            <p:nvPr/>
          </p:nvSpPr>
          <p:spPr>
            <a:xfrm>
              <a:off x="9372434" y="4940300"/>
              <a:ext cx="2400465" cy="1422400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9" name="þH#5" descr="1 1" title="|5|">
              <a:extLst>
                <a:ext uri="{FF2B5EF4-FFF2-40B4-BE49-F238E27FC236}">
                  <a16:creationId xmlns:a16="http://schemas.microsoft.com/office/drawing/2014/main" id="{317AD0FE-DF0E-4702-775D-EDA9CE929299}"/>
                </a:ext>
              </a:extLst>
            </p:cNvPr>
            <p:cNvSpPr/>
            <p:nvPr/>
          </p:nvSpPr>
          <p:spPr>
            <a:xfrm>
              <a:off x="6616369" y="4940300"/>
              <a:ext cx="2400465" cy="1422400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7" name="þH#4" descr="2 1" title="|4|">
              <a:extLst>
                <a:ext uri="{FF2B5EF4-FFF2-40B4-BE49-F238E27FC236}">
                  <a16:creationId xmlns:a16="http://schemas.microsoft.com/office/drawing/2014/main" id="{28291B69-049B-32CD-B514-B88D406D4A4E}"/>
                </a:ext>
              </a:extLst>
            </p:cNvPr>
            <p:cNvSpPr/>
            <p:nvPr/>
          </p:nvSpPr>
          <p:spPr>
            <a:xfrm>
              <a:off x="6616369" y="3162300"/>
              <a:ext cx="2400465" cy="1422400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5" name="þH#3" descr="1 1" title="|3|">
              <a:extLst>
                <a:ext uri="{FF2B5EF4-FFF2-40B4-BE49-F238E27FC236}">
                  <a16:creationId xmlns:a16="http://schemas.microsoft.com/office/drawing/2014/main" id="{A359196F-A263-D18B-74B9-917DA95EE503}"/>
                </a:ext>
              </a:extLst>
            </p:cNvPr>
            <p:cNvSpPr/>
            <p:nvPr/>
          </p:nvSpPr>
          <p:spPr>
            <a:xfrm>
              <a:off x="9372434" y="3162300"/>
              <a:ext cx="2400465" cy="1422400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3" name="þH#2" descr="2 1" title="|2|">
              <a:extLst>
                <a:ext uri="{FF2B5EF4-FFF2-40B4-BE49-F238E27FC236}">
                  <a16:creationId xmlns:a16="http://schemas.microsoft.com/office/drawing/2014/main" id="{2217D030-82A3-9153-3A0A-2B215895AA6F}"/>
                </a:ext>
              </a:extLst>
            </p:cNvPr>
            <p:cNvSpPr/>
            <p:nvPr/>
          </p:nvSpPr>
          <p:spPr>
            <a:xfrm>
              <a:off x="9372434" y="1384300"/>
              <a:ext cx="2400465" cy="1422400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0" name="þH#1" descr="1 1" title="|1|">
              <a:extLst>
                <a:ext uri="{FF2B5EF4-FFF2-40B4-BE49-F238E27FC236}">
                  <a16:creationId xmlns:a16="http://schemas.microsoft.com/office/drawing/2014/main" id="{112430EB-9B9D-3AB1-7F57-0B382E252E3A}"/>
                </a:ext>
              </a:extLst>
            </p:cNvPr>
            <p:cNvSpPr/>
            <p:nvPr/>
          </p:nvSpPr>
          <p:spPr>
            <a:xfrm>
              <a:off x="6616369" y="1384300"/>
              <a:ext cx="2400465" cy="1422400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7" name="þ&gt;H#5|RC" title="H">
              <a:extLst>
                <a:ext uri="{FF2B5EF4-FFF2-40B4-BE49-F238E27FC236}">
                  <a16:creationId xmlns:a16="http://schemas.microsoft.com/office/drawing/2014/main" id="{A39C0C89-17F7-7C71-65CB-7EB0B14BEA4D}"/>
                </a:ext>
              </a:extLst>
            </p:cNvPr>
            <p:cNvSpPr/>
            <p:nvPr/>
          </p:nvSpPr>
          <p:spPr>
            <a:xfrm>
              <a:off x="9016834" y="5314569"/>
              <a:ext cx="355600" cy="59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6" name="þ&gt;H#4|RC" title="V">
              <a:extLst>
                <a:ext uri="{FF2B5EF4-FFF2-40B4-BE49-F238E27FC236}">
                  <a16:creationId xmlns:a16="http://schemas.microsoft.com/office/drawing/2014/main" id="{A082DA83-6B15-F1BB-A343-3EF31D177CC9}"/>
                </a:ext>
              </a:extLst>
            </p:cNvPr>
            <p:cNvSpPr/>
            <p:nvPr/>
          </p:nvSpPr>
          <p:spPr>
            <a:xfrm>
              <a:off x="7583094" y="4584700"/>
              <a:ext cx="596900" cy="355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5" name="þ&gt;H#3|RC" title="H">
              <a:extLst>
                <a:ext uri="{FF2B5EF4-FFF2-40B4-BE49-F238E27FC236}">
                  <a16:creationId xmlns:a16="http://schemas.microsoft.com/office/drawing/2014/main" id="{2E66623B-91C7-B34C-BA2F-B1AEFDF3A56D}"/>
                </a:ext>
              </a:extLst>
            </p:cNvPr>
            <p:cNvSpPr/>
            <p:nvPr/>
          </p:nvSpPr>
          <p:spPr>
            <a:xfrm>
              <a:off x="9016834" y="3536569"/>
              <a:ext cx="355600" cy="5969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4" name="þ&gt;H#2|RC" title="V">
              <a:extLst>
                <a:ext uri="{FF2B5EF4-FFF2-40B4-BE49-F238E27FC236}">
                  <a16:creationId xmlns:a16="http://schemas.microsoft.com/office/drawing/2014/main" id="{CCDB39F5-42D2-DC8D-01EB-363FFCF3543C}"/>
                </a:ext>
              </a:extLst>
            </p:cNvPr>
            <p:cNvSpPr/>
            <p:nvPr/>
          </p:nvSpPr>
          <p:spPr>
            <a:xfrm>
              <a:off x="10339159" y="2806700"/>
              <a:ext cx="596900" cy="355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3" name="þ&gt;H#1|RC" title="H">
              <a:extLst>
                <a:ext uri="{FF2B5EF4-FFF2-40B4-BE49-F238E27FC236}">
                  <a16:creationId xmlns:a16="http://schemas.microsoft.com/office/drawing/2014/main" id="{16C90124-F895-2919-006F-DB19DBA16D52}"/>
                </a:ext>
              </a:extLst>
            </p:cNvPr>
            <p:cNvSpPr/>
            <p:nvPr/>
          </p:nvSpPr>
          <p:spPr>
            <a:xfrm>
              <a:off x="9016834" y="1758568"/>
              <a:ext cx="355600" cy="59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4FDCA9F4-2B63-939B-F051-6DE22A6FCFA1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O" descr="80#43.69228" hidden="1" title="1.830987">
              <a:extLst>
                <a:ext uri="{FF2B5EF4-FFF2-40B4-BE49-F238E27FC236}">
                  <a16:creationId xmlns:a16="http://schemas.microsoft.com/office/drawing/2014/main" id="{CA9FD2D8-67AB-B68F-519D-9B2ACBF27009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D544BBE1-142B-AB04-9993-3B8EAE92A80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AA2977D8-C4C8-D205-0325-502EBB6FE4E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86CD9D35-D203-E913-F8E7-9F3AE59982F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5EFC6880-6089-8500-0835-1F898B0F023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3FD1995E-872F-D647-99EF-5402A5FC3FC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3CDDD421-0F1D-A23E-5FAA-545C4D61E28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6E5BA363-10B1-AFDE-5401-EC2FAFD3010F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9BB144B6-15A2-7D99-BDCF-AC3E2CC56D30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92981775-7684-F654-8E85-03BCA0FD8E8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564C881C-1180-9587-380F-A146B0C0255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C069FD3F-B925-8AD2-2E0A-34F107BAC51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6A17BB76-D3E8-AEED-BE69-DB96808C60F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0BE12584-859A-09E8-2AF5-3E2406C6443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A0EDA5C5-AAA9-610F-287E-5BA0E718A41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CC24E3F5-7CD3-A356-F319-206CB3263AB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61A4483C-F972-98E8-2867-5209723F0D7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093EDFD1-D102-C884-3DA8-5022AFC2AE66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3D0447F0-1E39-560D-F5DB-F3FED93EDFC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138EC8EE-090C-C113-366F-ABCD49CEA8F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51B4E099-D857-C2AC-7B82-73F9CDD394A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0034A13C-5B3F-AFF8-2B48-BA61B401F45E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1A4B0B2D-6219-0BC0-8BF4-BDDB8710E4F7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1[þaþ]F83[þxþ]N[þaþ]F142[þxþ]Y[þaþ]KB[þxþ]Y[þaþ]F144[þxþ]N[þaþ]F82[þxþ]þPresentation[þaþ]F155[þxþ]N[þaþ]U1U75[þxþ]X[þaþ]U1U68[þxþ]Y[þaþ]U12[þxþ]1[þaþ]U11[þxþ]1[þaþ]U10[þxþ]V[þaþ]F141[þxþ]o1oþ[þaþ]F116[þxþ]1[þaþ]U15[þxþ]þ&gt;22þ&gt;21þ&gt;25þ&gt;23[þaþ]þ&gt;25U604[þxþ]Template_Xpeople.png[þaþ]MF52[þxþ]None[þaþ]D_I[þxþ]SubRowD[þaþ]þ&gt;22FT[þxþ]V[þaþ]þ&gt;21FT[þxþ]V[þaþ]þ&gt;21U12[þxþ]S[þaþ]þ&gt;21U19[þxþ]T[þaþ]þ&gt;21U21[þxþ]&gt;21[þaþ]þ&gt;21U22[þxþ]þNone[þaþ]þ&gt;21U68[þxþ]Y[þaþ]þ&gt;21U4[þxþ]0.21999669883506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2[þaþ]F187[þxþ]3[þaþ]F167[þxþ]420[þaþ]F168[þxþ]434.026045586496[þaþ]F169[þxþ]5[þaþ]F170[þxþ]230.973954413504[þaþ]F156[þxþ]0[þaþ]F157[þxþ]0[þaþ]F158[þxþ]0[þaþ]U113[þxþ]Infinity[þaþ]U1U80[þxþ]-1[þaþ]U19[þxþ]0[þaþ]F_1[þxþ]0.257559871196987[þaþ]F_2[þxþ]0.257559871196987[þaþ]F_3[þxþ]0.257559871196987[þaþ]F_4[þxþ]0.113104103684346[þaþ]F_5[þxþ]0.0571081413623463[þaþ]F135[þxþ]ca9d40b68d14479d80415529e977db19[þaþ]U1U81[þxþ]Y[þaþ]F192[þxþ]Y[þaþ]þ&gt;21U70[þxþ]TextStyle1[þaþ]þ&gt;21U62[þxþ]Y[þaþ]F190[þxþ]N[þaþ]þ&gt;21U69[þxþ]N[þaþ]F_0[þxþ]0.177347930029178[þaþ]F166[þxþ]N[þaþ]F149[þxþ]InvertedTextStyle1[þaþ]þ&gt;21F148[þxþ]Topic[þaþ]F185[þxþ]449,201965332031[þaþ]F186[þxþ]789,7216796875[þaþ]U1U79[þxþ]0[þaþ]F184[þxþ]N[þaþ]U1U78[þxþ]50[þaþ]U110[þxþ]0[þaþ]U112[þxþ]NaN[þaþ]F84[þxþ]N[þaþ]F196[þxþ]L[þaþ]F195[þxþ]D[þaþ]F189[þxþ]N[þaþ]þ&gt;21F197[þxþ]Y[þaþ]þ&gt;21F198[þxþ]N[þaþ]F-3[þxþ]Template1[þaþ]F124[þxþ]28,83244[þaþ]F_6[þxþ]0.0571081413623463[þaþ]F209[þxþ]83.27814[þaþ]F210[þxþ]175.7212[þaþ]þ&gt;25U605[þxþ]Template_tree.png[þaþ]OL[þxþ]1[þaþ]F222[þxþ]N[þaþ]F236[þxþ]AGENDA[þaþ]U114[þxþ]1[þaþ]þ&gt;21U84[þxþ]Y[þaþ]þ&gt;21U83[þxþ]100[þaþ]þ&gt;21U82[þxþ]100[þaþ]F145[þxþ]0.219617480296567[þaþ]þ&gt;25F263[þxþ]0[þaþ]þ&gt;25U601[þxþ]Template_balance.png[þaþ]þ&gt;25U602[þxþ]Template_chat.png[þaþ]þ&gt;25U603[þxþ]Template_banknotes.png[þaþ]þ&gt;22F263[þxþ]7[þaþ]þ&gt;22U12[þxþ]S[þaþ]þ&gt;22U19[þxþ]T[þaþ]þ&gt;22U10[þxþ]0[þaþ]þ&gt;22U9[þxþ]0[þaþ]þ&gt;22U3[þxþ]1[þaþ]þ&gt;22U4[þxþ]0.330053327454359[þaþ]þ&gt;22U21[þxþ]&gt;22[þaþ]þ&gt;22U22[þxþ]þNone[þaþ]þ&gt;22U68[þxþ]Y[þaþ]þ&gt;22U70[þxþ]TextStyle1[þaþ]þ&gt;22U73[þxþ]DataLabel[þaþ]þ&gt;22U71[þxþ]InvertedTextStyle1[þaþ]þ&gt;22U62[þxþ]Y[þaþ]þ&gt;22F198[þxþ]N[þaþ]þ&gt;22F173[þxþ]N[þaþ]þ&gt;22F179[þxþ]C[þaþ]þ&gt;22F176[þxþ]0[þaþ]þ&gt;22U26[þxþ]Text Shape 1[þaþ]þ&gt;22U47[þxþ]Notes[þaþ]þ&gt;22U69[þxþ]N[þaþ]F259[þxþ]1[þaþ]F258[þxþ]47,22039[þaþ]F240[þxþ]TextStyle1[þaþ]þ&gt;22U82[þxþ]164.934097290039[þaþ]þ&gt;22U83[þxþ]133.114166259766[þaþ]þ&gt;22U2[þxþ]0[þaþ]þ&gt;22U5[þxþ]0.9[þaþ]þ&gt;22U1[þxþ]0[þaþ]þ&gt;22U6[þxþ]0[þaþ]þ&gt;21U1[þxþ]0[þaþ]þ&gt;21U6[þxþ]0[þaþ]þ&gt;25U606[þxþ]Template_Stampante.png[þaþ]þ&gt;25U607[þxþ]Template_Xpeoplechat.png[þaþ]þ&gt;25U608[þxþ]Template_Xpetrol.png[þaþ]þ&gt;25U609[þxþ]Template_Xpyramid.png[þaþ]þ&gt;22VA[þxþ]Y[þaþ]F_7[þxþ]0.0476790803553824[þaþ]F_8[þxþ]0.0476790803553824[þaþ]F_9[þxþ]0.0476790803553824[þaþ]F286[þxþ]Classic Color Palette[þaþ]F211[þxþ]N[þaþ]F279[þxþ]39.52291[þaþ]þ&gt;23U12[þxþ]S[þaþ]þ&gt;23U19[þxþ]T[þaþ]þ&gt;23U10[þxþ]0[þaþ]þ&gt;23U9[þxþ]0[þaþ]þ&gt;23U3[þxþ]1[þaþ]þ&gt;23U4[þxþ]0.196595649885994[þaþ]þ&gt;23U21[þxþ]&gt;23[þaþ]þ&gt;23U22[þxþ]þNone[þaþ]þ&gt;23U68[þxþ]Y[þaþ]þ&gt;23F173[þxþ]N[þaþ]þ&gt;23F179[þxþ]C[þaþ]þ&gt;23F176[þxþ]0[þaþ]þ&gt;23U26[þxþ]Text Shape 2[þaþ]þ&gt;23U47[þxþ]Title[þaþ]þ&gt;23U69[þxþ]N[þaþ]þ&gt;23F263[þxþ]0[þaþ]þ&gt;23U5[þxþ]0[þaþ]þ&gt;25U12[þxþ]S[þaþ]þ&gt;25U10[þxþ]0[þaþ]þ&gt;25U9[þxþ]0[þaþ]þ&gt;25U3[þxþ]1[þaþ]þ&gt;25U4[þxþ]0.196595649885994[þaþ]þ&gt;25U22[þxþ]þNone[þaþ]þ&gt;25U68[þxþ]Y[þaþ]þ&gt;25F173[þxþ]N[þaþ]þ&gt;25F179[þxþ]C[þaþ]þ&gt;25F176[þxþ]0[þaþ]þ&gt;25U26[þxþ]Picture Shape 1[þaþ]þ&gt;25U47[þxþ]Image[þaþ]þ&gt;25U69[þxþ]N[þaþ]þ&gt;25U19[þxþ]P[þaþ]þ&gt;23U82[þxþ]100[þaþ]þ&gt;23U83[þxþ]100[þaþ]þ&gt;23FT[þxþ]V[þaþ]þ&gt;25U82[þxþ]100[þaþ]þ&gt;25U83[þxþ]100[þaþ]þ&gt;25FT[þxþ]V[þaþ]F289[þxþ]0.47294607758522[þaþ]þ&gt;23U2[þxþ]0[þaþ]þ&gt;25U5[þxþ]3[þaþ]þ&gt;25U2[þxþ]3[þaþ]F302[þxþ]0_Professional[þaþ]F300[þxþ]08_Processes[þaþ]F301[þxþ]02_With Image[þaþ]þ&gt;23F303[þxþ]43[þaþ]þ&gt;22F303[þxþ]46[þaþ]þ&gt;21F303[þxþ]52[þaþ]þ&gt;25F303[þxþ]41[þaþ]F295[þxþ]NBV[þaþ]F297[þxþ]P[þaþ]F298[þxþ]B[þaþ]þ&gt;23F268[þxþ]N[þaþ]þ&gt;21F268[þxþ]N[þaþ]þ&gt;22F268[þxþ]N[þaþ]F293[þxþ]Background_Machine gears.png[þaþ]F296[þxþ]0.3423847794144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0F4C3F6E-8BD0-E074-ECF0-79A4C590BFA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....þPlaceholderþþ^þ2þ1þSub Item 1þPlaceholderþLorem ipsum dolor sit amet, consectetur adipisci elit....þPlaceholderþþ^þ3þ1þSub Item 1þPlaceholderþLorem ipsum dolor sit amet, consectetur adipisci elit....þPlaceholderþþ^þ4þ1þSub Item 1þPlaceholderþLorem ipsum dolor sit amet, consectetur adipisci elit....þPlaceholderþþ^þ5þ1þSub Item 1þPlaceholderþLorem ipsum dolor sit amet, consectetur adipisci elit....þPlaceholderþþ^þ6þ1þSub Item 1þPlaceholderþLorem ipsum dolor sit amet, consectetur adipisci elit....þPlaceholderþ" hidden="1" title="RowþSubRowþSubRowDþ&gt;21þ&gt;22þ&gt;23þþ^þNþNþSþSþSþSþ">
              <a:extLst>
                <a:ext uri="{FF2B5EF4-FFF2-40B4-BE49-F238E27FC236}">
                  <a16:creationId xmlns:a16="http://schemas.microsoft.com/office/drawing/2014/main" id="{7411A9A6-95E1-81C9-45B7-EA9D1E749D3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292248BC-5329-2CF0-F3B1-561F209D4BE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9" name="þ&gt;25" hidden="1" title="S">
              <a:extLst>
                <a:ext uri="{FF2B5EF4-FFF2-40B4-BE49-F238E27FC236}">
                  <a16:creationId xmlns:a16="http://schemas.microsoft.com/office/drawing/2014/main" id="{576B2C23-7D77-23AD-8816-7AA10B57602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1" name="þ-25" hidden="1">
              <a:extLst>
                <a:ext uri="{FF2B5EF4-FFF2-40B4-BE49-F238E27FC236}">
                  <a16:creationId xmlns:a16="http://schemas.microsoft.com/office/drawing/2014/main" id="{3AF4C0EC-4C60-56B2-2B8A-C2623C19CF0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3" name="þ&gt;23" hidden="1" title="S">
              <a:extLst>
                <a:ext uri="{FF2B5EF4-FFF2-40B4-BE49-F238E27FC236}">
                  <a16:creationId xmlns:a16="http://schemas.microsoft.com/office/drawing/2014/main" id="{C482D821-31F2-D6DE-F684-D9BEE939AA3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þ-23" hidden="1">
              <a:extLst>
                <a:ext uri="{FF2B5EF4-FFF2-40B4-BE49-F238E27FC236}">
                  <a16:creationId xmlns:a16="http://schemas.microsoft.com/office/drawing/2014/main" id="{3EB79331-2B91-2644-232D-AF76D2B26A0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BAD413BB-FA12-4612-7F42-87267175E4F9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tx1">
                <a:lumMod val="75000"/>
                <a:alpha val="31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75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3" name="þ&gt;22" hidden="1" title="S">
              <a:extLst>
                <a:ext uri="{FF2B5EF4-FFF2-40B4-BE49-F238E27FC236}">
                  <a16:creationId xmlns:a16="http://schemas.microsoft.com/office/drawing/2014/main" id="{CF5A5959-1EDE-FFCA-F71C-35D5236FE9D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120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5" name="þ-22" hidden="1">
              <a:extLst>
                <a:ext uri="{FF2B5EF4-FFF2-40B4-BE49-F238E27FC236}">
                  <a16:creationId xmlns:a16="http://schemas.microsoft.com/office/drawing/2014/main" id="{89E05C11-9A55-1190-27F9-92E0A6A661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B2487FEE-ABFF-C3EA-9F9C-869E3A5B05E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0D659513-E747-A81F-388D-89AA1C9801E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EAB8E06E-64ED-B6F6-31FE-439F96DC639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DAABE243-B8A0-320F-4551-615D5A07E2D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>
                <a:buSzPct val="100000"/>
              </a:pPr>
              <a:endParaRPr lang="it-IT" b="1">
                <a:solidFill>
                  <a:srgbClr val="790E17">
                    <a:lumMod val="100000"/>
                  </a:srgbClr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71" name="þ&gt;21" hidden="1" title="S">
              <a:extLst>
                <a:ext uri="{FF2B5EF4-FFF2-40B4-BE49-F238E27FC236}">
                  <a16:creationId xmlns:a16="http://schemas.microsoft.com/office/drawing/2014/main" id="{803BFE47-3511-13D6-AAD5-0D05CDA9156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3" name="þ-21" hidden="1">
              <a:extLst>
                <a:ext uri="{FF2B5EF4-FFF2-40B4-BE49-F238E27FC236}">
                  <a16:creationId xmlns:a16="http://schemas.microsoft.com/office/drawing/2014/main" id="{A1240CB6-2B9E-9486-D75A-CCC96662C84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A2F92A89-3B5A-8364-2866-44324A2E4D1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C0C97B5A-A2CC-FEA5-2747-389BBEABAB3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957730B9-D3C6-4785-676D-A42CE52CF41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2C5EE295-47F9-5E70-B98E-E9AE6FFBF34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10435237-FA17-43C5-BA0D-75072DF2C91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449947BB-E039-F07A-A4B1-61E03FAEDA8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E80E9B22-93BA-4A18-371F-80FC40AD637C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5" name="þ&gt;21L" hidden="1" title="S">
              <a:extLst>
                <a:ext uri="{FF2B5EF4-FFF2-40B4-BE49-F238E27FC236}">
                  <a16:creationId xmlns:a16="http://schemas.microsoft.com/office/drawing/2014/main" id="{080D1F46-015E-9EFA-E3C8-5B819E817B1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7" name="þ&gt;21à" hidden="1" title="S">
              <a:extLst>
                <a:ext uri="{FF2B5EF4-FFF2-40B4-BE49-F238E27FC236}">
                  <a16:creationId xmlns:a16="http://schemas.microsoft.com/office/drawing/2014/main" id="{6EE1F401-2801-4C59-25E7-BE1DD793FDD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7" name="þ&gt;22L" hidden="1" title="S">
              <a:extLst>
                <a:ext uri="{FF2B5EF4-FFF2-40B4-BE49-F238E27FC236}">
                  <a16:creationId xmlns:a16="http://schemas.microsoft.com/office/drawing/2014/main" id="{D466E30E-3BB2-2D44-3060-5F3F3A325EF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9" name="þ&gt;22à" hidden="1" title="S">
              <a:extLst>
                <a:ext uri="{FF2B5EF4-FFF2-40B4-BE49-F238E27FC236}">
                  <a16:creationId xmlns:a16="http://schemas.microsoft.com/office/drawing/2014/main" id="{3300CAD2-8BF1-F2A2-3867-00ED3E886E2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61" name="þZ7" descr="0.5634615" hidden="1">
              <a:extLst>
                <a:ext uri="{FF2B5EF4-FFF2-40B4-BE49-F238E27FC236}">
                  <a16:creationId xmlns:a16="http://schemas.microsoft.com/office/drawing/2014/main" id="{6E9081FE-BE30-4651-E351-31E88761FB6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35454" cy="4045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403" name="þ&gt;21#1|T" title="þ\#1_1|1||&gt;21|">
              <a:extLst>
                <a:ext uri="{FF2B5EF4-FFF2-40B4-BE49-F238E27FC236}">
                  <a16:creationId xmlns:a16="http://schemas.microsoft.com/office/drawing/2014/main" id="{3122E040-0CBC-EF06-5097-30F690EDBE0E}"/>
                </a:ext>
              </a:extLst>
            </p:cNvPr>
            <p:cNvSpPr>
              <a:spLocks/>
            </p:cNvSpPr>
            <p:nvPr/>
          </p:nvSpPr>
          <p:spPr>
            <a:xfrm>
              <a:off x="6616369" y="2019775"/>
              <a:ext cx="2400465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4" name="þ&gt;21#2|T" title="þ\#1_2|2||&gt;21|">
              <a:extLst>
                <a:ext uri="{FF2B5EF4-FFF2-40B4-BE49-F238E27FC236}">
                  <a16:creationId xmlns:a16="http://schemas.microsoft.com/office/drawing/2014/main" id="{33480DBE-7CF8-D2B2-EB78-D01375F16810}"/>
                </a:ext>
              </a:extLst>
            </p:cNvPr>
            <p:cNvSpPr>
              <a:spLocks/>
            </p:cNvSpPr>
            <p:nvPr/>
          </p:nvSpPr>
          <p:spPr>
            <a:xfrm>
              <a:off x="9372434" y="2019775"/>
              <a:ext cx="2400465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5" name="þ&gt;21#3|T" title="þ\#1_3|3||&gt;21|">
              <a:extLst>
                <a:ext uri="{FF2B5EF4-FFF2-40B4-BE49-F238E27FC236}">
                  <a16:creationId xmlns:a16="http://schemas.microsoft.com/office/drawing/2014/main" id="{411FE5BF-0667-A370-DE14-3001DB214D72}"/>
                </a:ext>
              </a:extLst>
            </p:cNvPr>
            <p:cNvSpPr>
              <a:spLocks/>
            </p:cNvSpPr>
            <p:nvPr/>
          </p:nvSpPr>
          <p:spPr>
            <a:xfrm>
              <a:off x="9372434" y="3797775"/>
              <a:ext cx="2400465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6" name="þ&gt;21#4|T" title="þ\#1_4|4||&gt;21|">
              <a:extLst>
                <a:ext uri="{FF2B5EF4-FFF2-40B4-BE49-F238E27FC236}">
                  <a16:creationId xmlns:a16="http://schemas.microsoft.com/office/drawing/2014/main" id="{F7F9E5D0-F0A5-2371-BE5B-197D12659315}"/>
                </a:ext>
              </a:extLst>
            </p:cNvPr>
            <p:cNvSpPr>
              <a:spLocks/>
            </p:cNvSpPr>
            <p:nvPr/>
          </p:nvSpPr>
          <p:spPr>
            <a:xfrm>
              <a:off x="6616369" y="3797775"/>
              <a:ext cx="2400465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7" name="þ&gt;21#5|T" title="þ\#1_5|5||&gt;21|">
              <a:extLst>
                <a:ext uri="{FF2B5EF4-FFF2-40B4-BE49-F238E27FC236}">
                  <a16:creationId xmlns:a16="http://schemas.microsoft.com/office/drawing/2014/main" id="{1B163D7C-0E1F-5FCA-1838-D77E385F4C9B}"/>
                </a:ext>
              </a:extLst>
            </p:cNvPr>
            <p:cNvSpPr>
              <a:spLocks/>
            </p:cNvSpPr>
            <p:nvPr/>
          </p:nvSpPr>
          <p:spPr>
            <a:xfrm>
              <a:off x="6616369" y="5575775"/>
              <a:ext cx="2400465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8" name="þ&gt;21#6|T" title="þ\#1_6|6||&gt;21|">
              <a:extLst>
                <a:ext uri="{FF2B5EF4-FFF2-40B4-BE49-F238E27FC236}">
                  <a16:creationId xmlns:a16="http://schemas.microsoft.com/office/drawing/2014/main" id="{7250AF73-251F-9203-8E04-5DDD17BCA1CC}"/>
                </a:ext>
              </a:extLst>
            </p:cNvPr>
            <p:cNvSpPr>
              <a:spLocks/>
            </p:cNvSpPr>
            <p:nvPr/>
          </p:nvSpPr>
          <p:spPr>
            <a:xfrm>
              <a:off x="9372434" y="5575775"/>
              <a:ext cx="2400465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9" name="þ&gt;22#1|T" title="þ\#1_1|1||&gt;22|">
              <a:extLst>
                <a:ext uri="{FF2B5EF4-FFF2-40B4-BE49-F238E27FC236}">
                  <a16:creationId xmlns:a16="http://schemas.microsoft.com/office/drawing/2014/main" id="{7D5B8F4F-6CC8-866E-2A79-DE36DB923F30}"/>
                </a:ext>
              </a:extLst>
            </p:cNvPr>
            <p:cNvSpPr>
              <a:spLocks/>
            </p:cNvSpPr>
            <p:nvPr/>
          </p:nvSpPr>
          <p:spPr>
            <a:xfrm>
              <a:off x="6616369" y="2332699"/>
              <a:ext cx="2400465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0" name="þ&gt;22#2|T" title="þ\#1_2|2||&gt;22|">
              <a:extLst>
                <a:ext uri="{FF2B5EF4-FFF2-40B4-BE49-F238E27FC236}">
                  <a16:creationId xmlns:a16="http://schemas.microsoft.com/office/drawing/2014/main" id="{4634F140-CDF4-872C-FE0B-10E38F4F5806}"/>
                </a:ext>
              </a:extLst>
            </p:cNvPr>
            <p:cNvSpPr>
              <a:spLocks/>
            </p:cNvSpPr>
            <p:nvPr/>
          </p:nvSpPr>
          <p:spPr>
            <a:xfrm>
              <a:off x="9372434" y="2332699"/>
              <a:ext cx="2400465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1" name="þ&gt;22#3|T" title="þ\#1_3|3||&gt;22|">
              <a:extLst>
                <a:ext uri="{FF2B5EF4-FFF2-40B4-BE49-F238E27FC236}">
                  <a16:creationId xmlns:a16="http://schemas.microsoft.com/office/drawing/2014/main" id="{5B3643B5-904E-8C8F-4404-0804D428A8BA}"/>
                </a:ext>
              </a:extLst>
            </p:cNvPr>
            <p:cNvSpPr>
              <a:spLocks/>
            </p:cNvSpPr>
            <p:nvPr/>
          </p:nvSpPr>
          <p:spPr>
            <a:xfrm>
              <a:off x="9372434" y="4110699"/>
              <a:ext cx="2400465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2" name="þ&gt;22#4|T" title="þ\#1_4|4||&gt;22|">
              <a:extLst>
                <a:ext uri="{FF2B5EF4-FFF2-40B4-BE49-F238E27FC236}">
                  <a16:creationId xmlns:a16="http://schemas.microsoft.com/office/drawing/2014/main" id="{5CD95850-7F60-FF82-D597-CD392846646B}"/>
                </a:ext>
              </a:extLst>
            </p:cNvPr>
            <p:cNvSpPr>
              <a:spLocks/>
            </p:cNvSpPr>
            <p:nvPr/>
          </p:nvSpPr>
          <p:spPr>
            <a:xfrm>
              <a:off x="6616369" y="4110699"/>
              <a:ext cx="2400465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3" name="þ&gt;22#5|T" title="þ\#1_5|5||&gt;22|">
              <a:extLst>
                <a:ext uri="{FF2B5EF4-FFF2-40B4-BE49-F238E27FC236}">
                  <a16:creationId xmlns:a16="http://schemas.microsoft.com/office/drawing/2014/main" id="{09269622-2981-F0D0-8F35-E16D01972C30}"/>
                </a:ext>
              </a:extLst>
            </p:cNvPr>
            <p:cNvSpPr>
              <a:spLocks/>
            </p:cNvSpPr>
            <p:nvPr/>
          </p:nvSpPr>
          <p:spPr>
            <a:xfrm>
              <a:off x="6616369" y="5888699"/>
              <a:ext cx="2400465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4" name="þ&gt;22#6|T" title="þ\#1_6|6||&gt;22|">
              <a:extLst>
                <a:ext uri="{FF2B5EF4-FFF2-40B4-BE49-F238E27FC236}">
                  <a16:creationId xmlns:a16="http://schemas.microsoft.com/office/drawing/2014/main" id="{AD5F37A0-1DCF-C7A0-DF10-AB09EE838AF0}"/>
                </a:ext>
              </a:extLst>
            </p:cNvPr>
            <p:cNvSpPr>
              <a:spLocks/>
            </p:cNvSpPr>
            <p:nvPr/>
          </p:nvSpPr>
          <p:spPr>
            <a:xfrm>
              <a:off x="9372434" y="5888699"/>
              <a:ext cx="2400465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5" name="þ&gt;23#1|T" title="þ\#1_1|1||&gt;23|">
              <a:extLst>
                <a:ext uri="{FF2B5EF4-FFF2-40B4-BE49-F238E27FC236}">
                  <a16:creationId xmlns:a16="http://schemas.microsoft.com/office/drawing/2014/main" id="{80A4B785-5891-5E7B-4797-774F7CE422E6}"/>
                </a:ext>
              </a:extLst>
            </p:cNvPr>
            <p:cNvSpPr>
              <a:spLocks/>
            </p:cNvSpPr>
            <p:nvPr/>
          </p:nvSpPr>
          <p:spPr>
            <a:xfrm>
              <a:off x="6616369" y="1384300"/>
              <a:ext cx="2400465" cy="279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16" name="þ&gt;23#2|T" title="þ\#1_2|2||&gt;23|">
              <a:extLst>
                <a:ext uri="{FF2B5EF4-FFF2-40B4-BE49-F238E27FC236}">
                  <a16:creationId xmlns:a16="http://schemas.microsoft.com/office/drawing/2014/main" id="{74B29454-00C4-277B-7975-9C6B8737D4F9}"/>
                </a:ext>
              </a:extLst>
            </p:cNvPr>
            <p:cNvSpPr>
              <a:spLocks/>
            </p:cNvSpPr>
            <p:nvPr/>
          </p:nvSpPr>
          <p:spPr>
            <a:xfrm>
              <a:off x="9372434" y="1384300"/>
              <a:ext cx="2400465" cy="279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17" name="þ&gt;23#3|T" title="þ\#1_3|3||&gt;23|">
              <a:extLst>
                <a:ext uri="{FF2B5EF4-FFF2-40B4-BE49-F238E27FC236}">
                  <a16:creationId xmlns:a16="http://schemas.microsoft.com/office/drawing/2014/main" id="{260808FA-F502-6312-F22F-1FE8B4B3B070}"/>
                </a:ext>
              </a:extLst>
            </p:cNvPr>
            <p:cNvSpPr>
              <a:spLocks/>
            </p:cNvSpPr>
            <p:nvPr/>
          </p:nvSpPr>
          <p:spPr>
            <a:xfrm>
              <a:off x="9372434" y="3162300"/>
              <a:ext cx="2400465" cy="279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18" name="þ&gt;23#4|T" title="þ\#1_4|4||&gt;23|">
              <a:extLst>
                <a:ext uri="{FF2B5EF4-FFF2-40B4-BE49-F238E27FC236}">
                  <a16:creationId xmlns:a16="http://schemas.microsoft.com/office/drawing/2014/main" id="{F9A28AA8-C2F9-9EA1-59DC-DFB95AEDF61B}"/>
                </a:ext>
              </a:extLst>
            </p:cNvPr>
            <p:cNvSpPr>
              <a:spLocks/>
            </p:cNvSpPr>
            <p:nvPr/>
          </p:nvSpPr>
          <p:spPr>
            <a:xfrm>
              <a:off x="6616369" y="3162300"/>
              <a:ext cx="2400465" cy="279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19" name="þ&gt;23#5|T" title="þ\#1_5|5||&gt;23|">
              <a:extLst>
                <a:ext uri="{FF2B5EF4-FFF2-40B4-BE49-F238E27FC236}">
                  <a16:creationId xmlns:a16="http://schemas.microsoft.com/office/drawing/2014/main" id="{B3C01BA2-7F77-455F-4BDA-FCA2B675C6AF}"/>
                </a:ext>
              </a:extLst>
            </p:cNvPr>
            <p:cNvSpPr>
              <a:spLocks/>
            </p:cNvSpPr>
            <p:nvPr/>
          </p:nvSpPr>
          <p:spPr>
            <a:xfrm>
              <a:off x="6616369" y="4940300"/>
              <a:ext cx="2400465" cy="279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20" name="þ&gt;23#6|T" title="þ\#1_6|6||&gt;23|">
              <a:extLst>
                <a:ext uri="{FF2B5EF4-FFF2-40B4-BE49-F238E27FC236}">
                  <a16:creationId xmlns:a16="http://schemas.microsoft.com/office/drawing/2014/main" id="{7715A621-ACF0-2955-1DED-2958EF678CA4}"/>
                </a:ext>
              </a:extLst>
            </p:cNvPr>
            <p:cNvSpPr>
              <a:spLocks/>
            </p:cNvSpPr>
            <p:nvPr/>
          </p:nvSpPr>
          <p:spPr>
            <a:xfrm>
              <a:off x="9372434" y="4940300"/>
              <a:ext cx="2400465" cy="279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2" name="þ\#1_1" descr="Section # 1@0@0" hidden="1" title="1">
              <a:extLst>
                <a:ext uri="{FF2B5EF4-FFF2-40B4-BE49-F238E27FC236}">
                  <a16:creationId xmlns:a16="http://schemas.microsoft.com/office/drawing/2014/main" id="{8B10CBA2-96E0-A277-FE6A-A491B3316813}"/>
                </a:ext>
              </a:extLst>
            </p:cNvPr>
            <p:cNvSpPr/>
            <p:nvPr/>
          </p:nvSpPr>
          <p:spPr>
            <a:xfrm>
              <a:off x="6616369" y="1384300"/>
              <a:ext cx="2400465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1_2" descr="Section # 1@0@0" hidden="1" title="1">
              <a:extLst>
                <a:ext uri="{FF2B5EF4-FFF2-40B4-BE49-F238E27FC236}">
                  <a16:creationId xmlns:a16="http://schemas.microsoft.com/office/drawing/2014/main" id="{ADC86EDD-6DF7-4A76-5B93-0D8A39DB9FA2}"/>
                </a:ext>
              </a:extLst>
            </p:cNvPr>
            <p:cNvSpPr/>
            <p:nvPr/>
          </p:nvSpPr>
          <p:spPr>
            <a:xfrm>
              <a:off x="9372434" y="1384300"/>
              <a:ext cx="2400465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þ\#1_3" descr="Section # 1@0@0" hidden="1" title="1">
              <a:extLst>
                <a:ext uri="{FF2B5EF4-FFF2-40B4-BE49-F238E27FC236}">
                  <a16:creationId xmlns:a16="http://schemas.microsoft.com/office/drawing/2014/main" id="{1AFE13B9-3CBF-DFCE-AE4B-4A3E25DF504E}"/>
                </a:ext>
              </a:extLst>
            </p:cNvPr>
            <p:cNvSpPr/>
            <p:nvPr/>
          </p:nvSpPr>
          <p:spPr>
            <a:xfrm>
              <a:off x="9372434" y="3162300"/>
              <a:ext cx="2400465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8" name="þ\#1_4" descr="Section # 1@0@0" hidden="1" title="1">
              <a:extLst>
                <a:ext uri="{FF2B5EF4-FFF2-40B4-BE49-F238E27FC236}">
                  <a16:creationId xmlns:a16="http://schemas.microsoft.com/office/drawing/2014/main" id="{90EA82AE-F0BD-4BED-404D-FAB14DF81257}"/>
                </a:ext>
              </a:extLst>
            </p:cNvPr>
            <p:cNvSpPr/>
            <p:nvPr/>
          </p:nvSpPr>
          <p:spPr>
            <a:xfrm>
              <a:off x="6616369" y="3162300"/>
              <a:ext cx="2400465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0" name="þ\#1_5" descr="Section # 1@0@0" hidden="1" title="1">
              <a:extLst>
                <a:ext uri="{FF2B5EF4-FFF2-40B4-BE49-F238E27FC236}">
                  <a16:creationId xmlns:a16="http://schemas.microsoft.com/office/drawing/2014/main" id="{9B8588A1-926E-9BF7-769B-E3786A042314}"/>
                </a:ext>
              </a:extLst>
            </p:cNvPr>
            <p:cNvSpPr/>
            <p:nvPr/>
          </p:nvSpPr>
          <p:spPr>
            <a:xfrm>
              <a:off x="6616369" y="4940300"/>
              <a:ext cx="2400465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2" name="þ\#1_6" descr="Section # 1@0@0" hidden="1" title="1">
              <a:extLst>
                <a:ext uri="{FF2B5EF4-FFF2-40B4-BE49-F238E27FC236}">
                  <a16:creationId xmlns:a16="http://schemas.microsoft.com/office/drawing/2014/main" id="{8EEEFE6D-A1D1-A731-C24F-FD786330FFA8}"/>
                </a:ext>
              </a:extLst>
            </p:cNvPr>
            <p:cNvSpPr/>
            <p:nvPr/>
          </p:nvSpPr>
          <p:spPr>
            <a:xfrm>
              <a:off x="9372434" y="4940300"/>
              <a:ext cx="2400465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22" name="þ&gt;25#1|P" title="þ\#1_1|1|||1|">
              <a:extLst>
                <a:ext uri="{FF2B5EF4-FFF2-40B4-BE49-F238E27FC236}">
                  <a16:creationId xmlns:a16="http://schemas.microsoft.com/office/drawing/2014/main" id="{EAA35711-A0DB-C853-0235-F50A0D1DAC2B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-379222" r="-379222"/>
            <a:stretch/>
          </p:blipFill>
          <p:spPr>
            <a:xfrm>
              <a:off x="6616369" y="1702038"/>
              <a:ext cx="2400465" cy="279638"/>
            </a:xfrm>
            <a:prstGeom prst="rect">
              <a:avLst/>
            </a:prstGeom>
          </p:spPr>
        </p:pic>
        <p:pic>
          <p:nvPicPr>
            <p:cNvPr id="424" name="þ&gt;25#2|P" title="þ\#1_2|2|||1|">
              <a:extLst>
                <a:ext uri="{FF2B5EF4-FFF2-40B4-BE49-F238E27FC236}">
                  <a16:creationId xmlns:a16="http://schemas.microsoft.com/office/drawing/2014/main" id="{CB79B386-C9A5-FF6A-31A3-9D946AF80EFA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-379222" r="-379222"/>
            <a:stretch/>
          </p:blipFill>
          <p:spPr>
            <a:xfrm>
              <a:off x="9372434" y="1702038"/>
              <a:ext cx="2400465" cy="279638"/>
            </a:xfrm>
            <a:prstGeom prst="rect">
              <a:avLst/>
            </a:prstGeom>
          </p:spPr>
        </p:pic>
        <p:pic>
          <p:nvPicPr>
            <p:cNvPr id="426" name="þ&gt;25#3|P" title="þ\#1_3|3|||1|">
              <a:extLst>
                <a:ext uri="{FF2B5EF4-FFF2-40B4-BE49-F238E27FC236}">
                  <a16:creationId xmlns:a16="http://schemas.microsoft.com/office/drawing/2014/main" id="{D122D0BD-2687-F470-737C-C418EC3D8045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79222" r="-379222"/>
            <a:stretch/>
          </p:blipFill>
          <p:spPr>
            <a:xfrm>
              <a:off x="9372434" y="3480038"/>
              <a:ext cx="2400465" cy="279638"/>
            </a:xfrm>
            <a:prstGeom prst="rect">
              <a:avLst/>
            </a:prstGeom>
          </p:spPr>
        </p:pic>
        <p:pic>
          <p:nvPicPr>
            <p:cNvPr id="428" name="þ&gt;25#4|P" title="þ\#1_4|4|||1|">
              <a:extLst>
                <a:ext uri="{FF2B5EF4-FFF2-40B4-BE49-F238E27FC236}">
                  <a16:creationId xmlns:a16="http://schemas.microsoft.com/office/drawing/2014/main" id="{01CE3C96-4621-BC73-4DBC-4C343DB162EC}"/>
                </a:ext>
              </a:extLst>
            </p:cNvPr>
            <p:cNvPicPr>
              <a:picLocks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-379222" r="-379222"/>
            <a:stretch/>
          </p:blipFill>
          <p:spPr>
            <a:xfrm>
              <a:off x="6616369" y="3480038"/>
              <a:ext cx="2400465" cy="279638"/>
            </a:xfrm>
            <a:prstGeom prst="rect">
              <a:avLst/>
            </a:prstGeom>
          </p:spPr>
        </p:pic>
        <p:pic>
          <p:nvPicPr>
            <p:cNvPr id="430" name="þ&gt;25#5|P" title="þ\#1_5|5|||1|">
              <a:extLst>
                <a:ext uri="{FF2B5EF4-FFF2-40B4-BE49-F238E27FC236}">
                  <a16:creationId xmlns:a16="http://schemas.microsoft.com/office/drawing/2014/main" id="{43A5E9FE-F3B0-77BD-644F-83514C695F78}"/>
                </a:ext>
              </a:extLst>
            </p:cNvPr>
            <p:cNvPicPr>
              <a:picLocks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-379222" r="-379222"/>
            <a:stretch/>
          </p:blipFill>
          <p:spPr>
            <a:xfrm>
              <a:off x="6616369" y="5258038"/>
              <a:ext cx="2400465" cy="279638"/>
            </a:xfrm>
            <a:prstGeom prst="rect">
              <a:avLst/>
            </a:prstGeom>
          </p:spPr>
        </p:pic>
        <p:pic>
          <p:nvPicPr>
            <p:cNvPr id="432" name="þ&gt;25#6|P" title="þ\#1_6|6|||1|">
              <a:extLst>
                <a:ext uri="{FF2B5EF4-FFF2-40B4-BE49-F238E27FC236}">
                  <a16:creationId xmlns:a16="http://schemas.microsoft.com/office/drawing/2014/main" id="{EB6348B0-D5CB-D8CB-9332-7C0A5361E63C}"/>
                </a:ext>
              </a:extLst>
            </p:cNvPr>
            <p:cNvPicPr>
              <a:picLocks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-385237" r="-385237"/>
            <a:stretch/>
          </p:blipFill>
          <p:spPr>
            <a:xfrm>
              <a:off x="9372434" y="5258038"/>
              <a:ext cx="2400465" cy="279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44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Processes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8" name="þK">
            <a:extLst>
              <a:ext uri="{FF2B5EF4-FFF2-40B4-BE49-F238E27FC236}">
                <a16:creationId xmlns:a16="http://schemas.microsoft.com/office/drawing/2014/main" id="{64D69C82-C82A-B477-3E43-FE69BAED7006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pic>
          <p:nvPicPr>
            <p:cNvPr id="391" name="þ&gt;J#|+" title="XXX">
              <a:extLst>
                <a:ext uri="{FF2B5EF4-FFF2-40B4-BE49-F238E27FC236}">
                  <a16:creationId xmlns:a16="http://schemas.microsoft.com/office/drawing/2014/main" id="{583BFEF1-58C8-3D96-CD57-1743587AA625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8" r="5728"/>
            <a:stretch/>
          </p:blipFill>
          <p:spPr>
            <a:xfrm>
              <a:off x="3568700" y="1206500"/>
              <a:ext cx="8382000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387" name="þC#1" title="xx">
              <a:extLst>
                <a:ext uri="{FF2B5EF4-FFF2-40B4-BE49-F238E27FC236}">
                  <a16:creationId xmlns:a16="http://schemas.microsoft.com/office/drawing/2014/main" id="{47ED2D24-6A23-022B-895A-D919DD283EC1}"/>
                </a:ext>
              </a:extLst>
            </p:cNvPr>
            <p:cNvSpPr/>
            <p:nvPr/>
          </p:nvSpPr>
          <p:spPr>
            <a:xfrm>
              <a:off x="5664200" y="1206500"/>
              <a:ext cx="4191000" cy="5334000"/>
            </a:xfrm>
            <a:prstGeom prst="rect">
              <a:avLst/>
            </a:prstGeom>
            <a:solidFill>
              <a:schemeClr val="tx1">
                <a:lumMod val="75000"/>
                <a:alpha val="69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1" name="þH#6" descr="2 1" title="|6|">
              <a:extLst>
                <a:ext uri="{FF2B5EF4-FFF2-40B4-BE49-F238E27FC236}">
                  <a16:creationId xmlns:a16="http://schemas.microsoft.com/office/drawing/2014/main" id="{A03EFA16-D00D-15B1-2445-93C9A8BC4070}"/>
                </a:ext>
              </a:extLst>
            </p:cNvPr>
            <p:cNvSpPr/>
            <p:nvPr/>
          </p:nvSpPr>
          <p:spPr>
            <a:xfrm>
              <a:off x="7937500" y="4940300"/>
              <a:ext cx="1739900" cy="1422400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35921" dir="2700002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9" name="þH#5" descr="1 1" title="|5|">
              <a:extLst>
                <a:ext uri="{FF2B5EF4-FFF2-40B4-BE49-F238E27FC236}">
                  <a16:creationId xmlns:a16="http://schemas.microsoft.com/office/drawing/2014/main" id="{AAF51B2D-A13F-42AA-D761-9CA9FA2AF72D}"/>
                </a:ext>
              </a:extLst>
            </p:cNvPr>
            <p:cNvSpPr/>
            <p:nvPr/>
          </p:nvSpPr>
          <p:spPr>
            <a:xfrm>
              <a:off x="5842000" y="4940300"/>
              <a:ext cx="1739900" cy="1422400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35921" dir="2700002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7" name="þH#4" descr="2 1" title="|4|">
              <a:extLst>
                <a:ext uri="{FF2B5EF4-FFF2-40B4-BE49-F238E27FC236}">
                  <a16:creationId xmlns:a16="http://schemas.microsoft.com/office/drawing/2014/main" id="{D0CE1AF6-CCE3-1B77-CF46-827078CC66C9}"/>
                </a:ext>
              </a:extLst>
            </p:cNvPr>
            <p:cNvSpPr/>
            <p:nvPr/>
          </p:nvSpPr>
          <p:spPr>
            <a:xfrm>
              <a:off x="5842000" y="3162300"/>
              <a:ext cx="1739900" cy="1422400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35921" dir="2700002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5" name="þH#3" descr="1 1" title="|3|">
              <a:extLst>
                <a:ext uri="{FF2B5EF4-FFF2-40B4-BE49-F238E27FC236}">
                  <a16:creationId xmlns:a16="http://schemas.microsoft.com/office/drawing/2014/main" id="{A3783A72-20BE-6E9F-EC09-285ADB0A0D1A}"/>
                </a:ext>
              </a:extLst>
            </p:cNvPr>
            <p:cNvSpPr/>
            <p:nvPr/>
          </p:nvSpPr>
          <p:spPr>
            <a:xfrm>
              <a:off x="7937500" y="3162300"/>
              <a:ext cx="1739900" cy="1422400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35921" dir="2700002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3" name="þH#2" descr="2 1" title="|2|">
              <a:extLst>
                <a:ext uri="{FF2B5EF4-FFF2-40B4-BE49-F238E27FC236}">
                  <a16:creationId xmlns:a16="http://schemas.microsoft.com/office/drawing/2014/main" id="{64D37A7E-586C-A311-A421-0E09A1A9C5AD}"/>
                </a:ext>
              </a:extLst>
            </p:cNvPr>
            <p:cNvSpPr/>
            <p:nvPr/>
          </p:nvSpPr>
          <p:spPr>
            <a:xfrm>
              <a:off x="7937500" y="1384300"/>
              <a:ext cx="1739900" cy="1422400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35921" dir="2700002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0" name="þH#1" descr="1 1" title="|1|">
              <a:extLst>
                <a:ext uri="{FF2B5EF4-FFF2-40B4-BE49-F238E27FC236}">
                  <a16:creationId xmlns:a16="http://schemas.microsoft.com/office/drawing/2014/main" id="{F8A6C95A-42C7-7799-0062-5DA90836F421}"/>
                </a:ext>
              </a:extLst>
            </p:cNvPr>
            <p:cNvSpPr/>
            <p:nvPr/>
          </p:nvSpPr>
          <p:spPr>
            <a:xfrm>
              <a:off x="5842000" y="1384300"/>
              <a:ext cx="1739900" cy="1422400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35921" dir="2700002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7" name="þ&gt;H#5|RC" title="H">
              <a:extLst>
                <a:ext uri="{FF2B5EF4-FFF2-40B4-BE49-F238E27FC236}">
                  <a16:creationId xmlns:a16="http://schemas.microsoft.com/office/drawing/2014/main" id="{FDAC7F5C-672B-47F9-95A3-6842613FC022}"/>
                </a:ext>
              </a:extLst>
            </p:cNvPr>
            <p:cNvSpPr/>
            <p:nvPr/>
          </p:nvSpPr>
          <p:spPr>
            <a:xfrm>
              <a:off x="7581900" y="5314569"/>
              <a:ext cx="355600" cy="59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6" name="þ&gt;H#4|RC" title="V">
              <a:extLst>
                <a:ext uri="{FF2B5EF4-FFF2-40B4-BE49-F238E27FC236}">
                  <a16:creationId xmlns:a16="http://schemas.microsoft.com/office/drawing/2014/main" id="{A6BFBB4F-4911-1F15-73A1-F566E37D9DA3}"/>
                </a:ext>
              </a:extLst>
            </p:cNvPr>
            <p:cNvSpPr/>
            <p:nvPr/>
          </p:nvSpPr>
          <p:spPr>
            <a:xfrm>
              <a:off x="6460571" y="4584700"/>
              <a:ext cx="596900" cy="355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5" name="þ&gt;H#3|RC" title="H">
              <a:extLst>
                <a:ext uri="{FF2B5EF4-FFF2-40B4-BE49-F238E27FC236}">
                  <a16:creationId xmlns:a16="http://schemas.microsoft.com/office/drawing/2014/main" id="{31799696-B3B7-C0B0-959B-B0923F607570}"/>
                </a:ext>
              </a:extLst>
            </p:cNvPr>
            <p:cNvSpPr/>
            <p:nvPr/>
          </p:nvSpPr>
          <p:spPr>
            <a:xfrm>
              <a:off x="7581900" y="3536569"/>
              <a:ext cx="355600" cy="5969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4" name="þ&gt;H#2|RC" title="V">
              <a:extLst>
                <a:ext uri="{FF2B5EF4-FFF2-40B4-BE49-F238E27FC236}">
                  <a16:creationId xmlns:a16="http://schemas.microsoft.com/office/drawing/2014/main" id="{CE4720E3-4081-400C-2DAE-AC2349E31E25}"/>
                </a:ext>
              </a:extLst>
            </p:cNvPr>
            <p:cNvSpPr/>
            <p:nvPr/>
          </p:nvSpPr>
          <p:spPr>
            <a:xfrm>
              <a:off x="8556071" y="2806700"/>
              <a:ext cx="596900" cy="355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3" name="þ&gt;H#1|RC" title="H">
              <a:extLst>
                <a:ext uri="{FF2B5EF4-FFF2-40B4-BE49-F238E27FC236}">
                  <a16:creationId xmlns:a16="http://schemas.microsoft.com/office/drawing/2014/main" id="{81E0FC54-EE90-ABE1-61C6-28A4E9724BF8}"/>
                </a:ext>
              </a:extLst>
            </p:cNvPr>
            <p:cNvSpPr/>
            <p:nvPr/>
          </p:nvSpPr>
          <p:spPr>
            <a:xfrm>
              <a:off x="7581900" y="1758568"/>
              <a:ext cx="355600" cy="59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A64B6A51-DAAE-CE10-C2CB-C818C6774C7B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O" descr="80#43.69228" hidden="1" title="1.830987">
              <a:extLst>
                <a:ext uri="{FF2B5EF4-FFF2-40B4-BE49-F238E27FC236}">
                  <a16:creationId xmlns:a16="http://schemas.microsoft.com/office/drawing/2014/main" id="{32D8493D-EE9C-D956-6C1C-B5C792ECB4C8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12CB0674-5956-F01B-4E5D-77E9B71F667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CF38E591-F9FE-C788-3A36-F1BCB176DB1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22266BD3-63D3-4804-5640-5D0CC27B81A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F5F0F82A-BD53-E7B8-B87B-F1BDA4A3BF2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B3554871-02A6-EA4F-5961-E5C786A57A9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879B807E-67BB-5B8A-9A95-040F0A15AAA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73682D19-2301-D6D6-5345-82D4E038A91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225F1F75-8629-FAE1-CEA8-35240AEE9680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FEE87B76-FE72-E481-2597-A3F3E132944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53C59277-9C77-B76A-8D32-2891BC426DB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F4C103CF-19FF-C018-F8F1-36169447FF4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80982438-A0EC-507B-6FF3-497BE327796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326D21F6-51CA-3CEF-3502-E12B4105AE3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172999E1-3250-7841-0C11-EA57A8D60B1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448E8F2A-3B01-A6F8-4171-269063A2BDE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ABB04EFA-A3E8-02BC-E8B4-87A29A1AA30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EC62C89A-910F-1650-03AF-30E65E0997AF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63BAAEA5-1205-ED0B-9901-0513D9E6ACC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F48A601F-BE3B-318F-E397-5174F24069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4D490BDA-7948-66C9-002B-5DCBE2F8E3A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7584A1D6-3C77-8C38-65B9-5FA62D13ADED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90377E04-A260-B85B-D8D0-399CC8C79A2F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1[þaþ]F83[þxþ]N[þaþ]F142[þxþ]Y[þaþ]KB[þxþ]Y[þaþ]F144[þxþ]N[þaþ]F82[þxþ]þPresentation[þaþ]F155[þxþ]N[þaþ]U1U75[þxþ]X[þaþ]U1U68[þxþ]Y[þaþ]U12[þxþ]1[þaþ]U11[þxþ]1[þaþ]U10[þxþ]V[þaþ]F141[þxþ]o1oþ[þaþ]F116[þxþ]1[þaþ]U15[þxþ]þ&gt;22þ&gt;21þ&gt;25þ&gt;23[þaþ]þ&gt;25U604[þxþ]Template_Xpeople.png[þaþ]MF52[þxþ]None[þaþ]D_I[þxþ]SubRowD[þaþ]þ&gt;22FT[þxþ]V[þaþ]þ&gt;21FT[þxþ]V[þaþ]þ&gt;21U12[þxþ]S[þaþ]þ&gt;21U19[þxþ]T[þaþ]þ&gt;21U21[þxþ]&gt;21[þaþ]þ&gt;21U22[þxþ]þNone[þaþ]þ&gt;21U68[þxþ]Y[þaþ]þ&gt;21U4[þxþ]0.21999669883506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2[þaþ]F187[þxþ]3[þaþ]F167[þxþ]420[þaþ]F168[þxþ]330[þaþ]F169[þxþ]5[þaþ]F170[þxþ]170[þaþ]F156[þxþ]0[þaþ]F157[þxþ]0[þaþ]F158[þxþ]0[þaþ]U113[þxþ]Infinity[þaþ]U1U80[þxþ]-1[þaþ]U19[þxþ]0[þaþ]F_1[þxþ]0.257559871196987[þaþ]F_2[þxþ]0.257559871196987[þaþ]F_3[þxþ]0.257559871196987[þaþ]F_4[þxþ]0.113104103684346[þaþ]F_5[þxþ]0.0571081413623463[þaþ]F135[þxþ]d6bfe2c9d13945b3be4c46f27cfec411[þaþ]U1U81[þxþ]Y[þaþ]F192[þxþ]Y[þaþ]þ&gt;21U70[þxþ]TextStyle1[þaþ]þ&gt;21U62[þxþ]Y[þaþ]F190[þxþ]N[þaþ]þ&gt;21U69[þxþ]N[þaþ]F_0[þxþ]0.177347930029178[þaþ]F166[þxþ]N[þaþ]F149[þxþ]InvertedTextStyle1[þaþ]þ&gt;21F148[þxþ]Topic[þaþ]F185[þxþ]449,201965332031[þaþ]F186[þxþ]789,7216796875[þaþ]U1U79[þxþ]0[þaþ]F184[þxþ]N[þaþ]U1U78[þxþ]50[þaþ]U110[þxþ]0[þaþ]U112[þxþ]NaN[þaþ]F84[þxþ]N[þaþ]F196[þxþ]L[þaþ]F195[þxþ]D[þaþ]F189[þxþ]N[þaþ]þ&gt;21F197[þxþ]Y[þaþ]þ&gt;21F198[þxþ]N[þaþ]F-3[þxþ]Template2[þaþ]F124[þxþ]28,83244[þaþ]F_6[þxþ]0.0571081413623463[þaþ]F209[þxþ]83.27814[þaþ]F210[þxþ]175.7212[þaþ]þ&gt;25U605[þxþ]Template_tree.png[þaþ]OL[þxþ]1[þaþ]F222[þxþ]N[þaþ]F236[þxþ]AGENDA[þaþ]U114[þxþ]1[þaþ]þ&gt;21U84[þxþ]Y[þaþ]þ&gt;21U83[þxþ]100[þaþ]þ&gt;21U82[þxþ]100[þaþ]F145[þxþ]0.219617480296567[þaþ]þ&gt;25F263[þxþ]0[þaþ]þ&gt;25U601[þxþ]Template_balance.png[þaþ]þ&gt;25U602[þxþ]Template_chat.png[þaþ]þ&gt;25U603[þxþ]Template_banknotes.png[þaþ]þ&gt;22F263[þxþ]7[þaþ]þ&gt;22U12[þxþ]S[þaþ]þ&gt;22U19[þxþ]T[þaþ]þ&gt;22U10[þxþ]0[þaþ]þ&gt;22U9[þxþ]0[þaþ]þ&gt;22U3[þxþ]1[þaþ]þ&gt;22U4[þxþ]0.330053327454359[þaþ]þ&gt;22U21[þxþ]&gt;22[þaþ]þ&gt;22U22[þxþ]þNone[þaþ]þ&gt;22U68[þxþ]Y[þaþ]þ&gt;22U70[þxþ]TextStyle1[þaþ]þ&gt;22U73[þxþ]DataLabel[þaþ]þ&gt;22U71[þxþ]InvertedTextStyle1[þaþ]þ&gt;22U62[þxþ]Y[þaþ]þ&gt;22F198[þxþ]N[þaþ]þ&gt;22F173[þxþ]N[þaþ]þ&gt;22F179[þxþ]C[þaþ]þ&gt;22F176[þxþ]0[þaþ]þ&gt;22U26[þxþ]Text Shape 1[þaþ]þ&gt;22U47[þxþ]Notes[þaþ]þ&gt;22U69[þxþ]N[þaþ]F259[þxþ]1[þaþ]F258[þxþ]47,22039[þaþ]F240[þxþ]TextStyle1[þaþ]þ&gt;22U82[þxþ]164.934097290039[þaþ]þ&gt;22U83[þxþ]133.114166259766[þaþ]þ&gt;22U2[þxþ]0[þaþ]þ&gt;22U5[þxþ]0.9[þaþ]þ&gt;22U1[þxþ]0[þaþ]þ&gt;22U6[þxþ]0[þaþ]þ&gt;21U1[þxþ]0[þaþ]þ&gt;21U6[þxþ]0[þaþ]þ&gt;25U606[þxþ]Template_Stampante.png[þaþ]þ&gt;25U607[þxþ]Template_Xpeoplechat.png[þaþ]þ&gt;25U608[þxþ]Template_Xpetrol.png[þaþ]þ&gt;25U609[þxþ]Template_Xpyramid.png[þaþ]þ&gt;22VA[þxþ]Y[þaþ]F_7[þxþ]0.0476790803553824[þaþ]F_8[þxþ]0.0476790803553824[þaþ]F_9[þxþ]0.0476790803553824[þaþ]F286[þxþ]Classic Color Palette[þaþ]F211[þxþ]N[þaþ]F279[þxþ]39.52291[þaþ]þ&gt;23U12[þxþ]S[þaþ]þ&gt;23U19[þxþ]T[þaþ]þ&gt;23U10[þxþ]0[þaþ]þ&gt;23U9[þxþ]0[þaþ]þ&gt;23U3[þxþ]1[þaþ]þ&gt;23U4[þxþ]0.196595649885994[þaþ]þ&gt;23U21[þxþ]&gt;23[þaþ]þ&gt;23U22[þxþ]þNone[þaþ]þ&gt;23U68[þxþ]Y[þaþ]þ&gt;23F173[þxþ]N[þaþ]þ&gt;23F179[þxþ]C[þaþ]þ&gt;23F176[þxþ]0[þaþ]þ&gt;23U26[þxþ]Text Shape 2[þaþ]þ&gt;23U47[þxþ]Title[þaþ]þ&gt;23U69[þxþ]N[þaþ]þ&gt;23F263[þxþ]4[þaþ]þ&gt;23U5[þxþ]0[þaþ]þ&gt;25U12[þxþ]S[þaþ]þ&gt;25U10[þxþ]0[þaþ]þ&gt;25U9[þxþ]0[þaþ]þ&gt;25U3[þxþ]1[þaþ]þ&gt;25U4[þxþ]0.196595649885994[þaþ]þ&gt;25U22[þxþ]þNone[þaþ]þ&gt;25U68[þxþ]Y[þaþ]þ&gt;25F173[þxþ]N[þaþ]þ&gt;25F179[þxþ]C[þaþ]þ&gt;25F176[þxþ]0[þaþ]þ&gt;25U26[þxþ]Picture Shape 1[þaþ]þ&gt;25U47[þxþ]Image[þaþ]þ&gt;25U69[þxþ]N[þaþ]þ&gt;25U19[þxþ]P[þaþ]þ&gt;23U82[þxþ]100[þaþ]þ&gt;23U83[þxþ]100[þaþ]þ&gt;23FT[þxþ]V[þaþ]þ&gt;25U82[þxþ]100[þaþ]þ&gt;25U83[þxþ]100[þaþ]þ&gt;25FT[þxþ]V[þaþ]F289[þxþ]0.47294607758522[þaþ]þ&gt;23U2[þxþ]0[þaþ]þ&gt;25U5[þxþ]3[þaþ]þ&gt;25U2[þxþ]3[þaþ]F302[þxþ]0_Professional[þaþ]F300[þxþ]08_Processes[þaþ]F301[þxþ]02_With Image[þaþ]þ&gt;23F303[þxþ]43[þaþ]þ&gt;22F303[þxþ]46[þaþ]þ&gt;21F303[þxþ]52[þaþ]þ&gt;25F303[þxþ]41[þaþ]F295[þxþ]NBV[þaþ]F297[þxþ]P[þaþ]F298[þxþ]C[þaþ]þ&gt;23F268[þxþ]N[þaþ]þ&gt;21F268[þxþ]N[þaþ]þ&gt;22F268[þxþ]N[þaþ]F293[þxþ]Background_Autumn leaves color progression.png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B47469DC-BA52-9B6C-8912-83E1E6E8D9D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....þPlaceholderþþ^þ2þ1þSub Item 1þPlaceholderþLorem ipsum dolor sit amet, consectetur adipisci elit....þPlaceholderþþ^þ3þ1þSub Item 1þPlaceholderþLorem ipsum dolor sit amet, consectetur adipisci elit....þPlaceholderþþ^þ4þ1þSub Item 1þPlaceholderþLorem ipsum dolor sit amet, consectetur adipisci elit....þPlaceholderþþ^þ5þ1þSub Item 1þPlaceholderþLorem ipsum dolor sit amet, consectetur adipisci elit....þPlaceholderþþ^þ6þ1þSub Item 1þPlaceholderþLorem ipsum dolor sit amet, consectetur adipisci elit....þPlaceholderþ" hidden="1" title="RowþSubRowþSubRowDþ&gt;21þ&gt;22þ&gt;23þþ^þNþNþSþSþSþSþ">
              <a:extLst>
                <a:ext uri="{FF2B5EF4-FFF2-40B4-BE49-F238E27FC236}">
                  <a16:creationId xmlns:a16="http://schemas.microsoft.com/office/drawing/2014/main" id="{A5EBFCB8-38C3-75C3-4410-4D67A1B76D8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D73E2DBC-1889-164E-4180-78103FE5C88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9" name="þ&gt;25" hidden="1" title="S">
              <a:extLst>
                <a:ext uri="{FF2B5EF4-FFF2-40B4-BE49-F238E27FC236}">
                  <a16:creationId xmlns:a16="http://schemas.microsoft.com/office/drawing/2014/main" id="{FE27792E-CCC2-7495-B7BE-338CCF5BAA9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1" name="þ-25" hidden="1">
              <a:extLst>
                <a:ext uri="{FF2B5EF4-FFF2-40B4-BE49-F238E27FC236}">
                  <a16:creationId xmlns:a16="http://schemas.microsoft.com/office/drawing/2014/main" id="{72F1CEE9-B84A-F8D3-012F-124FAB291A5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3" name="þ&gt;23" hidden="1" title="S">
              <a:extLst>
                <a:ext uri="{FF2B5EF4-FFF2-40B4-BE49-F238E27FC236}">
                  <a16:creationId xmlns:a16="http://schemas.microsoft.com/office/drawing/2014/main" id="{C81D1E6A-2824-58CF-2515-1F82E00663A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1">
                <a:lumMod val="100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0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þ-23" hidden="1">
              <a:extLst>
                <a:ext uri="{FF2B5EF4-FFF2-40B4-BE49-F238E27FC236}">
                  <a16:creationId xmlns:a16="http://schemas.microsoft.com/office/drawing/2014/main" id="{A040F8E1-8BD1-CAE4-127D-2BFE94495CE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C1592D7B-272E-5D36-2C76-E19F1317B2B7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tx1">
                <a:lumMod val="75000"/>
                <a:alpha val="69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3" name="þ&gt;22" hidden="1" title="S">
              <a:extLst>
                <a:ext uri="{FF2B5EF4-FFF2-40B4-BE49-F238E27FC236}">
                  <a16:creationId xmlns:a16="http://schemas.microsoft.com/office/drawing/2014/main" id="{09ABE19C-4231-F33A-5DDA-6AB6A9A4540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120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5" name="þ-22" hidden="1">
              <a:extLst>
                <a:ext uri="{FF2B5EF4-FFF2-40B4-BE49-F238E27FC236}">
                  <a16:creationId xmlns:a16="http://schemas.microsoft.com/office/drawing/2014/main" id="{8F0E39C8-4A7C-8FFF-DE24-F96E70C7ADD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54CA59F2-7E5D-D6FC-080D-E8894274562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300ACA0A-F19A-E335-95D5-767ACD4230E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D0694120-D8A6-837D-BBEA-4CE9EF1B61E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D44EE580-827F-7B49-AB4F-91F86C9B14A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>
                <a:buSzPct val="100000"/>
              </a:pPr>
              <a:endParaRPr lang="it-IT" b="1">
                <a:solidFill>
                  <a:srgbClr val="790E17">
                    <a:lumMod val="100000"/>
                  </a:srgbClr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71" name="þ&gt;21" hidden="1" title="S">
              <a:extLst>
                <a:ext uri="{FF2B5EF4-FFF2-40B4-BE49-F238E27FC236}">
                  <a16:creationId xmlns:a16="http://schemas.microsoft.com/office/drawing/2014/main" id="{CF1EE20B-BC73-C085-D3C6-DFDB38D4BB4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00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3" name="þ-21" hidden="1">
              <a:extLst>
                <a:ext uri="{FF2B5EF4-FFF2-40B4-BE49-F238E27FC236}">
                  <a16:creationId xmlns:a16="http://schemas.microsoft.com/office/drawing/2014/main" id="{2D9EC4D0-85B6-24DE-0FB5-169E1D7E4EB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825672BF-FD66-CA37-BDEE-812CE0C9F42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9294A3FE-BB24-F6F4-E77D-61D776EF5F5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04F9970A-3106-3CEC-280B-1990644CEA6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D4C38D04-A766-67CB-840E-C5D11636FB1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738E7477-B55A-5730-2A60-830D369EF04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35921" dir="2700002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46839434-58BB-B609-BC59-C93770FEE62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6519F24C-D2DF-2AF8-2FA1-71D53BB339E7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5" name="þ&gt;21L" hidden="1" title="S">
              <a:extLst>
                <a:ext uri="{FF2B5EF4-FFF2-40B4-BE49-F238E27FC236}">
                  <a16:creationId xmlns:a16="http://schemas.microsoft.com/office/drawing/2014/main" id="{DBE8331D-AE6D-0BAF-580E-FF38508ABFB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7" name="þ&gt;21à" hidden="1" title="S">
              <a:extLst>
                <a:ext uri="{FF2B5EF4-FFF2-40B4-BE49-F238E27FC236}">
                  <a16:creationId xmlns:a16="http://schemas.microsoft.com/office/drawing/2014/main" id="{89E5DF2C-9E87-B091-D9D7-61C1AEC0D91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7" name="þ&gt;22L" hidden="1" title="S">
              <a:extLst>
                <a:ext uri="{FF2B5EF4-FFF2-40B4-BE49-F238E27FC236}">
                  <a16:creationId xmlns:a16="http://schemas.microsoft.com/office/drawing/2014/main" id="{CF4BA675-76C0-4CC4-71EE-66389A00C48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9" name="þ&gt;22à" hidden="1" title="S">
              <a:extLst>
                <a:ext uri="{FF2B5EF4-FFF2-40B4-BE49-F238E27FC236}">
                  <a16:creationId xmlns:a16="http://schemas.microsoft.com/office/drawing/2014/main" id="{5BE0C7CA-BD25-1A10-1813-041B17F04FA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61" name="þZ7" hidden="1">
              <a:extLst>
                <a:ext uri="{FF2B5EF4-FFF2-40B4-BE49-F238E27FC236}">
                  <a16:creationId xmlns:a16="http://schemas.microsoft.com/office/drawing/2014/main" id="{5B653E6E-340B-9472-2E9F-BE5A99E4E90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35454" cy="4045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403" name="þ&gt;21#1|T" title="þ\#1_1|1||&gt;21|">
              <a:extLst>
                <a:ext uri="{FF2B5EF4-FFF2-40B4-BE49-F238E27FC236}">
                  <a16:creationId xmlns:a16="http://schemas.microsoft.com/office/drawing/2014/main" id="{084EB933-ACF2-6F87-1080-B0781C4115C9}"/>
                </a:ext>
              </a:extLst>
            </p:cNvPr>
            <p:cNvSpPr>
              <a:spLocks/>
            </p:cNvSpPr>
            <p:nvPr/>
          </p:nvSpPr>
          <p:spPr>
            <a:xfrm>
              <a:off x="5842000" y="2019775"/>
              <a:ext cx="17399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4" name="þ&gt;21#2|T" title="þ\#1_2|2||&gt;21|">
              <a:extLst>
                <a:ext uri="{FF2B5EF4-FFF2-40B4-BE49-F238E27FC236}">
                  <a16:creationId xmlns:a16="http://schemas.microsoft.com/office/drawing/2014/main" id="{E9F4155E-BD72-70CA-469B-617D9F2A21F1}"/>
                </a:ext>
              </a:extLst>
            </p:cNvPr>
            <p:cNvSpPr>
              <a:spLocks/>
            </p:cNvSpPr>
            <p:nvPr/>
          </p:nvSpPr>
          <p:spPr>
            <a:xfrm>
              <a:off x="7937500" y="2019775"/>
              <a:ext cx="17399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5" name="þ&gt;21#3|T" title="þ\#1_3|3||&gt;21|">
              <a:extLst>
                <a:ext uri="{FF2B5EF4-FFF2-40B4-BE49-F238E27FC236}">
                  <a16:creationId xmlns:a16="http://schemas.microsoft.com/office/drawing/2014/main" id="{B4E59797-E4D7-F04F-0AD9-C682A1BF9AD0}"/>
                </a:ext>
              </a:extLst>
            </p:cNvPr>
            <p:cNvSpPr>
              <a:spLocks/>
            </p:cNvSpPr>
            <p:nvPr/>
          </p:nvSpPr>
          <p:spPr>
            <a:xfrm>
              <a:off x="7937500" y="3797775"/>
              <a:ext cx="17399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6" name="þ&gt;21#4|T" title="þ\#1_4|4||&gt;21|">
              <a:extLst>
                <a:ext uri="{FF2B5EF4-FFF2-40B4-BE49-F238E27FC236}">
                  <a16:creationId xmlns:a16="http://schemas.microsoft.com/office/drawing/2014/main" id="{A1CCD299-36CC-568B-D027-1B4065306592}"/>
                </a:ext>
              </a:extLst>
            </p:cNvPr>
            <p:cNvSpPr>
              <a:spLocks/>
            </p:cNvSpPr>
            <p:nvPr/>
          </p:nvSpPr>
          <p:spPr>
            <a:xfrm>
              <a:off x="5842000" y="3797775"/>
              <a:ext cx="17399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7" name="þ&gt;21#5|T" title="þ\#1_5|5||&gt;21|">
              <a:extLst>
                <a:ext uri="{FF2B5EF4-FFF2-40B4-BE49-F238E27FC236}">
                  <a16:creationId xmlns:a16="http://schemas.microsoft.com/office/drawing/2014/main" id="{12C3B846-D35B-CCE7-40B9-9386F64B0E29}"/>
                </a:ext>
              </a:extLst>
            </p:cNvPr>
            <p:cNvSpPr>
              <a:spLocks/>
            </p:cNvSpPr>
            <p:nvPr/>
          </p:nvSpPr>
          <p:spPr>
            <a:xfrm>
              <a:off x="5842000" y="5575775"/>
              <a:ext cx="17399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8" name="þ&gt;21#6|T" title="þ\#1_6|6||&gt;21|">
              <a:extLst>
                <a:ext uri="{FF2B5EF4-FFF2-40B4-BE49-F238E27FC236}">
                  <a16:creationId xmlns:a16="http://schemas.microsoft.com/office/drawing/2014/main" id="{AB56D7FD-528F-5860-8D20-90A616639D2A}"/>
                </a:ext>
              </a:extLst>
            </p:cNvPr>
            <p:cNvSpPr>
              <a:spLocks/>
            </p:cNvSpPr>
            <p:nvPr/>
          </p:nvSpPr>
          <p:spPr>
            <a:xfrm>
              <a:off x="7937500" y="5575775"/>
              <a:ext cx="1739900" cy="31292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9" name="þ&gt;22#1|T" title="þ\#1_1|1||&gt;22|">
              <a:extLst>
                <a:ext uri="{FF2B5EF4-FFF2-40B4-BE49-F238E27FC236}">
                  <a16:creationId xmlns:a16="http://schemas.microsoft.com/office/drawing/2014/main" id="{4B0BF1E8-00DA-EAA3-E88C-97FCD4444DA3}"/>
                </a:ext>
              </a:extLst>
            </p:cNvPr>
            <p:cNvSpPr>
              <a:spLocks/>
            </p:cNvSpPr>
            <p:nvPr/>
          </p:nvSpPr>
          <p:spPr>
            <a:xfrm>
              <a:off x="5842000" y="2332699"/>
              <a:ext cx="17399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0" name="þ&gt;22#2|T" title="þ\#1_2|2||&gt;22|">
              <a:extLst>
                <a:ext uri="{FF2B5EF4-FFF2-40B4-BE49-F238E27FC236}">
                  <a16:creationId xmlns:a16="http://schemas.microsoft.com/office/drawing/2014/main" id="{BEE579A7-9FEF-CB43-3FEC-95946511ECF6}"/>
                </a:ext>
              </a:extLst>
            </p:cNvPr>
            <p:cNvSpPr>
              <a:spLocks/>
            </p:cNvSpPr>
            <p:nvPr/>
          </p:nvSpPr>
          <p:spPr>
            <a:xfrm>
              <a:off x="7937500" y="2332699"/>
              <a:ext cx="17399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1" name="þ&gt;22#3|T" title="þ\#1_3|3||&gt;22|">
              <a:extLst>
                <a:ext uri="{FF2B5EF4-FFF2-40B4-BE49-F238E27FC236}">
                  <a16:creationId xmlns:a16="http://schemas.microsoft.com/office/drawing/2014/main" id="{33715912-0C57-282C-CC80-9C20A61FD360}"/>
                </a:ext>
              </a:extLst>
            </p:cNvPr>
            <p:cNvSpPr>
              <a:spLocks/>
            </p:cNvSpPr>
            <p:nvPr/>
          </p:nvSpPr>
          <p:spPr>
            <a:xfrm>
              <a:off x="7937500" y="4110699"/>
              <a:ext cx="17399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2" name="þ&gt;22#4|T" title="þ\#1_4|4||&gt;22|">
              <a:extLst>
                <a:ext uri="{FF2B5EF4-FFF2-40B4-BE49-F238E27FC236}">
                  <a16:creationId xmlns:a16="http://schemas.microsoft.com/office/drawing/2014/main" id="{869A9C24-3C16-9EB8-7044-8CAE89D40614}"/>
                </a:ext>
              </a:extLst>
            </p:cNvPr>
            <p:cNvSpPr>
              <a:spLocks/>
            </p:cNvSpPr>
            <p:nvPr/>
          </p:nvSpPr>
          <p:spPr>
            <a:xfrm>
              <a:off x="5842000" y="4110699"/>
              <a:ext cx="17399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3" name="þ&gt;22#5|T" title="þ\#1_5|5||&gt;22|">
              <a:extLst>
                <a:ext uri="{FF2B5EF4-FFF2-40B4-BE49-F238E27FC236}">
                  <a16:creationId xmlns:a16="http://schemas.microsoft.com/office/drawing/2014/main" id="{37C9F5D7-7349-537B-2583-80915121BBC1}"/>
                </a:ext>
              </a:extLst>
            </p:cNvPr>
            <p:cNvSpPr>
              <a:spLocks/>
            </p:cNvSpPr>
            <p:nvPr/>
          </p:nvSpPr>
          <p:spPr>
            <a:xfrm>
              <a:off x="5842000" y="5888699"/>
              <a:ext cx="17399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4" name="þ&gt;22#6|T" title="þ\#1_6|6||&gt;22|">
              <a:extLst>
                <a:ext uri="{FF2B5EF4-FFF2-40B4-BE49-F238E27FC236}">
                  <a16:creationId xmlns:a16="http://schemas.microsoft.com/office/drawing/2014/main" id="{CCDA8831-9F5C-CAC2-74B0-A4FB074EB3A4}"/>
                </a:ext>
              </a:extLst>
            </p:cNvPr>
            <p:cNvSpPr>
              <a:spLocks/>
            </p:cNvSpPr>
            <p:nvPr/>
          </p:nvSpPr>
          <p:spPr>
            <a:xfrm>
              <a:off x="7937500" y="5888699"/>
              <a:ext cx="1739900" cy="469468"/>
            </a:xfrm>
            <a:prstGeom prst="rect">
              <a:avLst/>
            </a:prstGeom>
            <a:solidFill>
              <a:schemeClr val="bg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12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elit....</a:t>
              </a:r>
            </a:p>
          </p:txBody>
        </p:sp>
        <p:sp>
          <p:nvSpPr>
            <p:cNvPr id="415" name="þ&gt;23#1|T" title="þ\#1_1|1||&gt;23|">
              <a:extLst>
                <a:ext uri="{FF2B5EF4-FFF2-40B4-BE49-F238E27FC236}">
                  <a16:creationId xmlns:a16="http://schemas.microsoft.com/office/drawing/2014/main" id="{666BDD54-7897-8885-093C-653CDBC2BD6E}"/>
                </a:ext>
              </a:extLst>
            </p:cNvPr>
            <p:cNvSpPr>
              <a:spLocks/>
            </p:cNvSpPr>
            <p:nvPr/>
          </p:nvSpPr>
          <p:spPr>
            <a:xfrm>
              <a:off x="5842000" y="1384300"/>
              <a:ext cx="1739900" cy="279638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16" name="þ&gt;23#2|T" title="þ\#1_2|2||&gt;23|">
              <a:extLst>
                <a:ext uri="{FF2B5EF4-FFF2-40B4-BE49-F238E27FC236}">
                  <a16:creationId xmlns:a16="http://schemas.microsoft.com/office/drawing/2014/main" id="{DF6B2EE4-A74F-3CD9-752F-54AEF4364CF9}"/>
                </a:ext>
              </a:extLst>
            </p:cNvPr>
            <p:cNvSpPr>
              <a:spLocks/>
            </p:cNvSpPr>
            <p:nvPr/>
          </p:nvSpPr>
          <p:spPr>
            <a:xfrm>
              <a:off x="7937500" y="1384300"/>
              <a:ext cx="1739900" cy="279638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17" name="þ&gt;23#3|T" title="þ\#1_3|3||&gt;23|">
              <a:extLst>
                <a:ext uri="{FF2B5EF4-FFF2-40B4-BE49-F238E27FC236}">
                  <a16:creationId xmlns:a16="http://schemas.microsoft.com/office/drawing/2014/main" id="{0D7E3A7F-08E9-3B5C-A94B-A7106922DC42}"/>
                </a:ext>
              </a:extLst>
            </p:cNvPr>
            <p:cNvSpPr>
              <a:spLocks/>
            </p:cNvSpPr>
            <p:nvPr/>
          </p:nvSpPr>
          <p:spPr>
            <a:xfrm>
              <a:off x="7937500" y="3162300"/>
              <a:ext cx="1739900" cy="279638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18" name="þ&gt;23#4|T" title="þ\#1_4|4||&gt;23|">
              <a:extLst>
                <a:ext uri="{FF2B5EF4-FFF2-40B4-BE49-F238E27FC236}">
                  <a16:creationId xmlns:a16="http://schemas.microsoft.com/office/drawing/2014/main" id="{85C366D0-46D6-3728-2771-AAE92004AA2D}"/>
                </a:ext>
              </a:extLst>
            </p:cNvPr>
            <p:cNvSpPr>
              <a:spLocks/>
            </p:cNvSpPr>
            <p:nvPr/>
          </p:nvSpPr>
          <p:spPr>
            <a:xfrm>
              <a:off x="5842000" y="3162300"/>
              <a:ext cx="1739900" cy="279638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19" name="þ&gt;23#5|T" title="þ\#1_5|5||&gt;23|">
              <a:extLst>
                <a:ext uri="{FF2B5EF4-FFF2-40B4-BE49-F238E27FC236}">
                  <a16:creationId xmlns:a16="http://schemas.microsoft.com/office/drawing/2014/main" id="{D91E325B-7A19-95CA-F192-1D814CE04D96}"/>
                </a:ext>
              </a:extLst>
            </p:cNvPr>
            <p:cNvSpPr>
              <a:spLocks/>
            </p:cNvSpPr>
            <p:nvPr/>
          </p:nvSpPr>
          <p:spPr>
            <a:xfrm>
              <a:off x="5842000" y="4940300"/>
              <a:ext cx="1739900" cy="279638"/>
            </a:xfrm>
            <a:prstGeom prst="rect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20" name="þ&gt;23#6|T" title="þ\#1_6|6||&gt;23|">
              <a:extLst>
                <a:ext uri="{FF2B5EF4-FFF2-40B4-BE49-F238E27FC236}">
                  <a16:creationId xmlns:a16="http://schemas.microsoft.com/office/drawing/2014/main" id="{0FA292C0-5A7C-623F-D0A2-60931D050E2A}"/>
                </a:ext>
              </a:extLst>
            </p:cNvPr>
            <p:cNvSpPr>
              <a:spLocks/>
            </p:cNvSpPr>
            <p:nvPr/>
          </p:nvSpPr>
          <p:spPr>
            <a:xfrm>
              <a:off x="7937500" y="4940300"/>
              <a:ext cx="1739900" cy="279638"/>
            </a:xfrm>
            <a:prstGeom prst="rect">
              <a:avLst/>
            </a:prstGeom>
            <a:solidFill>
              <a:schemeClr val="accent6">
                <a:lumMod val="100000"/>
              </a:schemeClr>
            </a:solidFill>
            <a:ln w="12700" cap="flat" cmpd="sng" algn="ctr">
              <a:solidFill>
                <a:srgbClr val="FFFFFF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rgbClr val="FFFFFF">
                      <a:lumMod val="100000"/>
                    </a:srgb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2" name="þ\#1_1" descr="Section # 1@0@0" hidden="1" title="1">
              <a:extLst>
                <a:ext uri="{FF2B5EF4-FFF2-40B4-BE49-F238E27FC236}">
                  <a16:creationId xmlns:a16="http://schemas.microsoft.com/office/drawing/2014/main" id="{21905913-EC4F-DB6B-CE56-C66AE6C68BFB}"/>
                </a:ext>
              </a:extLst>
            </p:cNvPr>
            <p:cNvSpPr/>
            <p:nvPr/>
          </p:nvSpPr>
          <p:spPr>
            <a:xfrm>
              <a:off x="5842000" y="1384300"/>
              <a:ext cx="17399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1_2" descr="Section # 1@0@0" hidden="1" title="1">
              <a:extLst>
                <a:ext uri="{FF2B5EF4-FFF2-40B4-BE49-F238E27FC236}">
                  <a16:creationId xmlns:a16="http://schemas.microsoft.com/office/drawing/2014/main" id="{E30BFEF1-A2E6-6BF7-1EC2-CE61699D07E6}"/>
                </a:ext>
              </a:extLst>
            </p:cNvPr>
            <p:cNvSpPr/>
            <p:nvPr/>
          </p:nvSpPr>
          <p:spPr>
            <a:xfrm>
              <a:off x="7937500" y="1384300"/>
              <a:ext cx="17399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þ\#1_3" descr="Section # 1@0@0" hidden="1" title="1">
              <a:extLst>
                <a:ext uri="{FF2B5EF4-FFF2-40B4-BE49-F238E27FC236}">
                  <a16:creationId xmlns:a16="http://schemas.microsoft.com/office/drawing/2014/main" id="{30ECD923-40D5-CF3D-3CD7-CE70F760CD87}"/>
                </a:ext>
              </a:extLst>
            </p:cNvPr>
            <p:cNvSpPr/>
            <p:nvPr/>
          </p:nvSpPr>
          <p:spPr>
            <a:xfrm>
              <a:off x="7937500" y="3162300"/>
              <a:ext cx="17399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8" name="þ\#1_4" descr="Section # 1@0@0" hidden="1" title="1">
              <a:extLst>
                <a:ext uri="{FF2B5EF4-FFF2-40B4-BE49-F238E27FC236}">
                  <a16:creationId xmlns:a16="http://schemas.microsoft.com/office/drawing/2014/main" id="{D884C153-8B6C-B6F1-E1B0-CECC1940F827}"/>
                </a:ext>
              </a:extLst>
            </p:cNvPr>
            <p:cNvSpPr/>
            <p:nvPr/>
          </p:nvSpPr>
          <p:spPr>
            <a:xfrm>
              <a:off x="5842000" y="3162300"/>
              <a:ext cx="17399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0" name="þ\#1_5" descr="Section # 1@0@0" hidden="1" title="1">
              <a:extLst>
                <a:ext uri="{FF2B5EF4-FFF2-40B4-BE49-F238E27FC236}">
                  <a16:creationId xmlns:a16="http://schemas.microsoft.com/office/drawing/2014/main" id="{DDFEF4F0-6011-4FED-7F3D-2C00E5C7A5C6}"/>
                </a:ext>
              </a:extLst>
            </p:cNvPr>
            <p:cNvSpPr/>
            <p:nvPr/>
          </p:nvSpPr>
          <p:spPr>
            <a:xfrm>
              <a:off x="5842000" y="4940300"/>
              <a:ext cx="17399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2" name="þ\#1_6" descr="Section # 1@0@0" hidden="1" title="1">
              <a:extLst>
                <a:ext uri="{FF2B5EF4-FFF2-40B4-BE49-F238E27FC236}">
                  <a16:creationId xmlns:a16="http://schemas.microsoft.com/office/drawing/2014/main" id="{F8DBFC0B-7E13-71F6-CE6E-8B33120B94F3}"/>
                </a:ext>
              </a:extLst>
            </p:cNvPr>
            <p:cNvSpPr/>
            <p:nvPr/>
          </p:nvSpPr>
          <p:spPr>
            <a:xfrm>
              <a:off x="7937500" y="4940300"/>
              <a:ext cx="1739900" cy="1422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22" name="þ&gt;25#1|P" title="þ\#1_1|1|||1|">
              <a:extLst>
                <a:ext uri="{FF2B5EF4-FFF2-40B4-BE49-F238E27FC236}">
                  <a16:creationId xmlns:a16="http://schemas.microsoft.com/office/drawing/2014/main" id="{83FF39C9-5F47-2F65-CEB5-A3E334FB8E63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-261100" r="-261100"/>
            <a:stretch/>
          </p:blipFill>
          <p:spPr>
            <a:xfrm>
              <a:off x="5842000" y="1702038"/>
              <a:ext cx="1739900" cy="279638"/>
            </a:xfrm>
            <a:prstGeom prst="rect">
              <a:avLst/>
            </a:prstGeom>
          </p:spPr>
        </p:pic>
        <p:pic>
          <p:nvPicPr>
            <p:cNvPr id="424" name="þ&gt;25#2|P" title="þ\#1_2|2|||1|">
              <a:extLst>
                <a:ext uri="{FF2B5EF4-FFF2-40B4-BE49-F238E27FC236}">
                  <a16:creationId xmlns:a16="http://schemas.microsoft.com/office/drawing/2014/main" id="{749A7BCA-6D1E-A15F-8B7C-5A3F6B683B6D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-261100" r="-261100"/>
            <a:stretch/>
          </p:blipFill>
          <p:spPr>
            <a:xfrm>
              <a:off x="7937500" y="1702038"/>
              <a:ext cx="1739900" cy="279638"/>
            </a:xfrm>
            <a:prstGeom prst="rect">
              <a:avLst/>
            </a:prstGeom>
          </p:spPr>
        </p:pic>
        <p:pic>
          <p:nvPicPr>
            <p:cNvPr id="426" name="þ&gt;25#3|P" title="þ\#1_3|3|||1|">
              <a:extLst>
                <a:ext uri="{FF2B5EF4-FFF2-40B4-BE49-F238E27FC236}">
                  <a16:creationId xmlns:a16="http://schemas.microsoft.com/office/drawing/2014/main" id="{FC92DF83-CFA1-F1B4-4B1C-BE8CCBBE42C0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261100" r="-261100"/>
            <a:stretch/>
          </p:blipFill>
          <p:spPr>
            <a:xfrm>
              <a:off x="7937500" y="3480038"/>
              <a:ext cx="1739900" cy="279638"/>
            </a:xfrm>
            <a:prstGeom prst="rect">
              <a:avLst/>
            </a:prstGeom>
          </p:spPr>
        </p:pic>
        <p:pic>
          <p:nvPicPr>
            <p:cNvPr id="428" name="þ&gt;25#4|P" title="þ\#1_4|4|||1|">
              <a:extLst>
                <a:ext uri="{FF2B5EF4-FFF2-40B4-BE49-F238E27FC236}">
                  <a16:creationId xmlns:a16="http://schemas.microsoft.com/office/drawing/2014/main" id="{F5ED4AF8-4BCD-62C4-EDFD-5ACDF98FB96B}"/>
                </a:ext>
              </a:extLst>
            </p:cNvPr>
            <p:cNvPicPr>
              <a:picLocks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-261100" r="-261100"/>
            <a:stretch/>
          </p:blipFill>
          <p:spPr>
            <a:xfrm>
              <a:off x="5842000" y="3480038"/>
              <a:ext cx="1739900" cy="279638"/>
            </a:xfrm>
            <a:prstGeom prst="rect">
              <a:avLst/>
            </a:prstGeom>
          </p:spPr>
        </p:pic>
        <p:pic>
          <p:nvPicPr>
            <p:cNvPr id="430" name="þ&gt;25#5|P" title="þ\#1_5|5|||1|">
              <a:extLst>
                <a:ext uri="{FF2B5EF4-FFF2-40B4-BE49-F238E27FC236}">
                  <a16:creationId xmlns:a16="http://schemas.microsoft.com/office/drawing/2014/main" id="{A2D24327-2895-C58F-5845-3B87BF24B6BC}"/>
                </a:ext>
              </a:extLst>
            </p:cNvPr>
            <p:cNvPicPr>
              <a:picLocks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-261100" r="-261100"/>
            <a:stretch/>
          </p:blipFill>
          <p:spPr>
            <a:xfrm>
              <a:off x="5842000" y="5258038"/>
              <a:ext cx="1739900" cy="279638"/>
            </a:xfrm>
            <a:prstGeom prst="rect">
              <a:avLst/>
            </a:prstGeom>
          </p:spPr>
        </p:pic>
        <p:pic>
          <p:nvPicPr>
            <p:cNvPr id="432" name="þ&gt;25#6|P" title="þ\#1_6|6|||1|">
              <a:extLst>
                <a:ext uri="{FF2B5EF4-FFF2-40B4-BE49-F238E27FC236}">
                  <a16:creationId xmlns:a16="http://schemas.microsoft.com/office/drawing/2014/main" id="{615DC467-FF69-5E04-BF01-88431B945507}"/>
                </a:ext>
              </a:extLst>
            </p:cNvPr>
            <p:cNvPicPr>
              <a:picLocks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-265477" r="-265477"/>
            <a:stretch/>
          </p:blipFill>
          <p:spPr>
            <a:xfrm>
              <a:off x="7937500" y="5258038"/>
              <a:ext cx="1739900" cy="279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85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la3">
      <a:dk1>
        <a:srgbClr val="000000"/>
      </a:dk1>
      <a:lt1>
        <a:srgbClr val="FFFFFF"/>
      </a:lt1>
      <a:dk2>
        <a:srgbClr val="002060"/>
      </a:dk2>
      <a:lt2>
        <a:srgbClr val="F2F2F2"/>
      </a:lt2>
      <a:accent1>
        <a:srgbClr val="002F8E"/>
      </a:accent1>
      <a:accent2>
        <a:srgbClr val="DFC010"/>
      </a:accent2>
      <a:accent3>
        <a:srgbClr val="5998C5"/>
      </a:accent3>
      <a:accent4>
        <a:srgbClr val="FFB703"/>
      </a:accent4>
      <a:accent5>
        <a:srgbClr val="A22522"/>
      </a:accent5>
      <a:accent6>
        <a:srgbClr val="D76A0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dn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E82D883-B67B-4348-A19E-3BA911669DF4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c37eea-80ef-46fe-b250-1e6ca7985c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20F36B686A094D8705017DD9B92A7C" ma:contentTypeVersion="18" ma:contentTypeDescription="Ein neues Dokument erstellen." ma:contentTypeScope="" ma:versionID="b42e752f5c86d928c1c15811a4424a73">
  <xsd:schema xmlns:xsd="http://www.w3.org/2001/XMLSchema" xmlns:xs="http://www.w3.org/2001/XMLSchema" xmlns:p="http://schemas.microsoft.com/office/2006/metadata/properties" xmlns:ns3="5ec37eea-80ef-46fe-b250-1e6ca7985c82" xmlns:ns4="5db713ab-a514-4986-9877-6089618fcb07" targetNamespace="http://schemas.microsoft.com/office/2006/metadata/properties" ma:root="true" ma:fieldsID="ad27369dbb990f0e75715cfdbc7ee3cf" ns3:_="" ns4:_="">
    <xsd:import namespace="5ec37eea-80ef-46fe-b250-1e6ca7985c82"/>
    <xsd:import namespace="5db713ab-a514-4986-9877-6089618fcb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37eea-80ef-46fe-b250-1e6ca7985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713ab-a514-4986-9877-6089618fc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0B755E-6341-45A9-8019-5F421AA4F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D4D39F-186F-4A94-BF2A-B02632FBB3C9}">
  <ds:schemaRefs>
    <ds:schemaRef ds:uri="5ec37eea-80ef-46fe-b250-1e6ca7985c82"/>
    <ds:schemaRef ds:uri="http://purl.org/dc/elements/1.1/"/>
    <ds:schemaRef ds:uri="http://schemas.microsoft.com/office/2006/metadata/properties"/>
    <ds:schemaRef ds:uri="http://schemas.microsoft.com/office/2006/documentManagement/types"/>
    <ds:schemaRef ds:uri="5db713ab-a514-4986-9877-6089618fcb0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14453F-0C20-4C80-AA28-906A7677D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c37eea-80ef-46fe-b250-1e6ca7985c82"/>
    <ds:schemaRef ds:uri="5db713ab-a514-4986-9877-6089618fc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Widescreen</PresentationFormat>
  <Paragraphs>113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Aptos</vt:lpstr>
      <vt:lpstr>Arial</vt:lpstr>
      <vt:lpstr>Bierstadt</vt:lpstr>
      <vt:lpstr>Calibri</vt:lpstr>
      <vt:lpstr>Calibri Light</vt:lpstr>
      <vt:lpstr>Verdana</vt:lpstr>
      <vt:lpstr>Office Theme</vt:lpstr>
      <vt:lpstr>Midnight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2024-02-04T13:47:50Z</dcterms:created>
  <dcterms:modified xsi:type="dcterms:W3CDTF">2024-10-05T05:12:40Z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0x010100F920F36B686A094D8705017DD9B92A7C</vt:lpwstr>
  </property>
</Properties>
</file>