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71" r:id="rId5"/>
  </p:sldMasterIdLst>
  <p:notesMasterIdLst>
    <p:notesMasterId r:id="rId18"/>
  </p:notesMasterIdLst>
  <p:sldIdLst>
    <p:sldId id="297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010"/>
    <a:srgbClr val="7F7F7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1" autoAdjust="0"/>
  </p:normalViewPr>
  <p:slideViewPr>
    <p:cSldViewPr snapToGrid="0">
      <p:cViewPr varScale="1">
        <p:scale>
          <a:sx n="78" d="100"/>
          <a:sy n="78" d="100"/>
        </p:scale>
        <p:origin x="154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47C4D-B690-4B8E-8FF9-1FB0B304B1ED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E3AE9-A95C-44C8-AFF1-F3830A66A9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083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F58D8-8010-48F2-3993-AF1358C71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D211C-29F3-FABC-1D18-FA209D22E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6EE09-03AE-F2CA-E286-8FC382CDA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AAFFB-CBF8-791F-F111-3E452D4AA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C95CC-0535-FAAA-A3EE-0D5F14AB5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427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1607E-E8B2-DB35-2E38-C1D77F1DE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140670-5FCC-7FC9-6C11-2C0CFC7C3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89CC82-89CB-58EE-88C6-F37AB1730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B03A7-3EF0-DDB3-C4AF-D3639ACB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EE3C1-BD21-818F-7766-C858FDCDB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0E0F0-DCA3-0C53-5DC6-9C842E58E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250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F80D8-6C67-8961-A439-122260E69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AC164-4C65-663D-D380-2BD4DCCF3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D9370-E71D-E563-48A7-B054DB96A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55EE9-0B10-7473-52AE-61B30409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E636E-B9F7-4447-0BF1-4A463DC8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494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A16FF6-CA56-227D-32CD-58EDA0791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7E671-C2C2-6BE3-D520-2F807015F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7931C-BDC6-93A0-D041-239AA2BF2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3E990-7ED5-8881-0A90-1CE6B5B3D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D5FB0-E970-AF9A-2CBF-E0D99025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675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688288"/>
            <a:ext cx="4433455" cy="3966824"/>
          </a:xfrm>
        </p:spPr>
        <p:txBody>
          <a:bodyPr anchor="t">
            <a:noAutofit/>
          </a:bodyPr>
          <a:lstStyle>
            <a:lvl1pPr>
              <a:defRPr sz="72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96000" cy="685799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1636" y="5936851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2241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5801"/>
            <a:ext cx="7661275" cy="2057400"/>
          </a:xfrm>
        </p:spPr>
        <p:txBody>
          <a:bodyPr wrap="square"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82" y="3429000"/>
            <a:ext cx="3283527" cy="23802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282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AB1C8803-0542-76BB-6DF0-FCC5FE74BC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54237" y="2819905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6191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54237" y="3429000"/>
            <a:ext cx="3283527" cy="238023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35C6E61-8847-4830-9FF4-365A758995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16191" y="3429001"/>
            <a:ext cx="3283527" cy="238023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244063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685804"/>
            <a:ext cx="7661274" cy="2069086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82" y="3429000"/>
            <a:ext cx="3283527" cy="23802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282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54237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54237" y="3429000"/>
            <a:ext cx="3283527" cy="238023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53487" y="1153397"/>
            <a:ext cx="2871788" cy="44992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75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8289"/>
            <a:ext cx="5629275" cy="2689838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61909" y="1030325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61909" y="1632997"/>
            <a:ext cx="4763366" cy="119333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F14F2A9-59FA-754E-5B1E-11A58CA07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61909" y="2836716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B23DCBD-0AA5-7D57-EC78-48DF1E6328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61909" y="3439389"/>
            <a:ext cx="4763366" cy="14115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020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8289"/>
            <a:ext cx="5629275" cy="2138039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81" y="3429000"/>
            <a:ext cx="5143501" cy="23802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282" y="2826327"/>
            <a:ext cx="5143500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1153397"/>
            <a:ext cx="5629275" cy="44992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50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8289"/>
            <a:ext cx="5629275" cy="2689838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61909" y="1030325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61909" y="1632997"/>
            <a:ext cx="4763366" cy="119333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F14F2A9-59FA-754E-5B1E-11A58CA07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61909" y="2836716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B23DCBD-0AA5-7D57-EC78-48DF1E6328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61909" y="3439389"/>
            <a:ext cx="4763366" cy="14115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D96AF8D7-D3E5-B5C6-030A-DFBC5AEC7D0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92282" y="3616037"/>
            <a:ext cx="5503718" cy="20719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68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CD049-71FF-411B-BCE5-A051E826B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7692D-ABCF-997B-650B-266DF91A7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748"/>
            <a:ext cx="27432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E306B-148D-CE50-D43B-2DEE13785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748"/>
            <a:ext cx="41148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411AD-3E1B-501F-B9F8-D0AAF3F5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4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9340C-AFD6-8597-DBD0-01361CC50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D51AD-B7AB-C9A8-20A9-3134336DC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9ED06-A5FF-8E21-AA17-4C21261B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B13B8-B3D9-76B4-1F1E-996183F4E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F3AA7-BFA7-AAE4-DD65-FB844CC4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366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E72686-CE9D-3B74-9DE2-86FB708C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748"/>
            <a:ext cx="27432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D822D6-F437-1E07-DBC9-57FD7321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748"/>
            <a:ext cx="41148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AF305-6821-F7EE-9D30-6FE81EC2B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79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688288"/>
            <a:ext cx="4433455" cy="3966824"/>
          </a:xfrm>
        </p:spPr>
        <p:txBody>
          <a:bodyPr anchor="t">
            <a:noAutofit/>
          </a:bodyPr>
          <a:lstStyle>
            <a:lvl1pPr>
              <a:defRPr sz="75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96000" cy="685799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1636" y="5936851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551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1066667" cy="4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/>
          </a:lstStyle>
          <a:p>
            <a:pPr algn="l"/>
            <a:fld id="{F7021451-1387-4CA6-816F-3879F97B5CBC}" type="slidenum">
              <a:rPr lang="en-US" b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469F8-AA4D-7DC6-8D16-C2E8F2FFD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019D5-3CB5-84B3-326D-EB1DC4CDC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DB234-8D19-5BF9-5479-095A7E435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8570A-0D5F-E121-DA46-FC856200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11B45-D848-51BA-D1AA-59E02E10A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82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EF9B3-00FF-6930-2993-5FF7C2F54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53848-985E-B9F6-7033-947EDE0F4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A9BFC-425B-57C0-02A2-57B66710A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045E8-97FC-6645-0AC8-84BD8E086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47806-4B19-BAB1-B2BE-D7686B9C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E2371-1AC2-B678-537E-B383D73DE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08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F2A67-0B08-E573-69F5-74F089E83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76E37-3C0B-8805-5C41-B249F4843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2852F3-1A58-9B94-9509-B23488D6F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38220D-5FF6-A84E-EA41-E46318D91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201A21-13D9-CE75-2AAE-8482344D3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495D9-485E-F9E8-6DA0-8AA3791FA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F2D65-31D8-FE15-8898-93FC9C33D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9CCD3A-4463-F92A-6799-5D988AD1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66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D90F0-0BEA-60CA-756B-2FB9E624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1C18C1-908D-4279-0668-A1CB3E08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EC8D8-E40E-4EC6-55D2-1527300B3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8E6FE-CA4F-B2AB-1F7B-E9560EFE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24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89CE338-DF44-E254-B2C4-D7176A6BCD45}"/>
              </a:ext>
            </a:extLst>
          </p:cNvPr>
          <p:cNvSpPr/>
          <p:nvPr userDrawn="1"/>
        </p:nvSpPr>
        <p:spPr>
          <a:xfrm>
            <a:off x="-9529" y="0"/>
            <a:ext cx="3362037" cy="6857999"/>
          </a:xfrm>
          <a:prstGeom prst="rect">
            <a:avLst/>
          </a:prstGeom>
          <a:solidFill>
            <a:schemeClr val="tx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5112CD3-53B4-1E82-B9B4-D770CBAA198C}"/>
              </a:ext>
            </a:extLst>
          </p:cNvPr>
          <p:cNvSpPr/>
          <p:nvPr userDrawn="1"/>
        </p:nvSpPr>
        <p:spPr>
          <a:xfrm>
            <a:off x="3352504" y="1"/>
            <a:ext cx="8839496" cy="10477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DBE80501-1543-23DE-A61B-1BC6A1C20707}"/>
              </a:ext>
            </a:extLst>
          </p:cNvPr>
          <p:cNvCxnSpPr>
            <a:cxnSpLocks/>
          </p:cNvCxnSpPr>
          <p:nvPr userDrawn="1"/>
        </p:nvCxnSpPr>
        <p:spPr>
          <a:xfrm>
            <a:off x="14037" y="1047751"/>
            <a:ext cx="5544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Carattere, Elementi grafici, grafica, logo&#10;&#10;Descrizione generata automaticamente">
            <a:extLst>
              <a:ext uri="{FF2B5EF4-FFF2-40B4-BE49-F238E27FC236}">
                <a16:creationId xmlns:a16="http://schemas.microsoft.com/office/drawing/2014/main" id="{4840E799-135D-5D1D-9429-03CDA533B6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99"/>
            <a:ext cx="2793708" cy="87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3DCA7D8D-D69D-907F-B683-F75F9A9C8AB1}"/>
              </a:ext>
            </a:extLst>
          </p:cNvPr>
          <p:cNvSpPr/>
          <p:nvPr userDrawn="1"/>
        </p:nvSpPr>
        <p:spPr>
          <a:xfrm>
            <a:off x="-9529" y="0"/>
            <a:ext cx="3362037" cy="6857999"/>
          </a:xfrm>
          <a:prstGeom prst="rect">
            <a:avLst/>
          </a:prstGeom>
          <a:solidFill>
            <a:schemeClr val="tx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 descr="Immagine che contiene Carattere, Elementi grafici, grafica, logo&#10;&#10;Descrizione generata automaticamente">
            <a:extLst>
              <a:ext uri="{FF2B5EF4-FFF2-40B4-BE49-F238E27FC236}">
                <a16:creationId xmlns:a16="http://schemas.microsoft.com/office/drawing/2014/main" id="{FA91E981-82C4-1096-BFA0-C44844DE0D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99"/>
            <a:ext cx="2793708" cy="87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1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CB1B4-0ABF-51FD-1F7A-AB436065B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F12DA-AA9D-BF69-487D-444C58D3C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C4EB0-3B99-6BA1-4F74-F328DE762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848A5-3D6B-BEB7-6D4C-8C224F58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B9CFA-98BE-353D-A224-B4B46CA53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1E73E-E1A5-D7C1-1D96-7D9BC629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02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746C98-9124-B856-4DA5-A69229056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5565B-BC10-613C-1FEA-2E6F0B712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2D680-849C-2F64-CB88-91D50C777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BD5B8-7E28-29BA-FDDC-7BDD3C12F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12171-5B97-D641-3B29-7412FC04F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66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3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BD9625-ED1C-9C68-D8B9-B6502FCCB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523"/>
            <a:ext cx="10515600" cy="1325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293A9-2FAF-A155-DC7A-FE995344A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229"/>
            <a:ext cx="10515600" cy="435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1B5DE-B15D-9D1C-21D2-953FFCB00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323958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7" name="Group">
            <a:extLst>
              <a:ext uri="{FF2B5EF4-FFF2-40B4-BE49-F238E27FC236}">
                <a16:creationId xmlns:a16="http://schemas.microsoft.com/office/drawing/2014/main" id="{2CC72135-826E-3084-1ACC-9293218F24EE}"/>
              </a:ext>
            </a:extLst>
          </p:cNvPr>
          <p:cNvGrpSpPr/>
          <p:nvPr userDrawn="1"/>
        </p:nvGrpSpPr>
        <p:grpSpPr>
          <a:xfrm>
            <a:off x="11350549" y="6275881"/>
            <a:ext cx="378619" cy="267073"/>
            <a:chOff x="0" y="0"/>
            <a:chExt cx="504824" cy="356095"/>
          </a:xfrm>
        </p:grpSpPr>
        <p:sp>
          <p:nvSpPr>
            <p:cNvPr id="8" name="Line">
              <a:extLst>
                <a:ext uri="{FF2B5EF4-FFF2-40B4-BE49-F238E27FC236}">
                  <a16:creationId xmlns:a16="http://schemas.microsoft.com/office/drawing/2014/main" id="{024BCD63-D1A0-9E6D-3EA4-16D1E0509D18}"/>
                </a:ext>
              </a:extLst>
            </p:cNvPr>
            <p:cNvSpPr/>
            <p:nvPr/>
          </p:nvSpPr>
          <p:spPr>
            <a:xfrm>
              <a:off x="0" y="180134"/>
              <a:ext cx="504825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3E483999-BF7F-A26B-845E-8C65CD948361}"/>
                </a:ext>
              </a:extLst>
            </p:cNvPr>
            <p:cNvSpPr/>
            <p:nvPr/>
          </p:nvSpPr>
          <p:spPr>
            <a:xfrm>
              <a:off x="324689" y="0"/>
              <a:ext cx="177185" cy="1771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0" name="Line">
              <a:extLst>
                <a:ext uri="{FF2B5EF4-FFF2-40B4-BE49-F238E27FC236}">
                  <a16:creationId xmlns:a16="http://schemas.microsoft.com/office/drawing/2014/main" id="{B9696663-8271-B1D6-1A2F-9E2DDAA3DD5E}"/>
                </a:ext>
              </a:extLst>
            </p:cNvPr>
            <p:cNvSpPr/>
            <p:nvPr/>
          </p:nvSpPr>
          <p:spPr>
            <a:xfrm flipV="1">
              <a:off x="324689" y="178911"/>
              <a:ext cx="177185" cy="17718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</p:grpSp>
      <p:sp>
        <p:nvSpPr>
          <p:cNvPr id="11" name="textruta 3">
            <a:extLst>
              <a:ext uri="{FF2B5EF4-FFF2-40B4-BE49-F238E27FC236}">
                <a16:creationId xmlns:a16="http://schemas.microsoft.com/office/drawing/2014/main" id="{2DC00BBB-96D5-E144-A351-6386B4BABF32}"/>
              </a:ext>
            </a:extLst>
          </p:cNvPr>
          <p:cNvSpPr txBox="1"/>
          <p:nvPr userDrawn="1"/>
        </p:nvSpPr>
        <p:spPr>
          <a:xfrm>
            <a:off x="10707476" y="6260827"/>
            <a:ext cx="759780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1pPr>
          </a:lstStyle>
          <a:p>
            <a:r>
              <a:rPr sz="1500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27664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>
          <p15:clr>
            <a:srgbClr val="F26B43"/>
          </p15:clr>
        </p15:guide>
        <p15:guide id="2" pos="392">
          <p15:clr>
            <a:srgbClr val="F26B43"/>
          </p15:clr>
        </p15:guide>
        <p15:guide id="3" orient="horz" pos="5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5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57.emf"/><Relationship Id="rId5" Type="http://schemas.openxmlformats.org/officeDocument/2006/relationships/image" Target="../media/image3.emf"/><Relationship Id="rId10" Type="http://schemas.openxmlformats.org/officeDocument/2006/relationships/image" Target="../media/image56.emf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5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image" Target="../media/image64.emf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6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62.emf"/><Relationship Id="rId5" Type="http://schemas.openxmlformats.org/officeDocument/2006/relationships/image" Target="../media/image3.emf"/><Relationship Id="rId10" Type="http://schemas.openxmlformats.org/officeDocument/2006/relationships/image" Target="../media/image61.emf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68.emf"/><Relationship Id="rId5" Type="http://schemas.openxmlformats.org/officeDocument/2006/relationships/image" Target="../media/image3.emf"/><Relationship Id="rId10" Type="http://schemas.openxmlformats.org/officeDocument/2006/relationships/image" Target="../media/image67.emf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6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15.emf"/><Relationship Id="rId5" Type="http://schemas.openxmlformats.org/officeDocument/2006/relationships/image" Target="../media/image3.emf"/><Relationship Id="rId10" Type="http://schemas.openxmlformats.org/officeDocument/2006/relationships/image" Target="../media/image14.emf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3.emf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21.emf"/><Relationship Id="rId5" Type="http://schemas.openxmlformats.org/officeDocument/2006/relationships/image" Target="../media/image3.emf"/><Relationship Id="rId10" Type="http://schemas.openxmlformats.org/officeDocument/2006/relationships/image" Target="../media/image20.emf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9.emf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27.emf"/><Relationship Id="rId5" Type="http://schemas.openxmlformats.org/officeDocument/2006/relationships/image" Target="../media/image3.emf"/><Relationship Id="rId10" Type="http://schemas.openxmlformats.org/officeDocument/2006/relationships/image" Target="../media/image26.emf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image" Target="../media/image35.emf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3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33.emf"/><Relationship Id="rId5" Type="http://schemas.openxmlformats.org/officeDocument/2006/relationships/image" Target="../media/image3.emf"/><Relationship Id="rId10" Type="http://schemas.openxmlformats.org/officeDocument/2006/relationships/image" Target="../media/image32.emf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3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image" Target="../media/image41.emf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4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39.emf"/><Relationship Id="rId5" Type="http://schemas.openxmlformats.org/officeDocument/2006/relationships/image" Target="../media/image3.emf"/><Relationship Id="rId10" Type="http://schemas.openxmlformats.org/officeDocument/2006/relationships/image" Target="../media/image38.emf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3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image" Target="../media/image47.emf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4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45.emf"/><Relationship Id="rId5" Type="http://schemas.openxmlformats.org/officeDocument/2006/relationships/image" Target="../media/image3.emf"/><Relationship Id="rId10" Type="http://schemas.openxmlformats.org/officeDocument/2006/relationships/image" Target="../media/image44.emf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4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image" Target="../media/image53.emf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5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51.emf"/><Relationship Id="rId5" Type="http://schemas.openxmlformats.org/officeDocument/2006/relationships/image" Target="../media/image3.emf"/><Relationship Id="rId10" Type="http://schemas.openxmlformats.org/officeDocument/2006/relationships/image" Target="../media/image50.emf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4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Pillole colorate impilate che formano un grafico">
            <a:extLst>
              <a:ext uri="{FF2B5EF4-FFF2-40B4-BE49-F238E27FC236}">
                <a16:creationId xmlns:a16="http://schemas.microsoft.com/office/drawing/2014/main" id="{ED840B6F-46D8-6508-0564-BF062EDB8BAD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1" b="90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" title="þ\#1_1|1||&gt;21|">
            <a:extLst>
              <a:ext uri="{FF2B5EF4-FFF2-40B4-BE49-F238E27FC236}">
                <a16:creationId xmlns:a16="http://schemas.microsoft.com/office/drawing/2014/main" id="{F9CC809B-527E-1B3A-E942-AB103D3DB617}"/>
              </a:ext>
            </a:extLst>
          </p:cNvPr>
          <p:cNvSpPr>
            <a:spLocks/>
          </p:cNvSpPr>
          <p:nvPr/>
        </p:nvSpPr>
        <p:spPr>
          <a:xfrm>
            <a:off x="133846" y="698797"/>
            <a:ext cx="4419563" cy="563246"/>
          </a:xfrm>
          <a:prstGeom prst="rect">
            <a:avLst/>
          </a:prstGeom>
          <a:solidFill>
            <a:schemeClr val="bg2">
              <a:lumMod val="100000"/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2">
                    <a:lumMod val="10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6415" dir="54000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buSzPct val="100000"/>
            </a:pPr>
            <a:r>
              <a:rPr lang="it-IT" sz="1600" b="1">
                <a:solidFill>
                  <a:schemeClr val="tx1">
                    <a:lumMod val="50000"/>
                    <a:lumOff val="50000"/>
                  </a:schemeClr>
                </a:solidFill>
                <a:latin typeface="Bierstadt" panose="020B0004020202020204" pitchFamily="34" charset="0"/>
              </a:rPr>
              <a:t>Power Point Templates</a:t>
            </a:r>
          </a:p>
        </p:txBody>
      </p:sp>
      <p:sp>
        <p:nvSpPr>
          <p:cNvPr id="16" name="Title" title="þ\#1_1|1||&gt;21|">
            <a:extLst>
              <a:ext uri="{FF2B5EF4-FFF2-40B4-BE49-F238E27FC236}">
                <a16:creationId xmlns:a16="http://schemas.microsoft.com/office/drawing/2014/main" id="{55E7DEDA-686E-CC09-176E-B5A590749E64}"/>
              </a:ext>
            </a:extLst>
          </p:cNvPr>
          <p:cNvSpPr>
            <a:spLocks/>
          </p:cNvSpPr>
          <p:nvPr/>
        </p:nvSpPr>
        <p:spPr>
          <a:xfrm>
            <a:off x="133845" y="-2809"/>
            <a:ext cx="6670078" cy="976600"/>
          </a:xfrm>
          <a:prstGeom prst="rect">
            <a:avLst/>
          </a:prstGeom>
          <a:solidFill>
            <a:schemeClr val="bg2">
              <a:lumMod val="100000"/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2">
                    <a:lumMod val="10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6415" dir="54000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buSzPct val="100000"/>
            </a:pPr>
            <a:r>
              <a:rPr lang="it-IT" sz="5400" b="1">
                <a:solidFill>
                  <a:schemeClr val="tx1">
                    <a:lumMod val="50000"/>
                    <a:lumOff val="50000"/>
                  </a:schemeClr>
                </a:solidFill>
                <a:latin typeface="Bierstadt" panose="020B0004020202020204" pitchFamily="34" charset="0"/>
              </a:rPr>
              <a:t>PICTURIAL CHARTS</a:t>
            </a:r>
          </a:p>
        </p:txBody>
      </p:sp>
    </p:spTree>
    <p:extLst>
      <p:ext uri="{BB962C8B-B14F-4D97-AF65-F5344CB8AC3E}">
        <p14:creationId xmlns:p14="http://schemas.microsoft.com/office/powerpoint/2010/main" val="1916747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Picturial Charts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03" name="þK">
            <a:extLst>
              <a:ext uri="{FF2B5EF4-FFF2-40B4-BE49-F238E27FC236}">
                <a16:creationId xmlns:a16="http://schemas.microsoft.com/office/drawing/2014/main" id="{7251030B-31C3-610A-C5A7-EECE225E87CA}"/>
              </a:ext>
            </a:extLst>
          </p:cNvPr>
          <p:cNvGrpSpPr/>
          <p:nvPr/>
        </p:nvGrpSpPr>
        <p:grpSpPr>
          <a:xfrm>
            <a:off x="3505200" y="1082107"/>
            <a:ext cx="8509000" cy="5521893"/>
            <a:chOff x="3505200" y="1082107"/>
            <a:chExt cx="8509000" cy="5521893"/>
          </a:xfrm>
        </p:grpSpPr>
        <p:sp>
          <p:nvSpPr>
            <p:cNvPr id="267" name="þH#6" descr="6 1" hidden="1" title="|6|">
              <a:extLst>
                <a:ext uri="{FF2B5EF4-FFF2-40B4-BE49-F238E27FC236}">
                  <a16:creationId xmlns:a16="http://schemas.microsoft.com/office/drawing/2014/main" id="{C3B47A6C-6739-38BF-1F07-A322187E6C92}"/>
                </a:ext>
              </a:extLst>
            </p:cNvPr>
            <p:cNvSpPr/>
            <p:nvPr/>
          </p:nvSpPr>
          <p:spPr>
            <a:xfrm>
              <a:off x="10625665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5" name="þH#5" descr="5 1" hidden="1" title="|5|">
              <a:extLst>
                <a:ext uri="{FF2B5EF4-FFF2-40B4-BE49-F238E27FC236}">
                  <a16:creationId xmlns:a16="http://schemas.microsoft.com/office/drawing/2014/main" id="{7FC1D431-E545-411A-390D-E99197E4D1D4}"/>
                </a:ext>
              </a:extLst>
            </p:cNvPr>
            <p:cNvSpPr/>
            <p:nvPr/>
          </p:nvSpPr>
          <p:spPr>
            <a:xfrm>
              <a:off x="9281582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3" name="þH#4" descr="4 1" hidden="1" title="|4|">
              <a:extLst>
                <a:ext uri="{FF2B5EF4-FFF2-40B4-BE49-F238E27FC236}">
                  <a16:creationId xmlns:a16="http://schemas.microsoft.com/office/drawing/2014/main" id="{3766869A-A8D6-99D0-C0EF-F7ABAE225BCA}"/>
                </a:ext>
              </a:extLst>
            </p:cNvPr>
            <p:cNvSpPr/>
            <p:nvPr/>
          </p:nvSpPr>
          <p:spPr>
            <a:xfrm>
              <a:off x="7937499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1" name="þH#3" descr="3 1" hidden="1" title="|3|">
              <a:extLst>
                <a:ext uri="{FF2B5EF4-FFF2-40B4-BE49-F238E27FC236}">
                  <a16:creationId xmlns:a16="http://schemas.microsoft.com/office/drawing/2014/main" id="{D35673A0-BEE5-FF07-814B-2463EAEA0914}"/>
                </a:ext>
              </a:extLst>
            </p:cNvPr>
            <p:cNvSpPr/>
            <p:nvPr/>
          </p:nvSpPr>
          <p:spPr>
            <a:xfrm>
              <a:off x="6593416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9" name="þH#2" descr="2 1" hidden="1" title="|2|">
              <a:extLst>
                <a:ext uri="{FF2B5EF4-FFF2-40B4-BE49-F238E27FC236}">
                  <a16:creationId xmlns:a16="http://schemas.microsoft.com/office/drawing/2014/main" id="{70056EA5-91F9-3062-273A-28062602B791}"/>
                </a:ext>
              </a:extLst>
            </p:cNvPr>
            <p:cNvSpPr/>
            <p:nvPr/>
          </p:nvSpPr>
          <p:spPr>
            <a:xfrm>
              <a:off x="5249333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7" name="þH#1" descr="1 1" hidden="1" title="|1|">
              <a:extLst>
                <a:ext uri="{FF2B5EF4-FFF2-40B4-BE49-F238E27FC236}">
                  <a16:creationId xmlns:a16="http://schemas.microsoft.com/office/drawing/2014/main" id="{4C3FC191-BB16-35BD-13E1-1DD528D88CEF}"/>
                </a:ext>
              </a:extLst>
            </p:cNvPr>
            <p:cNvSpPr/>
            <p:nvPr/>
          </p:nvSpPr>
          <p:spPr>
            <a:xfrm>
              <a:off x="3905250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02" name="þèX_þ&gt;23#6">
              <a:extLst>
                <a:ext uri="{FF2B5EF4-FFF2-40B4-BE49-F238E27FC236}">
                  <a16:creationId xmlns:a16="http://schemas.microsoft.com/office/drawing/2014/main" id="{A1B19FCB-40C6-5986-DBB0-49684B7967E0}"/>
                </a:ext>
              </a:extLst>
            </p:cNvPr>
            <p:cNvCxnSpPr/>
            <p:nvPr/>
          </p:nvCxnSpPr>
          <p:spPr>
            <a:xfrm>
              <a:off x="3905250" y="1206500"/>
              <a:ext cx="8026398" cy="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þèX_þ&gt;23#5">
              <a:extLst>
                <a:ext uri="{FF2B5EF4-FFF2-40B4-BE49-F238E27FC236}">
                  <a16:creationId xmlns:a16="http://schemas.microsoft.com/office/drawing/2014/main" id="{2FCC32D2-7EB4-181D-BA13-82745D4BB4A4}"/>
                </a:ext>
              </a:extLst>
            </p:cNvPr>
            <p:cNvCxnSpPr/>
            <p:nvPr/>
          </p:nvCxnSpPr>
          <p:spPr>
            <a:xfrm>
              <a:off x="3905250" y="2006986"/>
              <a:ext cx="8026398" cy="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þèX_þ&gt;23#4">
              <a:extLst>
                <a:ext uri="{FF2B5EF4-FFF2-40B4-BE49-F238E27FC236}">
                  <a16:creationId xmlns:a16="http://schemas.microsoft.com/office/drawing/2014/main" id="{CBB9C25B-26AD-ACD4-D2B7-7F2A477D4712}"/>
                </a:ext>
              </a:extLst>
            </p:cNvPr>
            <p:cNvCxnSpPr/>
            <p:nvPr/>
          </p:nvCxnSpPr>
          <p:spPr>
            <a:xfrm>
              <a:off x="3905250" y="2807471"/>
              <a:ext cx="8026398" cy="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þèX_þ&gt;23#3">
              <a:extLst>
                <a:ext uri="{FF2B5EF4-FFF2-40B4-BE49-F238E27FC236}">
                  <a16:creationId xmlns:a16="http://schemas.microsoft.com/office/drawing/2014/main" id="{6967F8E8-5252-93DA-7C43-C783A2292CB6}"/>
                </a:ext>
              </a:extLst>
            </p:cNvPr>
            <p:cNvCxnSpPr/>
            <p:nvPr/>
          </p:nvCxnSpPr>
          <p:spPr>
            <a:xfrm>
              <a:off x="3905250" y="3607957"/>
              <a:ext cx="8026398" cy="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èX_þ&gt;23#2">
              <a:extLst>
                <a:ext uri="{FF2B5EF4-FFF2-40B4-BE49-F238E27FC236}">
                  <a16:creationId xmlns:a16="http://schemas.microsoft.com/office/drawing/2014/main" id="{EB3AC75C-CDFE-1F21-9B55-3B007DC5D855}"/>
                </a:ext>
              </a:extLst>
            </p:cNvPr>
            <p:cNvCxnSpPr/>
            <p:nvPr/>
          </p:nvCxnSpPr>
          <p:spPr>
            <a:xfrm>
              <a:off x="3905250" y="4408442"/>
              <a:ext cx="8026398" cy="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þèX_þ&gt;23#1">
              <a:extLst>
                <a:ext uri="{FF2B5EF4-FFF2-40B4-BE49-F238E27FC236}">
                  <a16:creationId xmlns:a16="http://schemas.microsoft.com/office/drawing/2014/main" id="{2ADC04BB-8E6D-5DB8-6D73-E8F3E9EF95C5}"/>
                </a:ext>
              </a:extLst>
            </p:cNvPr>
            <p:cNvCxnSpPr/>
            <p:nvPr/>
          </p:nvCxnSpPr>
          <p:spPr>
            <a:xfrm>
              <a:off x="3905250" y="5208928"/>
              <a:ext cx="8026398" cy="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þèX_þ&gt;23#0">
              <a:extLst>
                <a:ext uri="{FF2B5EF4-FFF2-40B4-BE49-F238E27FC236}">
                  <a16:creationId xmlns:a16="http://schemas.microsoft.com/office/drawing/2014/main" id="{686267A1-2C4A-B0C5-CDA7-93DC1B394163}"/>
                </a:ext>
              </a:extLst>
            </p:cNvPr>
            <p:cNvCxnSpPr/>
            <p:nvPr/>
          </p:nvCxnSpPr>
          <p:spPr>
            <a:xfrm>
              <a:off x="3905250" y="6009413"/>
              <a:ext cx="8026398" cy="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þGY" hidden="1">
              <a:extLst>
                <a:ext uri="{FF2B5EF4-FFF2-40B4-BE49-F238E27FC236}">
                  <a16:creationId xmlns:a16="http://schemas.microsoft.com/office/drawing/2014/main" id="{F66F4462-4FAA-4FBA-686D-36DE03EB316D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5" name="þO" descr="80#43.69228" hidden="1" title="1.830987">
              <a:extLst>
                <a:ext uri="{FF2B5EF4-FFF2-40B4-BE49-F238E27FC236}">
                  <a16:creationId xmlns:a16="http://schemas.microsoft.com/office/drawing/2014/main" id="{404A5240-82C4-37C4-42B2-9A93B7783719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4" name="þ@" hidden="1">
              <a:extLst>
                <a:ext uri="{FF2B5EF4-FFF2-40B4-BE49-F238E27FC236}">
                  <a16:creationId xmlns:a16="http://schemas.microsoft.com/office/drawing/2014/main" id="{A0814EC5-3DC4-91ED-FFCB-AF505276F23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1" name="þZ4" hidden="1">
              <a:extLst>
                <a:ext uri="{FF2B5EF4-FFF2-40B4-BE49-F238E27FC236}">
                  <a16:creationId xmlns:a16="http://schemas.microsoft.com/office/drawing/2014/main" id="{14F5A7E0-8F62-6D4E-CC50-6D3DFAE1D86B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þZ3" hidden="1">
              <a:extLst>
                <a:ext uri="{FF2B5EF4-FFF2-40B4-BE49-F238E27FC236}">
                  <a16:creationId xmlns:a16="http://schemas.microsoft.com/office/drawing/2014/main" id="{3CEE7EDF-5FE6-A4A7-8AA1-22519509B261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þE" hidden="1">
              <a:extLst>
                <a:ext uri="{FF2B5EF4-FFF2-40B4-BE49-F238E27FC236}">
                  <a16:creationId xmlns:a16="http://schemas.microsoft.com/office/drawing/2014/main" id="{C2FAF234-1DDF-97BB-041D-2BEB9660F885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þP" hidden="1">
              <a:extLst>
                <a:ext uri="{FF2B5EF4-FFF2-40B4-BE49-F238E27FC236}">
                  <a16:creationId xmlns:a16="http://schemas.microsoft.com/office/drawing/2014/main" id="{1E8FF664-B9AB-6E07-AAF1-96C38AB4F94A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þA" hidden="1">
              <a:extLst>
                <a:ext uri="{FF2B5EF4-FFF2-40B4-BE49-F238E27FC236}">
                  <a16:creationId xmlns:a16="http://schemas.microsoft.com/office/drawing/2014/main" id="{63ED45ED-04A0-4290-7F58-0A174F1D735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þVZ" hidden="1">
              <a:extLst>
                <a:ext uri="{FF2B5EF4-FFF2-40B4-BE49-F238E27FC236}">
                  <a16:creationId xmlns:a16="http://schemas.microsoft.com/office/drawing/2014/main" id="{D33D90CD-11DE-73B6-D42F-E4C809DF9E12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þVT" hidden="1">
              <a:extLst>
                <a:ext uri="{FF2B5EF4-FFF2-40B4-BE49-F238E27FC236}">
                  <a16:creationId xmlns:a16="http://schemas.microsoft.com/office/drawing/2014/main" id="{BBEB7F03-2341-520C-661E-8D121A979D76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þV2" hidden="1">
              <a:extLst>
                <a:ext uri="{FF2B5EF4-FFF2-40B4-BE49-F238E27FC236}">
                  <a16:creationId xmlns:a16="http://schemas.microsoft.com/office/drawing/2014/main" id="{42BC4512-5E5B-B162-5D5A-75CAA3F0AC3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þV" hidden="1">
              <a:extLst>
                <a:ext uri="{FF2B5EF4-FFF2-40B4-BE49-F238E27FC236}">
                  <a16:creationId xmlns:a16="http://schemas.microsoft.com/office/drawing/2014/main" id="{0CE826E5-136B-EE23-B777-7030BC80EA2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þL" hidden="1">
              <a:extLst>
                <a:ext uri="{FF2B5EF4-FFF2-40B4-BE49-F238E27FC236}">
                  <a16:creationId xmlns:a16="http://schemas.microsoft.com/office/drawing/2014/main" id="{B41A6A8B-8CFD-00BC-16F9-1E5735E431F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þY" hidden="1">
              <a:extLst>
                <a:ext uri="{FF2B5EF4-FFF2-40B4-BE49-F238E27FC236}">
                  <a16:creationId xmlns:a16="http://schemas.microsoft.com/office/drawing/2014/main" id="{28765D98-4113-A413-1975-A6DF2F080E7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þS" hidden="1">
              <a:extLst>
                <a:ext uri="{FF2B5EF4-FFF2-40B4-BE49-F238E27FC236}">
                  <a16:creationId xmlns:a16="http://schemas.microsoft.com/office/drawing/2014/main" id="{489D6B6D-FE96-45BB-2E27-7DFBE6C9ADF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þç" hidden="1">
              <a:extLst>
                <a:ext uri="{FF2B5EF4-FFF2-40B4-BE49-F238E27FC236}">
                  <a16:creationId xmlns:a16="http://schemas.microsoft.com/office/drawing/2014/main" id="{6EEBA344-3F2C-0372-EFEF-4CA8486B5BF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þW" hidden="1">
              <a:extLst>
                <a:ext uri="{FF2B5EF4-FFF2-40B4-BE49-F238E27FC236}">
                  <a16:creationId xmlns:a16="http://schemas.microsoft.com/office/drawing/2014/main" id="{456C8E70-0FB7-6F9C-A07A-B5B9E317E69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þT" descr="124#30" hidden="1" title="Title">
              <a:extLst>
                <a:ext uri="{FF2B5EF4-FFF2-40B4-BE49-F238E27FC236}">
                  <a16:creationId xmlns:a16="http://schemas.microsoft.com/office/drawing/2014/main" id="{CED3D42D-3690-037A-5092-0731BFBC479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þI#" hidden="1">
              <a:extLst>
                <a:ext uri="{FF2B5EF4-FFF2-40B4-BE49-F238E27FC236}">
                  <a16:creationId xmlns:a16="http://schemas.microsoft.com/office/drawing/2014/main" id="{86D8E504-B203-4957-DA0E-4FE91CCBAED0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þI" hidden="1">
              <a:extLst>
                <a:ext uri="{FF2B5EF4-FFF2-40B4-BE49-F238E27FC236}">
                  <a16:creationId xmlns:a16="http://schemas.microsoft.com/office/drawing/2014/main" id="{AD36F0D0-2202-2A93-4831-97820986251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þB" hidden="1">
              <a:extLst>
                <a:ext uri="{FF2B5EF4-FFF2-40B4-BE49-F238E27FC236}">
                  <a16:creationId xmlns:a16="http://schemas.microsoft.com/office/drawing/2014/main" id="{C7E36063-598E-D585-726F-D55F13D5C94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þD" hidden="1">
              <a:extLst>
                <a:ext uri="{FF2B5EF4-FFF2-40B4-BE49-F238E27FC236}">
                  <a16:creationId xmlns:a16="http://schemas.microsoft.com/office/drawing/2014/main" id="{05C72956-D076-5B50-F311-7919ECE2CB9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þSIcon" hidden="1">
              <a:extLst>
                <a:ext uri="{FF2B5EF4-FFF2-40B4-BE49-F238E27FC236}">
                  <a16:creationId xmlns:a16="http://schemas.microsoft.com/office/drawing/2014/main" id="{C420F154-A1A6-6457-9FFB-59AA5B90A53A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9" name="þDIcon" hidden="1">
              <a:extLst>
                <a:ext uri="{FF2B5EF4-FFF2-40B4-BE49-F238E27FC236}">
                  <a16:creationId xmlns:a16="http://schemas.microsoft.com/office/drawing/2014/main" id="{B437CCB3-6A2C-7B0B-E1A3-A129FB183801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7" name="þRefshapeþ" descr="oO[þxþ][þaþ]nO[þxþ][þaþ]oT[þxþ]30[þaþ]nT[þxþ]124[þaþ]F172[þxþ]3[þaþ]F123[þxþ]V[þaþ]G1[þxþ]2[þaþ]F113[þxþ]1[þaþ]F83[þxþ]N[þaþ]F142[þxþ]N[þaþ]KB[þxþ]N[þaþ]F144[þxþ]N[þaþ]F82[þxþ]Mckinsey Colors_SA[þaþ]F155[þxþ]N[þaþ]U1U75[þxþ]X[þaþ]U1U68[þxþ]Y[þaþ]U12[þxþ]1[þaþ]U11[þxþ]1[þaþ]U10[þxþ]V[þaþ]F141[þxþ]o1oþ[þaþ]F116[þxþ]1[þaþ]U15[þxþ]þ&gt;21þ&gt;23[þaþ]F222[þxþ]N[þaþ]þ&gt;23F263[þxþ]4[þaþ]MF52[þxþ]None[þaþ]D_I[þxþ]SubRowD[þaþ]þ&gt;21F303[þxþ]49[þaþ]þ&gt;23F303[þxþ]45[þaþ]þ&gt;21U12[þxþ]S[þaþ]þ&gt;21U19[þxþ]T[þaþ]þ&gt;21U21[þxþ]&gt;21[þaþ]þ&gt;21U22[þxþ]þNone[þaþ]þ&gt;21U68[þxþ]Y[þaþ]þ&gt;21U4[þxþ]0.0822463576033626[þaþ]þ&gt;21U3[þxþ]0.934028440513082[þaþ]þ&gt;21U26[þxþ]þ&gt;21#1|T[þaþ]þ&gt;21U47[þxþ]Topic[þaþ]þ&gt;21U9[þxþ]66.8690712489558[þaþ]þ&gt;21U10[þxþ]33.5765893311043[þaþ]þ&gt;21F173[þxþ]N[þaþ]þ&gt;21F176[þxþ]0[þaþ]þ&gt;21U5[þxþ]0[þaþ]þ&gt;21U2[þxþ]0[þaþ]þ&gt;21U0[þxþ]N[þaþ]MO2[þxþ]TB00&amp;A_BA#001.CB30[þaþ]MO0[þxþ]TB00&amp;A_BA#001.CB30[þaþ]F188[þxþ]6[þaþ]F187[þxþ]1[þaþ]F167[þxþ]420[þaþ]F168[þxþ]635[þaþ]F169[þxþ]5[þaþ]F170[þxþ]30[þaþ]F156[þxþ]0[þaþ]F157[þxþ]616.999832153322[þaþ]F158[þxþ]0[þaþ]U113[þxþ]NaN[þaþ]U1U80[þxþ]-1[þaþ]U19[þxþ]0[þaþ]F_1[þxþ]0.192307692307692[þaþ]F_2[þxþ]0.192307692307692[þaþ]F_3[þxþ]0.192307692307692[þaþ]F_4[þxþ]0.192307692307692[þaþ]F_5[þxþ]0.153846153846154[þaþ]F135[þxþ]a53ec71594224808a44354a5678f0397[þaþ]U1U81[þxþ]Y[þaþ]F192[þxþ]Y[þaþ]þ&gt;21U70[þxþ]InvertedTextStyle1[þaþ]þ&gt;21U62[þxþ]Y[þaþ]F190[þxþ]DoubleColorStyle1[þaþ]þ&gt;21U69[þxþ]N[þaþ]F_0[þxþ]0.177347930029178[þaþ]F166[þxþ]N[þaþ]F149[þxþ]N[þaþ]þ&gt;21F148[þxþ]Topic[þaþ]F185[þxþ]431,697021484375[þaþ]F186[þxþ]653,43017578125[þaþ]U1U79[þxþ]0[þaþ]F184[þxþ]N[þaþ]U1U78[þxþ]50[þaþ]U110[þxþ]0[þaþ]U112[þxþ]Infinity[þaþ]F84[þxþ]N[þaþ]F196[þxþ]L[þaþ]F195[þxþ]C[þaþ]F189[þxþ]N[þaþ]þ&gt;21F197[þxþ]Y[þaþ]þ&gt;21F198[þxþ]N[þaþ]F-3[þxþ]Template7[þaþ]F124[þxþ]3[þaþ]F_6[þxþ]0.0769230769230769[þaþ]F209[þxþ]79.14857[þaþ]F210[þxþ]153.0011[þaþ]þ&gt;23U5[þxþ]7[þaþ]þ&gt;23U2[þxþ]0[þaþ]þ&gt;23U12[þxþ]S[þaþ]þ&gt;23U19[þxþ]C[þaþ]þ&gt;23U20[þxþ]&gt;23[þaþ]þ&gt;23A4[þxþ]EV[þaþ]þ&gt;23U22[þxþ]þNone[þaþ]þ&gt;23U68[þxþ]Y[þaþ]þ&gt;23U4[þxþ]0.900433705859961[þaþ]þ&gt;23U3[þxþ]0.412168811824669[þaþ]þ&gt;23U26[þxþ]Chart 1[þaþ]þ&gt;23U47[þxþ]Bars[þaþ]þ&gt;23U9[þxþ]25[þaþ]þ&gt;23U10[þxþ]25[þaþ]þ&gt;23F126[þxþ]Y[þaþ]þ&gt;23U44[þxþ]N[þaþ]þ&gt;23F129[þxþ][þaþ]þ&gt;23OFH[þxþ][þaþ]þ&gt;23OFV[þxþ][þaþ]þ&gt;23F5[þxþ]0[þaþ]þ&gt;23F9[þxþ]0[þaþ]þ&gt;23F6[þxþ]1[þaþ]þ&gt;23F10[þxþ]1[þaþ]þ&gt;23F11[þxþ][þaþ]þ&gt;23F23[þxþ][þaþ]þ&gt;23F12[þxþ][þaþ]þ&gt;23F24[þxþ][þaþ]þ&gt;23F15[þxþ]False[þaþ]þ&gt;23O0[þxþ]CBV0&amp;A_BA#001.CB30[þaþ]þ&gt;23U51[þxþ]N[þaþ]F131[þxþ]Y[þaþ]þ&gt;23F127[þxþ]Symbol_$1.emf[þaþ]þ&gt;23F16[þxþ]x0[þaþ]þ&gt;23F14[þxþ]N[þaþ]þ&gt;23F71[þxþ]N[þaþ]þ&gt;23F4[þxþ]-2[þaþ]þ&gt;23F56[þxþ]0[þaþ]þ&gt;23F57[þxþ][þaþ]þ&gt;23F58[þxþ]0[þaþ]þ&gt;23F59[þxþ]Y[þaþ]þ&gt;23OBC[þxþ]-2[þaþ]þ&gt;23F74[þxþ][þaþ]þ&gt;23F76[þxþ][þaþ]þ&gt;23F79[þxþ]0[þaþ]þ&gt;23F86[þxþ]-1[þaþ]þ&gt;23F143[þxþ]BA[þaþ]þ&gt;23DIR[þxþ]SymbolObjects[þaþ]þ&gt;23O3[þxþ]CB30[þaþ]þ&gt;23O2[þxþ]C:\Users\Marco\Documents\Sviluppo\CHARTBIPP\CHARTBIPP\bin\Release\Libraries\Images\ImageLybrary\Crop\Symbol_$1.emf[þaþ]þ&gt;23FT[þxþ]V[þaþ]þ&gt;23V5[þxþ]0[þaþ]þ&gt;23V2[þxþ]600[þaþ]þ&gt;23U57[þxþ]600[þaþ]þ&gt;23U56[þxþ]0[þaþ]þ&gt;23OC1[þxþ]4408319[þaþ]þ&gt;23OC2[þxþ]9979585[þaþ]þ&gt;23OC3[þxþ]13021986[þaþ]þ&gt;23OC4[þxþ]þ9551656[þaþ]þ&gt;23OC5[þxþ]9460194[þaþ]þ&gt;23OC6[þxþ]12008783[þaþ]þ&gt;23OC7[þxþ]34303[þaþ]þ&gt;23OC8[þxþ]2341083[þaþ]þ&gt;23OC9[þxþ][þaþ]þ&gt;23U70[þxþ]TextStyle1[þaþ]þ&gt;23U52[þxþ] [þaþ]þ&gt;23U54[þxþ]N[þaþ]þ&gt;23U67[þxþ]C[þaþ]þ&gt;23U63[þxþ]0[þaþ]þ&gt;23U64[þxþ]0[þaþ]þ&gt;23U73[þxþ]TextStyle1[þaþ]þ&gt;23F203[þxþ]Y[þaþ]þ&gt;23F199[þxþ]N[þaþ]þ&gt;23F220[þxþ]0.463060333827329[þaþ]þ&gt;21FT[þxþ]V[þaþ]þ&gt;23U83[þxþ]100[þaþ]þ&gt;23U82[þxþ]100[þaþ]þ&gt;21U83[þxþ]100[þaþ]þ&gt;21U82[þxþ]100[þaþ]þ&gt;21U84[þxþ]Y[þaþ]þ&gt;23F88[þxþ]N[þaþ]þ&gt;23F80[þxþ][þaþ]þ&gt;23F81[þxþ][þaþ]þ&gt;23F551[þxþ]K12BA#001_255.PNG[þaþ]þ&gt;23F55[þxþ]K12BA#001_255.PNG[þaþ]þ&gt;23U65[þxþ]0.5[þaþ]þ&gt;23U66[þxþ]0.5[þaþ]þ&gt;23U62[þxþ]Y[þaþ]F302[þxþ]0_Professional[þaþ]F300[þxþ]22_Picturial Charts[þaþ]F301[þxþ]01_Standard[þaþ]F286[þxþ]Classic Color Palette[þaþ]U114[þxþ]1[þaþ]F211[þxþ]N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214231D4-AFA7-11AB-D936-9DD83FB936B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6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þM" descr="þ^þ1þ1þTitleþ600 þ500þþ^þ2þ1þTitleþY2019þ300þþ^þ3þ1þTitleþY2020þ600þþ^þ4þ1þTitleþY2021þ200þþ^þ5þ1þTitleþY2022þ100þþ^þ6þ1þTitleþY2023þ400þ" hidden="1" title="RowþSubRowþSubRowDþ&gt;21þ&gt;23þþ^þNþNþSþSþNþ">
              <a:extLst>
                <a:ext uri="{FF2B5EF4-FFF2-40B4-BE49-F238E27FC236}">
                  <a16:creationId xmlns:a16="http://schemas.microsoft.com/office/drawing/2014/main" id="{EBA50D0C-703C-065E-2919-2BBF7E40D1F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þ~" hidden="1">
              <a:extLst>
                <a:ext uri="{FF2B5EF4-FFF2-40B4-BE49-F238E27FC236}">
                  <a16:creationId xmlns:a16="http://schemas.microsoft.com/office/drawing/2014/main" id="{C9862482-295D-D970-4592-7E8D100B830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228" name="þZ6" hidden="1">
              <a:extLst>
                <a:ext uri="{FF2B5EF4-FFF2-40B4-BE49-F238E27FC236}">
                  <a16:creationId xmlns:a16="http://schemas.microsoft.com/office/drawing/2014/main" id="{489D751F-CF40-7E03-3E50-56C5A8ADFE2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13" name="þU2" hidden="1">
              <a:extLst>
                <a:ext uri="{FF2B5EF4-FFF2-40B4-BE49-F238E27FC236}">
                  <a16:creationId xmlns:a16="http://schemas.microsoft.com/office/drawing/2014/main" id="{6350A142-617D-E341-BA2D-9BAFD4BD2D0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chemeClr val="accent1">
                  <a:shade val="15000"/>
                  <a:lumMod val="10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6" name="þC" hidden="1">
              <a:extLst>
                <a:ext uri="{FF2B5EF4-FFF2-40B4-BE49-F238E27FC236}">
                  <a16:creationId xmlns:a16="http://schemas.microsoft.com/office/drawing/2014/main" id="{A0BA236C-1BD4-A17A-6E49-21D75715EEF0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7" name="þ&gt;23" hidden="1" title="S">
              <a:extLst>
                <a:ext uri="{FF2B5EF4-FFF2-40B4-BE49-F238E27FC236}">
                  <a16:creationId xmlns:a16="http://schemas.microsoft.com/office/drawing/2014/main" id="{7C2E16C9-A162-68E8-A131-D17B1C0B391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102747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9" name="þ-23" hidden="1">
              <a:extLst>
                <a:ext uri="{FF2B5EF4-FFF2-40B4-BE49-F238E27FC236}">
                  <a16:creationId xmlns:a16="http://schemas.microsoft.com/office/drawing/2014/main" id="{1A148D3C-2A8B-7B9D-5550-DFC17AA8CF2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102747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" name="þF" descr="12632256" hidden="1">
              <a:extLst>
                <a:ext uri="{FF2B5EF4-FFF2-40B4-BE49-F238E27FC236}">
                  <a16:creationId xmlns:a16="http://schemas.microsoft.com/office/drawing/2014/main" id="{9C627C70-2A35-030E-A8CE-26BD4ACF56F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1" name="þX" hidden="1">
              <a:extLst>
                <a:ext uri="{FF2B5EF4-FFF2-40B4-BE49-F238E27FC236}">
                  <a16:creationId xmlns:a16="http://schemas.microsoft.com/office/drawing/2014/main" id="{C613F6D8-DC72-9EDB-0DD7-4E90848DAEC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342900">
                <a:buSzPct val="100000"/>
              </a:pPr>
              <a:endParaRPr lang="it-IT" b="1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9" name="þ&gt;21" hidden="1" title="S">
              <a:extLst>
                <a:ext uri="{FF2B5EF4-FFF2-40B4-BE49-F238E27FC236}">
                  <a16:creationId xmlns:a16="http://schemas.microsoft.com/office/drawing/2014/main" id="{A4B20CD9-CA83-B36B-DF13-FAFE4DDD581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1600">
                <a:solidFill>
                  <a:srgbClr val="102747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1" name="þ-21" hidden="1">
              <a:extLst>
                <a:ext uri="{FF2B5EF4-FFF2-40B4-BE49-F238E27FC236}">
                  <a16:creationId xmlns:a16="http://schemas.microsoft.com/office/drawing/2014/main" id="{3E158F31-6BE8-DB8C-5FC6-7CA96ACD99D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3" name="þZA" hidden="1">
              <a:extLst>
                <a:ext uri="{FF2B5EF4-FFF2-40B4-BE49-F238E27FC236}">
                  <a16:creationId xmlns:a16="http://schemas.microsoft.com/office/drawing/2014/main" id="{1A08AF42-72E3-5D2E-ED4A-4E97864A1AF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232" name="þZ5" hidden="1">
              <a:extLst>
                <a:ext uri="{FF2B5EF4-FFF2-40B4-BE49-F238E27FC236}">
                  <a16:creationId xmlns:a16="http://schemas.microsoft.com/office/drawing/2014/main" id="{F6603443-E9DB-E104-4AA5-A8A96174C1D9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þZ2" hidden="1">
              <a:extLst>
                <a:ext uri="{FF2B5EF4-FFF2-40B4-BE49-F238E27FC236}">
                  <a16:creationId xmlns:a16="http://schemas.microsoft.com/office/drawing/2014/main" id="{7EF08E4F-EA3A-34C4-0A9D-3669405E25ED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þZ" hidden="1">
              <a:extLst>
                <a:ext uri="{FF2B5EF4-FFF2-40B4-BE49-F238E27FC236}">
                  <a16:creationId xmlns:a16="http://schemas.microsoft.com/office/drawing/2014/main" id="{597443E8-2D34-E2FF-8AF6-671063AE0EE8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þU" hidden="1">
              <a:extLst>
                <a:ext uri="{FF2B5EF4-FFF2-40B4-BE49-F238E27FC236}">
                  <a16:creationId xmlns:a16="http://schemas.microsoft.com/office/drawing/2014/main" id="{7C16AC6E-3C5C-C89F-246D-B6FA47011C7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6" name="þà" hidden="1">
              <a:extLst>
                <a:ext uri="{FF2B5EF4-FFF2-40B4-BE49-F238E27FC236}">
                  <a16:creationId xmlns:a16="http://schemas.microsoft.com/office/drawing/2014/main" id="{D778BBEF-EB94-E2F0-2D7D-5DAC6F58EEF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5" name="þ§" hidden="1">
              <a:extLst>
                <a:ext uri="{FF2B5EF4-FFF2-40B4-BE49-F238E27FC236}">
                  <a16:creationId xmlns:a16="http://schemas.microsoft.com/office/drawing/2014/main" id="{D88F9F27-8BD7-5D17-E854-4973BFE48785}"/>
                </a:ext>
              </a:extLst>
            </p:cNvPr>
            <p:cNvSpPr/>
            <p:nvPr/>
          </p:nvSpPr>
          <p:spPr>
            <a:xfrm>
              <a:off x="3568700" y="1206500"/>
              <a:ext cx="2629" cy="2487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16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3" name="þ&gt;21L" hidden="1" title="S">
              <a:extLst>
                <a:ext uri="{FF2B5EF4-FFF2-40B4-BE49-F238E27FC236}">
                  <a16:creationId xmlns:a16="http://schemas.microsoft.com/office/drawing/2014/main" id="{E19C8DD1-F426-0BE1-DB4D-4CFE54512C5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5" name="þ&gt;21à" hidden="1" title="S">
              <a:extLst>
                <a:ext uri="{FF2B5EF4-FFF2-40B4-BE49-F238E27FC236}">
                  <a16:creationId xmlns:a16="http://schemas.microsoft.com/office/drawing/2014/main" id="{339C842E-0D6D-9CBD-ABCF-9723678EC7EA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1" name="þ&gt;23L" hidden="1" title="S">
              <a:extLst>
                <a:ext uri="{FF2B5EF4-FFF2-40B4-BE49-F238E27FC236}">
                  <a16:creationId xmlns:a16="http://schemas.microsoft.com/office/drawing/2014/main" id="{303FAAFB-B8D7-F221-1C5E-E911F414E52A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1000" b="1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3" name="þ&gt;23à" hidden="1" title="S">
              <a:extLst>
                <a:ext uri="{FF2B5EF4-FFF2-40B4-BE49-F238E27FC236}">
                  <a16:creationId xmlns:a16="http://schemas.microsoft.com/office/drawing/2014/main" id="{4AB78218-2D81-D0F1-2E4E-26AF66C4D57F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2B7956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7" name="þZ7" hidden="1">
              <a:extLst>
                <a:ext uri="{FF2B5EF4-FFF2-40B4-BE49-F238E27FC236}">
                  <a16:creationId xmlns:a16="http://schemas.microsoft.com/office/drawing/2014/main" id="{C70DFE01-57FB-7541-7B74-ED7F0D560DDD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9" name="þ&gt;21#1|T" title="þ\#1_1|1||&gt;21|">
              <a:extLst>
                <a:ext uri="{FF2B5EF4-FFF2-40B4-BE49-F238E27FC236}">
                  <a16:creationId xmlns:a16="http://schemas.microsoft.com/office/drawing/2014/main" id="{AD25319E-312D-07D6-F9FB-3C8FA7C08A0C}"/>
                </a:ext>
              </a:extLst>
            </p:cNvPr>
            <p:cNvSpPr>
              <a:spLocks/>
            </p:cNvSpPr>
            <p:nvPr/>
          </p:nvSpPr>
          <p:spPr>
            <a:xfrm>
              <a:off x="3905250" y="6098313"/>
              <a:ext cx="1305983" cy="438702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600 </a:t>
              </a:r>
            </a:p>
          </p:txBody>
        </p:sp>
        <p:sp>
          <p:nvSpPr>
            <p:cNvPr id="270" name="þ&gt;21#2|T" title="þ\#1_2|2||&gt;21|">
              <a:extLst>
                <a:ext uri="{FF2B5EF4-FFF2-40B4-BE49-F238E27FC236}">
                  <a16:creationId xmlns:a16="http://schemas.microsoft.com/office/drawing/2014/main" id="{C245CD94-3902-0C28-7901-F2A45E350DCA}"/>
                </a:ext>
              </a:extLst>
            </p:cNvPr>
            <p:cNvSpPr>
              <a:spLocks/>
            </p:cNvSpPr>
            <p:nvPr/>
          </p:nvSpPr>
          <p:spPr>
            <a:xfrm>
              <a:off x="5249333" y="6098313"/>
              <a:ext cx="1305983" cy="438702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Y2019</a:t>
              </a:r>
            </a:p>
          </p:txBody>
        </p:sp>
        <p:sp>
          <p:nvSpPr>
            <p:cNvPr id="271" name="þ&gt;21#3|T" title="þ\#1_3|3||&gt;21|">
              <a:extLst>
                <a:ext uri="{FF2B5EF4-FFF2-40B4-BE49-F238E27FC236}">
                  <a16:creationId xmlns:a16="http://schemas.microsoft.com/office/drawing/2014/main" id="{3594EB77-4FF6-D62C-020A-8A8353620894}"/>
                </a:ext>
              </a:extLst>
            </p:cNvPr>
            <p:cNvSpPr>
              <a:spLocks/>
            </p:cNvSpPr>
            <p:nvPr/>
          </p:nvSpPr>
          <p:spPr>
            <a:xfrm>
              <a:off x="6593416" y="6098313"/>
              <a:ext cx="1305983" cy="438702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Y2020</a:t>
              </a:r>
            </a:p>
          </p:txBody>
        </p:sp>
        <p:sp>
          <p:nvSpPr>
            <p:cNvPr id="272" name="þ&gt;21#4|T" title="þ\#1_4|4||&gt;21|">
              <a:extLst>
                <a:ext uri="{FF2B5EF4-FFF2-40B4-BE49-F238E27FC236}">
                  <a16:creationId xmlns:a16="http://schemas.microsoft.com/office/drawing/2014/main" id="{816FD757-640A-2628-55B0-D54ED16652BF}"/>
                </a:ext>
              </a:extLst>
            </p:cNvPr>
            <p:cNvSpPr>
              <a:spLocks/>
            </p:cNvSpPr>
            <p:nvPr/>
          </p:nvSpPr>
          <p:spPr>
            <a:xfrm>
              <a:off x="7937499" y="6098313"/>
              <a:ext cx="1305983" cy="438702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Y2021</a:t>
              </a:r>
            </a:p>
          </p:txBody>
        </p:sp>
        <p:sp>
          <p:nvSpPr>
            <p:cNvPr id="273" name="þ&gt;21#5|T" title="þ\#1_5|5||&gt;21|">
              <a:extLst>
                <a:ext uri="{FF2B5EF4-FFF2-40B4-BE49-F238E27FC236}">
                  <a16:creationId xmlns:a16="http://schemas.microsoft.com/office/drawing/2014/main" id="{ECDA7875-B69C-8664-36D3-F560EE7FC230}"/>
                </a:ext>
              </a:extLst>
            </p:cNvPr>
            <p:cNvSpPr>
              <a:spLocks/>
            </p:cNvSpPr>
            <p:nvPr/>
          </p:nvSpPr>
          <p:spPr>
            <a:xfrm>
              <a:off x="9281582" y="6098313"/>
              <a:ext cx="1305983" cy="438702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Y2022</a:t>
              </a:r>
            </a:p>
          </p:txBody>
        </p:sp>
        <p:sp>
          <p:nvSpPr>
            <p:cNvPr id="274" name="þ&gt;21#6|T" title="þ\#1_6|6||&gt;21|">
              <a:extLst>
                <a:ext uri="{FF2B5EF4-FFF2-40B4-BE49-F238E27FC236}">
                  <a16:creationId xmlns:a16="http://schemas.microsoft.com/office/drawing/2014/main" id="{E2A50BBC-9074-C9F3-AE8A-F9158CA1A166}"/>
                </a:ext>
              </a:extLst>
            </p:cNvPr>
            <p:cNvSpPr>
              <a:spLocks/>
            </p:cNvSpPr>
            <p:nvPr/>
          </p:nvSpPr>
          <p:spPr>
            <a:xfrm>
              <a:off x="10625665" y="6098313"/>
              <a:ext cx="1305983" cy="438702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Y2023</a:t>
              </a:r>
            </a:p>
          </p:txBody>
        </p:sp>
        <p:sp>
          <p:nvSpPr>
            <p:cNvPr id="258" name="þ\#1_1" descr="Section # 1@0@0" hidden="1" title="1">
              <a:extLst>
                <a:ext uri="{FF2B5EF4-FFF2-40B4-BE49-F238E27FC236}">
                  <a16:creationId xmlns:a16="http://schemas.microsoft.com/office/drawing/2014/main" id="{F372D128-F09A-4D85-8489-13F312B022F1}"/>
                </a:ext>
              </a:extLst>
            </p:cNvPr>
            <p:cNvSpPr/>
            <p:nvPr/>
          </p:nvSpPr>
          <p:spPr>
            <a:xfrm>
              <a:off x="3905250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\#1_2" descr="Section # 1@0@0" hidden="1" title="1">
              <a:extLst>
                <a:ext uri="{FF2B5EF4-FFF2-40B4-BE49-F238E27FC236}">
                  <a16:creationId xmlns:a16="http://schemas.microsoft.com/office/drawing/2014/main" id="{F48DE69F-1832-3F1B-E769-4D731304F75B}"/>
                </a:ext>
              </a:extLst>
            </p:cNvPr>
            <p:cNvSpPr/>
            <p:nvPr/>
          </p:nvSpPr>
          <p:spPr>
            <a:xfrm>
              <a:off x="5249333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2" name="þ\#1_3" descr="Section # 1@0@0" hidden="1" title="1">
              <a:extLst>
                <a:ext uri="{FF2B5EF4-FFF2-40B4-BE49-F238E27FC236}">
                  <a16:creationId xmlns:a16="http://schemas.microsoft.com/office/drawing/2014/main" id="{9DAA4225-49C1-E82A-6452-0FD34B6A3406}"/>
                </a:ext>
              </a:extLst>
            </p:cNvPr>
            <p:cNvSpPr/>
            <p:nvPr/>
          </p:nvSpPr>
          <p:spPr>
            <a:xfrm>
              <a:off x="6593416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\#1_4" descr="Section # 1@0@0" hidden="1" title="1">
              <a:extLst>
                <a:ext uri="{FF2B5EF4-FFF2-40B4-BE49-F238E27FC236}">
                  <a16:creationId xmlns:a16="http://schemas.microsoft.com/office/drawing/2014/main" id="{04D89C25-C2E3-B3CF-B8CE-83F2AB2EBAC7}"/>
                </a:ext>
              </a:extLst>
            </p:cNvPr>
            <p:cNvSpPr/>
            <p:nvPr/>
          </p:nvSpPr>
          <p:spPr>
            <a:xfrm>
              <a:off x="7937499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" name="þ\#1_5" descr="Section # 1@0@0" hidden="1" title="1">
              <a:extLst>
                <a:ext uri="{FF2B5EF4-FFF2-40B4-BE49-F238E27FC236}">
                  <a16:creationId xmlns:a16="http://schemas.microsoft.com/office/drawing/2014/main" id="{032A2E3D-ECFC-0FE4-6342-BB523E0D6940}"/>
                </a:ext>
              </a:extLst>
            </p:cNvPr>
            <p:cNvSpPr/>
            <p:nvPr/>
          </p:nvSpPr>
          <p:spPr>
            <a:xfrm>
              <a:off x="9281582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8" name="þ\#1_6" descr="Section # 1@0@0" hidden="1" title="1">
              <a:extLst>
                <a:ext uri="{FF2B5EF4-FFF2-40B4-BE49-F238E27FC236}">
                  <a16:creationId xmlns:a16="http://schemas.microsoft.com/office/drawing/2014/main" id="{18DA058A-7C3B-81C2-EABD-BA73D8DE4FCE}"/>
                </a:ext>
              </a:extLst>
            </p:cNvPr>
            <p:cNvSpPr/>
            <p:nvPr/>
          </p:nvSpPr>
          <p:spPr>
            <a:xfrm>
              <a:off x="10625665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5" name="þ&gt;23#1|R^" title="þ\#1_1">
              <a:extLst>
                <a:ext uri="{FF2B5EF4-FFF2-40B4-BE49-F238E27FC236}">
                  <a16:creationId xmlns:a16="http://schemas.microsoft.com/office/drawing/2014/main" id="{2A9C3E44-B2C0-2490-1720-712B17D83C82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6" name="þ&gt;23#1|R^" title="þ\#1_1">
              <a:extLst>
                <a:ext uri="{FF2B5EF4-FFF2-40B4-BE49-F238E27FC236}">
                  <a16:creationId xmlns:a16="http://schemas.microsoft.com/office/drawing/2014/main" id="{53C59012-3666-FDD9-6BFA-24F9012E9B9C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7" name="þ&gt;23#1|R" title="þ\#1_1|1||&gt;23|500">
              <a:extLst>
                <a:ext uri="{FF2B5EF4-FFF2-40B4-BE49-F238E27FC236}">
                  <a16:creationId xmlns:a16="http://schemas.microsoft.com/office/drawing/2014/main" id="{B4FC0B88-BB7A-2EE2-2C45-1FA02AEECC76}"/>
                </a:ext>
              </a:extLst>
            </p:cNvPr>
            <p:cNvSpPr/>
            <p:nvPr/>
          </p:nvSpPr>
          <p:spPr>
            <a:xfrm>
              <a:off x="3999116" y="1206500"/>
              <a:ext cx="1118250" cy="4802913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8" name="þ&gt;23#1|R^" title="þ\#1_1">
              <a:extLst>
                <a:ext uri="{FF2B5EF4-FFF2-40B4-BE49-F238E27FC236}">
                  <a16:creationId xmlns:a16="http://schemas.microsoft.com/office/drawing/2014/main" id="{8E51CAA9-375C-4D62-5369-D8000CB88ED6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9" name="þ&gt;23#2|R" title="þ\#1_2|2||&gt;23|300">
              <a:extLst>
                <a:ext uri="{FF2B5EF4-FFF2-40B4-BE49-F238E27FC236}">
                  <a16:creationId xmlns:a16="http://schemas.microsoft.com/office/drawing/2014/main" id="{8BE0F25C-FCF3-2012-CDE2-00B21464233F}"/>
                </a:ext>
              </a:extLst>
            </p:cNvPr>
            <p:cNvSpPr/>
            <p:nvPr/>
          </p:nvSpPr>
          <p:spPr>
            <a:xfrm>
              <a:off x="5343199" y="1206500"/>
              <a:ext cx="1118250" cy="4802913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0" name="þ&gt;23#1|R^" title="þ\#1_1">
              <a:extLst>
                <a:ext uri="{FF2B5EF4-FFF2-40B4-BE49-F238E27FC236}">
                  <a16:creationId xmlns:a16="http://schemas.microsoft.com/office/drawing/2014/main" id="{E35CEBEB-18ED-715A-E561-4A9727BA8DCC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1" name="þ&gt;23#3|R" title="þ\#1_3|3||&gt;23|600">
              <a:extLst>
                <a:ext uri="{FF2B5EF4-FFF2-40B4-BE49-F238E27FC236}">
                  <a16:creationId xmlns:a16="http://schemas.microsoft.com/office/drawing/2014/main" id="{DD781C5A-B761-C5C1-3D8D-EE5C1D541647}"/>
                </a:ext>
              </a:extLst>
            </p:cNvPr>
            <p:cNvSpPr/>
            <p:nvPr/>
          </p:nvSpPr>
          <p:spPr>
            <a:xfrm>
              <a:off x="6687283" y="1206500"/>
              <a:ext cx="1118250" cy="4802913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2" name="þ&gt;23#1|R^" title="þ\#1_1">
              <a:extLst>
                <a:ext uri="{FF2B5EF4-FFF2-40B4-BE49-F238E27FC236}">
                  <a16:creationId xmlns:a16="http://schemas.microsoft.com/office/drawing/2014/main" id="{A3B7C476-9912-E52C-70F7-2DAC2AA9FF37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3" name="þ&gt;23#4|R" title="þ\#1_4|4||&gt;23|200">
              <a:extLst>
                <a:ext uri="{FF2B5EF4-FFF2-40B4-BE49-F238E27FC236}">
                  <a16:creationId xmlns:a16="http://schemas.microsoft.com/office/drawing/2014/main" id="{3605B698-3AA0-7B5E-6528-9BD98C91158C}"/>
                </a:ext>
              </a:extLst>
            </p:cNvPr>
            <p:cNvSpPr/>
            <p:nvPr/>
          </p:nvSpPr>
          <p:spPr>
            <a:xfrm>
              <a:off x="8031366" y="1206500"/>
              <a:ext cx="1118250" cy="4802913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4" name="þ&gt;23#1|R^" title="þ\#1_1">
              <a:extLst>
                <a:ext uri="{FF2B5EF4-FFF2-40B4-BE49-F238E27FC236}">
                  <a16:creationId xmlns:a16="http://schemas.microsoft.com/office/drawing/2014/main" id="{C2CC9898-20E6-0613-53DD-BD999D6FFE83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5" name="þ&gt;23#5|R" title="þ\#1_5|5||&gt;23|100">
              <a:extLst>
                <a:ext uri="{FF2B5EF4-FFF2-40B4-BE49-F238E27FC236}">
                  <a16:creationId xmlns:a16="http://schemas.microsoft.com/office/drawing/2014/main" id="{A91BD783-556A-33F6-E3A2-574FDD37CDF5}"/>
                </a:ext>
              </a:extLst>
            </p:cNvPr>
            <p:cNvSpPr/>
            <p:nvPr/>
          </p:nvSpPr>
          <p:spPr>
            <a:xfrm>
              <a:off x="9375449" y="1206500"/>
              <a:ext cx="1118250" cy="4802913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&gt;23#1|R^" title="þ\#1_1">
              <a:extLst>
                <a:ext uri="{FF2B5EF4-FFF2-40B4-BE49-F238E27FC236}">
                  <a16:creationId xmlns:a16="http://schemas.microsoft.com/office/drawing/2014/main" id="{4765FF2E-AB54-DFC2-C81D-0C5CBC843230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7" name="þ&gt;23#6|R" title="þ\#1_6|6||&gt;23|400">
              <a:extLst>
                <a:ext uri="{FF2B5EF4-FFF2-40B4-BE49-F238E27FC236}">
                  <a16:creationId xmlns:a16="http://schemas.microsoft.com/office/drawing/2014/main" id="{2AB154DB-901E-5BC0-B9BE-48FD9DC4BE91}"/>
                </a:ext>
              </a:extLst>
            </p:cNvPr>
            <p:cNvSpPr/>
            <p:nvPr/>
          </p:nvSpPr>
          <p:spPr>
            <a:xfrm>
              <a:off x="10719532" y="1206500"/>
              <a:ext cx="1118250" cy="4802913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8" name="þ&gt;23#1|R^" title="þ\#1_1">
              <a:extLst>
                <a:ext uri="{FF2B5EF4-FFF2-40B4-BE49-F238E27FC236}">
                  <a16:creationId xmlns:a16="http://schemas.microsoft.com/office/drawing/2014/main" id="{54897AE1-A8EC-34F5-F2A5-0C4AC2389161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9" name="þGX_þ&gt;23#0">
              <a:extLst>
                <a:ext uri="{FF2B5EF4-FFF2-40B4-BE49-F238E27FC236}">
                  <a16:creationId xmlns:a16="http://schemas.microsoft.com/office/drawing/2014/main" id="{D4408396-71D0-4AAE-8FD8-877298BF9A2F}"/>
                </a:ext>
              </a:extLst>
            </p:cNvPr>
            <p:cNvSpPr/>
            <p:nvPr/>
          </p:nvSpPr>
          <p:spPr>
            <a:xfrm>
              <a:off x="3568700" y="5885020"/>
              <a:ext cx="317500" cy="2487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6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0 </a:t>
              </a:r>
            </a:p>
          </p:txBody>
        </p:sp>
        <p:sp>
          <p:nvSpPr>
            <p:cNvPr id="291" name="þGX_þ&gt;23#1">
              <a:extLst>
                <a:ext uri="{FF2B5EF4-FFF2-40B4-BE49-F238E27FC236}">
                  <a16:creationId xmlns:a16="http://schemas.microsoft.com/office/drawing/2014/main" id="{53684A90-7C9B-5F2E-28D5-5541047F560D}"/>
                </a:ext>
              </a:extLst>
            </p:cNvPr>
            <p:cNvSpPr/>
            <p:nvPr/>
          </p:nvSpPr>
          <p:spPr>
            <a:xfrm>
              <a:off x="3568700" y="5084535"/>
              <a:ext cx="317500" cy="2487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6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100 </a:t>
              </a:r>
            </a:p>
          </p:txBody>
        </p:sp>
        <p:sp>
          <p:nvSpPr>
            <p:cNvPr id="293" name="þGX_þ&gt;23#2">
              <a:extLst>
                <a:ext uri="{FF2B5EF4-FFF2-40B4-BE49-F238E27FC236}">
                  <a16:creationId xmlns:a16="http://schemas.microsoft.com/office/drawing/2014/main" id="{C8A2284A-8AE5-183D-8244-A8DB2661C2E3}"/>
                </a:ext>
              </a:extLst>
            </p:cNvPr>
            <p:cNvSpPr/>
            <p:nvPr/>
          </p:nvSpPr>
          <p:spPr>
            <a:xfrm>
              <a:off x="3568700" y="4284049"/>
              <a:ext cx="317500" cy="2487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6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200 </a:t>
              </a:r>
            </a:p>
          </p:txBody>
        </p:sp>
        <p:sp>
          <p:nvSpPr>
            <p:cNvPr id="295" name="þGX_þ&gt;23#3">
              <a:extLst>
                <a:ext uri="{FF2B5EF4-FFF2-40B4-BE49-F238E27FC236}">
                  <a16:creationId xmlns:a16="http://schemas.microsoft.com/office/drawing/2014/main" id="{68C01DF8-1F79-2C61-8B5A-358B963E9AAA}"/>
                </a:ext>
              </a:extLst>
            </p:cNvPr>
            <p:cNvSpPr/>
            <p:nvPr/>
          </p:nvSpPr>
          <p:spPr>
            <a:xfrm>
              <a:off x="3568700" y="3483564"/>
              <a:ext cx="317500" cy="2487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6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300 </a:t>
              </a:r>
            </a:p>
          </p:txBody>
        </p:sp>
        <p:sp>
          <p:nvSpPr>
            <p:cNvPr id="297" name="þGX_þ&gt;23#4">
              <a:extLst>
                <a:ext uri="{FF2B5EF4-FFF2-40B4-BE49-F238E27FC236}">
                  <a16:creationId xmlns:a16="http://schemas.microsoft.com/office/drawing/2014/main" id="{2E2D6170-0272-D3C4-733D-F38BAC5E9175}"/>
                </a:ext>
              </a:extLst>
            </p:cNvPr>
            <p:cNvSpPr/>
            <p:nvPr/>
          </p:nvSpPr>
          <p:spPr>
            <a:xfrm>
              <a:off x="3568700" y="2683078"/>
              <a:ext cx="317500" cy="2487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6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400 </a:t>
              </a:r>
            </a:p>
          </p:txBody>
        </p:sp>
        <p:sp>
          <p:nvSpPr>
            <p:cNvPr id="299" name="þGX_þ&gt;23#5">
              <a:extLst>
                <a:ext uri="{FF2B5EF4-FFF2-40B4-BE49-F238E27FC236}">
                  <a16:creationId xmlns:a16="http://schemas.microsoft.com/office/drawing/2014/main" id="{04876192-ACC7-F3C6-908B-435BFFB90024}"/>
                </a:ext>
              </a:extLst>
            </p:cNvPr>
            <p:cNvSpPr/>
            <p:nvPr/>
          </p:nvSpPr>
          <p:spPr>
            <a:xfrm>
              <a:off x="3568700" y="1882593"/>
              <a:ext cx="317500" cy="2487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6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500 </a:t>
              </a:r>
            </a:p>
          </p:txBody>
        </p:sp>
        <p:sp>
          <p:nvSpPr>
            <p:cNvPr id="301" name="þGX_þ&gt;23#6">
              <a:extLst>
                <a:ext uri="{FF2B5EF4-FFF2-40B4-BE49-F238E27FC236}">
                  <a16:creationId xmlns:a16="http://schemas.microsoft.com/office/drawing/2014/main" id="{458DC30B-D94C-7062-9D79-4D9CBF146951}"/>
                </a:ext>
              </a:extLst>
            </p:cNvPr>
            <p:cNvSpPr/>
            <p:nvPr/>
          </p:nvSpPr>
          <p:spPr>
            <a:xfrm>
              <a:off x="3568700" y="1082107"/>
              <a:ext cx="317500" cy="2487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6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600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457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Picturial Charts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17" name="þK">
            <a:extLst>
              <a:ext uri="{FF2B5EF4-FFF2-40B4-BE49-F238E27FC236}">
                <a16:creationId xmlns:a16="http://schemas.microsoft.com/office/drawing/2014/main" id="{4A74FCFE-DF78-FD1B-FBFC-7F036DAF9DA0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267" name="þH#6" descr="6 1" hidden="1" title="|6|">
              <a:extLst>
                <a:ext uri="{FF2B5EF4-FFF2-40B4-BE49-F238E27FC236}">
                  <a16:creationId xmlns:a16="http://schemas.microsoft.com/office/drawing/2014/main" id="{AC3B9923-58AB-DC5B-B5EE-8B91945B82F8}"/>
                </a:ext>
              </a:extLst>
            </p:cNvPr>
            <p:cNvSpPr/>
            <p:nvPr/>
          </p:nvSpPr>
          <p:spPr>
            <a:xfrm>
              <a:off x="10625665" y="1206500"/>
              <a:ext cx="1305983" cy="5334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5" name="þH#5" descr="5 1" hidden="1" title="|5|">
              <a:extLst>
                <a:ext uri="{FF2B5EF4-FFF2-40B4-BE49-F238E27FC236}">
                  <a16:creationId xmlns:a16="http://schemas.microsoft.com/office/drawing/2014/main" id="{2C02535B-55E7-5AC7-F12C-3A5F436030D7}"/>
                </a:ext>
              </a:extLst>
            </p:cNvPr>
            <p:cNvSpPr/>
            <p:nvPr/>
          </p:nvSpPr>
          <p:spPr>
            <a:xfrm>
              <a:off x="9281582" y="1206500"/>
              <a:ext cx="1305983" cy="5334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3" name="þH#4" descr="4 1" hidden="1" title="|4|">
              <a:extLst>
                <a:ext uri="{FF2B5EF4-FFF2-40B4-BE49-F238E27FC236}">
                  <a16:creationId xmlns:a16="http://schemas.microsoft.com/office/drawing/2014/main" id="{C6F7059C-F38E-E93D-9AA4-BCF897CA5914}"/>
                </a:ext>
              </a:extLst>
            </p:cNvPr>
            <p:cNvSpPr/>
            <p:nvPr/>
          </p:nvSpPr>
          <p:spPr>
            <a:xfrm>
              <a:off x="7937499" y="1206500"/>
              <a:ext cx="1305983" cy="5334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1" name="þH#3" descr="3 1" hidden="1" title="|3|">
              <a:extLst>
                <a:ext uri="{FF2B5EF4-FFF2-40B4-BE49-F238E27FC236}">
                  <a16:creationId xmlns:a16="http://schemas.microsoft.com/office/drawing/2014/main" id="{33AF576C-27CA-EFF9-D3AA-FB1DE46EC5BF}"/>
                </a:ext>
              </a:extLst>
            </p:cNvPr>
            <p:cNvSpPr/>
            <p:nvPr/>
          </p:nvSpPr>
          <p:spPr>
            <a:xfrm>
              <a:off x="6593416" y="1206500"/>
              <a:ext cx="1305983" cy="5334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9" name="þH#2" descr="2 1" hidden="1" title="|2|">
              <a:extLst>
                <a:ext uri="{FF2B5EF4-FFF2-40B4-BE49-F238E27FC236}">
                  <a16:creationId xmlns:a16="http://schemas.microsoft.com/office/drawing/2014/main" id="{1F749D09-DB34-0026-B816-AD3DA6B3F107}"/>
                </a:ext>
              </a:extLst>
            </p:cNvPr>
            <p:cNvSpPr/>
            <p:nvPr/>
          </p:nvSpPr>
          <p:spPr>
            <a:xfrm>
              <a:off x="5249333" y="1206500"/>
              <a:ext cx="1305983" cy="5334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7" name="þH#1" descr="1 1" hidden="1" title="|1|">
              <a:extLst>
                <a:ext uri="{FF2B5EF4-FFF2-40B4-BE49-F238E27FC236}">
                  <a16:creationId xmlns:a16="http://schemas.microsoft.com/office/drawing/2014/main" id="{D143A51F-84CB-A176-05C7-7EBAF286480C}"/>
                </a:ext>
              </a:extLst>
            </p:cNvPr>
            <p:cNvSpPr/>
            <p:nvPr/>
          </p:nvSpPr>
          <p:spPr>
            <a:xfrm>
              <a:off x="3905250" y="1206500"/>
              <a:ext cx="1305983" cy="5334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16" name="þèX_þ&gt;23#10">
              <a:extLst>
                <a:ext uri="{FF2B5EF4-FFF2-40B4-BE49-F238E27FC236}">
                  <a16:creationId xmlns:a16="http://schemas.microsoft.com/office/drawing/2014/main" id="{0732F57C-F043-71BB-2C53-741F93094A76}"/>
                </a:ext>
              </a:extLst>
            </p:cNvPr>
            <p:cNvCxnSpPr/>
            <p:nvPr/>
          </p:nvCxnSpPr>
          <p:spPr>
            <a:xfrm>
              <a:off x="3905250" y="1544251"/>
              <a:ext cx="8026398" cy="0"/>
            </a:xfrm>
            <a:prstGeom prst="straightConnector1">
              <a:avLst/>
            </a:prstGeom>
            <a:ln w="0" cmpd="sng">
              <a:solidFill>
                <a:srgbClr val="BFBFBF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þèX_þ&gt;23#9">
              <a:extLst>
                <a:ext uri="{FF2B5EF4-FFF2-40B4-BE49-F238E27FC236}">
                  <a16:creationId xmlns:a16="http://schemas.microsoft.com/office/drawing/2014/main" id="{3FFD543F-39A7-4387-BC57-1F777FDD455C}"/>
                </a:ext>
              </a:extLst>
            </p:cNvPr>
            <p:cNvCxnSpPr/>
            <p:nvPr/>
          </p:nvCxnSpPr>
          <p:spPr>
            <a:xfrm>
              <a:off x="3905250" y="1828157"/>
              <a:ext cx="8026398" cy="0"/>
            </a:xfrm>
            <a:prstGeom prst="straightConnector1">
              <a:avLst/>
            </a:prstGeom>
            <a:ln w="0" cmpd="sng">
              <a:solidFill>
                <a:srgbClr val="BFBFBF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þèX_þ&gt;23#8">
              <a:extLst>
                <a:ext uri="{FF2B5EF4-FFF2-40B4-BE49-F238E27FC236}">
                  <a16:creationId xmlns:a16="http://schemas.microsoft.com/office/drawing/2014/main" id="{3DC1A0DB-C975-77EB-1285-6A58A742D677}"/>
                </a:ext>
              </a:extLst>
            </p:cNvPr>
            <p:cNvCxnSpPr/>
            <p:nvPr/>
          </p:nvCxnSpPr>
          <p:spPr>
            <a:xfrm>
              <a:off x="3905250" y="2112063"/>
              <a:ext cx="8026398" cy="0"/>
            </a:xfrm>
            <a:prstGeom prst="straightConnector1">
              <a:avLst/>
            </a:prstGeom>
            <a:ln w="0" cmpd="sng">
              <a:solidFill>
                <a:srgbClr val="BFBFBF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þèX_þ&gt;23#7">
              <a:extLst>
                <a:ext uri="{FF2B5EF4-FFF2-40B4-BE49-F238E27FC236}">
                  <a16:creationId xmlns:a16="http://schemas.microsoft.com/office/drawing/2014/main" id="{A49BBF85-E115-F1BF-B022-8194746C17A4}"/>
                </a:ext>
              </a:extLst>
            </p:cNvPr>
            <p:cNvCxnSpPr/>
            <p:nvPr/>
          </p:nvCxnSpPr>
          <p:spPr>
            <a:xfrm>
              <a:off x="3905250" y="2395969"/>
              <a:ext cx="8026398" cy="0"/>
            </a:xfrm>
            <a:prstGeom prst="straightConnector1">
              <a:avLst/>
            </a:prstGeom>
            <a:ln w="0" cmpd="sng">
              <a:solidFill>
                <a:srgbClr val="BFBFBF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þèX_þ&gt;23#6">
              <a:extLst>
                <a:ext uri="{FF2B5EF4-FFF2-40B4-BE49-F238E27FC236}">
                  <a16:creationId xmlns:a16="http://schemas.microsoft.com/office/drawing/2014/main" id="{51627568-8539-783F-F803-2540377CDA84}"/>
                </a:ext>
              </a:extLst>
            </p:cNvPr>
            <p:cNvCxnSpPr/>
            <p:nvPr/>
          </p:nvCxnSpPr>
          <p:spPr>
            <a:xfrm>
              <a:off x="3905250" y="2679876"/>
              <a:ext cx="8026398" cy="0"/>
            </a:xfrm>
            <a:prstGeom prst="straightConnector1">
              <a:avLst/>
            </a:prstGeom>
            <a:ln w="0" cmpd="sng">
              <a:solidFill>
                <a:srgbClr val="BFBFBF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þèX_þ&gt;23#5">
              <a:extLst>
                <a:ext uri="{FF2B5EF4-FFF2-40B4-BE49-F238E27FC236}">
                  <a16:creationId xmlns:a16="http://schemas.microsoft.com/office/drawing/2014/main" id="{3D301396-4573-37C7-77CB-26C72A8C196B}"/>
                </a:ext>
              </a:extLst>
            </p:cNvPr>
            <p:cNvCxnSpPr/>
            <p:nvPr/>
          </p:nvCxnSpPr>
          <p:spPr>
            <a:xfrm>
              <a:off x="3905250" y="2963782"/>
              <a:ext cx="8026398" cy="0"/>
            </a:xfrm>
            <a:prstGeom prst="straightConnector1">
              <a:avLst/>
            </a:prstGeom>
            <a:ln w="0" cmpd="sng">
              <a:solidFill>
                <a:srgbClr val="BFBFBF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þèX_þ&gt;23#4">
              <a:extLst>
                <a:ext uri="{FF2B5EF4-FFF2-40B4-BE49-F238E27FC236}">
                  <a16:creationId xmlns:a16="http://schemas.microsoft.com/office/drawing/2014/main" id="{D107A8C1-4D6F-2366-452B-7698B53C2E43}"/>
                </a:ext>
              </a:extLst>
            </p:cNvPr>
            <p:cNvCxnSpPr/>
            <p:nvPr/>
          </p:nvCxnSpPr>
          <p:spPr>
            <a:xfrm>
              <a:off x="3905250" y="3247688"/>
              <a:ext cx="8026398" cy="0"/>
            </a:xfrm>
            <a:prstGeom prst="straightConnector1">
              <a:avLst/>
            </a:prstGeom>
            <a:ln w="0" cmpd="sng">
              <a:solidFill>
                <a:srgbClr val="BFBFBF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þèX_þ&gt;23#3">
              <a:extLst>
                <a:ext uri="{FF2B5EF4-FFF2-40B4-BE49-F238E27FC236}">
                  <a16:creationId xmlns:a16="http://schemas.microsoft.com/office/drawing/2014/main" id="{92CE6617-CC6E-E38D-9AD3-80868A03AA40}"/>
                </a:ext>
              </a:extLst>
            </p:cNvPr>
            <p:cNvCxnSpPr/>
            <p:nvPr/>
          </p:nvCxnSpPr>
          <p:spPr>
            <a:xfrm>
              <a:off x="3905250" y="3531594"/>
              <a:ext cx="8026398" cy="0"/>
            </a:xfrm>
            <a:prstGeom prst="straightConnector1">
              <a:avLst/>
            </a:prstGeom>
            <a:ln w="0" cmpd="sng">
              <a:solidFill>
                <a:srgbClr val="BFBFBF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þèX_þ&gt;23#2">
              <a:extLst>
                <a:ext uri="{FF2B5EF4-FFF2-40B4-BE49-F238E27FC236}">
                  <a16:creationId xmlns:a16="http://schemas.microsoft.com/office/drawing/2014/main" id="{C618B6B2-934D-0C7B-6A5A-2AF58D95053C}"/>
                </a:ext>
              </a:extLst>
            </p:cNvPr>
            <p:cNvCxnSpPr/>
            <p:nvPr/>
          </p:nvCxnSpPr>
          <p:spPr>
            <a:xfrm>
              <a:off x="3905250" y="3815500"/>
              <a:ext cx="8026398" cy="0"/>
            </a:xfrm>
            <a:prstGeom prst="straightConnector1">
              <a:avLst/>
            </a:prstGeom>
            <a:ln w="0" cmpd="sng">
              <a:solidFill>
                <a:srgbClr val="BFBFBF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þèX_þ&gt;23#1">
              <a:extLst>
                <a:ext uri="{FF2B5EF4-FFF2-40B4-BE49-F238E27FC236}">
                  <a16:creationId xmlns:a16="http://schemas.microsoft.com/office/drawing/2014/main" id="{83E0BD4F-157F-D034-4160-36E986327201}"/>
                </a:ext>
              </a:extLst>
            </p:cNvPr>
            <p:cNvCxnSpPr/>
            <p:nvPr/>
          </p:nvCxnSpPr>
          <p:spPr>
            <a:xfrm>
              <a:off x="3905250" y="4099406"/>
              <a:ext cx="8026398" cy="0"/>
            </a:xfrm>
            <a:prstGeom prst="straightConnector1">
              <a:avLst/>
            </a:prstGeom>
            <a:ln w="0" cmpd="sng">
              <a:solidFill>
                <a:srgbClr val="BFBFBF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þèX_þ&gt;23#0">
              <a:extLst>
                <a:ext uri="{FF2B5EF4-FFF2-40B4-BE49-F238E27FC236}">
                  <a16:creationId xmlns:a16="http://schemas.microsoft.com/office/drawing/2014/main" id="{8D4CAB48-FAB7-11E6-63B1-2D03FC3E269F}"/>
                </a:ext>
              </a:extLst>
            </p:cNvPr>
            <p:cNvCxnSpPr/>
            <p:nvPr/>
          </p:nvCxnSpPr>
          <p:spPr>
            <a:xfrm>
              <a:off x="3905250" y="4383313"/>
              <a:ext cx="8026398" cy="0"/>
            </a:xfrm>
            <a:prstGeom prst="straightConnector1">
              <a:avLst/>
            </a:prstGeom>
            <a:ln w="0" cmpd="sng">
              <a:solidFill>
                <a:srgbClr val="BFBFBF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þGY" hidden="1">
              <a:extLst>
                <a:ext uri="{FF2B5EF4-FFF2-40B4-BE49-F238E27FC236}">
                  <a16:creationId xmlns:a16="http://schemas.microsoft.com/office/drawing/2014/main" id="{885A492C-50C4-3946-AC82-961356D49B5A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5" name="þO" descr="80#43.69228" hidden="1" title="1.830987">
              <a:extLst>
                <a:ext uri="{FF2B5EF4-FFF2-40B4-BE49-F238E27FC236}">
                  <a16:creationId xmlns:a16="http://schemas.microsoft.com/office/drawing/2014/main" id="{E975C1BF-44B4-1979-3087-4F5D44CACF1A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4" name="þ@" hidden="1">
              <a:extLst>
                <a:ext uri="{FF2B5EF4-FFF2-40B4-BE49-F238E27FC236}">
                  <a16:creationId xmlns:a16="http://schemas.microsoft.com/office/drawing/2014/main" id="{C338B5D0-46A2-056F-D4F7-336FC849156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1" name="þZ4" hidden="1">
              <a:extLst>
                <a:ext uri="{FF2B5EF4-FFF2-40B4-BE49-F238E27FC236}">
                  <a16:creationId xmlns:a16="http://schemas.microsoft.com/office/drawing/2014/main" id="{4AFBD2EC-FAFF-59E8-4E9E-E95A95FEE257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þZ3" hidden="1">
              <a:extLst>
                <a:ext uri="{FF2B5EF4-FFF2-40B4-BE49-F238E27FC236}">
                  <a16:creationId xmlns:a16="http://schemas.microsoft.com/office/drawing/2014/main" id="{EA9327C7-4942-82B5-7DF3-6364BB3B03BC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þE" hidden="1">
              <a:extLst>
                <a:ext uri="{FF2B5EF4-FFF2-40B4-BE49-F238E27FC236}">
                  <a16:creationId xmlns:a16="http://schemas.microsoft.com/office/drawing/2014/main" id="{D5515A9A-C04B-C1AA-39A0-20963B44177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þP" hidden="1">
              <a:extLst>
                <a:ext uri="{FF2B5EF4-FFF2-40B4-BE49-F238E27FC236}">
                  <a16:creationId xmlns:a16="http://schemas.microsoft.com/office/drawing/2014/main" id="{746A8EEC-CC10-E2E0-9D55-6516B7D0426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þA" hidden="1">
              <a:extLst>
                <a:ext uri="{FF2B5EF4-FFF2-40B4-BE49-F238E27FC236}">
                  <a16:creationId xmlns:a16="http://schemas.microsoft.com/office/drawing/2014/main" id="{7384AF76-4145-C82F-6A69-A560299CC7E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þVZ" hidden="1">
              <a:extLst>
                <a:ext uri="{FF2B5EF4-FFF2-40B4-BE49-F238E27FC236}">
                  <a16:creationId xmlns:a16="http://schemas.microsoft.com/office/drawing/2014/main" id="{C9A1D8D0-2244-5B7B-ED11-6A925965F52F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þVT" hidden="1">
              <a:extLst>
                <a:ext uri="{FF2B5EF4-FFF2-40B4-BE49-F238E27FC236}">
                  <a16:creationId xmlns:a16="http://schemas.microsoft.com/office/drawing/2014/main" id="{73561927-86C9-3554-9595-0F10A909B067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þV2" hidden="1">
              <a:extLst>
                <a:ext uri="{FF2B5EF4-FFF2-40B4-BE49-F238E27FC236}">
                  <a16:creationId xmlns:a16="http://schemas.microsoft.com/office/drawing/2014/main" id="{EAD93EF8-2C50-9A69-4308-5322996A1E2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þV" hidden="1">
              <a:extLst>
                <a:ext uri="{FF2B5EF4-FFF2-40B4-BE49-F238E27FC236}">
                  <a16:creationId xmlns:a16="http://schemas.microsoft.com/office/drawing/2014/main" id="{B10F7794-2458-E494-148B-B9A36E4B318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þL" hidden="1">
              <a:extLst>
                <a:ext uri="{FF2B5EF4-FFF2-40B4-BE49-F238E27FC236}">
                  <a16:creationId xmlns:a16="http://schemas.microsoft.com/office/drawing/2014/main" id="{DDE77B9E-97E9-75DA-33F1-5469080635B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þY" hidden="1">
              <a:extLst>
                <a:ext uri="{FF2B5EF4-FFF2-40B4-BE49-F238E27FC236}">
                  <a16:creationId xmlns:a16="http://schemas.microsoft.com/office/drawing/2014/main" id="{A9C3B94D-6A14-DAA6-0B0C-95C3B1E9CE1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þS" hidden="1">
              <a:extLst>
                <a:ext uri="{FF2B5EF4-FFF2-40B4-BE49-F238E27FC236}">
                  <a16:creationId xmlns:a16="http://schemas.microsoft.com/office/drawing/2014/main" id="{93A17E23-DD6E-E1F4-30EE-2E48C04DD43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þç" hidden="1">
              <a:extLst>
                <a:ext uri="{FF2B5EF4-FFF2-40B4-BE49-F238E27FC236}">
                  <a16:creationId xmlns:a16="http://schemas.microsoft.com/office/drawing/2014/main" id="{11711F9B-8A40-6BEE-B455-980F92C16D9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þW" hidden="1">
              <a:extLst>
                <a:ext uri="{FF2B5EF4-FFF2-40B4-BE49-F238E27FC236}">
                  <a16:creationId xmlns:a16="http://schemas.microsoft.com/office/drawing/2014/main" id="{F400923B-23CD-C646-7321-19AC150A697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þT" descr="124#30" hidden="1" title="Title">
              <a:extLst>
                <a:ext uri="{FF2B5EF4-FFF2-40B4-BE49-F238E27FC236}">
                  <a16:creationId xmlns:a16="http://schemas.microsoft.com/office/drawing/2014/main" id="{D1EDC309-CF4D-8D6C-E02F-5D89900A017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þI#" hidden="1">
              <a:extLst>
                <a:ext uri="{FF2B5EF4-FFF2-40B4-BE49-F238E27FC236}">
                  <a16:creationId xmlns:a16="http://schemas.microsoft.com/office/drawing/2014/main" id="{BAB0EB64-5E7A-378E-8F71-342CE5D719A3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þI" hidden="1">
              <a:extLst>
                <a:ext uri="{FF2B5EF4-FFF2-40B4-BE49-F238E27FC236}">
                  <a16:creationId xmlns:a16="http://schemas.microsoft.com/office/drawing/2014/main" id="{25434F45-6BEC-41E4-8878-E6D27BF3496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þB" hidden="1">
              <a:extLst>
                <a:ext uri="{FF2B5EF4-FFF2-40B4-BE49-F238E27FC236}">
                  <a16:creationId xmlns:a16="http://schemas.microsoft.com/office/drawing/2014/main" id="{5E5985B8-CB03-0A7C-DDE5-1758AEB112D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þD" hidden="1">
              <a:extLst>
                <a:ext uri="{FF2B5EF4-FFF2-40B4-BE49-F238E27FC236}">
                  <a16:creationId xmlns:a16="http://schemas.microsoft.com/office/drawing/2014/main" id="{033F030B-83CB-08CC-BC4E-F4263905D36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þSIcon" hidden="1">
              <a:extLst>
                <a:ext uri="{FF2B5EF4-FFF2-40B4-BE49-F238E27FC236}">
                  <a16:creationId xmlns:a16="http://schemas.microsoft.com/office/drawing/2014/main" id="{EFD31E31-7B9E-D45B-25DB-254DCCBE53F1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9" name="þDIcon" hidden="1">
              <a:extLst>
                <a:ext uri="{FF2B5EF4-FFF2-40B4-BE49-F238E27FC236}">
                  <a16:creationId xmlns:a16="http://schemas.microsoft.com/office/drawing/2014/main" id="{00730A94-309D-C408-1037-03E8F2C6931C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7" name="þRefshapeþ" descr="oO[þxþ][þaþ]nO[þxþ][þaþ]oT[þxþ]30[þaþ]nT[þxþ]124[þaþ]F172[þxþ]3[þaþ]F123[þxþ]V[þaþ]G1[þxþ]2[þaþ]F113[þxþ]1[þaþ]F83[þxþ]N[þaþ]F142[þxþ]N[þaþ]KB[þxþ]N[þaþ]F144[þxþ]N[þaþ]F82[þxþ]þPresentation[þaþ]F155[þxþ]N[þaþ]U1U75[þxþ]X[þaþ]U1U68[þxþ]Y[þaþ]U12[þxþ]1[þaþ]U11[þxþ]1[þaþ]U10[þxþ]V[þaþ]F141[þxþ]o1oþ[þaþ]F116[þxþ]1[þaþ]U15[þxþ]þ&gt;21þ&gt;23[þaþ]F222[þxþ]N[þaþ]MF52[þxþ]None[þaþ]D_I[þxþ]SubRowD[þaþ]þ&gt;21U12[þxþ]S[þaþ]þ&gt;21U19[þxþ]T[þaþ]þ&gt;21U21[þxþ]&gt;21[þaþ]þ&gt;21U22[þxþ]þNone[þaþ]þ&gt;21U68[þxþ]Y[þaþ]þ&gt;21U4[þxþ]0.139831120258788[þaþ]þ&gt;21U3[þxþ]0.934028440513082[þaþ]þ&gt;21U26[þxþ]þ&gt;21#1|T[þaþ]þ&gt;21U47[þxþ]Topic[þaþ]þ&gt;21U9[þxþ]66.8690712489558[þaþ]þ&gt;21U10[þxþ]33.5765893311043[þaþ]þ&gt;21F173[þxþ]N[þaþ]þ&gt;21F176[þxþ]0[þaþ]þ&gt;21U5[þxþ]0[þaþ]þ&gt;21U2[þxþ]0[þaþ]þ&gt;21U0[þxþ]N[þaþ]MO2[þxþ]TB00&amp;A_BA#001.CB30[þaþ]MO0[þxþ]TB00&amp;A_BA#001.CB30[þaþ]F188[þxþ]6[þaþ]F187[þxþ]1[þaþ]F167[þxþ]420[þaþ]F168[þxþ]635[þaþ]F169[þxþ]5[þaþ]F170[þxþ]30[þaþ]F156[þxþ]0[þaþ]F157[þxþ]616.999832153322[þaþ]F158[þxþ]0[þaþ]U113[þxþ]NaN[þaþ]U1U80[þxþ]-1[þaþ]U19[þxþ]0[þaþ]F_1[þxþ]0.192307692307692[þaþ]F_2[þxþ]0.192307692307692[þaþ]F_3[þxþ]0.192307692307692[þaþ]F_4[þxþ]0.192307692307692[þaþ]F_5[þxþ]0.153846153846154[þaþ]F135[þxþ]7acf8e7f861946afaed2cb7c82fd5333[þaþ]U1U81[þxþ]Y[þaþ]F192[þxþ]Y[þaþ]þ&gt;21U70[þxþ]InvertedTextStyle1[þaþ]þ&gt;21U62[þxþ]N[þaþ]F190[þxþ]InvertedTextStyle1[þaþ]þ&gt;21U69[þxþ]N[þaþ]F_0[þxþ]0.177347930029178[þaþ]F166[þxþ]N[þaþ]F149[þxþ]N[þaþ]þ&gt;21F148[þxþ]Topic[þaþ]F185[þxþ]323,380615234375[þaþ]F186[þxþ]592,996032714844[þaþ]U1U79[þxþ]0[þaþ]F184[þxþ]N[þaþ]U1U78[þxþ]50[þaþ]U110[þxþ]0[þaþ]U112[þxþ]Infinity[þaþ]F84[þxþ]N[þaþ]F196[þxþ]L[þaþ]F195[þxþ]C[þaþ]F189[þxþ]N[þaþ]þ&gt;21F197[þxþ]Y[þaþ]þ&gt;21F198[þxþ]N[þaþ]F-3[þxþ]Template8[þaþ]F124[þxþ]3[þaþ]F_6[þxþ]0.0769230769230769[þaþ]F209[þxþ]59.97789[þaþ]F210[þxþ]183.2453[þaþ]þ&gt;23U5[þxþ]6[þaþ]þ&gt;23U2[þxþ]0[þaþ]þ&gt;23U12[þxþ]S[þaþ]þ&gt;23U19[þxþ]C[þaþ]þ&gt;23U20[þxþ]&gt;23[þaþ]þ&gt;23A4[þxþ]GG[þaþ]þ&gt;23U22[þxþ]þNone[þaþ]þ&gt;23U68[þxþ]Y[þaþ]þ&gt;23U4[þxþ]0.841386617056594[þaþ]þ&gt;23U3[þxþ]0.412168811824669[þaþ]þ&gt;23U26[þxþ]Chart 1[þaþ]þ&gt;23U47[þxþ]Bars[þaþ]þ&gt;23U9[þxþ]25[þaþ]þ&gt;23U10[þxþ]25[þaþ]þ&gt;23F126[þxþ]Y[þaþ]þ&gt;23U44[þxþ]N[þaþ]þ&gt;23F129[þxþ][þaþ]þ&gt;23OFH[þxþ][þaþ]þ&gt;23OFV[þxþ][þaþ]þ&gt;23F5[þxþ]0.27[þaþ]þ&gt;23F9[þxþ]0[þaþ]þ&gt;23F6[þxþ]0.97[þaþ]þ&gt;23F10[þxþ]1[þaþ]þ&gt;23F11[þxþ][þaþ]þ&gt;23F23[þxþ][þaþ]þ&gt;23F12[þxþ][þaþ]þ&gt;23F24[þxþ][þaþ]þ&gt;23F15[þxþ]False[þaþ]þ&gt;23O0[þxþ]CBV0&amp;A_BA#001.CB30[þaþ]þ&gt;23U51[þxþ]N[þaþ]F131[þxþ]Y[þaþ]þ&gt;23F127[þxþ]Thermometer_£Termometro3#N^270^970^N.PNG[þaþ]þ&gt;23F16[þxþ]x0[þaþ]þ&gt;23F14[þxþ]N[þaþ]þ&gt;23F71[þxþ]N[þaþ]þ&gt;23F4[þxþ]-2[þaþ]þ&gt;23F56[þxþ]0[þaþ]þ&gt;23F57[þxþ][þaþ]þ&gt;23F58[þxþ]0[þaþ]þ&gt;23F59[þxþ]Y[þaþ]þ&gt;23OBC[þxþ]-2[þaþ]þ&gt;23F74[þxþ][þaþ]þ&gt;23F76[þxþ][þaþ]þ&gt;23F79[þxþ]0[þaþ]þ&gt;23F86[þxþ]-1[þaþ]þ&gt;23F143[þxþ]BA[þaþ]þ&gt;23DIR[þxþ]SymbolObjects[þaþ]þ&gt;23O3[þxþ]CB30[þaþ]þ&gt;23O2[þxþ]C:\Users\Marco\Documents\Sviluppo\CHARTBIPP\CHARTBIPP\bin\Release\Libraries\Images\ImageLybrary\filling\Thermometer_£Termometro3#N^270^970^N.PNG[þaþ]þ&gt;23FT[þxþ]V[þaþ]þ&gt;23V5[þxþ]0[þaþ]þ&gt;23V2[þxþ]1[þaþ]þ&gt;23U57[þxþ]1[þaþ]þ&gt;23U56[þxþ]0[þaþ]þ&gt;23OC1[þxþ]4408319[þaþ]þ&gt;23OC2[þxþ]9979585[þaþ]þ&gt;23OC3[þxþ]13021986[þaþ]þ&gt;23OC4[þxþ]þ9551656[þaþ]þ&gt;23OC5[þxþ]9460194[þaþ]þ&gt;23OC6[þxþ]12008783[þaþ]þ&gt;23OC7[þxþ]34303[þaþ]þ&gt;23OC8[þxþ]2341083[þaþ]þ&gt;23OC9[þxþ][þaþ]þ&gt;23U70[þxþ]ChartItem[þaþ]þ&gt;23U52[þxþ]V[þaþ]þ&gt;23U54[þxþ]Y[þaþ]þ&gt;23U67[þxþ][þaþ]þ&gt;23U63[þxþ]-4.38690185546875E-05[þaþ]þ&gt;23U64[þxþ]91.5528182983398[þaþ]þ&gt;23U73[þxþ]TextStyle1[þaþ]þ&gt;23F203[þxþ]N[þaþ]þ&gt;23F199[þxþ]N[þaþ]þ&gt;23F220[þxþ]0.463060333827329[þaþ]þ&gt;21FT[þxþ]V[þaþ]þ&gt;23U83[þxþ]100[þaþ]þ&gt;23U82[þxþ]100[þaþ]þ&gt;21U83[þxþ]100[þaþ]þ&gt;21U82[þxþ]100[þaþ]þ&gt;21U84[þxþ]Y[þaþ]þ&gt;23F88[þxþ]N[þaþ]þ&gt;23F80[þxþ][þaþ]þ&gt;23F81[þxþ][þaþ]þ&gt;23F55[þxþ]K12BA#001_255.PNG[þaþ]þ&gt;23F551[þxþ]K12BA#001_255.PNG[þaþ]þ&gt;23U65[þxþ]0.5[þaþ]þ&gt;23U66[þxþ]0.5[þaþ]þ&gt;23U62[þxþ]Y[þaþ]U114[þxþ]1[þaþ]F302[þxþ]0_Professional[þaþ]F300[þxþ]22_Picturial Charts[þaþ]F301[þxþ]01_Standard[þaþ]F286[þxþ]Classic Color Palette[þaþ]F211[þxþ]N[þaþ]þ&gt;23F263[þxþ]4[þaþ]þ&gt;23F269[þxþ]14277081[þaþ]þ&gt;23F264[þxþ]2[þaþ]þ&gt;23F265[þxþ]-0.05[þaþ]þ&gt;21F303[þxþ]53[þaþ]þ&gt;23F303[þxþ]49[þaþ]þ&gt;23V18[þxþ]False[þaþ]þ&gt;23V6[þxþ]NþNþNþþ0þYþ[þaþ]þ&gt;23V19[þxþ]3[þaþ]þ&gt;23FX1[þxþ]N[þaþ]þ&gt;23FX2[þxþ]270[þaþ]þ&gt;23FX3[þxþ]970[þaþ]þ&gt;23FX4[þxþ]N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87149D3B-3760-0622-7623-1DB04980BAE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6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þM" descr="þ^þ1þ1þTitleþY2018þ0.15þþ^þ2þ1þTitleþY2019þ0.5þþ^þ3þ1þTitleþY2020þ0.4þþ^þ4þ1þTitleþY2021þ0.6þþ^þ5þ1þTitleþY2022þ1þþ^þ6þ1þTitleþY2023þ0.3þ" hidden="1" title="RowþSubRowþSubRowDþ&gt;21þ&gt;23þþ^þNþNþSþSþNþ">
              <a:extLst>
                <a:ext uri="{FF2B5EF4-FFF2-40B4-BE49-F238E27FC236}">
                  <a16:creationId xmlns:a16="http://schemas.microsoft.com/office/drawing/2014/main" id="{DBD8D238-9518-90A2-49BE-3C00B48092A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þ~" hidden="1">
              <a:extLst>
                <a:ext uri="{FF2B5EF4-FFF2-40B4-BE49-F238E27FC236}">
                  <a16:creationId xmlns:a16="http://schemas.microsoft.com/office/drawing/2014/main" id="{69D1CB2F-33D2-37BB-5974-38C7D64572E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228" name="þZ6" hidden="1">
              <a:extLst>
                <a:ext uri="{FF2B5EF4-FFF2-40B4-BE49-F238E27FC236}">
                  <a16:creationId xmlns:a16="http://schemas.microsoft.com/office/drawing/2014/main" id="{E0EEEF51-3B31-7870-9D49-14F4521AA80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13" name="þU2" hidden="1">
              <a:extLst>
                <a:ext uri="{FF2B5EF4-FFF2-40B4-BE49-F238E27FC236}">
                  <a16:creationId xmlns:a16="http://schemas.microsoft.com/office/drawing/2014/main" id="{C9E4E1C5-C02D-032F-A069-4C60C1C839F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6" name="þC" hidden="1">
              <a:extLst>
                <a:ext uri="{FF2B5EF4-FFF2-40B4-BE49-F238E27FC236}">
                  <a16:creationId xmlns:a16="http://schemas.microsoft.com/office/drawing/2014/main" id="{3A9E02DB-A1FF-9EBA-9788-3C22FC182803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7" name="þ&gt;23" hidden="1" title="S">
              <a:extLst>
                <a:ext uri="{FF2B5EF4-FFF2-40B4-BE49-F238E27FC236}">
                  <a16:creationId xmlns:a16="http://schemas.microsoft.com/office/drawing/2014/main" id="{1D90899A-7B37-5B28-43E1-670BCB0C068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lt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9" name="þ-23" hidden="1">
              <a:extLst>
                <a:ext uri="{FF2B5EF4-FFF2-40B4-BE49-F238E27FC236}">
                  <a16:creationId xmlns:a16="http://schemas.microsoft.com/office/drawing/2014/main" id="{1403E376-7D1E-3300-F940-B6957B91D1E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102747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" name="þF" descr="12632256" hidden="1">
              <a:extLst>
                <a:ext uri="{FF2B5EF4-FFF2-40B4-BE49-F238E27FC236}">
                  <a16:creationId xmlns:a16="http://schemas.microsoft.com/office/drawing/2014/main" id="{412649D3-A8B7-6A5E-2B8D-738237AAB5B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1" name="þX" hidden="1">
              <a:extLst>
                <a:ext uri="{FF2B5EF4-FFF2-40B4-BE49-F238E27FC236}">
                  <a16:creationId xmlns:a16="http://schemas.microsoft.com/office/drawing/2014/main" id="{3E54DB01-BAEE-165D-668B-35B7BD4272A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342900">
                <a:buSzPct val="100000"/>
              </a:pPr>
              <a:endParaRPr lang="it-IT" b="1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9" name="þ&gt;21" hidden="1" title="S">
              <a:extLst>
                <a:ext uri="{FF2B5EF4-FFF2-40B4-BE49-F238E27FC236}">
                  <a16:creationId xmlns:a16="http://schemas.microsoft.com/office/drawing/2014/main" id="{06A1F81D-78F8-EE83-8625-7458CC624E6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14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1" name="þ-21" hidden="1">
              <a:extLst>
                <a:ext uri="{FF2B5EF4-FFF2-40B4-BE49-F238E27FC236}">
                  <a16:creationId xmlns:a16="http://schemas.microsoft.com/office/drawing/2014/main" id="{2D222336-A486-34DA-10D1-0975F7078B3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3" name="þZA" hidden="1">
              <a:extLst>
                <a:ext uri="{FF2B5EF4-FFF2-40B4-BE49-F238E27FC236}">
                  <a16:creationId xmlns:a16="http://schemas.microsoft.com/office/drawing/2014/main" id="{03ABDB5D-E4DB-A013-C57F-4B558C09132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232" name="þZ5" hidden="1">
              <a:extLst>
                <a:ext uri="{FF2B5EF4-FFF2-40B4-BE49-F238E27FC236}">
                  <a16:creationId xmlns:a16="http://schemas.microsoft.com/office/drawing/2014/main" id="{0A9C4D0E-ADC5-B23A-4623-5595AF68EBB1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0" cmpd="sng">
              <a:solidFill>
                <a:srgbClr val="BFBFBF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þZ2" hidden="1">
              <a:extLst>
                <a:ext uri="{FF2B5EF4-FFF2-40B4-BE49-F238E27FC236}">
                  <a16:creationId xmlns:a16="http://schemas.microsoft.com/office/drawing/2014/main" id="{4E16CD9C-DAF7-98C3-6F05-7760C3015113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þZ" hidden="1">
              <a:extLst>
                <a:ext uri="{FF2B5EF4-FFF2-40B4-BE49-F238E27FC236}">
                  <a16:creationId xmlns:a16="http://schemas.microsoft.com/office/drawing/2014/main" id="{056158ED-E4EA-30B0-4863-FE053D57E76F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þU" hidden="1">
              <a:extLst>
                <a:ext uri="{FF2B5EF4-FFF2-40B4-BE49-F238E27FC236}">
                  <a16:creationId xmlns:a16="http://schemas.microsoft.com/office/drawing/2014/main" id="{6C7708B8-549D-3634-22C5-B0310D441A9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6" name="þà" hidden="1">
              <a:extLst>
                <a:ext uri="{FF2B5EF4-FFF2-40B4-BE49-F238E27FC236}">
                  <a16:creationId xmlns:a16="http://schemas.microsoft.com/office/drawing/2014/main" id="{BBE532AE-9316-AAEE-85A9-DC9B2C9F246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5" name="þ§" hidden="1">
              <a:extLst>
                <a:ext uri="{FF2B5EF4-FFF2-40B4-BE49-F238E27FC236}">
                  <a16:creationId xmlns:a16="http://schemas.microsoft.com/office/drawing/2014/main" id="{3F6B2D29-E747-071C-E30D-9EAD8C8A540E}"/>
                </a:ext>
              </a:extLst>
            </p:cNvPr>
            <p:cNvSpPr/>
            <p:nvPr/>
          </p:nvSpPr>
          <p:spPr>
            <a:xfrm>
              <a:off x="3568700" y="1206500"/>
              <a:ext cx="2629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3" name="þ&gt;21L" hidden="1" title="S">
              <a:extLst>
                <a:ext uri="{FF2B5EF4-FFF2-40B4-BE49-F238E27FC236}">
                  <a16:creationId xmlns:a16="http://schemas.microsoft.com/office/drawing/2014/main" id="{A2D43925-4187-9B02-3918-3F014111D36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5" name="þ&gt;21à" hidden="1" title="S">
              <a:extLst>
                <a:ext uri="{FF2B5EF4-FFF2-40B4-BE49-F238E27FC236}">
                  <a16:creationId xmlns:a16="http://schemas.microsoft.com/office/drawing/2014/main" id="{A4783A24-5D3F-5D43-9682-A44204C88467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1" name="þ&gt;23L" hidden="1" title="S">
              <a:extLst>
                <a:ext uri="{FF2B5EF4-FFF2-40B4-BE49-F238E27FC236}">
                  <a16:creationId xmlns:a16="http://schemas.microsoft.com/office/drawing/2014/main" id="{95CFE39A-7EB1-CC54-AA9A-56C3E1EF667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14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3" name="þ&gt;23à" hidden="1" title="S">
              <a:extLst>
                <a:ext uri="{FF2B5EF4-FFF2-40B4-BE49-F238E27FC236}">
                  <a16:creationId xmlns:a16="http://schemas.microsoft.com/office/drawing/2014/main" id="{391FB4EA-3665-0FA0-45EC-A4778BB0470A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B7956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7" name="þZ7" hidden="1">
              <a:extLst>
                <a:ext uri="{FF2B5EF4-FFF2-40B4-BE49-F238E27FC236}">
                  <a16:creationId xmlns:a16="http://schemas.microsoft.com/office/drawing/2014/main" id="{C8337CEE-C0F4-0502-C43A-EDB8D4A12BB9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9" name="þ&gt;21#1|T" title="þ\#1_1|1||&gt;21|">
              <a:extLst>
                <a:ext uri="{FF2B5EF4-FFF2-40B4-BE49-F238E27FC236}">
                  <a16:creationId xmlns:a16="http://schemas.microsoft.com/office/drawing/2014/main" id="{D849913A-092B-0E53-8D65-978F174770E5}"/>
                </a:ext>
              </a:extLst>
            </p:cNvPr>
            <p:cNvSpPr>
              <a:spLocks/>
            </p:cNvSpPr>
            <p:nvPr/>
          </p:nvSpPr>
          <p:spPr>
            <a:xfrm>
              <a:off x="3905250" y="5770656"/>
              <a:ext cx="1305983" cy="745859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4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Y2018</a:t>
              </a:r>
            </a:p>
          </p:txBody>
        </p:sp>
        <p:sp>
          <p:nvSpPr>
            <p:cNvPr id="270" name="þ&gt;21#2|T" title="þ\#1_2|2||&gt;21|">
              <a:extLst>
                <a:ext uri="{FF2B5EF4-FFF2-40B4-BE49-F238E27FC236}">
                  <a16:creationId xmlns:a16="http://schemas.microsoft.com/office/drawing/2014/main" id="{CDC3C675-8F05-0DD1-25C3-8479C5B950CE}"/>
                </a:ext>
              </a:extLst>
            </p:cNvPr>
            <p:cNvSpPr>
              <a:spLocks/>
            </p:cNvSpPr>
            <p:nvPr/>
          </p:nvSpPr>
          <p:spPr>
            <a:xfrm>
              <a:off x="5249333" y="5770656"/>
              <a:ext cx="1305983" cy="745859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4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Y2019</a:t>
              </a:r>
            </a:p>
          </p:txBody>
        </p:sp>
        <p:sp>
          <p:nvSpPr>
            <p:cNvPr id="271" name="þ&gt;21#3|T" title="þ\#1_3|3||&gt;21|">
              <a:extLst>
                <a:ext uri="{FF2B5EF4-FFF2-40B4-BE49-F238E27FC236}">
                  <a16:creationId xmlns:a16="http://schemas.microsoft.com/office/drawing/2014/main" id="{75F9BABE-7CA1-051A-7F78-F0B92829C310}"/>
                </a:ext>
              </a:extLst>
            </p:cNvPr>
            <p:cNvSpPr>
              <a:spLocks/>
            </p:cNvSpPr>
            <p:nvPr/>
          </p:nvSpPr>
          <p:spPr>
            <a:xfrm>
              <a:off x="6593416" y="5770656"/>
              <a:ext cx="1305983" cy="745859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4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Y2020</a:t>
              </a:r>
            </a:p>
          </p:txBody>
        </p:sp>
        <p:sp>
          <p:nvSpPr>
            <p:cNvPr id="272" name="þ&gt;21#4|T" title="þ\#1_4|4||&gt;21|">
              <a:extLst>
                <a:ext uri="{FF2B5EF4-FFF2-40B4-BE49-F238E27FC236}">
                  <a16:creationId xmlns:a16="http://schemas.microsoft.com/office/drawing/2014/main" id="{8B2073DB-CCB8-7F78-F3BC-B4E5C33CEC32}"/>
                </a:ext>
              </a:extLst>
            </p:cNvPr>
            <p:cNvSpPr>
              <a:spLocks/>
            </p:cNvSpPr>
            <p:nvPr/>
          </p:nvSpPr>
          <p:spPr>
            <a:xfrm>
              <a:off x="7937499" y="5770656"/>
              <a:ext cx="1305983" cy="745859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4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Y2021</a:t>
              </a:r>
            </a:p>
          </p:txBody>
        </p:sp>
        <p:sp>
          <p:nvSpPr>
            <p:cNvPr id="273" name="þ&gt;21#5|T" title="þ\#1_5|5||&gt;21|">
              <a:extLst>
                <a:ext uri="{FF2B5EF4-FFF2-40B4-BE49-F238E27FC236}">
                  <a16:creationId xmlns:a16="http://schemas.microsoft.com/office/drawing/2014/main" id="{EB6CADDF-3D1A-5CD7-DC96-383D2A3CA1BF}"/>
                </a:ext>
              </a:extLst>
            </p:cNvPr>
            <p:cNvSpPr>
              <a:spLocks/>
            </p:cNvSpPr>
            <p:nvPr/>
          </p:nvSpPr>
          <p:spPr>
            <a:xfrm>
              <a:off x="9281582" y="5770656"/>
              <a:ext cx="1305983" cy="745859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4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Y2022</a:t>
              </a:r>
            </a:p>
          </p:txBody>
        </p:sp>
        <p:sp>
          <p:nvSpPr>
            <p:cNvPr id="274" name="þ&gt;21#6|T" title="þ\#1_6|6||&gt;21|">
              <a:extLst>
                <a:ext uri="{FF2B5EF4-FFF2-40B4-BE49-F238E27FC236}">
                  <a16:creationId xmlns:a16="http://schemas.microsoft.com/office/drawing/2014/main" id="{CF44D07A-C601-8CF0-4B8A-D56A76BE89C4}"/>
                </a:ext>
              </a:extLst>
            </p:cNvPr>
            <p:cNvSpPr>
              <a:spLocks/>
            </p:cNvSpPr>
            <p:nvPr/>
          </p:nvSpPr>
          <p:spPr>
            <a:xfrm>
              <a:off x="10625665" y="5770656"/>
              <a:ext cx="1305983" cy="745859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4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Y2023</a:t>
              </a:r>
            </a:p>
          </p:txBody>
        </p:sp>
        <p:sp>
          <p:nvSpPr>
            <p:cNvPr id="258" name="þ\#1_1" descr="Section # 1@0@0" hidden="1" title="1">
              <a:extLst>
                <a:ext uri="{FF2B5EF4-FFF2-40B4-BE49-F238E27FC236}">
                  <a16:creationId xmlns:a16="http://schemas.microsoft.com/office/drawing/2014/main" id="{882A0D60-6667-D732-C319-E628EBF87D5A}"/>
                </a:ext>
              </a:extLst>
            </p:cNvPr>
            <p:cNvSpPr/>
            <p:nvPr/>
          </p:nvSpPr>
          <p:spPr>
            <a:xfrm>
              <a:off x="3905250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\#1_2" descr="Section # 1@0@0" hidden="1" title="1">
              <a:extLst>
                <a:ext uri="{FF2B5EF4-FFF2-40B4-BE49-F238E27FC236}">
                  <a16:creationId xmlns:a16="http://schemas.microsoft.com/office/drawing/2014/main" id="{5032E97F-6DC1-0B61-2A63-A5F640EC23C9}"/>
                </a:ext>
              </a:extLst>
            </p:cNvPr>
            <p:cNvSpPr/>
            <p:nvPr/>
          </p:nvSpPr>
          <p:spPr>
            <a:xfrm>
              <a:off x="5249333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2" name="þ\#1_3" descr="Section # 1@0@0" hidden="1" title="1">
              <a:extLst>
                <a:ext uri="{FF2B5EF4-FFF2-40B4-BE49-F238E27FC236}">
                  <a16:creationId xmlns:a16="http://schemas.microsoft.com/office/drawing/2014/main" id="{95F90FE0-FA2B-0853-164A-7838E4E94249}"/>
                </a:ext>
              </a:extLst>
            </p:cNvPr>
            <p:cNvSpPr/>
            <p:nvPr/>
          </p:nvSpPr>
          <p:spPr>
            <a:xfrm>
              <a:off x="6593416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\#1_4" descr="Section # 1@0@0" hidden="1" title="1">
              <a:extLst>
                <a:ext uri="{FF2B5EF4-FFF2-40B4-BE49-F238E27FC236}">
                  <a16:creationId xmlns:a16="http://schemas.microsoft.com/office/drawing/2014/main" id="{F916AFE6-0A58-95BD-F2B3-A37C375EB62E}"/>
                </a:ext>
              </a:extLst>
            </p:cNvPr>
            <p:cNvSpPr/>
            <p:nvPr/>
          </p:nvSpPr>
          <p:spPr>
            <a:xfrm>
              <a:off x="7937499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" name="þ\#1_5" descr="Section # 1@0@0" hidden="1" title="1">
              <a:extLst>
                <a:ext uri="{FF2B5EF4-FFF2-40B4-BE49-F238E27FC236}">
                  <a16:creationId xmlns:a16="http://schemas.microsoft.com/office/drawing/2014/main" id="{CBBEFB4D-3861-B00A-5876-3ACFE76032E2}"/>
                </a:ext>
              </a:extLst>
            </p:cNvPr>
            <p:cNvSpPr/>
            <p:nvPr/>
          </p:nvSpPr>
          <p:spPr>
            <a:xfrm>
              <a:off x="9281582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8" name="þ\#1_6" descr="Section # 1@0@0" hidden="1" title="1">
              <a:extLst>
                <a:ext uri="{FF2B5EF4-FFF2-40B4-BE49-F238E27FC236}">
                  <a16:creationId xmlns:a16="http://schemas.microsoft.com/office/drawing/2014/main" id="{C89AE54A-9F4E-E55D-0BA7-3A3E0C08BC38}"/>
                </a:ext>
              </a:extLst>
            </p:cNvPr>
            <p:cNvSpPr/>
            <p:nvPr/>
          </p:nvSpPr>
          <p:spPr>
            <a:xfrm>
              <a:off x="10625665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5" name="þ&gt;23#1|R^" title="þ\#1_1">
              <a:extLst>
                <a:ext uri="{FF2B5EF4-FFF2-40B4-BE49-F238E27FC236}">
                  <a16:creationId xmlns:a16="http://schemas.microsoft.com/office/drawing/2014/main" id="{69ACDC4F-2B92-8AD0-9C26-2AB05BC315B7}"/>
                </a:ext>
              </a:extLst>
            </p:cNvPr>
            <p:cNvSpPr/>
            <p:nvPr/>
          </p:nvSpPr>
          <p:spPr>
            <a:xfrm>
              <a:off x="3905250" y="1206500"/>
              <a:ext cx="1305983" cy="448795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6" name="þ&gt;23#1|R^" title="þ\#1_1">
              <a:extLst>
                <a:ext uri="{FF2B5EF4-FFF2-40B4-BE49-F238E27FC236}">
                  <a16:creationId xmlns:a16="http://schemas.microsoft.com/office/drawing/2014/main" id="{5FDC501F-9606-CC12-BD83-9E9290CA2E1F}"/>
                </a:ext>
              </a:extLst>
            </p:cNvPr>
            <p:cNvSpPr/>
            <p:nvPr/>
          </p:nvSpPr>
          <p:spPr>
            <a:xfrm>
              <a:off x="3905250" y="1206500"/>
              <a:ext cx="1305983" cy="448795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7" name="þ&gt;23#1|R" title="þ\#1_1|1||&gt;23|0.15">
              <a:extLst>
                <a:ext uri="{FF2B5EF4-FFF2-40B4-BE49-F238E27FC236}">
                  <a16:creationId xmlns:a16="http://schemas.microsoft.com/office/drawing/2014/main" id="{76F36B36-6151-5B2A-73A3-430391886E63}"/>
                </a:ext>
              </a:extLst>
            </p:cNvPr>
            <p:cNvSpPr/>
            <p:nvPr/>
          </p:nvSpPr>
          <p:spPr>
            <a:xfrm>
              <a:off x="3905250" y="1422577"/>
              <a:ext cx="1305983" cy="4055803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8" name="þ&gt;23#1|Z" descr="1#1#1" title="þ\#1_1|1||&gt;23|0.15">
              <a:extLst>
                <a:ext uri="{FF2B5EF4-FFF2-40B4-BE49-F238E27FC236}">
                  <a16:creationId xmlns:a16="http://schemas.microsoft.com/office/drawing/2014/main" id="{AFE294EC-5B25-54E0-56C7-3AC117EFDA82}"/>
                </a:ext>
              </a:extLst>
            </p:cNvPr>
            <p:cNvSpPr/>
            <p:nvPr/>
          </p:nvSpPr>
          <p:spPr>
            <a:xfrm>
              <a:off x="4362995" y="4504195"/>
              <a:ext cx="390493" cy="21800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4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15% </a:t>
              </a:r>
            </a:p>
          </p:txBody>
        </p:sp>
        <p:sp>
          <p:nvSpPr>
            <p:cNvPr id="279" name="þ&gt;23#1|R^" title="þ\#1_1">
              <a:extLst>
                <a:ext uri="{FF2B5EF4-FFF2-40B4-BE49-F238E27FC236}">
                  <a16:creationId xmlns:a16="http://schemas.microsoft.com/office/drawing/2014/main" id="{937B8B7A-B716-16BB-0EC2-BD6AF69BE3C9}"/>
                </a:ext>
              </a:extLst>
            </p:cNvPr>
            <p:cNvSpPr/>
            <p:nvPr/>
          </p:nvSpPr>
          <p:spPr>
            <a:xfrm>
              <a:off x="3905250" y="1206500"/>
              <a:ext cx="1305983" cy="448795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0" name="þ&gt;23#2|R" title="þ\#1_2|2||&gt;23|0.5">
              <a:extLst>
                <a:ext uri="{FF2B5EF4-FFF2-40B4-BE49-F238E27FC236}">
                  <a16:creationId xmlns:a16="http://schemas.microsoft.com/office/drawing/2014/main" id="{5230BCA6-47E5-20C6-4AF3-0E56B8C43ABD}"/>
                </a:ext>
              </a:extLst>
            </p:cNvPr>
            <p:cNvSpPr/>
            <p:nvPr/>
          </p:nvSpPr>
          <p:spPr>
            <a:xfrm>
              <a:off x="5249333" y="1422577"/>
              <a:ext cx="1305983" cy="4055803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1" name="þ&gt;23#2|Z" descr="1#1#1" title="þ\#1_2|2||&gt;23|0.5">
              <a:extLst>
                <a:ext uri="{FF2B5EF4-FFF2-40B4-BE49-F238E27FC236}">
                  <a16:creationId xmlns:a16="http://schemas.microsoft.com/office/drawing/2014/main" id="{E403A5F3-7490-44E8-A883-865F892D812D}"/>
                </a:ext>
              </a:extLst>
            </p:cNvPr>
            <p:cNvSpPr/>
            <p:nvPr/>
          </p:nvSpPr>
          <p:spPr>
            <a:xfrm>
              <a:off x="5707078" y="4504195"/>
              <a:ext cx="390493" cy="21800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4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50% </a:t>
              </a:r>
            </a:p>
          </p:txBody>
        </p:sp>
        <p:sp>
          <p:nvSpPr>
            <p:cNvPr id="282" name="þ&gt;23#1|R^" title="þ\#1_1">
              <a:extLst>
                <a:ext uri="{FF2B5EF4-FFF2-40B4-BE49-F238E27FC236}">
                  <a16:creationId xmlns:a16="http://schemas.microsoft.com/office/drawing/2014/main" id="{305C334E-3603-57A7-06A6-248D5616A9B4}"/>
                </a:ext>
              </a:extLst>
            </p:cNvPr>
            <p:cNvSpPr/>
            <p:nvPr/>
          </p:nvSpPr>
          <p:spPr>
            <a:xfrm>
              <a:off x="3905250" y="1206500"/>
              <a:ext cx="1305983" cy="448795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3" name="þ&gt;23#3|R" title="þ\#1_3|3||&gt;23|0.4">
              <a:extLst>
                <a:ext uri="{FF2B5EF4-FFF2-40B4-BE49-F238E27FC236}">
                  <a16:creationId xmlns:a16="http://schemas.microsoft.com/office/drawing/2014/main" id="{BF0420A3-58F7-9CB7-589A-9739019C3919}"/>
                </a:ext>
              </a:extLst>
            </p:cNvPr>
            <p:cNvSpPr/>
            <p:nvPr/>
          </p:nvSpPr>
          <p:spPr>
            <a:xfrm>
              <a:off x="6593416" y="1422577"/>
              <a:ext cx="1305983" cy="4055803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4" name="þ&gt;23#3|Z" descr="1#1#1" title="þ\#1_3|3||&gt;23|0.4">
              <a:extLst>
                <a:ext uri="{FF2B5EF4-FFF2-40B4-BE49-F238E27FC236}">
                  <a16:creationId xmlns:a16="http://schemas.microsoft.com/office/drawing/2014/main" id="{FB67826D-2AAD-EA16-9A35-746D9CA88532}"/>
                </a:ext>
              </a:extLst>
            </p:cNvPr>
            <p:cNvSpPr/>
            <p:nvPr/>
          </p:nvSpPr>
          <p:spPr>
            <a:xfrm>
              <a:off x="7051160" y="4504195"/>
              <a:ext cx="390493" cy="21800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4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40% </a:t>
              </a:r>
            </a:p>
          </p:txBody>
        </p:sp>
        <p:sp>
          <p:nvSpPr>
            <p:cNvPr id="285" name="þ&gt;23#1|R^" title="þ\#1_1">
              <a:extLst>
                <a:ext uri="{FF2B5EF4-FFF2-40B4-BE49-F238E27FC236}">
                  <a16:creationId xmlns:a16="http://schemas.microsoft.com/office/drawing/2014/main" id="{A8E01C01-CE3A-3E53-1C4F-929278D86053}"/>
                </a:ext>
              </a:extLst>
            </p:cNvPr>
            <p:cNvSpPr/>
            <p:nvPr/>
          </p:nvSpPr>
          <p:spPr>
            <a:xfrm>
              <a:off x="3905250" y="1206500"/>
              <a:ext cx="1305983" cy="448795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&gt;23#4|R" title="þ\#1_4|4||&gt;23|0.6">
              <a:extLst>
                <a:ext uri="{FF2B5EF4-FFF2-40B4-BE49-F238E27FC236}">
                  <a16:creationId xmlns:a16="http://schemas.microsoft.com/office/drawing/2014/main" id="{066AD6AC-BD37-80D2-34C2-65FD8C194093}"/>
                </a:ext>
              </a:extLst>
            </p:cNvPr>
            <p:cNvSpPr/>
            <p:nvPr/>
          </p:nvSpPr>
          <p:spPr>
            <a:xfrm>
              <a:off x="7937499" y="1422577"/>
              <a:ext cx="1305983" cy="4055803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7" name="þ&gt;23#4|Z" descr="1#1#1" title="þ\#1_4|4||&gt;23|0.6">
              <a:extLst>
                <a:ext uri="{FF2B5EF4-FFF2-40B4-BE49-F238E27FC236}">
                  <a16:creationId xmlns:a16="http://schemas.microsoft.com/office/drawing/2014/main" id="{BFB3CAF3-EB9C-9F6B-09E4-10466328DE3E}"/>
                </a:ext>
              </a:extLst>
            </p:cNvPr>
            <p:cNvSpPr/>
            <p:nvPr/>
          </p:nvSpPr>
          <p:spPr>
            <a:xfrm>
              <a:off x="8395243" y="4504195"/>
              <a:ext cx="390493" cy="21800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4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60% </a:t>
              </a:r>
            </a:p>
          </p:txBody>
        </p:sp>
        <p:sp>
          <p:nvSpPr>
            <p:cNvPr id="288" name="þ&gt;23#1|R^" title="þ\#1_1">
              <a:extLst>
                <a:ext uri="{FF2B5EF4-FFF2-40B4-BE49-F238E27FC236}">
                  <a16:creationId xmlns:a16="http://schemas.microsoft.com/office/drawing/2014/main" id="{43F4ED88-746F-C7D3-F587-3CF1965334B2}"/>
                </a:ext>
              </a:extLst>
            </p:cNvPr>
            <p:cNvSpPr/>
            <p:nvPr/>
          </p:nvSpPr>
          <p:spPr>
            <a:xfrm>
              <a:off x="3905250" y="1206500"/>
              <a:ext cx="1305983" cy="448795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9" name="þ&gt;23#5|R" title="þ\#1_5|5||&gt;23|1">
              <a:extLst>
                <a:ext uri="{FF2B5EF4-FFF2-40B4-BE49-F238E27FC236}">
                  <a16:creationId xmlns:a16="http://schemas.microsoft.com/office/drawing/2014/main" id="{89223580-A051-5C71-5C3B-F71C31DC2376}"/>
                </a:ext>
              </a:extLst>
            </p:cNvPr>
            <p:cNvSpPr/>
            <p:nvPr/>
          </p:nvSpPr>
          <p:spPr>
            <a:xfrm>
              <a:off x="9281582" y="1422577"/>
              <a:ext cx="1305983" cy="4055803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0" name="þ&gt;23#5|Z" descr="1#1#1" title="þ\#1_5|5||&gt;23|1">
              <a:extLst>
                <a:ext uri="{FF2B5EF4-FFF2-40B4-BE49-F238E27FC236}">
                  <a16:creationId xmlns:a16="http://schemas.microsoft.com/office/drawing/2014/main" id="{66676E5F-9352-9528-476F-EDD1F2A2533E}"/>
                </a:ext>
              </a:extLst>
            </p:cNvPr>
            <p:cNvSpPr/>
            <p:nvPr/>
          </p:nvSpPr>
          <p:spPr>
            <a:xfrm>
              <a:off x="9690436" y="4504195"/>
              <a:ext cx="488275" cy="21800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4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100% </a:t>
              </a:r>
            </a:p>
          </p:txBody>
        </p:sp>
        <p:sp>
          <p:nvSpPr>
            <p:cNvPr id="291" name="þ&gt;23#1|R^" title="þ\#1_1">
              <a:extLst>
                <a:ext uri="{FF2B5EF4-FFF2-40B4-BE49-F238E27FC236}">
                  <a16:creationId xmlns:a16="http://schemas.microsoft.com/office/drawing/2014/main" id="{C0E8FA7C-0E13-A71D-4237-4EE059AEFDD9}"/>
                </a:ext>
              </a:extLst>
            </p:cNvPr>
            <p:cNvSpPr/>
            <p:nvPr/>
          </p:nvSpPr>
          <p:spPr>
            <a:xfrm>
              <a:off x="3905250" y="1206500"/>
              <a:ext cx="1305983" cy="448795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2" name="þ&gt;23#6|R" title="þ\#1_6|6||&gt;23|0.3">
              <a:extLst>
                <a:ext uri="{FF2B5EF4-FFF2-40B4-BE49-F238E27FC236}">
                  <a16:creationId xmlns:a16="http://schemas.microsoft.com/office/drawing/2014/main" id="{16EECE40-0961-B0F8-76F2-605C63D4F8E4}"/>
                </a:ext>
              </a:extLst>
            </p:cNvPr>
            <p:cNvSpPr/>
            <p:nvPr/>
          </p:nvSpPr>
          <p:spPr>
            <a:xfrm>
              <a:off x="10625665" y="1422577"/>
              <a:ext cx="1305983" cy="4055803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3" name="þ&gt;23#6|Z" descr="1#1#1" title="þ\#1_6|6||&gt;23|0.3">
              <a:extLst>
                <a:ext uri="{FF2B5EF4-FFF2-40B4-BE49-F238E27FC236}">
                  <a16:creationId xmlns:a16="http://schemas.microsoft.com/office/drawing/2014/main" id="{56D62ED7-C1C2-5FA1-DF19-689610757FB9}"/>
                </a:ext>
              </a:extLst>
            </p:cNvPr>
            <p:cNvSpPr/>
            <p:nvPr/>
          </p:nvSpPr>
          <p:spPr>
            <a:xfrm>
              <a:off x="11083410" y="4504195"/>
              <a:ext cx="390493" cy="21800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4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30% </a:t>
              </a:r>
            </a:p>
          </p:txBody>
        </p:sp>
        <p:sp>
          <p:nvSpPr>
            <p:cNvPr id="294" name="þ&gt;23#1|R^" title="þ\#1_1">
              <a:extLst>
                <a:ext uri="{FF2B5EF4-FFF2-40B4-BE49-F238E27FC236}">
                  <a16:creationId xmlns:a16="http://schemas.microsoft.com/office/drawing/2014/main" id="{F746E567-6C51-E917-FFC2-8060907BAAFC}"/>
                </a:ext>
              </a:extLst>
            </p:cNvPr>
            <p:cNvSpPr/>
            <p:nvPr/>
          </p:nvSpPr>
          <p:spPr>
            <a:xfrm>
              <a:off x="3905250" y="1206500"/>
              <a:ext cx="1305983" cy="448795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5" name="þGX_þ&gt;23#0">
              <a:extLst>
                <a:ext uri="{FF2B5EF4-FFF2-40B4-BE49-F238E27FC236}">
                  <a16:creationId xmlns:a16="http://schemas.microsoft.com/office/drawing/2014/main" id="{6599A462-D0E1-2424-4176-BAD616C633D6}"/>
                </a:ext>
              </a:extLst>
            </p:cNvPr>
            <p:cNvSpPr/>
            <p:nvPr/>
          </p:nvSpPr>
          <p:spPr>
            <a:xfrm>
              <a:off x="3568700" y="4320475"/>
              <a:ext cx="317500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0D0D0D">
                      <a:lumMod val="100000"/>
                    </a:srgbClr>
                  </a:solidFill>
                  <a:latin typeface="Bierstadt" panose="020B0004020202020204" pitchFamily="34" charset="0"/>
                </a:rPr>
                <a:t>0% </a:t>
              </a:r>
            </a:p>
          </p:txBody>
        </p:sp>
        <p:sp>
          <p:nvSpPr>
            <p:cNvPr id="297" name="þGX_þ&gt;23#1">
              <a:extLst>
                <a:ext uri="{FF2B5EF4-FFF2-40B4-BE49-F238E27FC236}">
                  <a16:creationId xmlns:a16="http://schemas.microsoft.com/office/drawing/2014/main" id="{A2316C36-4668-30CD-ACCC-61322FD954DD}"/>
                </a:ext>
              </a:extLst>
            </p:cNvPr>
            <p:cNvSpPr/>
            <p:nvPr/>
          </p:nvSpPr>
          <p:spPr>
            <a:xfrm>
              <a:off x="3568700" y="4036569"/>
              <a:ext cx="317500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0D0D0D">
                      <a:lumMod val="100000"/>
                    </a:srgbClr>
                  </a:solidFill>
                  <a:latin typeface="Bierstadt" panose="020B0004020202020204" pitchFamily="34" charset="0"/>
                </a:rPr>
                <a:t>10% </a:t>
              </a:r>
            </a:p>
          </p:txBody>
        </p:sp>
        <p:sp>
          <p:nvSpPr>
            <p:cNvPr id="299" name="þGX_þ&gt;23#2">
              <a:extLst>
                <a:ext uri="{FF2B5EF4-FFF2-40B4-BE49-F238E27FC236}">
                  <a16:creationId xmlns:a16="http://schemas.microsoft.com/office/drawing/2014/main" id="{61296F38-4A5B-9B23-19C0-E6244C98EFD8}"/>
                </a:ext>
              </a:extLst>
            </p:cNvPr>
            <p:cNvSpPr/>
            <p:nvPr/>
          </p:nvSpPr>
          <p:spPr>
            <a:xfrm>
              <a:off x="3568700" y="3752663"/>
              <a:ext cx="317500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0D0D0D">
                      <a:lumMod val="100000"/>
                    </a:srgbClr>
                  </a:solidFill>
                  <a:latin typeface="Bierstadt" panose="020B0004020202020204" pitchFamily="34" charset="0"/>
                </a:rPr>
                <a:t>20% </a:t>
              </a:r>
            </a:p>
          </p:txBody>
        </p:sp>
        <p:sp>
          <p:nvSpPr>
            <p:cNvPr id="301" name="þGX_þ&gt;23#3">
              <a:extLst>
                <a:ext uri="{FF2B5EF4-FFF2-40B4-BE49-F238E27FC236}">
                  <a16:creationId xmlns:a16="http://schemas.microsoft.com/office/drawing/2014/main" id="{F8250D6F-3A55-0873-F531-3C0D250C089E}"/>
                </a:ext>
              </a:extLst>
            </p:cNvPr>
            <p:cNvSpPr/>
            <p:nvPr/>
          </p:nvSpPr>
          <p:spPr>
            <a:xfrm>
              <a:off x="3568700" y="3468756"/>
              <a:ext cx="317500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0D0D0D">
                      <a:lumMod val="100000"/>
                    </a:srgbClr>
                  </a:solidFill>
                  <a:latin typeface="Bierstadt" panose="020B0004020202020204" pitchFamily="34" charset="0"/>
                </a:rPr>
                <a:t>30% </a:t>
              </a:r>
            </a:p>
          </p:txBody>
        </p:sp>
        <p:sp>
          <p:nvSpPr>
            <p:cNvPr id="303" name="þGX_þ&gt;23#4">
              <a:extLst>
                <a:ext uri="{FF2B5EF4-FFF2-40B4-BE49-F238E27FC236}">
                  <a16:creationId xmlns:a16="http://schemas.microsoft.com/office/drawing/2014/main" id="{1426643C-B22C-ABF8-42ED-2C6CFEBF5670}"/>
                </a:ext>
              </a:extLst>
            </p:cNvPr>
            <p:cNvSpPr/>
            <p:nvPr/>
          </p:nvSpPr>
          <p:spPr>
            <a:xfrm>
              <a:off x="3568700" y="3184851"/>
              <a:ext cx="317500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0D0D0D">
                      <a:lumMod val="100000"/>
                    </a:srgbClr>
                  </a:solidFill>
                  <a:latin typeface="Bierstadt" panose="020B0004020202020204" pitchFamily="34" charset="0"/>
                </a:rPr>
                <a:t>40% </a:t>
              </a:r>
            </a:p>
          </p:txBody>
        </p:sp>
        <p:sp>
          <p:nvSpPr>
            <p:cNvPr id="305" name="þGX_þ&gt;23#5">
              <a:extLst>
                <a:ext uri="{FF2B5EF4-FFF2-40B4-BE49-F238E27FC236}">
                  <a16:creationId xmlns:a16="http://schemas.microsoft.com/office/drawing/2014/main" id="{9D0279D0-1FE8-1559-D5A1-42D2D3583208}"/>
                </a:ext>
              </a:extLst>
            </p:cNvPr>
            <p:cNvSpPr/>
            <p:nvPr/>
          </p:nvSpPr>
          <p:spPr>
            <a:xfrm>
              <a:off x="3568700" y="2900944"/>
              <a:ext cx="317500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0D0D0D">
                      <a:lumMod val="100000"/>
                    </a:srgbClr>
                  </a:solidFill>
                  <a:latin typeface="Bierstadt" panose="020B0004020202020204" pitchFamily="34" charset="0"/>
                </a:rPr>
                <a:t>50% </a:t>
              </a:r>
            </a:p>
          </p:txBody>
        </p:sp>
        <p:sp>
          <p:nvSpPr>
            <p:cNvPr id="307" name="þGX_þ&gt;23#6">
              <a:extLst>
                <a:ext uri="{FF2B5EF4-FFF2-40B4-BE49-F238E27FC236}">
                  <a16:creationId xmlns:a16="http://schemas.microsoft.com/office/drawing/2014/main" id="{6BF19200-2DAC-AD86-7558-5CB75F7348DB}"/>
                </a:ext>
              </a:extLst>
            </p:cNvPr>
            <p:cNvSpPr/>
            <p:nvPr/>
          </p:nvSpPr>
          <p:spPr>
            <a:xfrm>
              <a:off x="3568700" y="2617038"/>
              <a:ext cx="317500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0D0D0D">
                      <a:lumMod val="100000"/>
                    </a:srgbClr>
                  </a:solidFill>
                  <a:latin typeface="Bierstadt" panose="020B0004020202020204" pitchFamily="34" charset="0"/>
                </a:rPr>
                <a:t>60% </a:t>
              </a:r>
            </a:p>
          </p:txBody>
        </p:sp>
        <p:sp>
          <p:nvSpPr>
            <p:cNvPr id="309" name="þGX_þ&gt;23#7">
              <a:extLst>
                <a:ext uri="{FF2B5EF4-FFF2-40B4-BE49-F238E27FC236}">
                  <a16:creationId xmlns:a16="http://schemas.microsoft.com/office/drawing/2014/main" id="{AD65932F-B7B9-D4C5-325F-24C131A49315}"/>
                </a:ext>
              </a:extLst>
            </p:cNvPr>
            <p:cNvSpPr/>
            <p:nvPr/>
          </p:nvSpPr>
          <p:spPr>
            <a:xfrm>
              <a:off x="3568700" y="2333132"/>
              <a:ext cx="317500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0D0D0D">
                      <a:lumMod val="100000"/>
                    </a:srgbClr>
                  </a:solidFill>
                  <a:latin typeface="Bierstadt" panose="020B0004020202020204" pitchFamily="34" charset="0"/>
                </a:rPr>
                <a:t>70% </a:t>
              </a:r>
            </a:p>
          </p:txBody>
        </p:sp>
        <p:sp>
          <p:nvSpPr>
            <p:cNvPr id="311" name="þGX_þ&gt;23#8">
              <a:extLst>
                <a:ext uri="{FF2B5EF4-FFF2-40B4-BE49-F238E27FC236}">
                  <a16:creationId xmlns:a16="http://schemas.microsoft.com/office/drawing/2014/main" id="{A481465F-A803-D3D5-A415-DA7F5F7B900C}"/>
                </a:ext>
              </a:extLst>
            </p:cNvPr>
            <p:cNvSpPr/>
            <p:nvPr/>
          </p:nvSpPr>
          <p:spPr>
            <a:xfrm>
              <a:off x="3568700" y="2049226"/>
              <a:ext cx="317500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0D0D0D">
                      <a:lumMod val="100000"/>
                    </a:srgbClr>
                  </a:solidFill>
                  <a:latin typeface="Bierstadt" panose="020B0004020202020204" pitchFamily="34" charset="0"/>
                </a:rPr>
                <a:t>80% </a:t>
              </a:r>
            </a:p>
          </p:txBody>
        </p:sp>
        <p:sp>
          <p:nvSpPr>
            <p:cNvPr id="313" name="þGX_þ&gt;23#9">
              <a:extLst>
                <a:ext uri="{FF2B5EF4-FFF2-40B4-BE49-F238E27FC236}">
                  <a16:creationId xmlns:a16="http://schemas.microsoft.com/office/drawing/2014/main" id="{9C5B2A75-0EF0-1D8E-3087-29ACAB3E94F6}"/>
                </a:ext>
              </a:extLst>
            </p:cNvPr>
            <p:cNvSpPr/>
            <p:nvPr/>
          </p:nvSpPr>
          <p:spPr>
            <a:xfrm>
              <a:off x="3568700" y="1765320"/>
              <a:ext cx="317500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0D0D0D">
                      <a:lumMod val="100000"/>
                    </a:srgbClr>
                  </a:solidFill>
                  <a:latin typeface="Bierstadt" panose="020B0004020202020204" pitchFamily="34" charset="0"/>
                </a:rPr>
                <a:t>90% </a:t>
              </a:r>
            </a:p>
          </p:txBody>
        </p:sp>
        <p:sp>
          <p:nvSpPr>
            <p:cNvPr id="315" name="þGX_þ&gt;23#10">
              <a:extLst>
                <a:ext uri="{FF2B5EF4-FFF2-40B4-BE49-F238E27FC236}">
                  <a16:creationId xmlns:a16="http://schemas.microsoft.com/office/drawing/2014/main" id="{647435B1-6055-85C2-CDC2-34FBC8848876}"/>
                </a:ext>
              </a:extLst>
            </p:cNvPr>
            <p:cNvSpPr/>
            <p:nvPr/>
          </p:nvSpPr>
          <p:spPr>
            <a:xfrm>
              <a:off x="3568700" y="1481413"/>
              <a:ext cx="317500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0D0D0D">
                      <a:lumMod val="100000"/>
                    </a:srgbClr>
                  </a:solidFill>
                  <a:latin typeface="Bierstadt" panose="020B0004020202020204" pitchFamily="34" charset="0"/>
                </a:rPr>
                <a:t>100%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2373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Picturial Charts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97" name="þK">
            <a:extLst>
              <a:ext uri="{FF2B5EF4-FFF2-40B4-BE49-F238E27FC236}">
                <a16:creationId xmlns:a16="http://schemas.microsoft.com/office/drawing/2014/main" id="{AABB652A-4398-78F5-160F-3649C8DEAB38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263" name="þH#4" descr="4 1" hidden="1" title="|4|">
              <a:extLst>
                <a:ext uri="{FF2B5EF4-FFF2-40B4-BE49-F238E27FC236}">
                  <a16:creationId xmlns:a16="http://schemas.microsoft.com/office/drawing/2014/main" id="{AFE466BA-6EF9-FCAD-E7B6-D1BAE8221D9E}"/>
                </a:ext>
              </a:extLst>
            </p:cNvPr>
            <p:cNvSpPr/>
            <p:nvPr/>
          </p:nvSpPr>
          <p:spPr>
            <a:xfrm>
              <a:off x="9953625" y="1206500"/>
              <a:ext cx="1978025" cy="5334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1" name="þH#3" descr="3 1" hidden="1" title="|3|">
              <a:extLst>
                <a:ext uri="{FF2B5EF4-FFF2-40B4-BE49-F238E27FC236}">
                  <a16:creationId xmlns:a16="http://schemas.microsoft.com/office/drawing/2014/main" id="{05568458-43D0-4698-D6B2-4F4F2FA12B60}"/>
                </a:ext>
              </a:extLst>
            </p:cNvPr>
            <p:cNvSpPr/>
            <p:nvPr/>
          </p:nvSpPr>
          <p:spPr>
            <a:xfrm>
              <a:off x="7937500" y="1206500"/>
              <a:ext cx="1978025" cy="5334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9" name="þH#2" descr="2 1" hidden="1" title="|2|">
              <a:extLst>
                <a:ext uri="{FF2B5EF4-FFF2-40B4-BE49-F238E27FC236}">
                  <a16:creationId xmlns:a16="http://schemas.microsoft.com/office/drawing/2014/main" id="{A5C10333-7BD0-4205-D422-FC9E35FCFAD9}"/>
                </a:ext>
              </a:extLst>
            </p:cNvPr>
            <p:cNvSpPr/>
            <p:nvPr/>
          </p:nvSpPr>
          <p:spPr>
            <a:xfrm>
              <a:off x="5921375" y="1206500"/>
              <a:ext cx="1978025" cy="5334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7" name="þH#1" descr="1 1" hidden="1" title="|1|">
              <a:extLst>
                <a:ext uri="{FF2B5EF4-FFF2-40B4-BE49-F238E27FC236}">
                  <a16:creationId xmlns:a16="http://schemas.microsoft.com/office/drawing/2014/main" id="{905F0741-904F-E482-A450-D5385CB40D18}"/>
                </a:ext>
              </a:extLst>
            </p:cNvPr>
            <p:cNvSpPr/>
            <p:nvPr/>
          </p:nvSpPr>
          <p:spPr>
            <a:xfrm>
              <a:off x="3905250" y="1206500"/>
              <a:ext cx="1978025" cy="5334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296" name="þèX_þ&gt;23#6">
              <a:extLst>
                <a:ext uri="{FF2B5EF4-FFF2-40B4-BE49-F238E27FC236}">
                  <a16:creationId xmlns:a16="http://schemas.microsoft.com/office/drawing/2014/main" id="{8819189A-1406-C62E-5D11-DBA09F2E9DE4}"/>
                </a:ext>
              </a:extLst>
            </p:cNvPr>
            <p:cNvCxnSpPr/>
            <p:nvPr/>
          </p:nvCxnSpPr>
          <p:spPr>
            <a:xfrm>
              <a:off x="3905250" y="2501738"/>
              <a:ext cx="8026400" cy="0"/>
            </a:xfrm>
            <a:prstGeom prst="straightConnector1">
              <a:avLst/>
            </a:prstGeom>
            <a:ln w="12700" cmpd="sng">
              <a:solidFill>
                <a:srgbClr val="BFBFBF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èX_þ&gt;23#5">
              <a:extLst>
                <a:ext uri="{FF2B5EF4-FFF2-40B4-BE49-F238E27FC236}">
                  <a16:creationId xmlns:a16="http://schemas.microsoft.com/office/drawing/2014/main" id="{B81F3DA2-2FD7-999F-8774-BE06184E70EF}"/>
                </a:ext>
              </a:extLst>
            </p:cNvPr>
            <p:cNvCxnSpPr/>
            <p:nvPr/>
          </p:nvCxnSpPr>
          <p:spPr>
            <a:xfrm>
              <a:off x="3905250" y="2787115"/>
              <a:ext cx="8026400" cy="0"/>
            </a:xfrm>
            <a:prstGeom prst="straightConnector1">
              <a:avLst/>
            </a:prstGeom>
            <a:ln w="12700" cmpd="sng">
              <a:solidFill>
                <a:srgbClr val="BFBFBF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þèX_þ&gt;23#4">
              <a:extLst>
                <a:ext uri="{FF2B5EF4-FFF2-40B4-BE49-F238E27FC236}">
                  <a16:creationId xmlns:a16="http://schemas.microsoft.com/office/drawing/2014/main" id="{9B839C85-2947-BA0F-1EDC-15548F77FB0B}"/>
                </a:ext>
              </a:extLst>
            </p:cNvPr>
            <p:cNvCxnSpPr/>
            <p:nvPr/>
          </p:nvCxnSpPr>
          <p:spPr>
            <a:xfrm>
              <a:off x="3905250" y="3072493"/>
              <a:ext cx="8026400" cy="0"/>
            </a:xfrm>
            <a:prstGeom prst="straightConnector1">
              <a:avLst/>
            </a:prstGeom>
            <a:ln w="12700" cmpd="sng">
              <a:solidFill>
                <a:srgbClr val="BFBFBF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þèX_þ&gt;23#3">
              <a:extLst>
                <a:ext uri="{FF2B5EF4-FFF2-40B4-BE49-F238E27FC236}">
                  <a16:creationId xmlns:a16="http://schemas.microsoft.com/office/drawing/2014/main" id="{AB5748F1-ED4F-2AAE-FFA4-B315171A11B4}"/>
                </a:ext>
              </a:extLst>
            </p:cNvPr>
            <p:cNvCxnSpPr/>
            <p:nvPr/>
          </p:nvCxnSpPr>
          <p:spPr>
            <a:xfrm>
              <a:off x="3905250" y="3357870"/>
              <a:ext cx="8026400" cy="0"/>
            </a:xfrm>
            <a:prstGeom prst="straightConnector1">
              <a:avLst/>
            </a:prstGeom>
            <a:ln w="12700" cmpd="sng">
              <a:solidFill>
                <a:srgbClr val="BFBFBF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þèX_þ&gt;23#2">
              <a:extLst>
                <a:ext uri="{FF2B5EF4-FFF2-40B4-BE49-F238E27FC236}">
                  <a16:creationId xmlns:a16="http://schemas.microsoft.com/office/drawing/2014/main" id="{898F78DF-4935-3CEE-818F-A9A19D289081}"/>
                </a:ext>
              </a:extLst>
            </p:cNvPr>
            <p:cNvCxnSpPr/>
            <p:nvPr/>
          </p:nvCxnSpPr>
          <p:spPr>
            <a:xfrm>
              <a:off x="3905250" y="3643248"/>
              <a:ext cx="8026400" cy="0"/>
            </a:xfrm>
            <a:prstGeom prst="straightConnector1">
              <a:avLst/>
            </a:prstGeom>
            <a:ln w="12700" cmpd="sng">
              <a:solidFill>
                <a:srgbClr val="BFBFBF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þèX_þ&gt;23#1">
              <a:extLst>
                <a:ext uri="{FF2B5EF4-FFF2-40B4-BE49-F238E27FC236}">
                  <a16:creationId xmlns:a16="http://schemas.microsoft.com/office/drawing/2014/main" id="{795342EC-C0A7-CCB9-FC0D-A557A092D900}"/>
                </a:ext>
              </a:extLst>
            </p:cNvPr>
            <p:cNvCxnSpPr/>
            <p:nvPr/>
          </p:nvCxnSpPr>
          <p:spPr>
            <a:xfrm>
              <a:off x="3905250" y="3928625"/>
              <a:ext cx="8026400" cy="0"/>
            </a:xfrm>
            <a:prstGeom prst="straightConnector1">
              <a:avLst/>
            </a:prstGeom>
            <a:ln w="12700" cmpd="sng">
              <a:solidFill>
                <a:srgbClr val="BFBFBF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þèX_þ&gt;23#0">
              <a:extLst>
                <a:ext uri="{FF2B5EF4-FFF2-40B4-BE49-F238E27FC236}">
                  <a16:creationId xmlns:a16="http://schemas.microsoft.com/office/drawing/2014/main" id="{BD65FD1E-5E7F-354F-DAD1-1CC52D9B708F}"/>
                </a:ext>
              </a:extLst>
            </p:cNvPr>
            <p:cNvCxnSpPr/>
            <p:nvPr/>
          </p:nvCxnSpPr>
          <p:spPr>
            <a:xfrm>
              <a:off x="3905250" y="4214003"/>
              <a:ext cx="8026400" cy="0"/>
            </a:xfrm>
            <a:prstGeom prst="straightConnector1">
              <a:avLst/>
            </a:prstGeom>
            <a:ln w="12700" cmpd="sng">
              <a:solidFill>
                <a:srgbClr val="BFBFBF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þGY" hidden="1">
              <a:extLst>
                <a:ext uri="{FF2B5EF4-FFF2-40B4-BE49-F238E27FC236}">
                  <a16:creationId xmlns:a16="http://schemas.microsoft.com/office/drawing/2014/main" id="{FACCB005-A274-F32F-F4F7-90D5FC6D9DBD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5" name="þO" descr="80#43.69228" hidden="1" title="1.830987">
              <a:extLst>
                <a:ext uri="{FF2B5EF4-FFF2-40B4-BE49-F238E27FC236}">
                  <a16:creationId xmlns:a16="http://schemas.microsoft.com/office/drawing/2014/main" id="{3CC26BCC-C1DB-7694-C9DF-8849EC1B5EF1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4" name="þ@" hidden="1">
              <a:extLst>
                <a:ext uri="{FF2B5EF4-FFF2-40B4-BE49-F238E27FC236}">
                  <a16:creationId xmlns:a16="http://schemas.microsoft.com/office/drawing/2014/main" id="{95AB55B7-2D0B-51FA-3595-AD251893419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1" name="þZ4" hidden="1">
              <a:extLst>
                <a:ext uri="{FF2B5EF4-FFF2-40B4-BE49-F238E27FC236}">
                  <a16:creationId xmlns:a16="http://schemas.microsoft.com/office/drawing/2014/main" id="{018E81ED-E14F-97A6-4B39-F75253EFD3D6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þZ3" hidden="1">
              <a:extLst>
                <a:ext uri="{FF2B5EF4-FFF2-40B4-BE49-F238E27FC236}">
                  <a16:creationId xmlns:a16="http://schemas.microsoft.com/office/drawing/2014/main" id="{007D651F-D441-16ED-06CC-7FCA8B9C1519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þE" hidden="1">
              <a:extLst>
                <a:ext uri="{FF2B5EF4-FFF2-40B4-BE49-F238E27FC236}">
                  <a16:creationId xmlns:a16="http://schemas.microsoft.com/office/drawing/2014/main" id="{8449FAC5-D38D-4F59-C36D-FE2380466E7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þP" hidden="1">
              <a:extLst>
                <a:ext uri="{FF2B5EF4-FFF2-40B4-BE49-F238E27FC236}">
                  <a16:creationId xmlns:a16="http://schemas.microsoft.com/office/drawing/2014/main" id="{CF325CFF-A902-292A-957C-CA599BDF708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þA" hidden="1">
              <a:extLst>
                <a:ext uri="{FF2B5EF4-FFF2-40B4-BE49-F238E27FC236}">
                  <a16:creationId xmlns:a16="http://schemas.microsoft.com/office/drawing/2014/main" id="{FAB35816-D207-E9BB-4712-C0056CFF56C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þVZ" hidden="1">
              <a:extLst>
                <a:ext uri="{FF2B5EF4-FFF2-40B4-BE49-F238E27FC236}">
                  <a16:creationId xmlns:a16="http://schemas.microsoft.com/office/drawing/2014/main" id="{3E9C6955-ECAB-0C4D-C236-3237C6EC6639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þVT" hidden="1">
              <a:extLst>
                <a:ext uri="{FF2B5EF4-FFF2-40B4-BE49-F238E27FC236}">
                  <a16:creationId xmlns:a16="http://schemas.microsoft.com/office/drawing/2014/main" id="{A9D24B6D-8C13-C4A7-BC99-A81160AEF813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þV2" hidden="1">
              <a:extLst>
                <a:ext uri="{FF2B5EF4-FFF2-40B4-BE49-F238E27FC236}">
                  <a16:creationId xmlns:a16="http://schemas.microsoft.com/office/drawing/2014/main" id="{E4659901-E959-E683-B2A5-AA18151DC46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þV" hidden="1">
              <a:extLst>
                <a:ext uri="{FF2B5EF4-FFF2-40B4-BE49-F238E27FC236}">
                  <a16:creationId xmlns:a16="http://schemas.microsoft.com/office/drawing/2014/main" id="{58128274-68AB-DFDD-A942-DC901F82744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þL" hidden="1">
              <a:extLst>
                <a:ext uri="{FF2B5EF4-FFF2-40B4-BE49-F238E27FC236}">
                  <a16:creationId xmlns:a16="http://schemas.microsoft.com/office/drawing/2014/main" id="{E137B579-0445-DC5F-96D5-AE18F32D1F9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þY" hidden="1">
              <a:extLst>
                <a:ext uri="{FF2B5EF4-FFF2-40B4-BE49-F238E27FC236}">
                  <a16:creationId xmlns:a16="http://schemas.microsoft.com/office/drawing/2014/main" id="{4AFA3A50-CE04-50C5-3525-731917148CF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þS" hidden="1">
              <a:extLst>
                <a:ext uri="{FF2B5EF4-FFF2-40B4-BE49-F238E27FC236}">
                  <a16:creationId xmlns:a16="http://schemas.microsoft.com/office/drawing/2014/main" id="{576801F9-C830-ED3A-20F0-0DC47E06790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þç" hidden="1">
              <a:extLst>
                <a:ext uri="{FF2B5EF4-FFF2-40B4-BE49-F238E27FC236}">
                  <a16:creationId xmlns:a16="http://schemas.microsoft.com/office/drawing/2014/main" id="{6DBF9B02-3587-5D4F-DBF4-5914D2AA1B5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þW" hidden="1">
              <a:extLst>
                <a:ext uri="{FF2B5EF4-FFF2-40B4-BE49-F238E27FC236}">
                  <a16:creationId xmlns:a16="http://schemas.microsoft.com/office/drawing/2014/main" id="{B34B2C12-7453-EAF4-7902-F91320AB468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þT" descr="124#30" hidden="1" title="Title">
              <a:extLst>
                <a:ext uri="{FF2B5EF4-FFF2-40B4-BE49-F238E27FC236}">
                  <a16:creationId xmlns:a16="http://schemas.microsoft.com/office/drawing/2014/main" id="{2F2991D5-8551-C02F-6564-CF2477CD620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þI#" hidden="1">
              <a:extLst>
                <a:ext uri="{FF2B5EF4-FFF2-40B4-BE49-F238E27FC236}">
                  <a16:creationId xmlns:a16="http://schemas.microsoft.com/office/drawing/2014/main" id="{0685943E-AAA2-44AF-4127-61980529E827}"/>
                </a:ext>
              </a:extLst>
            </p:cNvPr>
            <p:cNvSpPr/>
            <p:nvPr/>
          </p:nvSpPr>
          <p:spPr>
            <a:xfrm>
              <a:off x="3505200" y="11430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þI" hidden="1">
              <a:extLst>
                <a:ext uri="{FF2B5EF4-FFF2-40B4-BE49-F238E27FC236}">
                  <a16:creationId xmlns:a16="http://schemas.microsoft.com/office/drawing/2014/main" id="{B9AAA861-7FE4-FD1A-DF8F-9B93E37106A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þB" hidden="1">
              <a:extLst>
                <a:ext uri="{FF2B5EF4-FFF2-40B4-BE49-F238E27FC236}">
                  <a16:creationId xmlns:a16="http://schemas.microsoft.com/office/drawing/2014/main" id="{BAA21747-DE93-0714-344F-547B8075495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þD" hidden="1">
              <a:extLst>
                <a:ext uri="{FF2B5EF4-FFF2-40B4-BE49-F238E27FC236}">
                  <a16:creationId xmlns:a16="http://schemas.microsoft.com/office/drawing/2014/main" id="{0478D8E2-A094-65B6-32EA-63C62DCD548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þSIcon" hidden="1">
              <a:extLst>
                <a:ext uri="{FF2B5EF4-FFF2-40B4-BE49-F238E27FC236}">
                  <a16:creationId xmlns:a16="http://schemas.microsoft.com/office/drawing/2014/main" id="{098FDC1D-F0AC-7158-5139-39885C64456E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9" name="þDIcon" hidden="1">
              <a:extLst>
                <a:ext uri="{FF2B5EF4-FFF2-40B4-BE49-F238E27FC236}">
                  <a16:creationId xmlns:a16="http://schemas.microsoft.com/office/drawing/2014/main" id="{DD32B295-E818-C432-41FA-37E5EA7D9F12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7" name="þRefshapeþ" descr="oO[þxþ][þaþ]nO[þxþ][þaþ]oT[þxþ]30[þaþ]nT[þxþ]124[þaþ]F172[þxþ]3[þaþ]F123[þxþ]V[þaþ]G1[þxþ]2[þaþ]F113[þxþ]1[þaþ]F83[þxþ]N[þaþ]F142[þxþ]N[þaþ]KB[þxþ]N[þaþ]F144[þxþ]N[þaþ]F82[þxþ]þPresentation[þaþ]F155[þxþ]N[þaþ]U1U75[þxþ]X[þaþ]U1U68[þxþ]Y[þaþ]U12[þxþ]1[þaþ]U11[þxþ]1[þaþ]U10[þxþ]V[þaþ]F141[þxþ]o1oþ[þaþ]F116[þxþ]1[þaþ]U15[þxþ]þ&gt;21þ&gt;23[þaþ]F222[þxþ]N[þaþ]þ&gt;21F303[þxþ]47[þaþ]MF52[þxþ]None[þaþ]D_I[þxþ]SubRowD[þaþ]þ&gt;23F303[þxþ]43[þaþ]þ&gt;21U12[þxþ]S[þaþ]þ&gt;21U19[þxþ]T[þaþ]þ&gt;21U21[þxþ]&gt;21[þaþ]þ&gt;21U22[þxþ]þNone[þaþ]þ&gt;21U68[þxþ]Y[þaþ]þ&gt;21U4[þxþ]0.157651874190516[þaþ]þ&gt;21U3[þxþ]0.934028440513082[þaþ]þ&gt;21U26[þxþ]þ&gt;21#1|T[þaþ]þ&gt;21U47[þxþ]Topic[þaþ]þ&gt;21U9[þxþ]66.8690712489558[þaþ]þ&gt;21U10[þxþ]33.5765893311043[þaþ]þ&gt;21F173[þxþ]N[þaþ]þ&gt;21F176[þxþ]0[þaþ]þ&gt;21U5[þxþ]0[þaþ]þ&gt;21U2[þxþ]0[þaþ]þ&gt;21U0[þxþ]N[þaþ]MO2[þxþ]TB00&amp;A_BA#001.CB30[þaþ]MO0[þxþ]TB00&amp;A_BA#001.CB30[þaþ]F188[þxþ]4[þaþ]F187[þxþ]1[þaþ]F167[þxþ]420[þaþ]F168[þxþ]635[þaþ]F169[þxþ]5[þaþ]F170[þxþ]30[þaþ]F156[þxþ]0[þaþ]F157[þxþ]623[þaþ]F158[þxþ]0[þaþ]U113[þxþ]NaN[þaþ]U1U80[þxþ]-1[þaþ]U19[þxþ]0[þaþ]F_1[þxþ]0.25[þaþ]F_2[þxþ]0.25[þaþ]F_3[þxþ]0.25[þaþ]F_4[þxþ]0.25[þaþ]F_5[þxþ]0.153846153846154[þaþ]F135[þxþ]bf46a4505ff9432a9b6f0cfdfc0da9fb[þaþ]U1U81[þxþ]Y[þaþ]F192[þxþ]Y[þaþ]þ&gt;21U70[þxþ]InvertedTextStyle1[þaþ]þ&gt;21U62[þxþ]N[þaþ]F190[þxþ]InvertedTextStyle1[þaþ]þ&gt;21U69[þxþ]N[þaþ]F_0[þxþ]0.177347930029178[þaþ]F166[þxþ]N[þaþ]F149[þxþ]N[þaþ]þ&gt;21F148[þxþ]Topic[þaþ]F185[þxþ]294,177001953125[þaþ]F186[þxþ]635,772888183594[þaþ]U1U79[þxþ]0[þaþ]F184[þxþ]N[þaþ]U1U78[þxþ]50[þaþ]U110[þxþ]0[þaþ]U112[þxþ]Infinity[þaþ]F84[þxþ]N[þaþ]F196[þxþ]L[þaþ]F195[þxþ]C[þaþ]F189[þxþ]N[þaþ]þ&gt;21F197[þxþ]Y[þaþ]þ&gt;21F198[þxþ]N[þaþ]F-3[þxþ]Template9[þaþ]F124[þxþ]3[þaþ]F_6[þxþ]0.0769230769230769[þaþ]F209[þxþ]53.74615[þaþ]F210[þxþ]219.2312[þaþ]þ&gt;23U5[þxþ]10[þaþ]þ&gt;23U2[þxþ]0[þaþ]þ&gt;23U12[þxþ]S[þaþ]þ&gt;23U19[þxþ]C[þaþ]þ&gt;23U20[þxþ]&gt;23[þaþ]þ&gt;23A4[þxþ]GG[þaþ]þ&gt;23U22[þxþ]þNone[þaþ]þ&gt;23U68[þxþ]Y[þaþ]þ&gt;23U4[þxþ]0.806663039497412[þaþ]þ&gt;23U3[þxþ]0.412168811824669[þaþ]þ&gt;23U26[þxþ]Chart 1[þaþ]þ&gt;23U47[þxþ]Bars[þaþ]þ&gt;23U9[þxþ]25[þaþ]þ&gt;23U10[þxþ]25[þaþ]þ&gt;23F126[þxþ]Y[þaþ]þ&gt;23U44[þxþ]N[þaþ]þ&gt;23F129[þxþ][þaþ]þ&gt;23OFH[þxþ][þaþ]þ&gt;23OFV[þxþ][þaþ]þ&gt;23F5[þxþ]0[þaþ]þ&gt;23F9[þxþ]0[þaþ]þ&gt;23F6[þxþ]1[þaþ]þ&gt;23F10[þxþ]1[þaþ]þ&gt;23F11[þxþ][þaþ]þ&gt;23F23[þxþ][þaþ]þ&gt;23F12[þxþ][þaþ]þ&gt;23F24[þxþ][þaþ]þ&gt;23F15[þxþ]False[þaþ]þ&gt;23O0[þxþ]CBV0&amp;A_BA#001.CB30[þaþ]þ&gt;23U51[þxþ]N[þaþ]F131[þxþ]Y[þaþ]þ&gt;23F127[þxþ]Spheres_£Sfera1#N^0^1000^N^15^0^10#.PNG[þaþ]þ&gt;23F16[þxþ]x0[þaþ]þ&gt;23F14[þxþ]N[þaþ]þ&gt;23F71[þxþ]N[þaþ]þ&gt;23F4[þxþ]-2[þaþ]þ&gt;23F56[þxþ]0[þaþ]þ&gt;23F57[þxþ][þaþ]þ&gt;23F58[þxþ]0[þaþ]þ&gt;23F59[þxþ]Y[þaþ]þ&gt;23OBC[þxþ]-2[þaþ]þ&gt;23F74[þxþ][þaþ]þ&gt;23F76[þxþ][þaþ]þ&gt;23F79[þxþ]0[þaþ]þ&gt;23F86[þxþ]-1[þaþ]þ&gt;23F143[þxþ]BA[þaþ]þ&gt;23DIR[þxþ]SymbolObjects[þaþ]þ&gt;23O3[þxþ]CB30[þaþ]þ&gt;23O2[þxþ]C:\Users\Marco\Documents\Sviluppo\CHARTBIPP\CHARTBIPP\bin\Release\Libraries\Images\ImageLybrary\filling\Spheres_£Sfera1#N^0^1000^N^15^0^10#.PNG[þaþ]þ&gt;23FT[þxþ]V[þaþ]þ&gt;23V5[þxþ]0[þaþ]þ&gt;23V2[þxþ]600[þaþ]þ&gt;23U57[þxþ]600[þaþ]þ&gt;23U56[þxþ]0[þaþ]þ&gt;23OC1[þxþ]4408319[þaþ]þ&gt;23OC2[þxþ]9979585[þaþ]þ&gt;23OC3[þxþ]13021986[þaþ]þ&gt;23OC4[þxþ]þ9551656[þaþ]þ&gt;23OC5[þxþ]9460194[þaþ]þ&gt;23OC6[þxþ]12008783[þaþ]þ&gt;23OC7[þxþ]34303[þaþ]þ&gt;23OC8[þxþ]2341083[þaþ]þ&gt;23OC9[þxþ][þaþ]þ&gt;23U70[þxþ]ChartItem[þaþ]þ&gt;23U52[þxþ]V[þaþ]þ&gt;23U54[þxþ]Y[þaþ]þ&gt;23U67[þxþ][þaþ]þ&gt;23U63[þxþ]-6.103515625E-05[þaþ]þ&gt;23U64[þxþ]-87.0257949829102[þaþ]þ&gt;23U73[þxþ]TextStyle1[þaþ]þ&gt;23F203[þxþ]Y[þaþ]þ&gt;23F199[þxþ]N[þaþ]þ&gt;23F220[þxþ]0.463060333827329[þaþ]þ&gt;21FT[þxþ]V[þaþ]þ&gt;23U83[þxþ]100[þaþ]þ&gt;23U82[þxþ]100[þaþ]þ&gt;21U83[þxþ]100[þaþ]þ&gt;21U82[þxþ]100[þaþ]þ&gt;21U84[þxþ]Y[þaþ]þ&gt;23F88[þxþ]N[þaþ]þ&gt;23F80[þxþ][þaþ]þ&gt;23F81[þxþ][þaþ]þ&gt;23F75[þxþ]15[þaþ]þ&gt;23F130[þxþ]Y[þaþ]þ&gt;23U65[þxþ]0.5[þaþ]þ&gt;23U66[þxþ]0.5[þaþ]þ&gt;23U62[þxþ]Y[þaþ]þ&gt;23F78[þxþ]0[þaþ]þ&gt;23F77[þxþ]10[þaþ]þ&gt;23F551[þxþ]K12BA#001_255.PNG[þaþ]þ&gt;23F55[þxþ]K12BA#001_255.PNG[þaþ]U114[þxþ]1[þaþ]F302[þxþ]0_Professional[þaþ]F300[þxþ]22_Picturial Charts[þaþ]F301[þxþ]01_Standard[þaþ]F286[þxþ]Classic Color Palette[þaþ]F211[þxþ]N[þaþ]þ&gt;23F269[þxþ]14277081[þaþ]þ&gt;23F264[þxþ]2[þaþ]þ&gt;23F265[þxþ]-0.05[þaþ]þ&gt;23F263[þxþ]4[þaþ]þ&gt;23FX1[þxþ]N[þaþ]þ&gt;23FX2[þxþ]0[þaþ]þ&gt;23FX3[þxþ]1000[þaþ]þ&gt;23FX4[þxþ]N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7630C465-E11C-40C2-B0B1-20DE2B06B11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4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þM" descr="þ^þ1þ1þTitleþY2018þ500þþ^þ2þ1þTitleþY2019þ300þþ^þ3þ1þTitleþY2020þ600þþ^þ4þ1þTitleþY2021þ200þ" hidden="1" title="RowþSubRowþSubRowDþ&gt;21þ&gt;23þþ^þNþNþSþSþNþ">
              <a:extLst>
                <a:ext uri="{FF2B5EF4-FFF2-40B4-BE49-F238E27FC236}">
                  <a16:creationId xmlns:a16="http://schemas.microsoft.com/office/drawing/2014/main" id="{1D28255E-5BF8-AE9C-84D3-30BAED14DF0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þ~" hidden="1">
              <a:extLst>
                <a:ext uri="{FF2B5EF4-FFF2-40B4-BE49-F238E27FC236}">
                  <a16:creationId xmlns:a16="http://schemas.microsoft.com/office/drawing/2014/main" id="{6331D2C5-EE2A-9F2A-E57E-F735204908D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228" name="þZ6" hidden="1">
              <a:extLst>
                <a:ext uri="{FF2B5EF4-FFF2-40B4-BE49-F238E27FC236}">
                  <a16:creationId xmlns:a16="http://schemas.microsoft.com/office/drawing/2014/main" id="{DC3A8C31-4F57-63E6-A193-8428CF5D5E8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13" name="þU2" hidden="1">
              <a:extLst>
                <a:ext uri="{FF2B5EF4-FFF2-40B4-BE49-F238E27FC236}">
                  <a16:creationId xmlns:a16="http://schemas.microsoft.com/office/drawing/2014/main" id="{26F75C31-6BAA-407B-60FC-3DE1253520E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6" name="þC" hidden="1">
              <a:extLst>
                <a:ext uri="{FF2B5EF4-FFF2-40B4-BE49-F238E27FC236}">
                  <a16:creationId xmlns:a16="http://schemas.microsoft.com/office/drawing/2014/main" id="{1F59D336-DCD2-464E-5668-230FB5C1A76E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7" name="þ&gt;23" hidden="1" title="S">
              <a:extLst>
                <a:ext uri="{FF2B5EF4-FFF2-40B4-BE49-F238E27FC236}">
                  <a16:creationId xmlns:a16="http://schemas.microsoft.com/office/drawing/2014/main" id="{D60DFA9D-5E9B-F008-1FD1-47577931CBE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000000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9" name="þ-23" hidden="1">
              <a:extLst>
                <a:ext uri="{FF2B5EF4-FFF2-40B4-BE49-F238E27FC236}">
                  <a16:creationId xmlns:a16="http://schemas.microsoft.com/office/drawing/2014/main" id="{7FFFAAB1-D5E2-3C51-7F8F-23D65287C9F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102747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" name="þF" descr="12632256" hidden="1">
              <a:extLst>
                <a:ext uri="{FF2B5EF4-FFF2-40B4-BE49-F238E27FC236}">
                  <a16:creationId xmlns:a16="http://schemas.microsoft.com/office/drawing/2014/main" id="{C3F107CF-566C-1271-4072-7331C882F0A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1" name="þX" hidden="1">
              <a:extLst>
                <a:ext uri="{FF2B5EF4-FFF2-40B4-BE49-F238E27FC236}">
                  <a16:creationId xmlns:a16="http://schemas.microsoft.com/office/drawing/2014/main" id="{BD45A206-63FE-7BC9-3865-22A42AB2FB9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342900">
                <a:buSzPct val="100000"/>
              </a:pPr>
              <a:endParaRPr lang="it-IT" b="1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9" name="þ&gt;21" hidden="1" title="S">
              <a:extLst>
                <a:ext uri="{FF2B5EF4-FFF2-40B4-BE49-F238E27FC236}">
                  <a16:creationId xmlns:a16="http://schemas.microsoft.com/office/drawing/2014/main" id="{4EE24AD8-61C1-1D28-C579-438468DE4937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1400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1" name="þ-21" hidden="1">
              <a:extLst>
                <a:ext uri="{FF2B5EF4-FFF2-40B4-BE49-F238E27FC236}">
                  <a16:creationId xmlns:a16="http://schemas.microsoft.com/office/drawing/2014/main" id="{01D0C78D-5552-C2CC-259F-8B3C41F07D1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3" name="þZA" hidden="1">
              <a:extLst>
                <a:ext uri="{FF2B5EF4-FFF2-40B4-BE49-F238E27FC236}">
                  <a16:creationId xmlns:a16="http://schemas.microsoft.com/office/drawing/2014/main" id="{CD6A7EFF-BB61-0727-124C-AAE89C32210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232" name="þZ5" hidden="1">
              <a:extLst>
                <a:ext uri="{FF2B5EF4-FFF2-40B4-BE49-F238E27FC236}">
                  <a16:creationId xmlns:a16="http://schemas.microsoft.com/office/drawing/2014/main" id="{22F3F9F6-F494-B0F8-ADFC-1BE3CC80F702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BFBFBF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þZ2" hidden="1">
              <a:extLst>
                <a:ext uri="{FF2B5EF4-FFF2-40B4-BE49-F238E27FC236}">
                  <a16:creationId xmlns:a16="http://schemas.microsoft.com/office/drawing/2014/main" id="{406E6F8A-5059-14FB-14B0-98ADF38DDE62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þZ" hidden="1">
              <a:extLst>
                <a:ext uri="{FF2B5EF4-FFF2-40B4-BE49-F238E27FC236}">
                  <a16:creationId xmlns:a16="http://schemas.microsoft.com/office/drawing/2014/main" id="{B7992827-2C5C-010D-99D1-01F09F6C6ED2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þU" hidden="1">
              <a:extLst>
                <a:ext uri="{FF2B5EF4-FFF2-40B4-BE49-F238E27FC236}">
                  <a16:creationId xmlns:a16="http://schemas.microsoft.com/office/drawing/2014/main" id="{1BDB4681-37EC-97A2-77E7-D81B4494B37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6" name="þà" hidden="1">
              <a:extLst>
                <a:ext uri="{FF2B5EF4-FFF2-40B4-BE49-F238E27FC236}">
                  <a16:creationId xmlns:a16="http://schemas.microsoft.com/office/drawing/2014/main" id="{D9FCA0A3-3D81-B535-A01D-D7E3AA63B38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5" name="þ§" hidden="1">
              <a:extLst>
                <a:ext uri="{FF2B5EF4-FFF2-40B4-BE49-F238E27FC236}">
                  <a16:creationId xmlns:a16="http://schemas.microsoft.com/office/drawing/2014/main" id="{FBA7E2DA-6701-6CCC-8074-15DCD5EC65A9}"/>
                </a:ext>
              </a:extLst>
            </p:cNvPr>
            <p:cNvSpPr/>
            <p:nvPr/>
          </p:nvSpPr>
          <p:spPr>
            <a:xfrm>
              <a:off x="3568700" y="1206500"/>
              <a:ext cx="2628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12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3" name="þ&gt;21L" hidden="1" title="S">
              <a:extLst>
                <a:ext uri="{FF2B5EF4-FFF2-40B4-BE49-F238E27FC236}">
                  <a16:creationId xmlns:a16="http://schemas.microsoft.com/office/drawing/2014/main" id="{FF24CDFB-D6A1-B128-4213-4DE48407AE66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5" name="þ&gt;21à" hidden="1" title="S">
              <a:extLst>
                <a:ext uri="{FF2B5EF4-FFF2-40B4-BE49-F238E27FC236}">
                  <a16:creationId xmlns:a16="http://schemas.microsoft.com/office/drawing/2014/main" id="{184A7A44-5A0C-48A3-1842-91EA58B76B8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1" name="þ&gt;23L" hidden="1" title="S">
              <a:extLst>
                <a:ext uri="{FF2B5EF4-FFF2-40B4-BE49-F238E27FC236}">
                  <a16:creationId xmlns:a16="http://schemas.microsoft.com/office/drawing/2014/main" id="{10CBB230-5F02-B170-7983-598FBE5DDCE9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1600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3" name="þ&gt;23à" hidden="1" title="S">
              <a:extLst>
                <a:ext uri="{FF2B5EF4-FFF2-40B4-BE49-F238E27FC236}">
                  <a16:creationId xmlns:a16="http://schemas.microsoft.com/office/drawing/2014/main" id="{163A18CE-87F7-B117-239B-853A7B51707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2B7956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7" name="þZ7" hidden="1">
              <a:extLst>
                <a:ext uri="{FF2B5EF4-FFF2-40B4-BE49-F238E27FC236}">
                  <a16:creationId xmlns:a16="http://schemas.microsoft.com/office/drawing/2014/main" id="{0549E85C-D26D-589F-396E-C3B7BC712DE1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5" name="þ&gt;21#1|T" title="þ\#1_1|1||&gt;21|">
              <a:extLst>
                <a:ext uri="{FF2B5EF4-FFF2-40B4-BE49-F238E27FC236}">
                  <a16:creationId xmlns:a16="http://schemas.microsoft.com/office/drawing/2014/main" id="{120F6CD8-5E1F-4B27-4D72-0160C2BDD489}"/>
                </a:ext>
              </a:extLst>
            </p:cNvPr>
            <p:cNvSpPr>
              <a:spLocks/>
            </p:cNvSpPr>
            <p:nvPr/>
          </p:nvSpPr>
          <p:spPr>
            <a:xfrm>
              <a:off x="3905250" y="5636240"/>
              <a:ext cx="1978025" cy="84091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400">
                  <a:solidFill>
                    <a:srgbClr val="0D0D0D">
                      <a:lumMod val="100000"/>
                    </a:srgbClr>
                  </a:solidFill>
                  <a:latin typeface="Bierstadt" panose="020B0004020202020204" pitchFamily="34" charset="0"/>
                </a:rPr>
                <a:t>Y2018</a:t>
              </a:r>
            </a:p>
          </p:txBody>
        </p:sp>
        <p:sp>
          <p:nvSpPr>
            <p:cNvPr id="266" name="þ&gt;21#2|T" title="þ\#1_2|2||&gt;21|">
              <a:extLst>
                <a:ext uri="{FF2B5EF4-FFF2-40B4-BE49-F238E27FC236}">
                  <a16:creationId xmlns:a16="http://schemas.microsoft.com/office/drawing/2014/main" id="{BF9A70EC-C599-11F9-DDE8-71EF62F26AEE}"/>
                </a:ext>
              </a:extLst>
            </p:cNvPr>
            <p:cNvSpPr>
              <a:spLocks/>
            </p:cNvSpPr>
            <p:nvPr/>
          </p:nvSpPr>
          <p:spPr>
            <a:xfrm>
              <a:off x="5921375" y="5636240"/>
              <a:ext cx="1978025" cy="84091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400">
                  <a:solidFill>
                    <a:srgbClr val="0D0D0D">
                      <a:lumMod val="100000"/>
                    </a:srgbClr>
                  </a:solidFill>
                  <a:latin typeface="Bierstadt" panose="020B0004020202020204" pitchFamily="34" charset="0"/>
                </a:rPr>
                <a:t>Y2019</a:t>
              </a:r>
            </a:p>
          </p:txBody>
        </p:sp>
        <p:sp>
          <p:nvSpPr>
            <p:cNvPr id="267" name="þ&gt;21#3|T" title="þ\#1_3|3||&gt;21|">
              <a:extLst>
                <a:ext uri="{FF2B5EF4-FFF2-40B4-BE49-F238E27FC236}">
                  <a16:creationId xmlns:a16="http://schemas.microsoft.com/office/drawing/2014/main" id="{3D6316A0-6A8E-EA0A-B723-7CA9A4D5BFE9}"/>
                </a:ext>
              </a:extLst>
            </p:cNvPr>
            <p:cNvSpPr>
              <a:spLocks/>
            </p:cNvSpPr>
            <p:nvPr/>
          </p:nvSpPr>
          <p:spPr>
            <a:xfrm>
              <a:off x="7937500" y="5636240"/>
              <a:ext cx="1978025" cy="84091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400">
                  <a:solidFill>
                    <a:srgbClr val="0D0D0D">
                      <a:lumMod val="100000"/>
                    </a:srgbClr>
                  </a:solidFill>
                  <a:latin typeface="Bierstadt" panose="020B0004020202020204" pitchFamily="34" charset="0"/>
                </a:rPr>
                <a:t>Y2020</a:t>
              </a:r>
            </a:p>
          </p:txBody>
        </p:sp>
        <p:sp>
          <p:nvSpPr>
            <p:cNvPr id="268" name="þ&gt;21#4|T" title="þ\#1_4|4||&gt;21|">
              <a:extLst>
                <a:ext uri="{FF2B5EF4-FFF2-40B4-BE49-F238E27FC236}">
                  <a16:creationId xmlns:a16="http://schemas.microsoft.com/office/drawing/2014/main" id="{7B4E878F-DFC2-398C-32F3-52D00E692C29}"/>
                </a:ext>
              </a:extLst>
            </p:cNvPr>
            <p:cNvSpPr>
              <a:spLocks/>
            </p:cNvSpPr>
            <p:nvPr/>
          </p:nvSpPr>
          <p:spPr>
            <a:xfrm>
              <a:off x="9953625" y="5636240"/>
              <a:ext cx="1978025" cy="84091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400">
                  <a:solidFill>
                    <a:srgbClr val="0D0D0D">
                      <a:lumMod val="100000"/>
                    </a:srgbClr>
                  </a:solidFill>
                  <a:latin typeface="Bierstadt" panose="020B0004020202020204" pitchFamily="34" charset="0"/>
                </a:rPr>
                <a:t>Y2021</a:t>
              </a:r>
            </a:p>
          </p:txBody>
        </p:sp>
        <p:sp>
          <p:nvSpPr>
            <p:cNvPr id="258" name="þ\#1_1" descr="Section # 1@0@0" hidden="1" title="1">
              <a:extLst>
                <a:ext uri="{FF2B5EF4-FFF2-40B4-BE49-F238E27FC236}">
                  <a16:creationId xmlns:a16="http://schemas.microsoft.com/office/drawing/2014/main" id="{147C3F0E-FBFD-E45F-A7E4-061B3D161CF0}"/>
                </a:ext>
              </a:extLst>
            </p:cNvPr>
            <p:cNvSpPr/>
            <p:nvPr/>
          </p:nvSpPr>
          <p:spPr>
            <a:xfrm>
              <a:off x="3905250" y="1206500"/>
              <a:ext cx="1978025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\#1_2" descr="Section # 1@0@0" hidden="1" title="1">
              <a:extLst>
                <a:ext uri="{FF2B5EF4-FFF2-40B4-BE49-F238E27FC236}">
                  <a16:creationId xmlns:a16="http://schemas.microsoft.com/office/drawing/2014/main" id="{2F0646C9-F821-86F5-FE4D-B277B9BD21F5}"/>
                </a:ext>
              </a:extLst>
            </p:cNvPr>
            <p:cNvSpPr/>
            <p:nvPr/>
          </p:nvSpPr>
          <p:spPr>
            <a:xfrm>
              <a:off x="5921375" y="1206500"/>
              <a:ext cx="1978025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2" name="þ\#1_3" descr="Section # 1@0@0" hidden="1" title="1">
              <a:extLst>
                <a:ext uri="{FF2B5EF4-FFF2-40B4-BE49-F238E27FC236}">
                  <a16:creationId xmlns:a16="http://schemas.microsoft.com/office/drawing/2014/main" id="{932370EC-953A-23D1-08D8-014016312B57}"/>
                </a:ext>
              </a:extLst>
            </p:cNvPr>
            <p:cNvSpPr/>
            <p:nvPr/>
          </p:nvSpPr>
          <p:spPr>
            <a:xfrm>
              <a:off x="7937500" y="1206500"/>
              <a:ext cx="1978025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\#1_4" descr="Section # 1@0@0" hidden="1" title="1">
              <a:extLst>
                <a:ext uri="{FF2B5EF4-FFF2-40B4-BE49-F238E27FC236}">
                  <a16:creationId xmlns:a16="http://schemas.microsoft.com/office/drawing/2014/main" id="{61EA71B3-423C-5217-333F-5842F48D0E72}"/>
                </a:ext>
              </a:extLst>
            </p:cNvPr>
            <p:cNvSpPr/>
            <p:nvPr/>
          </p:nvSpPr>
          <p:spPr>
            <a:xfrm>
              <a:off x="9953625" y="1206500"/>
              <a:ext cx="1978025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9" name="þ&gt;23#1|R^" title="þ\#1_1">
              <a:extLst>
                <a:ext uri="{FF2B5EF4-FFF2-40B4-BE49-F238E27FC236}">
                  <a16:creationId xmlns:a16="http://schemas.microsoft.com/office/drawing/2014/main" id="{092EEE12-23F7-7EA8-48A3-67063A8621E1}"/>
                </a:ext>
              </a:extLst>
            </p:cNvPr>
            <p:cNvSpPr/>
            <p:nvPr/>
          </p:nvSpPr>
          <p:spPr>
            <a:xfrm>
              <a:off x="3905250" y="1206500"/>
              <a:ext cx="1978025" cy="430274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0" name="þ&gt;23#1|R^" title="þ\#1_1">
              <a:extLst>
                <a:ext uri="{FF2B5EF4-FFF2-40B4-BE49-F238E27FC236}">
                  <a16:creationId xmlns:a16="http://schemas.microsoft.com/office/drawing/2014/main" id="{AB43881F-4EEE-6DD1-C377-626BF039FCAB}"/>
                </a:ext>
              </a:extLst>
            </p:cNvPr>
            <p:cNvSpPr/>
            <p:nvPr/>
          </p:nvSpPr>
          <p:spPr>
            <a:xfrm>
              <a:off x="3905250" y="1206500"/>
              <a:ext cx="1978025" cy="430274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1" name="þ&gt;23#1|R" title="þ\#1_1|1||&gt;23|500">
              <a:extLst>
                <a:ext uri="{FF2B5EF4-FFF2-40B4-BE49-F238E27FC236}">
                  <a16:creationId xmlns:a16="http://schemas.microsoft.com/office/drawing/2014/main" id="{75BD0BA0-C650-7478-1E8F-EBCD29D34BE9}"/>
                </a:ext>
              </a:extLst>
            </p:cNvPr>
            <p:cNvSpPr/>
            <p:nvPr/>
          </p:nvSpPr>
          <p:spPr>
            <a:xfrm>
              <a:off x="3905250" y="2222416"/>
              <a:ext cx="1978025" cy="2270908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2" name="þ&gt;23#1|Z" descr="1#1#1" title="þ\#1_1|1||&gt;23|500">
              <a:extLst>
                <a:ext uri="{FF2B5EF4-FFF2-40B4-BE49-F238E27FC236}">
                  <a16:creationId xmlns:a16="http://schemas.microsoft.com/office/drawing/2014/main" id="{6FD9EA75-5D5E-DB11-A84C-4799FDFBF40F}"/>
                </a:ext>
              </a:extLst>
            </p:cNvPr>
            <p:cNvSpPr/>
            <p:nvPr/>
          </p:nvSpPr>
          <p:spPr>
            <a:xfrm>
              <a:off x="4702221" y="2128250"/>
              <a:ext cx="384081" cy="2487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600">
                  <a:solidFill>
                    <a:srgbClr val="0D0D0D">
                      <a:lumMod val="100000"/>
                    </a:srgbClr>
                  </a:solidFill>
                  <a:latin typeface="Bierstadt" panose="020B0004020202020204" pitchFamily="34" charset="0"/>
                </a:rPr>
                <a:t>500 </a:t>
              </a:r>
            </a:p>
          </p:txBody>
        </p:sp>
        <p:sp>
          <p:nvSpPr>
            <p:cNvPr id="273" name="þ&gt;23#1|R^" title="þ\#1_1">
              <a:extLst>
                <a:ext uri="{FF2B5EF4-FFF2-40B4-BE49-F238E27FC236}">
                  <a16:creationId xmlns:a16="http://schemas.microsoft.com/office/drawing/2014/main" id="{396887C4-3A78-D52C-B25E-228FB6285E49}"/>
                </a:ext>
              </a:extLst>
            </p:cNvPr>
            <p:cNvSpPr/>
            <p:nvPr/>
          </p:nvSpPr>
          <p:spPr>
            <a:xfrm>
              <a:off x="3905250" y="1206500"/>
              <a:ext cx="1978025" cy="430274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4" name="þ&gt;23#2|R" title="þ\#1_2|2||&gt;23|300">
              <a:extLst>
                <a:ext uri="{FF2B5EF4-FFF2-40B4-BE49-F238E27FC236}">
                  <a16:creationId xmlns:a16="http://schemas.microsoft.com/office/drawing/2014/main" id="{F666FFA9-901F-3287-7412-1B074A4689E9}"/>
                </a:ext>
              </a:extLst>
            </p:cNvPr>
            <p:cNvSpPr/>
            <p:nvPr/>
          </p:nvSpPr>
          <p:spPr>
            <a:xfrm>
              <a:off x="5921375" y="2222416"/>
              <a:ext cx="1978025" cy="2270908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5" name="þ&gt;23#2|Z" descr="1#1#1" title="þ\#1_2|2||&gt;23|300">
              <a:extLst>
                <a:ext uri="{FF2B5EF4-FFF2-40B4-BE49-F238E27FC236}">
                  <a16:creationId xmlns:a16="http://schemas.microsoft.com/office/drawing/2014/main" id="{7037C895-E5FA-F1FA-EDF5-55B5D782A049}"/>
                </a:ext>
              </a:extLst>
            </p:cNvPr>
            <p:cNvSpPr/>
            <p:nvPr/>
          </p:nvSpPr>
          <p:spPr>
            <a:xfrm>
              <a:off x="6718347" y="2128250"/>
              <a:ext cx="384081" cy="2487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600">
                  <a:solidFill>
                    <a:srgbClr val="0D0D0D">
                      <a:lumMod val="100000"/>
                    </a:srgbClr>
                  </a:solidFill>
                  <a:latin typeface="Bierstadt" panose="020B0004020202020204" pitchFamily="34" charset="0"/>
                </a:rPr>
                <a:t>300 </a:t>
              </a:r>
            </a:p>
          </p:txBody>
        </p:sp>
        <p:sp>
          <p:nvSpPr>
            <p:cNvPr id="276" name="þ&gt;23#1|R^" title="þ\#1_1">
              <a:extLst>
                <a:ext uri="{FF2B5EF4-FFF2-40B4-BE49-F238E27FC236}">
                  <a16:creationId xmlns:a16="http://schemas.microsoft.com/office/drawing/2014/main" id="{3F7C2BDA-9C17-84C9-4BC2-B28356F220E2}"/>
                </a:ext>
              </a:extLst>
            </p:cNvPr>
            <p:cNvSpPr/>
            <p:nvPr/>
          </p:nvSpPr>
          <p:spPr>
            <a:xfrm>
              <a:off x="3905250" y="1206500"/>
              <a:ext cx="1978025" cy="430274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7" name="þ&gt;23#3|R" title="þ\#1_3|3||&gt;23|600">
              <a:extLst>
                <a:ext uri="{FF2B5EF4-FFF2-40B4-BE49-F238E27FC236}">
                  <a16:creationId xmlns:a16="http://schemas.microsoft.com/office/drawing/2014/main" id="{E6645FDD-3ACE-63E4-3680-09097E0CF28F}"/>
                </a:ext>
              </a:extLst>
            </p:cNvPr>
            <p:cNvSpPr/>
            <p:nvPr/>
          </p:nvSpPr>
          <p:spPr>
            <a:xfrm>
              <a:off x="7937500" y="2222416"/>
              <a:ext cx="1978025" cy="2270908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8" name="þ&gt;23#3|Z" descr="1#1#1" title="þ\#1_3|3||&gt;23|600">
              <a:extLst>
                <a:ext uri="{FF2B5EF4-FFF2-40B4-BE49-F238E27FC236}">
                  <a16:creationId xmlns:a16="http://schemas.microsoft.com/office/drawing/2014/main" id="{F121A36C-1C47-96D1-9525-AB11BF98153B}"/>
                </a:ext>
              </a:extLst>
            </p:cNvPr>
            <p:cNvSpPr/>
            <p:nvPr/>
          </p:nvSpPr>
          <p:spPr>
            <a:xfrm>
              <a:off x="8734472" y="2128250"/>
              <a:ext cx="384081" cy="2487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600">
                  <a:solidFill>
                    <a:srgbClr val="0D0D0D">
                      <a:lumMod val="100000"/>
                    </a:srgbClr>
                  </a:solidFill>
                  <a:latin typeface="Bierstadt" panose="020B0004020202020204" pitchFamily="34" charset="0"/>
                </a:rPr>
                <a:t>600 </a:t>
              </a:r>
            </a:p>
          </p:txBody>
        </p:sp>
        <p:sp>
          <p:nvSpPr>
            <p:cNvPr id="279" name="þ&gt;23#1|R^" title="þ\#1_1">
              <a:extLst>
                <a:ext uri="{FF2B5EF4-FFF2-40B4-BE49-F238E27FC236}">
                  <a16:creationId xmlns:a16="http://schemas.microsoft.com/office/drawing/2014/main" id="{FE933651-57A0-2865-47FA-9489EEFECA4D}"/>
                </a:ext>
              </a:extLst>
            </p:cNvPr>
            <p:cNvSpPr/>
            <p:nvPr/>
          </p:nvSpPr>
          <p:spPr>
            <a:xfrm>
              <a:off x="3905250" y="1206500"/>
              <a:ext cx="1978025" cy="430274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0" name="þ&gt;23#4|R" title="þ\#1_4|4||&gt;23|200">
              <a:extLst>
                <a:ext uri="{FF2B5EF4-FFF2-40B4-BE49-F238E27FC236}">
                  <a16:creationId xmlns:a16="http://schemas.microsoft.com/office/drawing/2014/main" id="{E79C3F3D-F4C9-F0BE-F499-19F6CCF9ADC3}"/>
                </a:ext>
              </a:extLst>
            </p:cNvPr>
            <p:cNvSpPr/>
            <p:nvPr/>
          </p:nvSpPr>
          <p:spPr>
            <a:xfrm>
              <a:off x="9953625" y="2222416"/>
              <a:ext cx="1978025" cy="2270908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1" name="þ&gt;23#4|Z" descr="1#1#1" title="þ\#1_4|4||&gt;23|200">
              <a:extLst>
                <a:ext uri="{FF2B5EF4-FFF2-40B4-BE49-F238E27FC236}">
                  <a16:creationId xmlns:a16="http://schemas.microsoft.com/office/drawing/2014/main" id="{733271C5-1249-AC15-CA60-74D6057AD795}"/>
                </a:ext>
              </a:extLst>
            </p:cNvPr>
            <p:cNvSpPr/>
            <p:nvPr/>
          </p:nvSpPr>
          <p:spPr>
            <a:xfrm>
              <a:off x="10750597" y="2128250"/>
              <a:ext cx="384081" cy="2487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600">
                  <a:solidFill>
                    <a:srgbClr val="0D0D0D">
                      <a:lumMod val="100000"/>
                    </a:srgbClr>
                  </a:solidFill>
                  <a:latin typeface="Bierstadt" panose="020B0004020202020204" pitchFamily="34" charset="0"/>
                </a:rPr>
                <a:t>200 </a:t>
              </a:r>
            </a:p>
          </p:txBody>
        </p:sp>
        <p:sp>
          <p:nvSpPr>
            <p:cNvPr id="282" name="þ&gt;23#1|R^" title="þ\#1_1">
              <a:extLst>
                <a:ext uri="{FF2B5EF4-FFF2-40B4-BE49-F238E27FC236}">
                  <a16:creationId xmlns:a16="http://schemas.microsoft.com/office/drawing/2014/main" id="{52009A23-464B-9F3D-3C73-D9CEC5712C26}"/>
                </a:ext>
              </a:extLst>
            </p:cNvPr>
            <p:cNvSpPr/>
            <p:nvPr/>
          </p:nvSpPr>
          <p:spPr>
            <a:xfrm>
              <a:off x="3905250" y="1206500"/>
              <a:ext cx="1978025" cy="430274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3" name="þGX_þ&gt;23#0">
              <a:extLst>
                <a:ext uri="{FF2B5EF4-FFF2-40B4-BE49-F238E27FC236}">
                  <a16:creationId xmlns:a16="http://schemas.microsoft.com/office/drawing/2014/main" id="{2DE9D3EB-04E6-D815-CEED-4A4AE261D671}"/>
                </a:ext>
              </a:extLst>
            </p:cNvPr>
            <p:cNvSpPr/>
            <p:nvPr/>
          </p:nvSpPr>
          <p:spPr>
            <a:xfrm>
              <a:off x="3568700" y="4120387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0 </a:t>
              </a:r>
            </a:p>
          </p:txBody>
        </p:sp>
        <p:sp>
          <p:nvSpPr>
            <p:cNvPr id="285" name="þGX_þ&gt;23#1">
              <a:extLst>
                <a:ext uri="{FF2B5EF4-FFF2-40B4-BE49-F238E27FC236}">
                  <a16:creationId xmlns:a16="http://schemas.microsoft.com/office/drawing/2014/main" id="{E2AE2426-7745-DBB9-DC5B-9A379CF5C2DC}"/>
                </a:ext>
              </a:extLst>
            </p:cNvPr>
            <p:cNvSpPr/>
            <p:nvPr/>
          </p:nvSpPr>
          <p:spPr>
            <a:xfrm>
              <a:off x="3568700" y="3835010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100 </a:t>
              </a:r>
            </a:p>
          </p:txBody>
        </p:sp>
        <p:sp>
          <p:nvSpPr>
            <p:cNvPr id="287" name="þGX_þ&gt;23#2">
              <a:extLst>
                <a:ext uri="{FF2B5EF4-FFF2-40B4-BE49-F238E27FC236}">
                  <a16:creationId xmlns:a16="http://schemas.microsoft.com/office/drawing/2014/main" id="{B98590C5-F5A6-B10A-018C-9A1C25D820C3}"/>
                </a:ext>
              </a:extLst>
            </p:cNvPr>
            <p:cNvSpPr/>
            <p:nvPr/>
          </p:nvSpPr>
          <p:spPr>
            <a:xfrm>
              <a:off x="3568700" y="3549632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200 </a:t>
              </a:r>
            </a:p>
          </p:txBody>
        </p:sp>
        <p:sp>
          <p:nvSpPr>
            <p:cNvPr id="289" name="þGX_þ&gt;23#3">
              <a:extLst>
                <a:ext uri="{FF2B5EF4-FFF2-40B4-BE49-F238E27FC236}">
                  <a16:creationId xmlns:a16="http://schemas.microsoft.com/office/drawing/2014/main" id="{8837A5F8-6150-35D8-E4F2-EF65AE93D569}"/>
                </a:ext>
              </a:extLst>
            </p:cNvPr>
            <p:cNvSpPr/>
            <p:nvPr/>
          </p:nvSpPr>
          <p:spPr>
            <a:xfrm>
              <a:off x="3568700" y="3264255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300 </a:t>
              </a:r>
            </a:p>
          </p:txBody>
        </p:sp>
        <p:sp>
          <p:nvSpPr>
            <p:cNvPr id="291" name="þGX_þ&gt;23#4">
              <a:extLst>
                <a:ext uri="{FF2B5EF4-FFF2-40B4-BE49-F238E27FC236}">
                  <a16:creationId xmlns:a16="http://schemas.microsoft.com/office/drawing/2014/main" id="{14FE20F1-9A2F-19A3-2186-058638C81C52}"/>
                </a:ext>
              </a:extLst>
            </p:cNvPr>
            <p:cNvSpPr/>
            <p:nvPr/>
          </p:nvSpPr>
          <p:spPr>
            <a:xfrm>
              <a:off x="3568700" y="2978877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400 </a:t>
              </a:r>
            </a:p>
          </p:txBody>
        </p:sp>
        <p:sp>
          <p:nvSpPr>
            <p:cNvPr id="293" name="þGX_þ&gt;23#5">
              <a:extLst>
                <a:ext uri="{FF2B5EF4-FFF2-40B4-BE49-F238E27FC236}">
                  <a16:creationId xmlns:a16="http://schemas.microsoft.com/office/drawing/2014/main" id="{26EE83CA-359F-C476-664F-4875EB070974}"/>
                </a:ext>
              </a:extLst>
            </p:cNvPr>
            <p:cNvSpPr/>
            <p:nvPr/>
          </p:nvSpPr>
          <p:spPr>
            <a:xfrm>
              <a:off x="3568700" y="2693500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500 </a:t>
              </a:r>
            </a:p>
          </p:txBody>
        </p:sp>
        <p:sp>
          <p:nvSpPr>
            <p:cNvPr id="295" name="þGX_þ&gt;23#6">
              <a:extLst>
                <a:ext uri="{FF2B5EF4-FFF2-40B4-BE49-F238E27FC236}">
                  <a16:creationId xmlns:a16="http://schemas.microsoft.com/office/drawing/2014/main" id="{EB07EB25-DCBC-252B-21E6-B5714BF09E98}"/>
                </a:ext>
              </a:extLst>
            </p:cNvPr>
            <p:cNvSpPr/>
            <p:nvPr/>
          </p:nvSpPr>
          <p:spPr>
            <a:xfrm>
              <a:off x="3568700" y="2408122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600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036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Picturial Charts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03" name="þK">
            <a:extLst>
              <a:ext uri="{FF2B5EF4-FFF2-40B4-BE49-F238E27FC236}">
                <a16:creationId xmlns:a16="http://schemas.microsoft.com/office/drawing/2014/main" id="{F50C9B15-60F0-EF77-E703-65976E703CA9}"/>
              </a:ext>
            </a:extLst>
          </p:cNvPr>
          <p:cNvGrpSpPr/>
          <p:nvPr/>
        </p:nvGrpSpPr>
        <p:grpSpPr>
          <a:xfrm>
            <a:off x="3505200" y="1112884"/>
            <a:ext cx="8509000" cy="5491116"/>
            <a:chOff x="3505200" y="1112884"/>
            <a:chExt cx="8509000" cy="5491116"/>
          </a:xfrm>
        </p:grpSpPr>
        <p:sp>
          <p:nvSpPr>
            <p:cNvPr id="267" name="þH#6" descr="6 1" hidden="1" title="|6|">
              <a:extLst>
                <a:ext uri="{FF2B5EF4-FFF2-40B4-BE49-F238E27FC236}">
                  <a16:creationId xmlns:a16="http://schemas.microsoft.com/office/drawing/2014/main" id="{FB71CD90-530E-FC52-63B8-C24C6107AA84}"/>
                </a:ext>
              </a:extLst>
            </p:cNvPr>
            <p:cNvSpPr/>
            <p:nvPr/>
          </p:nvSpPr>
          <p:spPr>
            <a:xfrm>
              <a:off x="10625665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5" name="þH#5" descr="5 1" hidden="1" title="|5|">
              <a:extLst>
                <a:ext uri="{FF2B5EF4-FFF2-40B4-BE49-F238E27FC236}">
                  <a16:creationId xmlns:a16="http://schemas.microsoft.com/office/drawing/2014/main" id="{2C571BF9-776F-C6D1-5BE0-C5A5A4575515}"/>
                </a:ext>
              </a:extLst>
            </p:cNvPr>
            <p:cNvSpPr/>
            <p:nvPr/>
          </p:nvSpPr>
          <p:spPr>
            <a:xfrm>
              <a:off x="9281582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3" name="þH#4" descr="4 1" hidden="1" title="|4|">
              <a:extLst>
                <a:ext uri="{FF2B5EF4-FFF2-40B4-BE49-F238E27FC236}">
                  <a16:creationId xmlns:a16="http://schemas.microsoft.com/office/drawing/2014/main" id="{8AEA8A9F-DC18-7F64-31D2-D4A9B71C3803}"/>
                </a:ext>
              </a:extLst>
            </p:cNvPr>
            <p:cNvSpPr/>
            <p:nvPr/>
          </p:nvSpPr>
          <p:spPr>
            <a:xfrm>
              <a:off x="7937499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1" name="þH#3" descr="3 1" hidden="1" title="|3|">
              <a:extLst>
                <a:ext uri="{FF2B5EF4-FFF2-40B4-BE49-F238E27FC236}">
                  <a16:creationId xmlns:a16="http://schemas.microsoft.com/office/drawing/2014/main" id="{FBA395AF-F022-FDBE-F88F-C219469A8C14}"/>
                </a:ext>
              </a:extLst>
            </p:cNvPr>
            <p:cNvSpPr/>
            <p:nvPr/>
          </p:nvSpPr>
          <p:spPr>
            <a:xfrm>
              <a:off x="6593416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9" name="þH#2" descr="2 1" hidden="1" title="|2|">
              <a:extLst>
                <a:ext uri="{FF2B5EF4-FFF2-40B4-BE49-F238E27FC236}">
                  <a16:creationId xmlns:a16="http://schemas.microsoft.com/office/drawing/2014/main" id="{25F21042-8E70-BEC4-8405-4BE45983A83D}"/>
                </a:ext>
              </a:extLst>
            </p:cNvPr>
            <p:cNvSpPr/>
            <p:nvPr/>
          </p:nvSpPr>
          <p:spPr>
            <a:xfrm>
              <a:off x="5249333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7" name="þH#1" descr="1 1" hidden="1" title="|1|">
              <a:extLst>
                <a:ext uri="{FF2B5EF4-FFF2-40B4-BE49-F238E27FC236}">
                  <a16:creationId xmlns:a16="http://schemas.microsoft.com/office/drawing/2014/main" id="{FA5EC8D9-9695-5EEE-A1CC-F466C8719640}"/>
                </a:ext>
              </a:extLst>
            </p:cNvPr>
            <p:cNvSpPr/>
            <p:nvPr/>
          </p:nvSpPr>
          <p:spPr>
            <a:xfrm>
              <a:off x="3905250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02" name="þèX_þ&gt;23#6">
              <a:extLst>
                <a:ext uri="{FF2B5EF4-FFF2-40B4-BE49-F238E27FC236}">
                  <a16:creationId xmlns:a16="http://schemas.microsoft.com/office/drawing/2014/main" id="{25DFD399-4D0F-A90D-470A-7CDF89E11CD7}"/>
                </a:ext>
              </a:extLst>
            </p:cNvPr>
            <p:cNvCxnSpPr/>
            <p:nvPr/>
          </p:nvCxnSpPr>
          <p:spPr>
            <a:xfrm>
              <a:off x="3905250" y="1206500"/>
              <a:ext cx="8026398" cy="0"/>
            </a:xfrm>
            <a:prstGeom prst="straightConnector1">
              <a:avLst/>
            </a:prstGeom>
            <a:ln w="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þèX_þ&gt;23#5">
              <a:extLst>
                <a:ext uri="{FF2B5EF4-FFF2-40B4-BE49-F238E27FC236}">
                  <a16:creationId xmlns:a16="http://schemas.microsoft.com/office/drawing/2014/main" id="{66CFD8FB-D473-BF70-0AAF-D0E02AF53088}"/>
                </a:ext>
              </a:extLst>
            </p:cNvPr>
            <p:cNvCxnSpPr/>
            <p:nvPr/>
          </p:nvCxnSpPr>
          <p:spPr>
            <a:xfrm>
              <a:off x="3905250" y="2006986"/>
              <a:ext cx="8026398" cy="0"/>
            </a:xfrm>
            <a:prstGeom prst="straightConnector1">
              <a:avLst/>
            </a:prstGeom>
            <a:ln w="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þèX_þ&gt;23#4">
              <a:extLst>
                <a:ext uri="{FF2B5EF4-FFF2-40B4-BE49-F238E27FC236}">
                  <a16:creationId xmlns:a16="http://schemas.microsoft.com/office/drawing/2014/main" id="{D80F3D34-7EA1-0206-A97A-7A0EDA33DD21}"/>
                </a:ext>
              </a:extLst>
            </p:cNvPr>
            <p:cNvCxnSpPr/>
            <p:nvPr/>
          </p:nvCxnSpPr>
          <p:spPr>
            <a:xfrm>
              <a:off x="3905250" y="2807471"/>
              <a:ext cx="8026398" cy="0"/>
            </a:xfrm>
            <a:prstGeom prst="straightConnector1">
              <a:avLst/>
            </a:prstGeom>
            <a:ln w="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þèX_þ&gt;23#3">
              <a:extLst>
                <a:ext uri="{FF2B5EF4-FFF2-40B4-BE49-F238E27FC236}">
                  <a16:creationId xmlns:a16="http://schemas.microsoft.com/office/drawing/2014/main" id="{CD0191C7-ED4F-5F2D-4219-D244F4AC7F2F}"/>
                </a:ext>
              </a:extLst>
            </p:cNvPr>
            <p:cNvCxnSpPr/>
            <p:nvPr/>
          </p:nvCxnSpPr>
          <p:spPr>
            <a:xfrm>
              <a:off x="3905250" y="3607957"/>
              <a:ext cx="8026398" cy="0"/>
            </a:xfrm>
            <a:prstGeom prst="straightConnector1">
              <a:avLst/>
            </a:prstGeom>
            <a:ln w="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èX_þ&gt;23#2">
              <a:extLst>
                <a:ext uri="{FF2B5EF4-FFF2-40B4-BE49-F238E27FC236}">
                  <a16:creationId xmlns:a16="http://schemas.microsoft.com/office/drawing/2014/main" id="{D71A3682-6CD0-3C11-5546-955EEA124CC5}"/>
                </a:ext>
              </a:extLst>
            </p:cNvPr>
            <p:cNvCxnSpPr/>
            <p:nvPr/>
          </p:nvCxnSpPr>
          <p:spPr>
            <a:xfrm>
              <a:off x="3905250" y="4408443"/>
              <a:ext cx="8026398" cy="0"/>
            </a:xfrm>
            <a:prstGeom prst="straightConnector1">
              <a:avLst/>
            </a:prstGeom>
            <a:ln w="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þèX_þ&gt;23#1">
              <a:extLst>
                <a:ext uri="{FF2B5EF4-FFF2-40B4-BE49-F238E27FC236}">
                  <a16:creationId xmlns:a16="http://schemas.microsoft.com/office/drawing/2014/main" id="{FDAB9CE5-A899-F72B-6A6C-55BBADEC96F4}"/>
                </a:ext>
              </a:extLst>
            </p:cNvPr>
            <p:cNvCxnSpPr/>
            <p:nvPr/>
          </p:nvCxnSpPr>
          <p:spPr>
            <a:xfrm>
              <a:off x="3905250" y="5208928"/>
              <a:ext cx="8026398" cy="0"/>
            </a:xfrm>
            <a:prstGeom prst="straightConnector1">
              <a:avLst/>
            </a:prstGeom>
            <a:ln w="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þèX_þ&gt;23#0">
              <a:extLst>
                <a:ext uri="{FF2B5EF4-FFF2-40B4-BE49-F238E27FC236}">
                  <a16:creationId xmlns:a16="http://schemas.microsoft.com/office/drawing/2014/main" id="{C19B844B-7E29-BA0A-405F-749D9C41EDBD}"/>
                </a:ext>
              </a:extLst>
            </p:cNvPr>
            <p:cNvCxnSpPr/>
            <p:nvPr/>
          </p:nvCxnSpPr>
          <p:spPr>
            <a:xfrm>
              <a:off x="3905250" y="6009413"/>
              <a:ext cx="8026398" cy="0"/>
            </a:xfrm>
            <a:prstGeom prst="straightConnector1">
              <a:avLst/>
            </a:prstGeom>
            <a:ln w="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þGY" hidden="1">
              <a:extLst>
                <a:ext uri="{FF2B5EF4-FFF2-40B4-BE49-F238E27FC236}">
                  <a16:creationId xmlns:a16="http://schemas.microsoft.com/office/drawing/2014/main" id="{382DDACE-09D7-A9AD-90F5-3165FC34DBC6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5" name="þO" descr="80#43.69228" hidden="1" title="1.830987">
              <a:extLst>
                <a:ext uri="{FF2B5EF4-FFF2-40B4-BE49-F238E27FC236}">
                  <a16:creationId xmlns:a16="http://schemas.microsoft.com/office/drawing/2014/main" id="{704A83BA-3A85-89BE-27EB-988E44EB0E26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4" name="þ@" hidden="1">
              <a:extLst>
                <a:ext uri="{FF2B5EF4-FFF2-40B4-BE49-F238E27FC236}">
                  <a16:creationId xmlns:a16="http://schemas.microsoft.com/office/drawing/2014/main" id="{F282F50D-6961-9089-4906-30CB8E6CC17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1" name="þZ4" hidden="1">
              <a:extLst>
                <a:ext uri="{FF2B5EF4-FFF2-40B4-BE49-F238E27FC236}">
                  <a16:creationId xmlns:a16="http://schemas.microsoft.com/office/drawing/2014/main" id="{31EFDF1C-E949-CD13-2D1E-FCEE0144C09C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þZ3" hidden="1">
              <a:extLst>
                <a:ext uri="{FF2B5EF4-FFF2-40B4-BE49-F238E27FC236}">
                  <a16:creationId xmlns:a16="http://schemas.microsoft.com/office/drawing/2014/main" id="{1B6F0335-120D-96CA-3567-230C776A1D15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þE" hidden="1">
              <a:extLst>
                <a:ext uri="{FF2B5EF4-FFF2-40B4-BE49-F238E27FC236}">
                  <a16:creationId xmlns:a16="http://schemas.microsoft.com/office/drawing/2014/main" id="{685F1BD7-673E-C306-951D-CE2DEF65733A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þP" hidden="1">
              <a:extLst>
                <a:ext uri="{FF2B5EF4-FFF2-40B4-BE49-F238E27FC236}">
                  <a16:creationId xmlns:a16="http://schemas.microsoft.com/office/drawing/2014/main" id="{60914D82-A474-98BA-401A-D46CC6B82181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þA" hidden="1">
              <a:extLst>
                <a:ext uri="{FF2B5EF4-FFF2-40B4-BE49-F238E27FC236}">
                  <a16:creationId xmlns:a16="http://schemas.microsoft.com/office/drawing/2014/main" id="{7684DF88-0864-B58D-3A9A-81B407D2081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þVZ" hidden="1">
              <a:extLst>
                <a:ext uri="{FF2B5EF4-FFF2-40B4-BE49-F238E27FC236}">
                  <a16:creationId xmlns:a16="http://schemas.microsoft.com/office/drawing/2014/main" id="{2DF7B1F7-45FF-2E4F-1D55-099DA5892999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þVT" hidden="1">
              <a:extLst>
                <a:ext uri="{FF2B5EF4-FFF2-40B4-BE49-F238E27FC236}">
                  <a16:creationId xmlns:a16="http://schemas.microsoft.com/office/drawing/2014/main" id="{3978CCDD-1B25-0516-5DDF-03C7038E5ABC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þV2" hidden="1">
              <a:extLst>
                <a:ext uri="{FF2B5EF4-FFF2-40B4-BE49-F238E27FC236}">
                  <a16:creationId xmlns:a16="http://schemas.microsoft.com/office/drawing/2014/main" id="{18EF141C-7AF6-FBF3-2B18-87001003F7C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þV" hidden="1">
              <a:extLst>
                <a:ext uri="{FF2B5EF4-FFF2-40B4-BE49-F238E27FC236}">
                  <a16:creationId xmlns:a16="http://schemas.microsoft.com/office/drawing/2014/main" id="{2BDAA429-9DEE-5C54-0DBA-8962308C295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þL" hidden="1">
              <a:extLst>
                <a:ext uri="{FF2B5EF4-FFF2-40B4-BE49-F238E27FC236}">
                  <a16:creationId xmlns:a16="http://schemas.microsoft.com/office/drawing/2014/main" id="{30ED5BE4-C0D0-A1FF-0AED-AE6D139341F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þY" hidden="1">
              <a:extLst>
                <a:ext uri="{FF2B5EF4-FFF2-40B4-BE49-F238E27FC236}">
                  <a16:creationId xmlns:a16="http://schemas.microsoft.com/office/drawing/2014/main" id="{A379D4F1-B7E3-6440-9CDB-E4CF34E7B1E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þS" hidden="1">
              <a:extLst>
                <a:ext uri="{FF2B5EF4-FFF2-40B4-BE49-F238E27FC236}">
                  <a16:creationId xmlns:a16="http://schemas.microsoft.com/office/drawing/2014/main" id="{6DCE051D-EB2D-7095-F46F-F6C6C4D56BB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þç" hidden="1">
              <a:extLst>
                <a:ext uri="{FF2B5EF4-FFF2-40B4-BE49-F238E27FC236}">
                  <a16:creationId xmlns:a16="http://schemas.microsoft.com/office/drawing/2014/main" id="{EDA60C77-5E3C-9D6C-E4EF-F6820AFD5D5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þW" hidden="1">
              <a:extLst>
                <a:ext uri="{FF2B5EF4-FFF2-40B4-BE49-F238E27FC236}">
                  <a16:creationId xmlns:a16="http://schemas.microsoft.com/office/drawing/2014/main" id="{E1E77D07-7337-E8E2-5119-4397071A002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þT" descr="124#30" hidden="1" title="Title">
              <a:extLst>
                <a:ext uri="{FF2B5EF4-FFF2-40B4-BE49-F238E27FC236}">
                  <a16:creationId xmlns:a16="http://schemas.microsoft.com/office/drawing/2014/main" id="{A85D4DE0-4889-EADD-E281-2315EBBC820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þI#" hidden="1">
              <a:extLst>
                <a:ext uri="{FF2B5EF4-FFF2-40B4-BE49-F238E27FC236}">
                  <a16:creationId xmlns:a16="http://schemas.microsoft.com/office/drawing/2014/main" id="{1B5A86A0-54CB-A6F1-65D2-894096C4DBD3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þI" hidden="1">
              <a:extLst>
                <a:ext uri="{FF2B5EF4-FFF2-40B4-BE49-F238E27FC236}">
                  <a16:creationId xmlns:a16="http://schemas.microsoft.com/office/drawing/2014/main" id="{F36791F0-5735-D7E1-CB03-4B633952366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þB" hidden="1">
              <a:extLst>
                <a:ext uri="{FF2B5EF4-FFF2-40B4-BE49-F238E27FC236}">
                  <a16:creationId xmlns:a16="http://schemas.microsoft.com/office/drawing/2014/main" id="{81FC0E99-AC73-3118-AC58-098B2D895E5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þD" hidden="1">
              <a:extLst>
                <a:ext uri="{FF2B5EF4-FFF2-40B4-BE49-F238E27FC236}">
                  <a16:creationId xmlns:a16="http://schemas.microsoft.com/office/drawing/2014/main" id="{5D389AD2-EDFD-8811-1468-876980F9B01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þSIcon" hidden="1">
              <a:extLst>
                <a:ext uri="{FF2B5EF4-FFF2-40B4-BE49-F238E27FC236}">
                  <a16:creationId xmlns:a16="http://schemas.microsoft.com/office/drawing/2014/main" id="{0502D6FD-112A-3CDA-BAF8-ECDD6533DCD6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9" name="þDIcon" hidden="1">
              <a:extLst>
                <a:ext uri="{FF2B5EF4-FFF2-40B4-BE49-F238E27FC236}">
                  <a16:creationId xmlns:a16="http://schemas.microsoft.com/office/drawing/2014/main" id="{4EEFD08E-6C85-6216-27F9-D4D1F3E7FDB9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7" name="þRefshapeþ" descr="oO[þxþ][þaþ]nO[þxþ][þaþ]oT[þxþ]30[þaþ]nT[þxþ]124[þaþ]F172[þxþ]3[þaþ]F123[þxþ]V[þaþ]G1[þxþ]2[þaþ]F113[þxþ]1[þaþ]F83[þxþ]N[þaþ]F142[þxþ]N[þaþ]KB[þxþ]N[þaþ]F144[þxþ]N[þaþ]F82[þxþ]Mckinsey Colors_SA[þaþ]F155[þxþ]N[þaþ]U1U75[þxþ]X[þaþ]U1U68[þxþ]Y[þaþ]U12[þxþ]1[þaþ]U11[þxþ]1[þaþ]U10[þxþ]V[þaþ]F141[þxþ]o1oþ[þaþ]F116[þxþ]1[þaþ]U15[þxþ]þ&gt;21þ&gt;23[þaþ]F222[þxþ]N[þaþ]þ&gt;21F303[þxþ]49[þaþ]MF52[þxþ]None[þaþ]D_I[þxþ]SubRowD[þaþ]þ&gt;23F303[þxþ]45[þaþ]þ&gt;21U12[þxþ]S[þaþ]þ&gt;21U19[þxþ]T[þaþ]þ&gt;21U21[þxþ]&gt;21[þaþ]þ&gt;21U22[þxþ]þNone[þaþ]þ&gt;21U68[þxþ]Y[þaþ]þ&gt;21U4[þxþ]0.0822463608869708[þaþ]þ&gt;21U3[þxþ]0.934028440513082[þaþ]þ&gt;21U26[þxþ]þ&gt;21#1|T[þaþ]þ&gt;21U47[þxþ]Topic[þaþ]þ&gt;21U9[þxþ]66.8690712489558[þaþ]þ&gt;21U10[þxþ]33.5765893311043[þaþ]þ&gt;21F173[þxþ]N[þaþ]þ&gt;21F176[þxþ]0[þaþ]þ&gt;21U5[þxþ]0[þaþ]þ&gt;21U2[þxþ]0[þaþ]þ&gt;21U0[þxþ]N[þaþ]MO2[þxþ]TB00&amp;A_BA#001.CB30[þaþ]MO0[þxþ]TB00&amp;A_BA#001.CB30[þaþ]F188[þxþ]6[þaþ]F187[þxþ]1[þaþ]F167[þxþ]420[þaþ]F168[þxþ]635[þaþ]F169[þxþ]5[þaþ]F170[þxþ]30[þaþ]F156[þxþ]0[þaþ]F157[þxþ]616.999832153322[þaþ]F158[þxþ]0[þaþ]U113[þxþ]NaN[þaþ]U1U80[þxþ]-1[þaþ]U19[þxþ]0[þaþ]F_1[þxþ]0.192307692307692[þaþ]F_2[þxþ]0.192307692307692[þaþ]F_3[þxþ]0.192307692307692[þaþ]F_4[þxþ]0.192307692307692[þaþ]F_5[þxþ]0.153846153846154[þaþ]F135[þxþ]4d49e83546c64830ba297f6a69a24099[þaþ]U1U81[þxþ]Y[þaþ]F192[þxþ]Y[þaþ]þ&gt;21U70[þxþ]InvertedTextStyle1[þaþ]þ&gt;21U62[þxþ]Y[þaþ]F190[þxþ]DoubleColorStyle1[þaþ]þ&gt;21U69[þxþ]N[þaþ]F_0[þxþ]0.177347930029178[þaþ]F166[þxþ]N[þaþ]F149[þxþ]N[þaþ]þ&gt;21F148[þxþ]Topic[þaþ]F185[þxþ]300,556610107422[þaþ]F186[þxþ]466,285339355469[þaþ]U1U79[þxþ]0[þaþ]F184[þxþ]N[þaþ]U1U78[þxþ]50[þaþ]U110[þxþ]0[þaþ]U112[þxþ]Infinity[þaþ]F84[þxþ]N[þaþ]F196[þxþ]L[þaþ]F195[þxþ]C[þaþ]F189[þxþ]N[þaþ]þ&gt;21F197[þxþ]Y[þaþ]þ&gt;21F198[þxþ]N[þaþ]F-3[þxþ]Template1[þaþ]F124[þxþ]3[þaþ]F_6[þxþ]0.0769230769230769[þaþ]F209[þxþ]55.31209[þaþ]F210[þxþ]156.28[þaþ]þ&gt;23U5[þxþ]5[þaþ]þ&gt;23U2[þxþ]0[þaþ]þ&gt;23U12[þxþ]S[þaþ]þ&gt;23U19[þxþ]C[þaþ]þ&gt;23U20[þxþ]&gt;23[þaþ]þ&gt;23A4[þxþ]EV[þaþ]þ&gt;23U22[þxþ]þNone[þaþ]þ&gt;23U68[þxþ]Y[þaþ]þ&gt;23U4[þxþ]0.900433741808928[þaþ]þ&gt;23U3[þxþ]0.412168811824669[þaþ]þ&gt;23U26[þxþ]Chart 1[þaþ]þ&gt;23U47[þxþ]Bars[þaþ]þ&gt;23U9[þxþ]25[þaþ]þ&gt;23U10[þxþ]25[þaþ]þ&gt;23F126[þxþ]Y[þaþ]þ&gt;23U44[þxþ]N[þaþ]þ&gt;23F129[þxþ][þaþ]þ&gt;23OFH[þxþ][þaþ]þ&gt;23OFV[þxþ][þaþ]þ&gt;23F5[þxþ]0[þaþ]þ&gt;23F9[þxþ]0[þaþ]þ&gt;23F6[þxþ]1[þaþ]þ&gt;23F10[þxþ]1[þaþ]þ&gt;23F11[þxþ][þaþ]þ&gt;23F23[þxþ][þaþ]þ&gt;23F12[þxþ][þaþ]þ&gt;23F24[þxþ][þaþ]þ&gt;23F15[þxþ]False[þaþ]þ&gt;23O0[þxþ]CBV0&amp;A_BA#001.CB30[þaþ]þ&gt;23U51[þxþ]N[þaþ]F131[þxþ]Y[þaþ]þ&gt;23F127[þxþ]Light_$Light.PNG[þaþ]þ&gt;23F16[þxþ]x0[þaþ]þ&gt;23F14[þxþ]N[þaþ]þ&gt;23F71[þxþ]N[þaþ]þ&gt;23F4[þxþ]-2[þaþ]þ&gt;23F56[þxþ]0[þaþ]þ&gt;23F57[þxþ][þaþ]þ&gt;23F58[þxþ]0[þaþ]þ&gt;23F59[þxþ]Y[þaþ]þ&gt;23OBC[þxþ]-2[þaþ]þ&gt;23F74[þxþ][þaþ]þ&gt;23F76[þxþ][þaþ]þ&gt;23F79[þxþ]0[þaþ]þ&gt;23F86[þxþ]-1[þaþ]þ&gt;23F143[þxþ]BA[þaþ]þ&gt;23DIR[þxþ]SymbolObjects[þaþ]þ&gt;23O3[þxþ]CB30[þaþ]þ&gt;23O2[þxþ]C:\Users\Marco\Documents\Sviluppo\CHARTBIPP\CHARTBIPP\bin\Release\Libraries\Images\ImageLybrary\Crop\Light_$Light.PNG[þaþ]þ&gt;23FT[þxþ]V[þaþ]þ&gt;23V5[þxþ]0[þaþ]þ&gt;23V2[þxþ]600[þaþ]þ&gt;23U57[þxþ]600[þaþ]þ&gt;23U56[þxþ]0[þaþ]þ&gt;23OC1[þxþ]4408319[þaþ]þ&gt;23OC2[þxþ]9979585[þaþ]þ&gt;23OC3[þxþ]13021986[þaþ]þ&gt;23OC4[þxþ]þ9551656[þaþ]þ&gt;23OC5[þxþ]9460194[þaþ]þ&gt;23OC6[þxþ]12008783[þaþ]þ&gt;23OC7[þxþ]34303[þaþ]þ&gt;23OC8[þxþ]2341083[þaþ]þ&gt;23OC9[þxþ][þaþ]þ&gt;23U70[þxþ]TextStyle1[þaþ]þ&gt;23U52[þxþ] [þaþ]þ&gt;23U54[þxþ]N[þaþ]þ&gt;23U67[þxþ]C[þaþ]þ&gt;23U63[þxþ]0[þaþ]þ&gt;23U64[þxþ]0[þaþ]þ&gt;23U73[þxþ]TextStyle1[þaþ]þ&gt;23F203[þxþ]Y[þaþ]þ&gt;23F199[þxþ]N[þaþ]þ&gt;23F220[þxþ]0.463060333827329[þaþ]þ&gt;21FT[þxþ]V[þaþ]þ&gt;23U83[þxþ]100[þaþ]þ&gt;23U82[þxþ]100[þaþ]þ&gt;21U83[þxþ]100[þaþ]þ&gt;21U82[þxþ]100[þaþ]þ&gt;21U84[þxþ]Y[þaþ]þ&gt;23F88[þxþ]N[þaþ]þ&gt;23F80[þxþ][þaþ]þ&gt;23F81[þxþ][þaþ]þ&gt;23F551[þxþ]K12BA#001_255.PNG[þaþ]þ&gt;23F55[þxþ]K12BA#001_255.PNG[þaþ]þ&gt;23U65[þxþ]0.5[þaþ]þ&gt;23U66[þxþ]0.5[þaþ]þ&gt;23U62[þxþ]Y[þaþ]F302[þxþ]0_Professional[þaþ]F300[þxþ]22_Picturial Charts[þaþ]F301[þxþ]01_Standard[þaþ]F286[þxþ]Classic Color Palette[þaþ]U114[þxþ]1[þaþ]F211[þxþ]N[þaþ]þ&gt;23U30[þxþ]Y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45514ADA-B32F-1E50-0120-BE019A15852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þM" descr="þ^þ1þ1þTitleþY2018þ500þþ^þ2þ1þTitleþY2019þ300þþ^þ3þ1þTitleþY2020þ600þþ^þ4þ1þTitleþY2021þ200þþ^þ5þ1þTitleþY2022þ100þþ^þ6þ1þTitleþY2023þ400þ" hidden="1" title="RowþSubRowþSubRowDþ&gt;21þ&gt;23þþ^þNþNþSþSþNþ">
              <a:extLst>
                <a:ext uri="{FF2B5EF4-FFF2-40B4-BE49-F238E27FC236}">
                  <a16:creationId xmlns:a16="http://schemas.microsoft.com/office/drawing/2014/main" id="{6D780F73-BCE1-0FC0-6A85-B27737265A4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þ~" hidden="1">
              <a:extLst>
                <a:ext uri="{FF2B5EF4-FFF2-40B4-BE49-F238E27FC236}">
                  <a16:creationId xmlns:a16="http://schemas.microsoft.com/office/drawing/2014/main" id="{298660DD-9801-3611-22B1-CE86BE12DED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228" name="þZ6" hidden="1">
              <a:extLst>
                <a:ext uri="{FF2B5EF4-FFF2-40B4-BE49-F238E27FC236}">
                  <a16:creationId xmlns:a16="http://schemas.microsoft.com/office/drawing/2014/main" id="{B7239236-285D-3D4C-3AC3-8F807B8ECA8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13" name="þU2" hidden="1">
              <a:extLst>
                <a:ext uri="{FF2B5EF4-FFF2-40B4-BE49-F238E27FC236}">
                  <a16:creationId xmlns:a16="http://schemas.microsoft.com/office/drawing/2014/main" id="{61269153-EE70-9D2B-D903-E5F31F3CABA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chemeClr val="accent1">
                  <a:shade val="15000"/>
                  <a:lumMod val="10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6" name="þC" hidden="1">
              <a:extLst>
                <a:ext uri="{FF2B5EF4-FFF2-40B4-BE49-F238E27FC236}">
                  <a16:creationId xmlns:a16="http://schemas.microsoft.com/office/drawing/2014/main" id="{3324125B-65DE-21B9-3415-6D006D8C24D7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7" name="þ&gt;23" hidden="1" title="S">
              <a:extLst>
                <a:ext uri="{FF2B5EF4-FFF2-40B4-BE49-F238E27FC236}">
                  <a16:creationId xmlns:a16="http://schemas.microsoft.com/office/drawing/2014/main" id="{02B95ECF-8A7D-2B29-EB15-3B84CC303897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102747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9" name="þ-23" hidden="1">
              <a:extLst>
                <a:ext uri="{FF2B5EF4-FFF2-40B4-BE49-F238E27FC236}">
                  <a16:creationId xmlns:a16="http://schemas.microsoft.com/office/drawing/2014/main" id="{E6C25384-2951-B018-6FA1-4D8BC3C7D5D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102747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" name="þF" descr="12632256" hidden="1">
              <a:extLst>
                <a:ext uri="{FF2B5EF4-FFF2-40B4-BE49-F238E27FC236}">
                  <a16:creationId xmlns:a16="http://schemas.microsoft.com/office/drawing/2014/main" id="{DE60CE6A-072D-F166-86BF-7E610FDA534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1" name="þX" hidden="1">
              <a:extLst>
                <a:ext uri="{FF2B5EF4-FFF2-40B4-BE49-F238E27FC236}">
                  <a16:creationId xmlns:a16="http://schemas.microsoft.com/office/drawing/2014/main" id="{00D0B5EA-73B8-CF37-855E-57956CAE18C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342900">
                <a:buSzPct val="100000"/>
              </a:pPr>
              <a:endParaRPr lang="it-IT" b="1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9" name="þ&gt;21" hidden="1" title="S">
              <a:extLst>
                <a:ext uri="{FF2B5EF4-FFF2-40B4-BE49-F238E27FC236}">
                  <a16:creationId xmlns:a16="http://schemas.microsoft.com/office/drawing/2014/main" id="{1419FFB4-B92F-50BD-4165-7A871BD2C3A1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1600">
                <a:solidFill>
                  <a:schemeClr val="tx1">
                    <a:lumMod val="5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1" name="þ-21" hidden="1">
              <a:extLst>
                <a:ext uri="{FF2B5EF4-FFF2-40B4-BE49-F238E27FC236}">
                  <a16:creationId xmlns:a16="http://schemas.microsoft.com/office/drawing/2014/main" id="{4F7BE0AF-BC61-9B91-DE81-8E8D3AE9491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3" name="þZA" hidden="1">
              <a:extLst>
                <a:ext uri="{FF2B5EF4-FFF2-40B4-BE49-F238E27FC236}">
                  <a16:creationId xmlns:a16="http://schemas.microsoft.com/office/drawing/2014/main" id="{4068E03E-7420-B820-5B90-5D4B1C97E3A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232" name="þZ5" hidden="1">
              <a:extLst>
                <a:ext uri="{FF2B5EF4-FFF2-40B4-BE49-F238E27FC236}">
                  <a16:creationId xmlns:a16="http://schemas.microsoft.com/office/drawing/2014/main" id="{5BC3449B-91FD-93E8-318C-C319704DF142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þZ2" hidden="1">
              <a:extLst>
                <a:ext uri="{FF2B5EF4-FFF2-40B4-BE49-F238E27FC236}">
                  <a16:creationId xmlns:a16="http://schemas.microsoft.com/office/drawing/2014/main" id="{77FE22D5-B61B-6725-9ACE-DC16F339FACB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þZ" hidden="1">
              <a:extLst>
                <a:ext uri="{FF2B5EF4-FFF2-40B4-BE49-F238E27FC236}">
                  <a16:creationId xmlns:a16="http://schemas.microsoft.com/office/drawing/2014/main" id="{16D24150-113E-5886-FF01-A0F3F3614D85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þU" hidden="1">
              <a:extLst>
                <a:ext uri="{FF2B5EF4-FFF2-40B4-BE49-F238E27FC236}">
                  <a16:creationId xmlns:a16="http://schemas.microsoft.com/office/drawing/2014/main" id="{0A8E6635-871F-36E8-3160-4088F4DDE3A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6" name="þà" hidden="1">
              <a:extLst>
                <a:ext uri="{FF2B5EF4-FFF2-40B4-BE49-F238E27FC236}">
                  <a16:creationId xmlns:a16="http://schemas.microsoft.com/office/drawing/2014/main" id="{206F5900-7A1E-E711-8464-CEE484BDC52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5" name="þ§" hidden="1">
              <a:extLst>
                <a:ext uri="{FF2B5EF4-FFF2-40B4-BE49-F238E27FC236}">
                  <a16:creationId xmlns:a16="http://schemas.microsoft.com/office/drawing/2014/main" id="{B8A84133-16B9-6334-5798-15AF5771E2E8}"/>
                </a:ext>
              </a:extLst>
            </p:cNvPr>
            <p:cNvSpPr/>
            <p:nvPr/>
          </p:nvSpPr>
          <p:spPr>
            <a:xfrm>
              <a:off x="3568700" y="1206500"/>
              <a:ext cx="2628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12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3" name="þ&gt;21L" hidden="1" title="S">
              <a:extLst>
                <a:ext uri="{FF2B5EF4-FFF2-40B4-BE49-F238E27FC236}">
                  <a16:creationId xmlns:a16="http://schemas.microsoft.com/office/drawing/2014/main" id="{F8B4858D-557C-9433-EBFC-F1DED5EF4F1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5" name="þ&gt;21à" hidden="1" title="S">
              <a:extLst>
                <a:ext uri="{FF2B5EF4-FFF2-40B4-BE49-F238E27FC236}">
                  <a16:creationId xmlns:a16="http://schemas.microsoft.com/office/drawing/2014/main" id="{12CC7297-EC56-9C32-412A-4E4F72CCD3DC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1" name="þ&gt;23L" hidden="1" title="S">
              <a:extLst>
                <a:ext uri="{FF2B5EF4-FFF2-40B4-BE49-F238E27FC236}">
                  <a16:creationId xmlns:a16="http://schemas.microsoft.com/office/drawing/2014/main" id="{E79D8FD7-1910-B92B-55A6-8E73469AD57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1000" b="1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3" name="þ&gt;23à" hidden="1" title="S">
              <a:extLst>
                <a:ext uri="{FF2B5EF4-FFF2-40B4-BE49-F238E27FC236}">
                  <a16:creationId xmlns:a16="http://schemas.microsoft.com/office/drawing/2014/main" id="{A2AE9323-384B-B369-D825-849D6490135A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2B7956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7" name="þZ7" hidden="1">
              <a:extLst>
                <a:ext uri="{FF2B5EF4-FFF2-40B4-BE49-F238E27FC236}">
                  <a16:creationId xmlns:a16="http://schemas.microsoft.com/office/drawing/2014/main" id="{632DD3D2-5399-6E7F-72A8-CE17528404FC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9" name="þ&gt;21#1|T" title="þ\#1_1|1||&gt;21|">
              <a:extLst>
                <a:ext uri="{FF2B5EF4-FFF2-40B4-BE49-F238E27FC236}">
                  <a16:creationId xmlns:a16="http://schemas.microsoft.com/office/drawing/2014/main" id="{72E36FE2-0680-43D4-AEE0-9D7F87ACEF9E}"/>
                </a:ext>
              </a:extLst>
            </p:cNvPr>
            <p:cNvSpPr>
              <a:spLocks/>
            </p:cNvSpPr>
            <p:nvPr/>
          </p:nvSpPr>
          <p:spPr>
            <a:xfrm>
              <a:off x="3905250" y="6072913"/>
              <a:ext cx="1305983" cy="438702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1">
                      <a:lumMod val="50000"/>
                    </a:schemeClr>
                  </a:solidFill>
                  <a:latin typeface="Bierstadt" panose="020B0004020202020204" pitchFamily="34" charset="0"/>
                </a:rPr>
                <a:t>Y2018</a:t>
              </a:r>
            </a:p>
          </p:txBody>
        </p:sp>
        <p:sp>
          <p:nvSpPr>
            <p:cNvPr id="270" name="þ&gt;21#2|T" title="þ\#1_2|2||&gt;21|">
              <a:extLst>
                <a:ext uri="{FF2B5EF4-FFF2-40B4-BE49-F238E27FC236}">
                  <a16:creationId xmlns:a16="http://schemas.microsoft.com/office/drawing/2014/main" id="{6C77A09C-A2C5-C118-3572-3ACF14DE2DC4}"/>
                </a:ext>
              </a:extLst>
            </p:cNvPr>
            <p:cNvSpPr>
              <a:spLocks/>
            </p:cNvSpPr>
            <p:nvPr/>
          </p:nvSpPr>
          <p:spPr>
            <a:xfrm>
              <a:off x="5249333" y="6072913"/>
              <a:ext cx="1305983" cy="438702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1">
                      <a:lumMod val="50000"/>
                    </a:schemeClr>
                  </a:solidFill>
                  <a:latin typeface="Bierstadt" panose="020B0004020202020204" pitchFamily="34" charset="0"/>
                </a:rPr>
                <a:t>Y2019</a:t>
              </a:r>
            </a:p>
          </p:txBody>
        </p:sp>
        <p:sp>
          <p:nvSpPr>
            <p:cNvPr id="271" name="þ&gt;21#3|T" title="þ\#1_3|3||&gt;21|">
              <a:extLst>
                <a:ext uri="{FF2B5EF4-FFF2-40B4-BE49-F238E27FC236}">
                  <a16:creationId xmlns:a16="http://schemas.microsoft.com/office/drawing/2014/main" id="{76F056FE-FD39-93A5-554D-4DD4F408B192}"/>
                </a:ext>
              </a:extLst>
            </p:cNvPr>
            <p:cNvSpPr>
              <a:spLocks/>
            </p:cNvSpPr>
            <p:nvPr/>
          </p:nvSpPr>
          <p:spPr>
            <a:xfrm>
              <a:off x="6593416" y="6072913"/>
              <a:ext cx="1305983" cy="438702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1">
                      <a:lumMod val="50000"/>
                    </a:schemeClr>
                  </a:solidFill>
                  <a:latin typeface="Bierstadt" panose="020B0004020202020204" pitchFamily="34" charset="0"/>
                </a:rPr>
                <a:t>Y2020</a:t>
              </a:r>
            </a:p>
          </p:txBody>
        </p:sp>
        <p:sp>
          <p:nvSpPr>
            <p:cNvPr id="272" name="þ&gt;21#4|T" title="þ\#1_4|4||&gt;21|">
              <a:extLst>
                <a:ext uri="{FF2B5EF4-FFF2-40B4-BE49-F238E27FC236}">
                  <a16:creationId xmlns:a16="http://schemas.microsoft.com/office/drawing/2014/main" id="{78E6AE22-201F-B1B0-3B3C-B6080833C2A2}"/>
                </a:ext>
              </a:extLst>
            </p:cNvPr>
            <p:cNvSpPr>
              <a:spLocks/>
            </p:cNvSpPr>
            <p:nvPr/>
          </p:nvSpPr>
          <p:spPr>
            <a:xfrm>
              <a:off x="7937499" y="6072913"/>
              <a:ext cx="1305983" cy="438702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1">
                      <a:lumMod val="50000"/>
                    </a:schemeClr>
                  </a:solidFill>
                  <a:latin typeface="Bierstadt" panose="020B0004020202020204" pitchFamily="34" charset="0"/>
                </a:rPr>
                <a:t>Y2021</a:t>
              </a:r>
            </a:p>
          </p:txBody>
        </p:sp>
        <p:sp>
          <p:nvSpPr>
            <p:cNvPr id="273" name="þ&gt;21#5|T" title="þ\#1_5|5||&gt;21|">
              <a:extLst>
                <a:ext uri="{FF2B5EF4-FFF2-40B4-BE49-F238E27FC236}">
                  <a16:creationId xmlns:a16="http://schemas.microsoft.com/office/drawing/2014/main" id="{6DFEA597-2158-E14B-F0CA-A2E27145AF7F}"/>
                </a:ext>
              </a:extLst>
            </p:cNvPr>
            <p:cNvSpPr>
              <a:spLocks/>
            </p:cNvSpPr>
            <p:nvPr/>
          </p:nvSpPr>
          <p:spPr>
            <a:xfrm>
              <a:off x="9281582" y="6072913"/>
              <a:ext cx="1305983" cy="438702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1">
                      <a:lumMod val="50000"/>
                    </a:schemeClr>
                  </a:solidFill>
                  <a:latin typeface="Bierstadt" panose="020B0004020202020204" pitchFamily="34" charset="0"/>
                </a:rPr>
                <a:t>Y2022</a:t>
              </a:r>
            </a:p>
          </p:txBody>
        </p:sp>
        <p:sp>
          <p:nvSpPr>
            <p:cNvPr id="274" name="þ&gt;21#6|T" title="þ\#1_6|6||&gt;21|">
              <a:extLst>
                <a:ext uri="{FF2B5EF4-FFF2-40B4-BE49-F238E27FC236}">
                  <a16:creationId xmlns:a16="http://schemas.microsoft.com/office/drawing/2014/main" id="{A4028DA5-E2A6-C9A9-4FC8-B542867601B0}"/>
                </a:ext>
              </a:extLst>
            </p:cNvPr>
            <p:cNvSpPr>
              <a:spLocks/>
            </p:cNvSpPr>
            <p:nvPr/>
          </p:nvSpPr>
          <p:spPr>
            <a:xfrm>
              <a:off x="10625665" y="6072913"/>
              <a:ext cx="1305983" cy="438702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1">
                      <a:lumMod val="50000"/>
                    </a:schemeClr>
                  </a:solidFill>
                  <a:latin typeface="Bierstadt" panose="020B0004020202020204" pitchFamily="34" charset="0"/>
                </a:rPr>
                <a:t>Y2023</a:t>
              </a:r>
            </a:p>
          </p:txBody>
        </p:sp>
        <p:sp>
          <p:nvSpPr>
            <p:cNvPr id="258" name="þ\#1_1" descr="Section # 1@0@0" hidden="1" title="1">
              <a:extLst>
                <a:ext uri="{FF2B5EF4-FFF2-40B4-BE49-F238E27FC236}">
                  <a16:creationId xmlns:a16="http://schemas.microsoft.com/office/drawing/2014/main" id="{B8377973-7A75-33C3-20FA-40216E711473}"/>
                </a:ext>
              </a:extLst>
            </p:cNvPr>
            <p:cNvSpPr/>
            <p:nvPr/>
          </p:nvSpPr>
          <p:spPr>
            <a:xfrm>
              <a:off x="3905250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\#1_2" descr="Section # 1@0@0" hidden="1" title="1">
              <a:extLst>
                <a:ext uri="{FF2B5EF4-FFF2-40B4-BE49-F238E27FC236}">
                  <a16:creationId xmlns:a16="http://schemas.microsoft.com/office/drawing/2014/main" id="{FD520D61-F03D-BC05-4316-2983AFE57D7F}"/>
                </a:ext>
              </a:extLst>
            </p:cNvPr>
            <p:cNvSpPr/>
            <p:nvPr/>
          </p:nvSpPr>
          <p:spPr>
            <a:xfrm>
              <a:off x="5249333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2" name="þ\#1_3" descr="Section # 1@0@0" hidden="1" title="1">
              <a:extLst>
                <a:ext uri="{FF2B5EF4-FFF2-40B4-BE49-F238E27FC236}">
                  <a16:creationId xmlns:a16="http://schemas.microsoft.com/office/drawing/2014/main" id="{6D08CA85-B404-15F2-C4D8-5D412043B8AB}"/>
                </a:ext>
              </a:extLst>
            </p:cNvPr>
            <p:cNvSpPr/>
            <p:nvPr/>
          </p:nvSpPr>
          <p:spPr>
            <a:xfrm>
              <a:off x="6593416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\#1_4" descr="Section # 1@0@0" hidden="1" title="1">
              <a:extLst>
                <a:ext uri="{FF2B5EF4-FFF2-40B4-BE49-F238E27FC236}">
                  <a16:creationId xmlns:a16="http://schemas.microsoft.com/office/drawing/2014/main" id="{D6C0E9B8-6EDD-D3CB-EA11-13D03BAA0D0C}"/>
                </a:ext>
              </a:extLst>
            </p:cNvPr>
            <p:cNvSpPr/>
            <p:nvPr/>
          </p:nvSpPr>
          <p:spPr>
            <a:xfrm>
              <a:off x="7937499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" name="þ\#1_5" descr="Section # 1@0@0" hidden="1" title="1">
              <a:extLst>
                <a:ext uri="{FF2B5EF4-FFF2-40B4-BE49-F238E27FC236}">
                  <a16:creationId xmlns:a16="http://schemas.microsoft.com/office/drawing/2014/main" id="{47146BD6-58CF-F123-2E9B-97BCBE8C7F1A}"/>
                </a:ext>
              </a:extLst>
            </p:cNvPr>
            <p:cNvSpPr/>
            <p:nvPr/>
          </p:nvSpPr>
          <p:spPr>
            <a:xfrm>
              <a:off x="9281582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8" name="þ\#1_6" descr="Section # 1@0@0" hidden="1" title="1">
              <a:extLst>
                <a:ext uri="{FF2B5EF4-FFF2-40B4-BE49-F238E27FC236}">
                  <a16:creationId xmlns:a16="http://schemas.microsoft.com/office/drawing/2014/main" id="{60870712-93BA-C9C1-ABFA-D1EC89F1925A}"/>
                </a:ext>
              </a:extLst>
            </p:cNvPr>
            <p:cNvSpPr/>
            <p:nvPr/>
          </p:nvSpPr>
          <p:spPr>
            <a:xfrm>
              <a:off x="10625665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5" name="þ&gt;23#1|R^" title="þ\#1_1">
              <a:extLst>
                <a:ext uri="{FF2B5EF4-FFF2-40B4-BE49-F238E27FC236}">
                  <a16:creationId xmlns:a16="http://schemas.microsoft.com/office/drawing/2014/main" id="{99E3B513-F083-F8B1-DB16-BA6835012F36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6" name="þ&gt;23#1|R^" title="þ\#1_1">
              <a:extLst>
                <a:ext uri="{FF2B5EF4-FFF2-40B4-BE49-F238E27FC236}">
                  <a16:creationId xmlns:a16="http://schemas.microsoft.com/office/drawing/2014/main" id="{FAF96DE4-7A04-3014-22F8-051D278787A8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7" name="þ&gt;23#1|R" title="þ\#1_1|1||&gt;23|500">
              <a:extLst>
                <a:ext uri="{FF2B5EF4-FFF2-40B4-BE49-F238E27FC236}">
                  <a16:creationId xmlns:a16="http://schemas.microsoft.com/office/drawing/2014/main" id="{FBBDACED-AB2D-0267-D2AB-263097C2632E}"/>
                </a:ext>
              </a:extLst>
            </p:cNvPr>
            <p:cNvSpPr/>
            <p:nvPr/>
          </p:nvSpPr>
          <p:spPr>
            <a:xfrm>
              <a:off x="4192166" y="1206500"/>
              <a:ext cx="732151" cy="4802913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8" name="þ&gt;23#1|R^" title="þ\#1_1">
              <a:extLst>
                <a:ext uri="{FF2B5EF4-FFF2-40B4-BE49-F238E27FC236}">
                  <a16:creationId xmlns:a16="http://schemas.microsoft.com/office/drawing/2014/main" id="{4F7A88D0-FCBF-B71B-EE2B-D163F25DB906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9" name="þ&gt;23#2|R" title="þ\#1_2|2||&gt;23|300">
              <a:extLst>
                <a:ext uri="{FF2B5EF4-FFF2-40B4-BE49-F238E27FC236}">
                  <a16:creationId xmlns:a16="http://schemas.microsoft.com/office/drawing/2014/main" id="{514B9679-1C7D-22FF-94D3-EB6FF183C9A7}"/>
                </a:ext>
              </a:extLst>
            </p:cNvPr>
            <p:cNvSpPr/>
            <p:nvPr/>
          </p:nvSpPr>
          <p:spPr>
            <a:xfrm>
              <a:off x="5536249" y="1206500"/>
              <a:ext cx="732151" cy="4802913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0" name="þ&gt;23#1|R^" title="þ\#1_1">
              <a:extLst>
                <a:ext uri="{FF2B5EF4-FFF2-40B4-BE49-F238E27FC236}">
                  <a16:creationId xmlns:a16="http://schemas.microsoft.com/office/drawing/2014/main" id="{4408F873-0A52-DF3C-52D1-BA7C5FEBCB57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1" name="þ&gt;23#3|R" title="þ\#1_3|3||&gt;23|600">
              <a:extLst>
                <a:ext uri="{FF2B5EF4-FFF2-40B4-BE49-F238E27FC236}">
                  <a16:creationId xmlns:a16="http://schemas.microsoft.com/office/drawing/2014/main" id="{7A81A036-114C-6A16-5453-72351051D984}"/>
                </a:ext>
              </a:extLst>
            </p:cNvPr>
            <p:cNvSpPr/>
            <p:nvPr/>
          </p:nvSpPr>
          <p:spPr>
            <a:xfrm>
              <a:off x="6880332" y="1206500"/>
              <a:ext cx="732151" cy="4802913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2" name="þ&gt;23#1|R^" title="þ\#1_1">
              <a:extLst>
                <a:ext uri="{FF2B5EF4-FFF2-40B4-BE49-F238E27FC236}">
                  <a16:creationId xmlns:a16="http://schemas.microsoft.com/office/drawing/2014/main" id="{8163865A-C60C-66F6-BF6C-3DEB349EE93F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3" name="þ&gt;23#4|R" title="þ\#1_4|4||&gt;23|200">
              <a:extLst>
                <a:ext uri="{FF2B5EF4-FFF2-40B4-BE49-F238E27FC236}">
                  <a16:creationId xmlns:a16="http://schemas.microsoft.com/office/drawing/2014/main" id="{862A8E07-249F-4C03-8DF6-628D453D39C8}"/>
                </a:ext>
              </a:extLst>
            </p:cNvPr>
            <p:cNvSpPr/>
            <p:nvPr/>
          </p:nvSpPr>
          <p:spPr>
            <a:xfrm>
              <a:off x="8224415" y="1206500"/>
              <a:ext cx="732151" cy="4802913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4" name="þ&gt;23#1|R^" title="þ\#1_1">
              <a:extLst>
                <a:ext uri="{FF2B5EF4-FFF2-40B4-BE49-F238E27FC236}">
                  <a16:creationId xmlns:a16="http://schemas.microsoft.com/office/drawing/2014/main" id="{07ED4709-C4A2-77D5-1F82-3700DDA50F0C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5" name="þ&gt;23#5|R" title="þ\#1_5|5||&gt;23|100">
              <a:extLst>
                <a:ext uri="{FF2B5EF4-FFF2-40B4-BE49-F238E27FC236}">
                  <a16:creationId xmlns:a16="http://schemas.microsoft.com/office/drawing/2014/main" id="{62D41440-F673-750C-EC24-91A6BC2C0195}"/>
                </a:ext>
              </a:extLst>
            </p:cNvPr>
            <p:cNvSpPr/>
            <p:nvPr/>
          </p:nvSpPr>
          <p:spPr>
            <a:xfrm>
              <a:off x="9568498" y="1206500"/>
              <a:ext cx="732151" cy="4802913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&gt;23#1|R^" title="þ\#1_1">
              <a:extLst>
                <a:ext uri="{FF2B5EF4-FFF2-40B4-BE49-F238E27FC236}">
                  <a16:creationId xmlns:a16="http://schemas.microsoft.com/office/drawing/2014/main" id="{79E6458B-25EC-C4FF-37BC-1E54C47CCBCA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7" name="þ&gt;23#6|R" title="þ\#1_6|6||&gt;23|400">
              <a:extLst>
                <a:ext uri="{FF2B5EF4-FFF2-40B4-BE49-F238E27FC236}">
                  <a16:creationId xmlns:a16="http://schemas.microsoft.com/office/drawing/2014/main" id="{932CCEC7-733A-3354-A794-D2E2EDCB61DB}"/>
                </a:ext>
              </a:extLst>
            </p:cNvPr>
            <p:cNvSpPr/>
            <p:nvPr/>
          </p:nvSpPr>
          <p:spPr>
            <a:xfrm>
              <a:off x="10912581" y="1206500"/>
              <a:ext cx="732151" cy="4802913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8" name="þ&gt;23#1|R^" title="þ\#1_1">
              <a:extLst>
                <a:ext uri="{FF2B5EF4-FFF2-40B4-BE49-F238E27FC236}">
                  <a16:creationId xmlns:a16="http://schemas.microsoft.com/office/drawing/2014/main" id="{5FD7DFB8-B7BB-23EE-E94C-F277AFA0C9E2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9" name="þGX_þ&gt;23#0">
              <a:extLst>
                <a:ext uri="{FF2B5EF4-FFF2-40B4-BE49-F238E27FC236}">
                  <a16:creationId xmlns:a16="http://schemas.microsoft.com/office/drawing/2014/main" id="{5357CB90-77E9-877F-604E-5AC718C6C5C8}"/>
                </a:ext>
              </a:extLst>
            </p:cNvPr>
            <p:cNvSpPr/>
            <p:nvPr/>
          </p:nvSpPr>
          <p:spPr>
            <a:xfrm>
              <a:off x="3568700" y="5915798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0 </a:t>
              </a:r>
            </a:p>
          </p:txBody>
        </p:sp>
        <p:sp>
          <p:nvSpPr>
            <p:cNvPr id="291" name="þGX_þ&gt;23#1">
              <a:extLst>
                <a:ext uri="{FF2B5EF4-FFF2-40B4-BE49-F238E27FC236}">
                  <a16:creationId xmlns:a16="http://schemas.microsoft.com/office/drawing/2014/main" id="{23848935-A5EA-2C83-0776-EF79D079282E}"/>
                </a:ext>
              </a:extLst>
            </p:cNvPr>
            <p:cNvSpPr/>
            <p:nvPr/>
          </p:nvSpPr>
          <p:spPr>
            <a:xfrm>
              <a:off x="3568700" y="5115313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100 </a:t>
              </a:r>
            </a:p>
          </p:txBody>
        </p:sp>
        <p:sp>
          <p:nvSpPr>
            <p:cNvPr id="293" name="þGX_þ&gt;23#2">
              <a:extLst>
                <a:ext uri="{FF2B5EF4-FFF2-40B4-BE49-F238E27FC236}">
                  <a16:creationId xmlns:a16="http://schemas.microsoft.com/office/drawing/2014/main" id="{A233682B-3478-0237-0D4D-760C81C49909}"/>
                </a:ext>
              </a:extLst>
            </p:cNvPr>
            <p:cNvSpPr/>
            <p:nvPr/>
          </p:nvSpPr>
          <p:spPr>
            <a:xfrm>
              <a:off x="3568700" y="4314827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200 </a:t>
              </a:r>
            </a:p>
          </p:txBody>
        </p:sp>
        <p:sp>
          <p:nvSpPr>
            <p:cNvPr id="295" name="þGX_þ&gt;23#3">
              <a:extLst>
                <a:ext uri="{FF2B5EF4-FFF2-40B4-BE49-F238E27FC236}">
                  <a16:creationId xmlns:a16="http://schemas.microsoft.com/office/drawing/2014/main" id="{E2A24088-DBFE-C817-F18A-FFF28B14C7BD}"/>
                </a:ext>
              </a:extLst>
            </p:cNvPr>
            <p:cNvSpPr/>
            <p:nvPr/>
          </p:nvSpPr>
          <p:spPr>
            <a:xfrm>
              <a:off x="3568700" y="3514341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300 </a:t>
              </a:r>
            </a:p>
          </p:txBody>
        </p:sp>
        <p:sp>
          <p:nvSpPr>
            <p:cNvPr id="297" name="þGX_þ&gt;23#4">
              <a:extLst>
                <a:ext uri="{FF2B5EF4-FFF2-40B4-BE49-F238E27FC236}">
                  <a16:creationId xmlns:a16="http://schemas.microsoft.com/office/drawing/2014/main" id="{0971C763-1AFE-0884-5F38-093531233C2F}"/>
                </a:ext>
              </a:extLst>
            </p:cNvPr>
            <p:cNvSpPr/>
            <p:nvPr/>
          </p:nvSpPr>
          <p:spPr>
            <a:xfrm>
              <a:off x="3568700" y="2713856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400 </a:t>
              </a:r>
            </a:p>
          </p:txBody>
        </p:sp>
        <p:sp>
          <p:nvSpPr>
            <p:cNvPr id="299" name="þGX_þ&gt;23#5">
              <a:extLst>
                <a:ext uri="{FF2B5EF4-FFF2-40B4-BE49-F238E27FC236}">
                  <a16:creationId xmlns:a16="http://schemas.microsoft.com/office/drawing/2014/main" id="{D7ED4ECA-C5DE-EB0B-BD4E-0C9D92B0E42E}"/>
                </a:ext>
              </a:extLst>
            </p:cNvPr>
            <p:cNvSpPr/>
            <p:nvPr/>
          </p:nvSpPr>
          <p:spPr>
            <a:xfrm>
              <a:off x="3568700" y="1913370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500 </a:t>
              </a:r>
            </a:p>
          </p:txBody>
        </p:sp>
        <p:sp>
          <p:nvSpPr>
            <p:cNvPr id="301" name="þGX_þ&gt;23#6">
              <a:extLst>
                <a:ext uri="{FF2B5EF4-FFF2-40B4-BE49-F238E27FC236}">
                  <a16:creationId xmlns:a16="http://schemas.microsoft.com/office/drawing/2014/main" id="{EDA8453D-1684-A22A-8B3F-878BD9618124}"/>
                </a:ext>
              </a:extLst>
            </p:cNvPr>
            <p:cNvSpPr/>
            <p:nvPr/>
          </p:nvSpPr>
          <p:spPr>
            <a:xfrm>
              <a:off x="3568700" y="1112884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600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07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Picturial Charts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93" name="þK">
            <a:extLst>
              <a:ext uri="{FF2B5EF4-FFF2-40B4-BE49-F238E27FC236}">
                <a16:creationId xmlns:a16="http://schemas.microsoft.com/office/drawing/2014/main" id="{8276E185-1F0F-1A6D-B4AF-6D34C232EFF7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267" name="þH#6" descr="3 1" title="|6|">
              <a:extLst>
                <a:ext uri="{FF2B5EF4-FFF2-40B4-BE49-F238E27FC236}">
                  <a16:creationId xmlns:a16="http://schemas.microsoft.com/office/drawing/2014/main" id="{17D614E6-85C0-35BA-55FF-58DB3BDE22B5}"/>
                </a:ext>
              </a:extLst>
            </p:cNvPr>
            <p:cNvSpPr/>
            <p:nvPr/>
          </p:nvSpPr>
          <p:spPr>
            <a:xfrm>
              <a:off x="9220200" y="3937000"/>
              <a:ext cx="2667000" cy="2540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5" name="þH#5" descr="2 1" title="|5|">
              <a:extLst>
                <a:ext uri="{FF2B5EF4-FFF2-40B4-BE49-F238E27FC236}">
                  <a16:creationId xmlns:a16="http://schemas.microsoft.com/office/drawing/2014/main" id="{B6D7A7B6-E3E9-AB2F-61E8-9BD17AA938A5}"/>
                </a:ext>
              </a:extLst>
            </p:cNvPr>
            <p:cNvSpPr/>
            <p:nvPr/>
          </p:nvSpPr>
          <p:spPr>
            <a:xfrm>
              <a:off x="6426200" y="3937000"/>
              <a:ext cx="2667000" cy="2540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3" name="þH#4" descr="1 1" title="|4|">
              <a:extLst>
                <a:ext uri="{FF2B5EF4-FFF2-40B4-BE49-F238E27FC236}">
                  <a16:creationId xmlns:a16="http://schemas.microsoft.com/office/drawing/2014/main" id="{E0B974BD-F469-D4BB-DEB1-71F80415C5A8}"/>
                </a:ext>
              </a:extLst>
            </p:cNvPr>
            <p:cNvSpPr/>
            <p:nvPr/>
          </p:nvSpPr>
          <p:spPr>
            <a:xfrm>
              <a:off x="3632200" y="3937000"/>
              <a:ext cx="2667000" cy="2540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1" name="þH#3" descr="3 1" title="|3|">
              <a:extLst>
                <a:ext uri="{FF2B5EF4-FFF2-40B4-BE49-F238E27FC236}">
                  <a16:creationId xmlns:a16="http://schemas.microsoft.com/office/drawing/2014/main" id="{3C0DD6B1-B0B8-0020-3300-3D433F9B3EA6}"/>
                </a:ext>
              </a:extLst>
            </p:cNvPr>
            <p:cNvSpPr/>
            <p:nvPr/>
          </p:nvSpPr>
          <p:spPr>
            <a:xfrm>
              <a:off x="9220200" y="1270000"/>
              <a:ext cx="2667000" cy="2540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9" name="þH#2" descr="2 1" title="|2|">
              <a:extLst>
                <a:ext uri="{FF2B5EF4-FFF2-40B4-BE49-F238E27FC236}">
                  <a16:creationId xmlns:a16="http://schemas.microsoft.com/office/drawing/2014/main" id="{146F5655-DCE9-FBC0-5C7B-E780DC12B065}"/>
                </a:ext>
              </a:extLst>
            </p:cNvPr>
            <p:cNvSpPr/>
            <p:nvPr/>
          </p:nvSpPr>
          <p:spPr>
            <a:xfrm>
              <a:off x="6426200" y="1270000"/>
              <a:ext cx="2667000" cy="2540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7" name="þH#1" descr="1 1" title="|1|">
              <a:extLst>
                <a:ext uri="{FF2B5EF4-FFF2-40B4-BE49-F238E27FC236}">
                  <a16:creationId xmlns:a16="http://schemas.microsoft.com/office/drawing/2014/main" id="{532CE189-7448-42C0-4E48-F1C9B0E72F65}"/>
                </a:ext>
              </a:extLst>
            </p:cNvPr>
            <p:cNvSpPr/>
            <p:nvPr/>
          </p:nvSpPr>
          <p:spPr>
            <a:xfrm>
              <a:off x="3632200" y="1270000"/>
              <a:ext cx="2667000" cy="2540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6" name="þGY" hidden="1">
              <a:extLst>
                <a:ext uri="{FF2B5EF4-FFF2-40B4-BE49-F238E27FC236}">
                  <a16:creationId xmlns:a16="http://schemas.microsoft.com/office/drawing/2014/main" id="{795EE7E9-0F70-E90F-8372-3D994D2ACA01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5" name="þO" descr="80#43.69228" hidden="1" title="1.830987">
              <a:extLst>
                <a:ext uri="{FF2B5EF4-FFF2-40B4-BE49-F238E27FC236}">
                  <a16:creationId xmlns:a16="http://schemas.microsoft.com/office/drawing/2014/main" id="{A8539D7A-4FFE-D389-BE64-B18275F69C02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4" name="þ@" hidden="1">
              <a:extLst>
                <a:ext uri="{FF2B5EF4-FFF2-40B4-BE49-F238E27FC236}">
                  <a16:creationId xmlns:a16="http://schemas.microsoft.com/office/drawing/2014/main" id="{D552D561-1C69-816C-9FA5-155101F3B5A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1" name="þZ4" hidden="1">
              <a:extLst>
                <a:ext uri="{FF2B5EF4-FFF2-40B4-BE49-F238E27FC236}">
                  <a16:creationId xmlns:a16="http://schemas.microsoft.com/office/drawing/2014/main" id="{8EF1D297-0619-06AA-88E9-01750CCB2A6E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þZ3" hidden="1">
              <a:extLst>
                <a:ext uri="{FF2B5EF4-FFF2-40B4-BE49-F238E27FC236}">
                  <a16:creationId xmlns:a16="http://schemas.microsoft.com/office/drawing/2014/main" id="{D2073478-CFB8-D242-BE84-25F6005FDB9B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þE" hidden="1">
              <a:extLst>
                <a:ext uri="{FF2B5EF4-FFF2-40B4-BE49-F238E27FC236}">
                  <a16:creationId xmlns:a16="http://schemas.microsoft.com/office/drawing/2014/main" id="{B4CA8F7E-56DC-164C-3DE8-5EBD2C04374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þP" hidden="1">
              <a:extLst>
                <a:ext uri="{FF2B5EF4-FFF2-40B4-BE49-F238E27FC236}">
                  <a16:creationId xmlns:a16="http://schemas.microsoft.com/office/drawing/2014/main" id="{4787DD60-6377-B376-4CE2-9BEE396962D9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þA" hidden="1">
              <a:extLst>
                <a:ext uri="{FF2B5EF4-FFF2-40B4-BE49-F238E27FC236}">
                  <a16:creationId xmlns:a16="http://schemas.microsoft.com/office/drawing/2014/main" id="{5DA343DE-7F76-005E-189A-D41A78069DE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þVZ" hidden="1">
              <a:extLst>
                <a:ext uri="{FF2B5EF4-FFF2-40B4-BE49-F238E27FC236}">
                  <a16:creationId xmlns:a16="http://schemas.microsoft.com/office/drawing/2014/main" id="{6B17DFBC-D1BB-B789-A1A9-B8AEB7331886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þVT" hidden="1">
              <a:extLst>
                <a:ext uri="{FF2B5EF4-FFF2-40B4-BE49-F238E27FC236}">
                  <a16:creationId xmlns:a16="http://schemas.microsoft.com/office/drawing/2014/main" id="{2F4AB9D1-701B-11F7-6AE8-B90E1F11119D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þV2" hidden="1">
              <a:extLst>
                <a:ext uri="{FF2B5EF4-FFF2-40B4-BE49-F238E27FC236}">
                  <a16:creationId xmlns:a16="http://schemas.microsoft.com/office/drawing/2014/main" id="{B209E667-EB8C-82F8-1E00-F8817DE700E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þV" hidden="1">
              <a:extLst>
                <a:ext uri="{FF2B5EF4-FFF2-40B4-BE49-F238E27FC236}">
                  <a16:creationId xmlns:a16="http://schemas.microsoft.com/office/drawing/2014/main" id="{5BF5476E-90DC-8BD5-F5B1-604EAF77480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þL" hidden="1">
              <a:extLst>
                <a:ext uri="{FF2B5EF4-FFF2-40B4-BE49-F238E27FC236}">
                  <a16:creationId xmlns:a16="http://schemas.microsoft.com/office/drawing/2014/main" id="{181D3DCB-3417-ED50-DC1B-5CECD97AA87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þY" hidden="1">
              <a:extLst>
                <a:ext uri="{FF2B5EF4-FFF2-40B4-BE49-F238E27FC236}">
                  <a16:creationId xmlns:a16="http://schemas.microsoft.com/office/drawing/2014/main" id="{0E78A491-7366-D2C9-70FF-0A44C50BF2F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þS" hidden="1">
              <a:extLst>
                <a:ext uri="{FF2B5EF4-FFF2-40B4-BE49-F238E27FC236}">
                  <a16:creationId xmlns:a16="http://schemas.microsoft.com/office/drawing/2014/main" id="{5710860F-9753-F959-87EA-AD64115FBF5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þç" hidden="1">
              <a:extLst>
                <a:ext uri="{FF2B5EF4-FFF2-40B4-BE49-F238E27FC236}">
                  <a16:creationId xmlns:a16="http://schemas.microsoft.com/office/drawing/2014/main" id="{7A6D3D11-91CA-22F3-F185-EB09FF21999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þW" hidden="1">
              <a:extLst>
                <a:ext uri="{FF2B5EF4-FFF2-40B4-BE49-F238E27FC236}">
                  <a16:creationId xmlns:a16="http://schemas.microsoft.com/office/drawing/2014/main" id="{821EFCFA-E41A-C46C-655A-899DD1050E8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þT" descr="124#30" hidden="1" title="Title">
              <a:extLst>
                <a:ext uri="{FF2B5EF4-FFF2-40B4-BE49-F238E27FC236}">
                  <a16:creationId xmlns:a16="http://schemas.microsoft.com/office/drawing/2014/main" id="{DDC2BB52-8ADA-4543-B7F9-6791C865FC0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þI#" hidden="1">
              <a:extLst>
                <a:ext uri="{FF2B5EF4-FFF2-40B4-BE49-F238E27FC236}">
                  <a16:creationId xmlns:a16="http://schemas.microsoft.com/office/drawing/2014/main" id="{A691DD17-DEB7-84A9-236D-D83E2B2881A1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þI" hidden="1">
              <a:extLst>
                <a:ext uri="{FF2B5EF4-FFF2-40B4-BE49-F238E27FC236}">
                  <a16:creationId xmlns:a16="http://schemas.microsoft.com/office/drawing/2014/main" id="{C91D933B-6F58-CE5B-68AC-84D492D9C5A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þB" hidden="1">
              <a:extLst>
                <a:ext uri="{FF2B5EF4-FFF2-40B4-BE49-F238E27FC236}">
                  <a16:creationId xmlns:a16="http://schemas.microsoft.com/office/drawing/2014/main" id="{3FE635F7-1250-5B8F-6F49-BAB3B9AEB06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þD" hidden="1">
              <a:extLst>
                <a:ext uri="{FF2B5EF4-FFF2-40B4-BE49-F238E27FC236}">
                  <a16:creationId xmlns:a16="http://schemas.microsoft.com/office/drawing/2014/main" id="{650351DE-94CF-2B24-EA18-71F7DD0FDA5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þSIcon" hidden="1">
              <a:extLst>
                <a:ext uri="{FF2B5EF4-FFF2-40B4-BE49-F238E27FC236}">
                  <a16:creationId xmlns:a16="http://schemas.microsoft.com/office/drawing/2014/main" id="{984E5B22-5D85-C095-8A31-3CC36487E2DA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9" name="þDIcon" hidden="1">
              <a:extLst>
                <a:ext uri="{FF2B5EF4-FFF2-40B4-BE49-F238E27FC236}">
                  <a16:creationId xmlns:a16="http://schemas.microsoft.com/office/drawing/2014/main" id="{EDFC5EC1-25A8-217C-4BD7-2C6FE6FD5D82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7" name="þRefshapeþ" descr="oO[þxþ][þaþ]nO[þxþ][þaþ]oT[þxþ]30[þaþ]nT[þxþ]124[þaþ]F172[þxþ]3[þaþ]F123[þxþ]V[þaþ]G1[þxþ]1[þaþ]F113[þxþ]1[þaþ]F83[þxþ]N[þaþ]F142[þxþ]Y[þaþ]KB[þxþ]N[þaþ]F144[þxþ]N[þaþ]F82[þxþ]þPresentation[þaþ]F155[þxþ]N[þaþ]U1U75[þxþ]X[þaþ]U1U68[þxþ]Y[þaþ]U12[þxþ]1[þaþ]U11[þxþ]1[þaþ]U10[þxþ]V[þaþ]F141[þxþ]o1oþ[þaþ]F116[þxþ]1[þaþ]U15[þxþ]þ&gt;21þ&gt;23[þaþ]F222[þxþ]X[þaþ]þ&gt;21F303[þxþ]42[þaþ]MF52[þxþ]None[þaþ]D_I[þxþ]SubRowD[þaþ]þ&gt;23F303[þxþ]38[þaþ]þ&gt;21U12[þxþ]S[þaþ]þ&gt;21U19[þxþ]T[þaþ]þ&gt;21U21[þxþ]&gt;21[þaþ]þ&gt;21U22[þxþ]þNone[þaþ]þ&gt;21U68[þxþ]Y[þaþ]þ&gt;21U4[þxþ]0.239668681691808[þaþ]þ&gt;21U3[þxþ]0.934028440513082[þaþ]þ&gt;21U26[þxþ]þ&gt;21#1|T[þaþ]þ&gt;21U47[þxþ]Topic[þaþ]þ&gt;21U9[þxþ]66.8690712489558[þaþ]þ&gt;21U10[þxþ]33.5765893311043[þaþ]þ&gt;21F173[þxþ]N[þaþ]þ&gt;21F176[þxþ]0[þaþ]þ&gt;21U5[þxþ]0[þaþ]þ&gt;21U2[þxþ]0[þaþ]þ&gt;21U0[þxþ]N[þaþ]MO2[þxþ]TB00&amp;A_BA#001.CB30[þaþ]MO0[þxþ]TB00&amp;A_BA#001.CB30[þaþ]F188[þxþ]3[þaþ]F187[þxþ]2[þaþ]F167[þxþ]420[þaþ]F168[þxþ]660[þaþ]F169[þxþ]5[þaþ]F170[þxþ]5[þaþ]F156[þxþ]0[þaþ]F157[þxþ]0[þaþ]F158[þxþ]0[þaþ]U113[þxþ]NaN[þaþ]U1U80[þxþ]-1[þaþ]U19[þxþ]0[þaþ]F_1[þxþ]0.192307692307692[þaþ]F_2[þxþ]0.192307692307692[þaþ]F_3[þxþ]0.192307692307692[þaþ]F_4[þxþ]0.192307692307692[þaþ]F_5[þxþ]0.153846153846154[þaþ]F135[þxþ]d040382a89bd4941a2a322b8e0413bef[þaþ]U1U81[þxþ]Y[þaþ]F192[þxþ]Y[þaþ]þ&gt;21U70[þxþ]InvertedTextStyle1[þaþ]þ&gt;21U62[þxþ]N[þaþ]F190[þxþ]InvertedTextStyle1[þaþ]þ&gt;21U69[þxþ]N[þaþ]F_0[þxþ]0.177347930029178[þaþ]F166[þxþ]N[þaþ]F149[þxþ]N[þaþ]þ&gt;21F148[þxþ]Topic[þaþ]F185[þxþ]392,604797363281[þaþ]F186[þxþ]557,325134277344[þaþ]U1U79[þxþ]0[þaþ]F184[þxþ]N[þaþ]U1U78[þxþ]50[þaþ]U110[þxþ]0[þaþ]U112[þxþ]NaN[þaþ]F84[þxþ]N[þaþ]F196[þxþ]L[þaþ]F195[þxþ]C[þaþ]F189[þxþ]N[þaþ]þ&gt;21F197[þxþ]Y[þaþ]þ&gt;21F198[þxþ]N[þaþ]F-3[þxþ]Template10[þaþ]F124[þxþ]10[þaþ]F_6[þxþ]0.0769230769230769[þaþ]F209[þxþ]72.79719[þaþ]F210[þxþ]141.9024[þaþ]þ&gt;23U5[þxþ]6[þaþ]þ&gt;23U2[þxþ]20[þaþ]þ&gt;23U12[þxþ]S[þaþ]þ&gt;23U19[þxþ]C[þaþ]þ&gt;23U20[þxþ]&gt;23[þaþ]þ&gt;23A4[þxþ]GG[þaþ]þ&gt;23U22[þxþ]þNone[þaþ]þ&gt;23U68[þxþ]Y[þaþ]þ&gt;23U4[þxþ]0.640432577090838[þaþ]þ&gt;23U3[þxþ]0.412168811824669[þaþ]þ&gt;23U26[þxþ]Chart 1[þaþ]þ&gt;23U47[þxþ]Bars[þaþ]þ&gt;23U9[þxþ]25[þaþ]þ&gt;23U10[þxþ]25[þaþ]þ&gt;23F126[þxþ]Y[þaþ]þ&gt;23U44[þxþ]N[þaþ]þ&gt;23F129[þxþ][þaþ]þ&gt;23OFH[þxþ][þaþ]þ&gt;23OFV[þxþ][þaþ]þ&gt;23F5[þxþ]0[þaþ]þ&gt;23F9[þxþ]0[þaþ]þ&gt;23F6[þxþ]1[þaþ]þ&gt;23F10[þxþ]1[þaþ]þ&gt;23F11[þxþ][þaþ]þ&gt;23F23[þxþ][þaþ]þ&gt;23F12[þxþ][þaþ]þ&gt;23F24[þxþ][þaþ]þ&gt;23F15[þxþ]False[þaþ]þ&gt;23O0[þxþ]CBV0&amp;A_BA#001.CB30[þaþ]þ&gt;23U51[þxþ]N[þaþ]F131[þxþ]Y[þaþ]þ&gt;23F127[þxþ]Spheres_£Sfera1#N^0^1000^N^15^0^10#.PNG[þaþ]þ&gt;23F16[þxþ]x0[þaþ]þ&gt;23F14[þxþ]N[þaþ]þ&gt;23F71[þxþ]N[þaþ]þ&gt;23F4[þxþ]-2[þaþ]þ&gt;23F56[þxþ]0[þaþ]þ&gt;23F57[þxþ][þaþ]þ&gt;23F58[þxþ]0[þaþ]þ&gt;23F59[þxþ]Y[þaþ]þ&gt;23OBC[þxþ]-2[þaþ]þ&gt;23F74[þxþ][þaþ]þ&gt;23F76[þxþ][þaþ]þ&gt;23F79[þxþ]0[þaþ]þ&gt;23F86[þxþ]-1[þaþ]þ&gt;23F143[þxþ]BA[þaþ]þ&gt;23DIR[þxþ]SymbolObjects[þaþ]þ&gt;23O3[þxþ]CB30[þaþ]þ&gt;23O2[þxþ]C:\Users\Marco\Documents\Sviluppo\CHARTBIPP\CHARTBIPP\bin\Release\Libraries\Images\ImageLybrary\filling\Spheres_£Sfera1#N^0^1000^N^15^0^10#.PNG[þaþ]þ&gt;23FT[þxþ]V[þaþ]þ&gt;23V5[þxþ]0[þaþ]þ&gt;23V2[þxþ]1[þaþ]þ&gt;23U57[þxþ]1[þaþ]þ&gt;23U56[þxþ]0[þaþ]þ&gt;23OC1[þxþ]4408319[þaþ]þ&gt;23OC2[þxþ]9979585[þaþ]þ&gt;23OC3[þxþ]13021986[þaþ]þ&gt;23OC4[þxþ]þ9551656[þaþ]þ&gt;23OC5[þxþ]9460194[þaþ]þ&gt;23OC6[þxþ]12008783[þaþ]þ&gt;23OC7[þxþ]34303[þaþ]þ&gt;23OC8[þxþ]2341083[þaþ]þ&gt;23OC9[þxþ][þaþ]þ&gt;23U70[þxþ]ChartItem[þaþ]þ&gt;23U52[þxþ]V[þaþ]þ&gt;23U54[þxþ]Y[þaþ]þ&gt;23U67[þxþ][þaþ]þ&gt;23U63[þxþ]0.424091339111328[þaþ]þ&gt;23U64[þxþ]-60.2917709350586[þaþ]þ&gt;23U73[þxþ]TextStyle1[þaþ]þ&gt;23F203[þxþ]Y[þaþ]þ&gt;23F199[þxþ]N[þaþ]þ&gt;23F220[þxþ]0.463060333827329[þaþ]þ&gt;21FT[þxþ]V[þaþ]þ&gt;23U83[þxþ]100[þaþ]þ&gt;23U82[þxþ]100[þaþ]þ&gt;21U83[þxþ]100[þaþ]þ&gt;21U82[þxþ]100[þaþ]þ&gt;21U84[þxþ]Y[þaþ]þ&gt;23F88[þxþ]N[þaþ]þ&gt;23F80[þxþ][þaþ]þ&gt;23F81[þxþ][þaþ]þ&gt;23F75[þxþ]15[þaþ]þ&gt;23F130[þxþ]Y[þaþ]þ&gt;23U65[þxþ]0.5[þaþ]þ&gt;23U66[þxþ]0.5[þaþ]þ&gt;23U62[þxþ]Y[þaþ]þ&gt;23F78[þxþ]0[þaþ]þ&gt;23F77[þxþ]10[þaþ]þ&gt;23F551[þxþ]K12BA#001_255.PNG[þaþ]þ&gt;23F55[þxþ]K12BA#001_255.PNG[þaþ]U114[þxþ]1[þaþ]F302[þxþ]0_Professional[þaþ]F300[þxþ]22_Picturial Charts[þaþ]F301[þxþ]01_Standard[þaþ]F286[þxþ]Classic Color Palette[þaþ]F211[þxþ]N[þaþ]þ&gt;23F263[þxþ]4[þaþ]þ&gt;23F269[þxþ]14277081[þaþ]þ&gt;23F264[þxþ]2[þaþ]þ&gt;23F265[þxþ]-0.05[þaþ]þ&gt;23U69[þxþ]N[þaþ]OL[þxþ]1[þaþ]þ&gt;23V18[þxþ]False[þaþ]þ&gt;23V6[þxþ]NþNþNþþ1þYþ[þaþ]þ&gt;23V19[þxþ]3[þaþ]þ&gt;23U30[þxþ]N[þaþ]þ&gt;23FX1[þxþ]N[þaþ]þ&gt;23FX2[þxþ]0[þaþ]þ&gt;23FX3[þxþ]1000[þaþ]þ&gt;23FX4[þxþ]N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971D0853-D505-632B-C5C8-70E6B8983BF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6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þM" descr="þ^þ1þ1þTitleþY2018þ0.15þþ^þ2þ1þTitleþY2019þ0.3þþ^þ3þ1þTitleþY2020þ0.8þþ^þ4þ1þTitleþY2021þ0.5þþ^þ5þ1þTitleþY2022þ1þþ^þ6þ1þTitleþY2023þ0.15þ" hidden="1" title="RowþSubRowþSubRowDþ&gt;21þ&gt;23þþ^þNþNþSþSþNþ">
              <a:extLst>
                <a:ext uri="{FF2B5EF4-FFF2-40B4-BE49-F238E27FC236}">
                  <a16:creationId xmlns:a16="http://schemas.microsoft.com/office/drawing/2014/main" id="{685EF22F-F24A-1614-64B9-70D87036C63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þ~" hidden="1">
              <a:extLst>
                <a:ext uri="{FF2B5EF4-FFF2-40B4-BE49-F238E27FC236}">
                  <a16:creationId xmlns:a16="http://schemas.microsoft.com/office/drawing/2014/main" id="{00DABC92-06B4-E3D7-1851-570945B3E75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228" name="þZ6" hidden="1">
              <a:extLst>
                <a:ext uri="{FF2B5EF4-FFF2-40B4-BE49-F238E27FC236}">
                  <a16:creationId xmlns:a16="http://schemas.microsoft.com/office/drawing/2014/main" id="{BBA74339-D513-C3D9-3608-AE19859DA3C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13" name="þU2" hidden="1">
              <a:extLst>
                <a:ext uri="{FF2B5EF4-FFF2-40B4-BE49-F238E27FC236}">
                  <a16:creationId xmlns:a16="http://schemas.microsoft.com/office/drawing/2014/main" id="{1CA71241-CF9F-1947-061C-A99228E1264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6" name="þC" hidden="1">
              <a:extLst>
                <a:ext uri="{FF2B5EF4-FFF2-40B4-BE49-F238E27FC236}">
                  <a16:creationId xmlns:a16="http://schemas.microsoft.com/office/drawing/2014/main" id="{D08627FE-EA1D-56B9-F29D-FFF8D2221D77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7" name="þ&gt;23" hidden="1" title="S">
              <a:extLst>
                <a:ext uri="{FF2B5EF4-FFF2-40B4-BE49-F238E27FC236}">
                  <a16:creationId xmlns:a16="http://schemas.microsoft.com/office/drawing/2014/main" id="{E4B2300A-9B69-61CC-16B0-34E02DA056C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000000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9" name="þ-23" hidden="1">
              <a:extLst>
                <a:ext uri="{FF2B5EF4-FFF2-40B4-BE49-F238E27FC236}">
                  <a16:creationId xmlns:a16="http://schemas.microsoft.com/office/drawing/2014/main" id="{0D791405-0CA7-9D7C-51D2-44BBE1FC3D5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102747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" name="þF" descr="12632256" hidden="1">
              <a:extLst>
                <a:ext uri="{FF2B5EF4-FFF2-40B4-BE49-F238E27FC236}">
                  <a16:creationId xmlns:a16="http://schemas.microsoft.com/office/drawing/2014/main" id="{53F33425-03F8-988F-C237-89803535FD0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1" name="þX" hidden="1">
              <a:extLst>
                <a:ext uri="{FF2B5EF4-FFF2-40B4-BE49-F238E27FC236}">
                  <a16:creationId xmlns:a16="http://schemas.microsoft.com/office/drawing/2014/main" id="{14189DD9-9AAB-03F2-0C84-7D93C47EE2C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342900">
                <a:buSzPct val="100000"/>
              </a:pPr>
              <a:endParaRPr lang="it-IT" b="1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9" name="þ&gt;21" hidden="1" title="S">
              <a:extLst>
                <a:ext uri="{FF2B5EF4-FFF2-40B4-BE49-F238E27FC236}">
                  <a16:creationId xmlns:a16="http://schemas.microsoft.com/office/drawing/2014/main" id="{7FA758AE-B439-E389-95FF-4BD097E6CD66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16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1" name="þ-21" hidden="1">
              <a:extLst>
                <a:ext uri="{FF2B5EF4-FFF2-40B4-BE49-F238E27FC236}">
                  <a16:creationId xmlns:a16="http://schemas.microsoft.com/office/drawing/2014/main" id="{39A84118-8CA0-7D5E-BA15-220FAE15F4A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3" name="þZA" hidden="1">
              <a:extLst>
                <a:ext uri="{FF2B5EF4-FFF2-40B4-BE49-F238E27FC236}">
                  <a16:creationId xmlns:a16="http://schemas.microsoft.com/office/drawing/2014/main" id="{8409D6A7-4294-DF19-11C0-32C3CAC02ED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232" name="þZ5" hidden="1">
              <a:extLst>
                <a:ext uri="{FF2B5EF4-FFF2-40B4-BE49-F238E27FC236}">
                  <a16:creationId xmlns:a16="http://schemas.microsoft.com/office/drawing/2014/main" id="{D6073D75-BE0B-6F5F-6769-7841379A1816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þZ2" hidden="1">
              <a:extLst>
                <a:ext uri="{FF2B5EF4-FFF2-40B4-BE49-F238E27FC236}">
                  <a16:creationId xmlns:a16="http://schemas.microsoft.com/office/drawing/2014/main" id="{F097E8CD-7728-D357-33FA-4AC5D8D8DC15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þZ" hidden="1">
              <a:extLst>
                <a:ext uri="{FF2B5EF4-FFF2-40B4-BE49-F238E27FC236}">
                  <a16:creationId xmlns:a16="http://schemas.microsoft.com/office/drawing/2014/main" id="{00B24554-2662-585E-D5BC-B4D3C6D83ECC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þU" hidden="1">
              <a:extLst>
                <a:ext uri="{FF2B5EF4-FFF2-40B4-BE49-F238E27FC236}">
                  <a16:creationId xmlns:a16="http://schemas.microsoft.com/office/drawing/2014/main" id="{520210DD-9C64-48BD-F54D-DDCB61B97C1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6" name="þà" hidden="1">
              <a:extLst>
                <a:ext uri="{FF2B5EF4-FFF2-40B4-BE49-F238E27FC236}">
                  <a16:creationId xmlns:a16="http://schemas.microsoft.com/office/drawing/2014/main" id="{683D9801-9BCE-15C2-34B7-50A076A30CF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5" name="þ§" hidden="1">
              <a:extLst>
                <a:ext uri="{FF2B5EF4-FFF2-40B4-BE49-F238E27FC236}">
                  <a16:creationId xmlns:a16="http://schemas.microsoft.com/office/drawing/2014/main" id="{C11B449E-7053-2B0D-185F-061903E1D4E3}"/>
                </a:ext>
              </a:extLst>
            </p:cNvPr>
            <p:cNvSpPr/>
            <p:nvPr/>
          </p:nvSpPr>
          <p:spPr>
            <a:xfrm>
              <a:off x="3568701" y="1206500"/>
              <a:ext cx="233397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3" name="þ&gt;21L" hidden="1" title="S">
              <a:extLst>
                <a:ext uri="{FF2B5EF4-FFF2-40B4-BE49-F238E27FC236}">
                  <a16:creationId xmlns:a16="http://schemas.microsoft.com/office/drawing/2014/main" id="{DD749D45-CC21-78DD-9C6C-13274D2AC84F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5" name="þ&gt;21à" hidden="1" title="S">
              <a:extLst>
                <a:ext uri="{FF2B5EF4-FFF2-40B4-BE49-F238E27FC236}">
                  <a16:creationId xmlns:a16="http://schemas.microsoft.com/office/drawing/2014/main" id="{8BD3E347-F899-81DE-776F-FB8043D24386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1" name="þ&gt;23L" hidden="1" title="S">
              <a:extLst>
                <a:ext uri="{FF2B5EF4-FFF2-40B4-BE49-F238E27FC236}">
                  <a16:creationId xmlns:a16="http://schemas.microsoft.com/office/drawing/2014/main" id="{B3FBE100-42CD-EB4F-3F15-3A1F71295F2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16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3" name="þ&gt;23à" hidden="1" title="S">
              <a:extLst>
                <a:ext uri="{FF2B5EF4-FFF2-40B4-BE49-F238E27FC236}">
                  <a16:creationId xmlns:a16="http://schemas.microsoft.com/office/drawing/2014/main" id="{32BED7FC-80B9-23DD-2A62-F0E0CF1C652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2B7956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7" name="þZ7" hidden="1">
              <a:extLst>
                <a:ext uri="{FF2B5EF4-FFF2-40B4-BE49-F238E27FC236}">
                  <a16:creationId xmlns:a16="http://schemas.microsoft.com/office/drawing/2014/main" id="{B8C10EAB-7165-35DD-50F3-74C3A961BAB2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9" name="þ&gt;21#1|T" title="þ\#1_1|1||&gt;21|">
              <a:extLst>
                <a:ext uri="{FF2B5EF4-FFF2-40B4-BE49-F238E27FC236}">
                  <a16:creationId xmlns:a16="http://schemas.microsoft.com/office/drawing/2014/main" id="{EA65C98B-C6B9-D4E3-28AB-F7F94F3942AA}"/>
                </a:ext>
              </a:extLst>
            </p:cNvPr>
            <p:cNvSpPr>
              <a:spLocks/>
            </p:cNvSpPr>
            <p:nvPr/>
          </p:nvSpPr>
          <p:spPr>
            <a:xfrm>
              <a:off x="3632200" y="3226899"/>
              <a:ext cx="2667000" cy="60875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Y2018</a:t>
              </a:r>
            </a:p>
          </p:txBody>
        </p:sp>
        <p:sp>
          <p:nvSpPr>
            <p:cNvPr id="270" name="þ&gt;21#2|T" title="þ\#1_2|2||&gt;21|">
              <a:extLst>
                <a:ext uri="{FF2B5EF4-FFF2-40B4-BE49-F238E27FC236}">
                  <a16:creationId xmlns:a16="http://schemas.microsoft.com/office/drawing/2014/main" id="{D0F41ED3-6C29-F571-5585-FA3D833452D6}"/>
                </a:ext>
              </a:extLst>
            </p:cNvPr>
            <p:cNvSpPr>
              <a:spLocks/>
            </p:cNvSpPr>
            <p:nvPr/>
          </p:nvSpPr>
          <p:spPr>
            <a:xfrm>
              <a:off x="6426200" y="3226899"/>
              <a:ext cx="2667000" cy="60875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Y2019</a:t>
              </a:r>
            </a:p>
          </p:txBody>
        </p:sp>
        <p:sp>
          <p:nvSpPr>
            <p:cNvPr id="271" name="þ&gt;21#3|T" title="þ\#1_3|3||&gt;21|">
              <a:extLst>
                <a:ext uri="{FF2B5EF4-FFF2-40B4-BE49-F238E27FC236}">
                  <a16:creationId xmlns:a16="http://schemas.microsoft.com/office/drawing/2014/main" id="{CC9A1F1C-E91D-7609-4FD4-568CE67DE43D}"/>
                </a:ext>
              </a:extLst>
            </p:cNvPr>
            <p:cNvSpPr>
              <a:spLocks/>
            </p:cNvSpPr>
            <p:nvPr/>
          </p:nvSpPr>
          <p:spPr>
            <a:xfrm>
              <a:off x="9220200" y="3226899"/>
              <a:ext cx="2667000" cy="60875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Y2020</a:t>
              </a:r>
            </a:p>
          </p:txBody>
        </p:sp>
        <p:sp>
          <p:nvSpPr>
            <p:cNvPr id="272" name="þ&gt;21#4|T" title="þ\#1_4|4||&gt;21|">
              <a:extLst>
                <a:ext uri="{FF2B5EF4-FFF2-40B4-BE49-F238E27FC236}">
                  <a16:creationId xmlns:a16="http://schemas.microsoft.com/office/drawing/2014/main" id="{011CFEE9-3591-D817-D19F-2B55A5E95464}"/>
                </a:ext>
              </a:extLst>
            </p:cNvPr>
            <p:cNvSpPr>
              <a:spLocks/>
            </p:cNvSpPr>
            <p:nvPr/>
          </p:nvSpPr>
          <p:spPr>
            <a:xfrm>
              <a:off x="3632200" y="5893899"/>
              <a:ext cx="2667000" cy="60875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Y2021</a:t>
              </a:r>
            </a:p>
          </p:txBody>
        </p:sp>
        <p:sp>
          <p:nvSpPr>
            <p:cNvPr id="273" name="þ&gt;21#5|T" title="þ\#1_5|5||&gt;21|">
              <a:extLst>
                <a:ext uri="{FF2B5EF4-FFF2-40B4-BE49-F238E27FC236}">
                  <a16:creationId xmlns:a16="http://schemas.microsoft.com/office/drawing/2014/main" id="{8AC307F6-8F18-BC20-267D-1972304238CE}"/>
                </a:ext>
              </a:extLst>
            </p:cNvPr>
            <p:cNvSpPr>
              <a:spLocks/>
            </p:cNvSpPr>
            <p:nvPr/>
          </p:nvSpPr>
          <p:spPr>
            <a:xfrm>
              <a:off x="6426200" y="5893899"/>
              <a:ext cx="2667000" cy="60875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Y2022</a:t>
              </a:r>
            </a:p>
          </p:txBody>
        </p:sp>
        <p:sp>
          <p:nvSpPr>
            <p:cNvPr id="274" name="þ&gt;21#6|T" title="þ\#1_6|6||&gt;21|">
              <a:extLst>
                <a:ext uri="{FF2B5EF4-FFF2-40B4-BE49-F238E27FC236}">
                  <a16:creationId xmlns:a16="http://schemas.microsoft.com/office/drawing/2014/main" id="{2767F145-9BBD-DEA2-FF3D-9F643924E883}"/>
                </a:ext>
              </a:extLst>
            </p:cNvPr>
            <p:cNvSpPr>
              <a:spLocks/>
            </p:cNvSpPr>
            <p:nvPr/>
          </p:nvSpPr>
          <p:spPr>
            <a:xfrm>
              <a:off x="9220200" y="5893899"/>
              <a:ext cx="2667000" cy="60875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Y2023</a:t>
              </a:r>
            </a:p>
          </p:txBody>
        </p:sp>
        <p:sp>
          <p:nvSpPr>
            <p:cNvPr id="258" name="þ\#1_1" descr="Section # 1@0@0" hidden="1" title="1">
              <a:extLst>
                <a:ext uri="{FF2B5EF4-FFF2-40B4-BE49-F238E27FC236}">
                  <a16:creationId xmlns:a16="http://schemas.microsoft.com/office/drawing/2014/main" id="{EA6CD42B-93CA-DB12-CAE5-0C25A4D63020}"/>
                </a:ext>
              </a:extLst>
            </p:cNvPr>
            <p:cNvSpPr/>
            <p:nvPr/>
          </p:nvSpPr>
          <p:spPr>
            <a:xfrm>
              <a:off x="3632200" y="1270000"/>
              <a:ext cx="2667000" cy="2540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\#1_2" descr="Section # 1@0@0" hidden="1" title="1">
              <a:extLst>
                <a:ext uri="{FF2B5EF4-FFF2-40B4-BE49-F238E27FC236}">
                  <a16:creationId xmlns:a16="http://schemas.microsoft.com/office/drawing/2014/main" id="{098BE6C3-5CFC-4BEA-0039-13F15BF0E238}"/>
                </a:ext>
              </a:extLst>
            </p:cNvPr>
            <p:cNvSpPr/>
            <p:nvPr/>
          </p:nvSpPr>
          <p:spPr>
            <a:xfrm>
              <a:off x="6426200" y="1270000"/>
              <a:ext cx="2667000" cy="2540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2" name="þ\#1_3" descr="Section # 1@0@0" hidden="1" title="1">
              <a:extLst>
                <a:ext uri="{FF2B5EF4-FFF2-40B4-BE49-F238E27FC236}">
                  <a16:creationId xmlns:a16="http://schemas.microsoft.com/office/drawing/2014/main" id="{4685CD2F-AD7E-0B3C-0236-E024B2881E0A}"/>
                </a:ext>
              </a:extLst>
            </p:cNvPr>
            <p:cNvSpPr/>
            <p:nvPr/>
          </p:nvSpPr>
          <p:spPr>
            <a:xfrm>
              <a:off x="9220200" y="1270000"/>
              <a:ext cx="2667000" cy="2540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\#1_4" descr="Section # 1@0@0" hidden="1" title="1">
              <a:extLst>
                <a:ext uri="{FF2B5EF4-FFF2-40B4-BE49-F238E27FC236}">
                  <a16:creationId xmlns:a16="http://schemas.microsoft.com/office/drawing/2014/main" id="{1B596E02-DCAD-83D3-806B-325A23A5E27B}"/>
                </a:ext>
              </a:extLst>
            </p:cNvPr>
            <p:cNvSpPr/>
            <p:nvPr/>
          </p:nvSpPr>
          <p:spPr>
            <a:xfrm>
              <a:off x="3632200" y="3937000"/>
              <a:ext cx="2667000" cy="2540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" name="þ\#1_5" descr="Section # 1@0@0" hidden="1" title="1">
              <a:extLst>
                <a:ext uri="{FF2B5EF4-FFF2-40B4-BE49-F238E27FC236}">
                  <a16:creationId xmlns:a16="http://schemas.microsoft.com/office/drawing/2014/main" id="{1CC1DAC7-4BAE-DCE0-6C46-2DD6CCF5BA8A}"/>
                </a:ext>
              </a:extLst>
            </p:cNvPr>
            <p:cNvSpPr/>
            <p:nvPr/>
          </p:nvSpPr>
          <p:spPr>
            <a:xfrm>
              <a:off x="6426200" y="3937000"/>
              <a:ext cx="2667000" cy="2540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8" name="þ\#1_6" descr="Section # 1@0@0" hidden="1" title="1">
              <a:extLst>
                <a:ext uri="{FF2B5EF4-FFF2-40B4-BE49-F238E27FC236}">
                  <a16:creationId xmlns:a16="http://schemas.microsoft.com/office/drawing/2014/main" id="{729B32CF-6D48-DD96-A19C-0790D82659F5}"/>
                </a:ext>
              </a:extLst>
            </p:cNvPr>
            <p:cNvSpPr/>
            <p:nvPr/>
          </p:nvSpPr>
          <p:spPr>
            <a:xfrm>
              <a:off x="9220200" y="3937000"/>
              <a:ext cx="2667000" cy="2540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5" name="þ&gt;23#1|R^" title="þ\#1_1">
              <a:extLst>
                <a:ext uri="{FF2B5EF4-FFF2-40B4-BE49-F238E27FC236}">
                  <a16:creationId xmlns:a16="http://schemas.microsoft.com/office/drawing/2014/main" id="{D62663A0-E962-69DD-39C1-FC0333487D4A}"/>
                </a:ext>
              </a:extLst>
            </p:cNvPr>
            <p:cNvSpPr/>
            <p:nvPr/>
          </p:nvSpPr>
          <p:spPr>
            <a:xfrm>
              <a:off x="3632200" y="1524000"/>
              <a:ext cx="2667000" cy="16266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6" name="þ&gt;23#1|R" title="þ\#1_1|1||&gt;23|0.15">
              <a:extLst>
                <a:ext uri="{FF2B5EF4-FFF2-40B4-BE49-F238E27FC236}">
                  <a16:creationId xmlns:a16="http://schemas.microsoft.com/office/drawing/2014/main" id="{ABADA2DB-1B9D-792D-47E9-C55F54C5AB3F}"/>
                </a:ext>
              </a:extLst>
            </p:cNvPr>
            <p:cNvSpPr/>
            <p:nvPr/>
          </p:nvSpPr>
          <p:spPr>
            <a:xfrm>
              <a:off x="4257250" y="1524000"/>
              <a:ext cx="1416900" cy="1626699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7" name="þ&gt;23#1|Z" descr="1#1#1" title="þ\#1_1|1||&gt;23|0.15">
              <a:extLst>
                <a:ext uri="{FF2B5EF4-FFF2-40B4-BE49-F238E27FC236}">
                  <a16:creationId xmlns:a16="http://schemas.microsoft.com/office/drawing/2014/main" id="{9706FD3D-B34B-1B53-E89C-5F245BE7E053}"/>
                </a:ext>
              </a:extLst>
            </p:cNvPr>
            <p:cNvSpPr/>
            <p:nvPr/>
          </p:nvSpPr>
          <p:spPr>
            <a:xfrm>
              <a:off x="4662027" y="1447251"/>
              <a:ext cx="618118" cy="2487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15,0% </a:t>
              </a:r>
            </a:p>
          </p:txBody>
        </p:sp>
        <p:sp>
          <p:nvSpPr>
            <p:cNvPr id="278" name="þ&gt;23#1|R^" title="þ\#1_1">
              <a:extLst>
                <a:ext uri="{FF2B5EF4-FFF2-40B4-BE49-F238E27FC236}">
                  <a16:creationId xmlns:a16="http://schemas.microsoft.com/office/drawing/2014/main" id="{F9CE5FD9-B9E4-E26C-EC29-268C23D7BFEC}"/>
                </a:ext>
              </a:extLst>
            </p:cNvPr>
            <p:cNvSpPr/>
            <p:nvPr/>
          </p:nvSpPr>
          <p:spPr>
            <a:xfrm>
              <a:off x="3632200" y="1524000"/>
              <a:ext cx="2667000" cy="16266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9" name="þ&gt;23#2|R" title="þ\#1_2|2||&gt;23|0.3">
              <a:extLst>
                <a:ext uri="{FF2B5EF4-FFF2-40B4-BE49-F238E27FC236}">
                  <a16:creationId xmlns:a16="http://schemas.microsoft.com/office/drawing/2014/main" id="{58123F2D-84C3-10E9-A851-9AB046426717}"/>
                </a:ext>
              </a:extLst>
            </p:cNvPr>
            <p:cNvSpPr/>
            <p:nvPr/>
          </p:nvSpPr>
          <p:spPr>
            <a:xfrm>
              <a:off x="7051250" y="1524000"/>
              <a:ext cx="1416900" cy="1626699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0" name="þ&gt;23#2|Z" descr="1#1#1" title="þ\#1_2|2||&gt;23|0.3">
              <a:extLst>
                <a:ext uri="{FF2B5EF4-FFF2-40B4-BE49-F238E27FC236}">
                  <a16:creationId xmlns:a16="http://schemas.microsoft.com/office/drawing/2014/main" id="{1A687DAF-478A-BA28-F755-9EFB152BC23A}"/>
                </a:ext>
              </a:extLst>
            </p:cNvPr>
            <p:cNvSpPr/>
            <p:nvPr/>
          </p:nvSpPr>
          <p:spPr>
            <a:xfrm>
              <a:off x="7456027" y="1447251"/>
              <a:ext cx="618118" cy="2487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30,0% </a:t>
              </a:r>
            </a:p>
          </p:txBody>
        </p:sp>
        <p:sp>
          <p:nvSpPr>
            <p:cNvPr id="281" name="þ&gt;23#1|R^" title="þ\#1_1">
              <a:extLst>
                <a:ext uri="{FF2B5EF4-FFF2-40B4-BE49-F238E27FC236}">
                  <a16:creationId xmlns:a16="http://schemas.microsoft.com/office/drawing/2014/main" id="{4D6CEBCC-738E-C95E-47FC-A0FB14E7805A}"/>
                </a:ext>
              </a:extLst>
            </p:cNvPr>
            <p:cNvSpPr/>
            <p:nvPr/>
          </p:nvSpPr>
          <p:spPr>
            <a:xfrm>
              <a:off x="3632200" y="1524000"/>
              <a:ext cx="2667000" cy="16266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2" name="þ&gt;23#3|R" title="þ\#1_3|3||&gt;23|0.8">
              <a:extLst>
                <a:ext uri="{FF2B5EF4-FFF2-40B4-BE49-F238E27FC236}">
                  <a16:creationId xmlns:a16="http://schemas.microsoft.com/office/drawing/2014/main" id="{38FD2CCC-9991-ECC0-5A50-82071A97A0B6}"/>
                </a:ext>
              </a:extLst>
            </p:cNvPr>
            <p:cNvSpPr/>
            <p:nvPr/>
          </p:nvSpPr>
          <p:spPr>
            <a:xfrm>
              <a:off x="9845250" y="1524000"/>
              <a:ext cx="1416900" cy="1626699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3" name="þ&gt;23#3|Z" descr="1#1#1" title="þ\#1_3|3||&gt;23|0.8">
              <a:extLst>
                <a:ext uri="{FF2B5EF4-FFF2-40B4-BE49-F238E27FC236}">
                  <a16:creationId xmlns:a16="http://schemas.microsoft.com/office/drawing/2014/main" id="{53A682B7-1757-6ED2-EE67-77C74BABC7AD}"/>
                </a:ext>
              </a:extLst>
            </p:cNvPr>
            <p:cNvSpPr/>
            <p:nvPr/>
          </p:nvSpPr>
          <p:spPr>
            <a:xfrm>
              <a:off x="10250027" y="1447251"/>
              <a:ext cx="618118" cy="2487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80,0% </a:t>
              </a:r>
            </a:p>
          </p:txBody>
        </p:sp>
        <p:sp>
          <p:nvSpPr>
            <p:cNvPr id="284" name="þ&gt;23#1|R^" title="þ\#1_1">
              <a:extLst>
                <a:ext uri="{FF2B5EF4-FFF2-40B4-BE49-F238E27FC236}">
                  <a16:creationId xmlns:a16="http://schemas.microsoft.com/office/drawing/2014/main" id="{BA233498-A9EC-CB21-1702-401736409440}"/>
                </a:ext>
              </a:extLst>
            </p:cNvPr>
            <p:cNvSpPr/>
            <p:nvPr/>
          </p:nvSpPr>
          <p:spPr>
            <a:xfrm>
              <a:off x="3632200" y="1524000"/>
              <a:ext cx="2667000" cy="16266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5" name="þ&gt;23#4|R" title="þ\#1_4|4||&gt;23|0.5">
              <a:extLst>
                <a:ext uri="{FF2B5EF4-FFF2-40B4-BE49-F238E27FC236}">
                  <a16:creationId xmlns:a16="http://schemas.microsoft.com/office/drawing/2014/main" id="{2EA4481B-5C17-4E5A-228B-FB40E8310BF1}"/>
                </a:ext>
              </a:extLst>
            </p:cNvPr>
            <p:cNvSpPr/>
            <p:nvPr/>
          </p:nvSpPr>
          <p:spPr>
            <a:xfrm>
              <a:off x="4257250" y="4191000"/>
              <a:ext cx="1416900" cy="1626699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&gt;23#4|Z" descr="1#1#1" title="þ\#1_4|4||&gt;23|0.5">
              <a:extLst>
                <a:ext uri="{FF2B5EF4-FFF2-40B4-BE49-F238E27FC236}">
                  <a16:creationId xmlns:a16="http://schemas.microsoft.com/office/drawing/2014/main" id="{0D4360CC-DC92-83BE-B617-09DE542B2360}"/>
                </a:ext>
              </a:extLst>
            </p:cNvPr>
            <p:cNvSpPr/>
            <p:nvPr/>
          </p:nvSpPr>
          <p:spPr>
            <a:xfrm>
              <a:off x="4662027" y="4114251"/>
              <a:ext cx="618118" cy="2487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50,0% </a:t>
              </a:r>
            </a:p>
          </p:txBody>
        </p:sp>
        <p:sp>
          <p:nvSpPr>
            <p:cNvPr id="287" name="þ&gt;23#1|R^" title="þ\#1_1">
              <a:extLst>
                <a:ext uri="{FF2B5EF4-FFF2-40B4-BE49-F238E27FC236}">
                  <a16:creationId xmlns:a16="http://schemas.microsoft.com/office/drawing/2014/main" id="{977103B0-2085-CD5A-312C-D759A85C1009}"/>
                </a:ext>
              </a:extLst>
            </p:cNvPr>
            <p:cNvSpPr/>
            <p:nvPr/>
          </p:nvSpPr>
          <p:spPr>
            <a:xfrm>
              <a:off x="3632200" y="1524000"/>
              <a:ext cx="2667000" cy="16266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8" name="þ&gt;23#5|R" title="þ\#1_5|5||&gt;23|1">
              <a:extLst>
                <a:ext uri="{FF2B5EF4-FFF2-40B4-BE49-F238E27FC236}">
                  <a16:creationId xmlns:a16="http://schemas.microsoft.com/office/drawing/2014/main" id="{E017C307-7CD5-6BFD-0091-AFE47B0DFA8C}"/>
                </a:ext>
              </a:extLst>
            </p:cNvPr>
            <p:cNvSpPr/>
            <p:nvPr/>
          </p:nvSpPr>
          <p:spPr>
            <a:xfrm>
              <a:off x="7051250" y="4191000"/>
              <a:ext cx="1416900" cy="1626699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9" name="þ&gt;23#5|Z" descr="1#1#1" title="þ\#1_5|5||&gt;23|1">
              <a:extLst>
                <a:ext uri="{FF2B5EF4-FFF2-40B4-BE49-F238E27FC236}">
                  <a16:creationId xmlns:a16="http://schemas.microsoft.com/office/drawing/2014/main" id="{82071A5C-3B81-9828-870B-A66D75C7BC39}"/>
                </a:ext>
              </a:extLst>
            </p:cNvPr>
            <p:cNvSpPr/>
            <p:nvPr/>
          </p:nvSpPr>
          <p:spPr>
            <a:xfrm>
              <a:off x="7399922" y="4114251"/>
              <a:ext cx="730329" cy="2487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100,0% </a:t>
              </a:r>
            </a:p>
          </p:txBody>
        </p:sp>
        <p:sp>
          <p:nvSpPr>
            <p:cNvPr id="290" name="þ&gt;23#1|R^" title="þ\#1_1">
              <a:extLst>
                <a:ext uri="{FF2B5EF4-FFF2-40B4-BE49-F238E27FC236}">
                  <a16:creationId xmlns:a16="http://schemas.microsoft.com/office/drawing/2014/main" id="{B6F0E19A-7A38-317D-FAAD-A3EBD65CAD79}"/>
                </a:ext>
              </a:extLst>
            </p:cNvPr>
            <p:cNvSpPr/>
            <p:nvPr/>
          </p:nvSpPr>
          <p:spPr>
            <a:xfrm>
              <a:off x="3632200" y="1524000"/>
              <a:ext cx="2667000" cy="16266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1" name="þ&gt;23#6|R" title="þ\#1_6|6||&gt;23|0.15">
              <a:extLst>
                <a:ext uri="{FF2B5EF4-FFF2-40B4-BE49-F238E27FC236}">
                  <a16:creationId xmlns:a16="http://schemas.microsoft.com/office/drawing/2014/main" id="{D4CE4913-FEA4-8937-E11A-834FBF0753A0}"/>
                </a:ext>
              </a:extLst>
            </p:cNvPr>
            <p:cNvSpPr/>
            <p:nvPr/>
          </p:nvSpPr>
          <p:spPr>
            <a:xfrm>
              <a:off x="9845250" y="4191000"/>
              <a:ext cx="1416900" cy="1626699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2" name="þ&gt;23#6|Z" descr="1#1#1" title="þ\#1_6|6||&gt;23|0.15">
              <a:extLst>
                <a:ext uri="{FF2B5EF4-FFF2-40B4-BE49-F238E27FC236}">
                  <a16:creationId xmlns:a16="http://schemas.microsoft.com/office/drawing/2014/main" id="{F6BB4278-66D9-DCEE-9972-7829C22B1FE5}"/>
                </a:ext>
              </a:extLst>
            </p:cNvPr>
            <p:cNvSpPr/>
            <p:nvPr/>
          </p:nvSpPr>
          <p:spPr>
            <a:xfrm>
              <a:off x="10250027" y="4114251"/>
              <a:ext cx="618118" cy="2487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15,0%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6356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Picturial Charts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93" name="þK">
            <a:extLst>
              <a:ext uri="{FF2B5EF4-FFF2-40B4-BE49-F238E27FC236}">
                <a16:creationId xmlns:a16="http://schemas.microsoft.com/office/drawing/2014/main" id="{1FB2F6F7-D97D-B5C3-4610-7D275786A866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267" name="þH#6" descr="3 1" title="|6|">
              <a:extLst>
                <a:ext uri="{FF2B5EF4-FFF2-40B4-BE49-F238E27FC236}">
                  <a16:creationId xmlns:a16="http://schemas.microsoft.com/office/drawing/2014/main" id="{1FBF8FCB-F8A0-64E3-9066-200FE616CE8E}"/>
                </a:ext>
              </a:extLst>
            </p:cNvPr>
            <p:cNvSpPr/>
            <p:nvPr/>
          </p:nvSpPr>
          <p:spPr>
            <a:xfrm>
              <a:off x="9220200" y="3937000"/>
              <a:ext cx="2667000" cy="2540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5" name="þH#5" descr="2 1" title="|5|">
              <a:extLst>
                <a:ext uri="{FF2B5EF4-FFF2-40B4-BE49-F238E27FC236}">
                  <a16:creationId xmlns:a16="http://schemas.microsoft.com/office/drawing/2014/main" id="{454173D9-6A65-56CB-C11B-DDDB5F7C0C8D}"/>
                </a:ext>
              </a:extLst>
            </p:cNvPr>
            <p:cNvSpPr/>
            <p:nvPr/>
          </p:nvSpPr>
          <p:spPr>
            <a:xfrm>
              <a:off x="6426200" y="3937000"/>
              <a:ext cx="2667000" cy="2540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3" name="þH#4" descr="1 1" title="|4|">
              <a:extLst>
                <a:ext uri="{FF2B5EF4-FFF2-40B4-BE49-F238E27FC236}">
                  <a16:creationId xmlns:a16="http://schemas.microsoft.com/office/drawing/2014/main" id="{6E9E3A14-6227-1DC3-2634-635B518D195C}"/>
                </a:ext>
              </a:extLst>
            </p:cNvPr>
            <p:cNvSpPr/>
            <p:nvPr/>
          </p:nvSpPr>
          <p:spPr>
            <a:xfrm>
              <a:off x="3632200" y="3937000"/>
              <a:ext cx="2667000" cy="2540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1" name="þH#3" descr="3 1" title="|3|">
              <a:extLst>
                <a:ext uri="{FF2B5EF4-FFF2-40B4-BE49-F238E27FC236}">
                  <a16:creationId xmlns:a16="http://schemas.microsoft.com/office/drawing/2014/main" id="{CB9458D4-78D0-7A99-7534-39DE3EA8EDDD}"/>
                </a:ext>
              </a:extLst>
            </p:cNvPr>
            <p:cNvSpPr/>
            <p:nvPr/>
          </p:nvSpPr>
          <p:spPr>
            <a:xfrm>
              <a:off x="9220200" y="1270000"/>
              <a:ext cx="2667000" cy="2540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9" name="þH#2" descr="2 1" title="|2|">
              <a:extLst>
                <a:ext uri="{FF2B5EF4-FFF2-40B4-BE49-F238E27FC236}">
                  <a16:creationId xmlns:a16="http://schemas.microsoft.com/office/drawing/2014/main" id="{021203D5-D569-6ECC-4779-4ABB8E75BFC3}"/>
                </a:ext>
              </a:extLst>
            </p:cNvPr>
            <p:cNvSpPr/>
            <p:nvPr/>
          </p:nvSpPr>
          <p:spPr>
            <a:xfrm>
              <a:off x="6426200" y="1270000"/>
              <a:ext cx="2667000" cy="2540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7" name="þH#1" descr="1 1" title="|1|">
              <a:extLst>
                <a:ext uri="{FF2B5EF4-FFF2-40B4-BE49-F238E27FC236}">
                  <a16:creationId xmlns:a16="http://schemas.microsoft.com/office/drawing/2014/main" id="{DE4D5747-D1E0-6BD3-3C0D-8E87C8F320F2}"/>
                </a:ext>
              </a:extLst>
            </p:cNvPr>
            <p:cNvSpPr/>
            <p:nvPr/>
          </p:nvSpPr>
          <p:spPr>
            <a:xfrm>
              <a:off x="3632200" y="1270000"/>
              <a:ext cx="2667000" cy="2540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6" name="þGY" hidden="1">
              <a:extLst>
                <a:ext uri="{FF2B5EF4-FFF2-40B4-BE49-F238E27FC236}">
                  <a16:creationId xmlns:a16="http://schemas.microsoft.com/office/drawing/2014/main" id="{19427CCC-979C-39B5-AB90-A94C57AD7FB2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5" name="þO" descr="80#43.69228" hidden="1" title="1.830987">
              <a:extLst>
                <a:ext uri="{FF2B5EF4-FFF2-40B4-BE49-F238E27FC236}">
                  <a16:creationId xmlns:a16="http://schemas.microsoft.com/office/drawing/2014/main" id="{6C8D52E3-6BC3-16C1-F039-33BED9EB47F6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4" name="þ@" hidden="1">
              <a:extLst>
                <a:ext uri="{FF2B5EF4-FFF2-40B4-BE49-F238E27FC236}">
                  <a16:creationId xmlns:a16="http://schemas.microsoft.com/office/drawing/2014/main" id="{273F8807-A277-F260-8D1E-64487D68335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1" name="þZ4" hidden="1">
              <a:extLst>
                <a:ext uri="{FF2B5EF4-FFF2-40B4-BE49-F238E27FC236}">
                  <a16:creationId xmlns:a16="http://schemas.microsoft.com/office/drawing/2014/main" id="{3787E557-7A09-8C79-7DD8-C4A4644C58C6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þZ3" hidden="1">
              <a:extLst>
                <a:ext uri="{FF2B5EF4-FFF2-40B4-BE49-F238E27FC236}">
                  <a16:creationId xmlns:a16="http://schemas.microsoft.com/office/drawing/2014/main" id="{D5F13C45-0B1C-C6F1-E42B-8E0263C7FE07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þE" hidden="1">
              <a:extLst>
                <a:ext uri="{FF2B5EF4-FFF2-40B4-BE49-F238E27FC236}">
                  <a16:creationId xmlns:a16="http://schemas.microsoft.com/office/drawing/2014/main" id="{FA338041-BE71-0D9E-7FF1-5BAC2BAA915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þP" hidden="1">
              <a:extLst>
                <a:ext uri="{FF2B5EF4-FFF2-40B4-BE49-F238E27FC236}">
                  <a16:creationId xmlns:a16="http://schemas.microsoft.com/office/drawing/2014/main" id="{DD1212A3-03AD-E5E9-8781-F2A6789A380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þA" hidden="1">
              <a:extLst>
                <a:ext uri="{FF2B5EF4-FFF2-40B4-BE49-F238E27FC236}">
                  <a16:creationId xmlns:a16="http://schemas.microsoft.com/office/drawing/2014/main" id="{10E4D1F7-B167-7A1F-18E2-05951B22CAF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þVZ" hidden="1">
              <a:extLst>
                <a:ext uri="{FF2B5EF4-FFF2-40B4-BE49-F238E27FC236}">
                  <a16:creationId xmlns:a16="http://schemas.microsoft.com/office/drawing/2014/main" id="{0B67AB7F-F12C-44B6-8E86-EE79E2E3E450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þVT" hidden="1">
              <a:extLst>
                <a:ext uri="{FF2B5EF4-FFF2-40B4-BE49-F238E27FC236}">
                  <a16:creationId xmlns:a16="http://schemas.microsoft.com/office/drawing/2014/main" id="{3550CC80-D71C-FAB0-621B-CEE4B5DCA0E6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þV2" hidden="1">
              <a:extLst>
                <a:ext uri="{FF2B5EF4-FFF2-40B4-BE49-F238E27FC236}">
                  <a16:creationId xmlns:a16="http://schemas.microsoft.com/office/drawing/2014/main" id="{737DF551-44AE-FD92-7699-1D048741DB6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þV" hidden="1">
              <a:extLst>
                <a:ext uri="{FF2B5EF4-FFF2-40B4-BE49-F238E27FC236}">
                  <a16:creationId xmlns:a16="http://schemas.microsoft.com/office/drawing/2014/main" id="{7762159B-8689-1E5E-9A67-BB470CC44EF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þL" hidden="1">
              <a:extLst>
                <a:ext uri="{FF2B5EF4-FFF2-40B4-BE49-F238E27FC236}">
                  <a16:creationId xmlns:a16="http://schemas.microsoft.com/office/drawing/2014/main" id="{2999D0FA-069E-6F37-A8EB-142E1CA2404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þY" hidden="1">
              <a:extLst>
                <a:ext uri="{FF2B5EF4-FFF2-40B4-BE49-F238E27FC236}">
                  <a16:creationId xmlns:a16="http://schemas.microsoft.com/office/drawing/2014/main" id="{7B04D95F-B178-0F6D-5394-D525738FB96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þS" hidden="1">
              <a:extLst>
                <a:ext uri="{FF2B5EF4-FFF2-40B4-BE49-F238E27FC236}">
                  <a16:creationId xmlns:a16="http://schemas.microsoft.com/office/drawing/2014/main" id="{A2F67C35-1474-CA18-497E-162A12B1262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þç" hidden="1">
              <a:extLst>
                <a:ext uri="{FF2B5EF4-FFF2-40B4-BE49-F238E27FC236}">
                  <a16:creationId xmlns:a16="http://schemas.microsoft.com/office/drawing/2014/main" id="{765C4752-CDE3-A968-8346-34FB75F172D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þW" hidden="1">
              <a:extLst>
                <a:ext uri="{FF2B5EF4-FFF2-40B4-BE49-F238E27FC236}">
                  <a16:creationId xmlns:a16="http://schemas.microsoft.com/office/drawing/2014/main" id="{8DB29592-0D79-2F75-30F7-4C9FAF54C7E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þT" descr="124#30" hidden="1" title="Title">
              <a:extLst>
                <a:ext uri="{FF2B5EF4-FFF2-40B4-BE49-F238E27FC236}">
                  <a16:creationId xmlns:a16="http://schemas.microsoft.com/office/drawing/2014/main" id="{3DF18806-0FB5-8BD1-B90F-94E5414B315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þI#" hidden="1">
              <a:extLst>
                <a:ext uri="{FF2B5EF4-FFF2-40B4-BE49-F238E27FC236}">
                  <a16:creationId xmlns:a16="http://schemas.microsoft.com/office/drawing/2014/main" id="{35B14BF5-764A-E549-7C54-90F7C67282FF}"/>
                </a:ext>
              </a:extLst>
            </p:cNvPr>
            <p:cNvSpPr/>
            <p:nvPr/>
          </p:nvSpPr>
          <p:spPr>
            <a:xfrm>
              <a:off x="7759700" y="3873500"/>
              <a:ext cx="26591" cy="10113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þI" hidden="1">
              <a:extLst>
                <a:ext uri="{FF2B5EF4-FFF2-40B4-BE49-F238E27FC236}">
                  <a16:creationId xmlns:a16="http://schemas.microsoft.com/office/drawing/2014/main" id="{E7ADF198-0B74-E057-F595-1C9FFE43F74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þB" hidden="1">
              <a:extLst>
                <a:ext uri="{FF2B5EF4-FFF2-40B4-BE49-F238E27FC236}">
                  <a16:creationId xmlns:a16="http://schemas.microsoft.com/office/drawing/2014/main" id="{28E2DECE-B57B-4A27-F0F8-FBCA528EB24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þD" hidden="1">
              <a:extLst>
                <a:ext uri="{FF2B5EF4-FFF2-40B4-BE49-F238E27FC236}">
                  <a16:creationId xmlns:a16="http://schemas.microsoft.com/office/drawing/2014/main" id="{2FE369EE-2CE9-816B-6EA1-855D61A1B68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þSIcon" hidden="1">
              <a:extLst>
                <a:ext uri="{FF2B5EF4-FFF2-40B4-BE49-F238E27FC236}">
                  <a16:creationId xmlns:a16="http://schemas.microsoft.com/office/drawing/2014/main" id="{AFDD4942-8E58-80F9-D6F2-7B61B8031721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9" name="þDIcon" hidden="1">
              <a:extLst>
                <a:ext uri="{FF2B5EF4-FFF2-40B4-BE49-F238E27FC236}">
                  <a16:creationId xmlns:a16="http://schemas.microsoft.com/office/drawing/2014/main" id="{7C00AF46-8AB2-35F3-1B48-D2D4E21D868F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7" name="þRefshapeþ" descr="oO[þxþ][þaþ]nO[þxþ][þaþ]oT[þxþ]30[þaþ]nT[þxþ]124[þaþ]F172[þxþ]3[þaþ]F123[þxþ]V[þaþ]G1[þxþ]1[þaþ]F113[þxþ]1[þaþ]F83[þxþ]N[þaþ]F142[þxþ]Y[þaþ]KB[þxþ]N[þaþ]F144[þxþ]N[þaþ]F82[þxþ]þPresentation[þaþ]F155[þxþ]N[þaþ]U1U75[þxþ]X[þaþ]U1U68[þxþ]Y[þaþ]U12[þxþ]1[þaþ]U11[þxþ]1[þaþ]U10[þxþ]V[þaþ]F141[þxþ]o1oþ[þaþ]F116[þxþ]1[þaþ]U15[þxþ]þ&gt;21þ&gt;23[þaþ]F222[þxþ]N[þaþ]MF52[þxþ]None[þaþ]D_I[þxþ]SubRowD[þaþ]þ&gt;21U12[þxþ]S[þaþ]þ&gt;21U19[þxþ]T[þaþ]þ&gt;21U21[þxþ]&gt;21[þaþ]þ&gt;21U22[þxþ]þNone[þaþ]þ&gt;21U68[þxþ]Y[þaþ]þ&gt;21U4[þxþ]0.139982380827225[þaþ]þ&gt;21U3[þxþ]0.934028440513082[þaþ]þ&gt;21U26[þxþ]þ&gt;21#1|T[þaþ]þ&gt;21U47[þxþ]Topic[þaþ]þ&gt;21U9[þxþ]66.8690712489558[þaþ]þ&gt;21U10[þxþ]33.5765893311043[þaþ]þ&gt;21F173[þxþ]N[þaþ]þ&gt;21F176[þxþ]0[þaþ]þ&gt;21U5[þxþ]0[þaþ]þ&gt;21U2[þxþ]0[þaþ]þ&gt;21U0[þxþ]N[þaþ]MO2[þxþ]TB00&amp;A_BA#001.CB30[þaþ]MO0[þxþ]TB00&amp;A_BA#001.CB30[þaþ]F188[þxþ]3[þaþ]F187[þxþ]2[þaþ]F167[þxþ]420[þaþ]F168[þxþ]660[þaþ]F169[þxþ]5[þaþ]F170[þxþ]5[þaþ]F156[þxþ]0[þaþ]F157[þxþ]0[þaþ]F158[þxþ]0[þaþ]U113[þxþ]NaN[þaþ]U1U80[þxþ]-1[þaþ]U19[þxþ]0[þaþ]F_1[þxþ]0.192307692307692[þaþ]F_2[þxþ]0.192307692307692[þaþ]F_3[þxþ]0.192307692307692[þaþ]F_4[þxþ]0.192307692307692[þaþ]F_5[þxþ]0.153846153846154[þaþ]F135[þxþ]35bd7a6080a742c5a4657bf292b94bc2[þaþ]U1U81[þxþ]Y[þaþ]F192[þxþ]Y[þaþ]þ&gt;21U70[þxþ]InvertedTextStyle1[þaþ]þ&gt;21U62[þxþ]N[þaþ]F190[þxþ]InvertedTextStyle1[þaþ]þ&gt;21U69[þxþ]N[þaþ]F_0[þxþ]0.177347930029178[þaþ]F166[þxþ]N[þaþ]F149[þxþ]N[þaþ]þ&gt;21F148[þxþ]Topic[þaþ]F185[þxþ]431,148254394531[þaþ]F186[þxþ]623,793334960938[þaþ]U1U79[þxþ]0[þaþ]F184[þxþ]N[þaþ]U1U78[þxþ]50[þaþ]U110[þxþ]0[þaþ]U112[þxþ]NaN[þaþ]F84[þxþ]N[þaþ]F196[þxþ]L[þaþ]F195[þxþ]C[þaþ]F189[þxþ]N[þaþ]þ&gt;21F197[þxþ]Y[þaþ]þ&gt;21F198[þxþ]N[þaþ]F-3[þxþ]Template11[þaþ]F124[þxþ]10[þaþ]F_6[þxþ]0.0769230769230769[þaþ]F209[þxþ]79.93486[þaþ]F210[þxþ]144.6301[þaþ]þ&gt;23U5[þxþ]8[þaþ]þ&gt;23U2[þxþ]0[þaþ]þ&gt;23U12[þxþ]S[þaþ]þ&gt;23U19[þxþ]C[þaþ]þ&gt;23U20[þxþ]&gt;23[þaþ]þ&gt;23A4[þxþ]GG[þaþ]þ&gt;23U22[þxþ]þNone[þaþ]þ&gt;23U68[þxþ]Y[þaþ]þ&gt;23U4[þxþ]0.84229677652421[þaþ]þ&gt;23U3[þxþ]0.412168811824669[þaþ]þ&gt;23U26[þxþ]Chart 1[þaþ]þ&gt;23U47[þxþ]Bars[þaþ]þ&gt;23U9[þxþ]25[þaþ]þ&gt;23U10[þxþ]25[þaþ]þ&gt;23F126[þxþ]Y[þaþ]þ&gt;23U44[þxþ]N[þaþ]þ&gt;23F129[þxþ][þaþ]þ&gt;23OFH[þxþ][þaþ]þ&gt;23OFV[þxþ][þaþ]þ&gt;23F5[þxþ]0.27[þaþ]þ&gt;23F9[þxþ]0[þaþ]þ&gt;23F6[þxþ]0.97[þaþ]þ&gt;23F10[þxþ]1[þaþ]þ&gt;23F11[þxþ][þaþ]þ&gt;23F23[þxþ][þaþ]þ&gt;23F12[þxþ][þaþ]þ&gt;23F24[þxþ][þaþ]þ&gt;23F15[þxþ]False[þaþ]þ&gt;23O0[þxþ]CBV0&amp;A_BA#001.CB30[þaþ]þ&gt;23U51[þxþ]N[þaþ]F131[þxþ]Y[þaþ]þ&gt;23F127[þxþ]Thermometer_£Termometro3#N^270^970^N.PNG[þaþ]þ&gt;23F16[þxþ]x0[þaþ]þ&gt;23F14[þxþ]N[þaþ]þ&gt;23F71[þxþ]N[þaþ]þ&gt;23F4[þxþ]-2[þaþ]þ&gt;23F56[þxþ]0[þaþ]þ&gt;23F57[þxþ][þaþ]þ&gt;23F58[þxþ]0[þaþ]þ&gt;23F59[þxþ]Y[þaþ]þ&gt;23OBC[þxþ]-2[þaþ]þ&gt;23F74[þxþ][þaþ]þ&gt;23F76[þxþ][þaþ]þ&gt;23F79[þxþ]0[þaþ]þ&gt;23F86[þxþ]-1[þaþ]þ&gt;23F143[þxþ]BA[þaþ]þ&gt;23DIR[þxþ]SymbolObjects[þaþ]þ&gt;23O3[þxþ]CB30[þaþ]þ&gt;23O2[þxþ]C:\Users\Marco\Documents\Sviluppo\CHARTBIPP\CHARTBIPP\bin\Release\Libraries\Images\ImageLybrary\filling\Thermometer_£Termometro3#N^270^970^N.PNG[þaþ]þ&gt;23FT[þxþ]V[þaþ]þ&gt;23V5[þxþ]0[þaþ]þ&gt;23V2[þxþ]600[þaþ]þ&gt;23U57[þxþ]600[þaþ]þ&gt;23U56[þxþ]0[þaþ]þ&gt;23OC1[þxþ]4408319[þaþ]þ&gt;23OC2[þxþ]9979585[þaþ]þ&gt;23OC3[þxþ]13021986[þaþ]þ&gt;23OC4[þxþ]þ9551656[þaþ]þ&gt;23OC5[þxþ]9460194[þaþ]þ&gt;23OC6[þxþ]12008783[þaþ]þ&gt;23OC7[þxþ]34303[þaþ]þ&gt;23OC8[þxþ]2341083[þaþ]þ&gt;23OC9[þxþ][þaþ]þ&gt;23U70[þxþ]ChartItem[þaþ]þ&gt;23U52[þxþ]V[þaþ]þ&gt;23U54[þxþ]Y[þaþ]þ&gt;23U67[þxþ][þaþ]þ&gt;23U63[þxþ]1.35105991363525[þaþ]þ&gt;23U64[þxþ]60.9205627441406[þaþ]þ&gt;23U73[þxþ]TextStyle1[þaþ]þ&gt;23F203[þxþ]N[þaþ]þ&gt;23F199[þxþ]N[þaþ]þ&gt;23F220[þxþ]0.463060333827329[þaþ]þ&gt;21FT[þxþ]V[þaþ]þ&gt;23U83[þxþ]100[þaþ]þ&gt;23U82[þxþ]100[þaþ]þ&gt;21U83[þxþ]100[þaþ]þ&gt;21U82[þxþ]100[þaþ]þ&gt;21U84[þxþ]Y[þaþ]þ&gt;23F88[þxþ]N[þaþ]þ&gt;23F80[þxþ][þaþ]þ&gt;23F81[þxþ][þaþ]þ&gt;23F55[þxþ]K12BA#001_255.PNG[þaþ]þ&gt;23F551[þxþ]K12BA#001_255.PNG[þaþ]þ&gt;23U65[þxþ]0.5[þaþ]þ&gt;23U66[þxþ]0.5[þaþ]þ&gt;23U62[þxþ]Y[þaþ]U114[þxþ]1[þaþ]F302[þxþ]0_Professional[þaþ]F300[þxþ]22_Picturial Charts[þaþ]F301[þxþ]01_Standard[þaþ]F286[þxþ]Classic Color Palette[þaþ]F211[þxþ]N[þaþ]þ&gt;23F269[þxþ]14277081[þaþ]þ&gt;23F264[þxþ]2[þaþ]þ&gt;23F265[þxþ]-0.05[þaþ]þ&gt;23F263[þxþ]4[þaþ]þ&gt;21F303[þxþ]42[þaþ]þ&gt;23F303[þxþ]38[þaþ]þ&gt;23FX1[þxþ]N[þaþ]þ&gt;23FX2[þxþ]270[þaþ]þ&gt;23FX3[þxþ]970[þaþ]þ&gt;23FX4[þxþ]N[þaþ]þ&gt;23U30[þxþ]N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4B118CCC-E191-7A5B-2EC3-E505263D11D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6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þM" descr="þ^þ1þ1þTitleþY2018þ500þþ^þ2þ1þTitleþY2019þ300þþ^þ3þ1þTitleþY2020þ600þþ^þ4þ1þTitleþY2021þ200þþ^þ5þ1þTitleþY2022þ100þþ^þ6þ1þTitleþY2023þ400þ" hidden="1" title="RowþSubRowþSubRowDþ&gt;21þ&gt;23þþ^þNþNþSþSþNþ">
              <a:extLst>
                <a:ext uri="{FF2B5EF4-FFF2-40B4-BE49-F238E27FC236}">
                  <a16:creationId xmlns:a16="http://schemas.microsoft.com/office/drawing/2014/main" id="{2EECDD41-25EB-246E-02E3-17D491F4913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þ~" hidden="1">
              <a:extLst>
                <a:ext uri="{FF2B5EF4-FFF2-40B4-BE49-F238E27FC236}">
                  <a16:creationId xmlns:a16="http://schemas.microsoft.com/office/drawing/2014/main" id="{BE133A1B-425C-E286-5385-38E219477A8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228" name="þZ6" hidden="1">
              <a:extLst>
                <a:ext uri="{FF2B5EF4-FFF2-40B4-BE49-F238E27FC236}">
                  <a16:creationId xmlns:a16="http://schemas.microsoft.com/office/drawing/2014/main" id="{B7FEEF9C-DFED-7C71-49EF-2F3A75014E7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13" name="þU2" hidden="1">
              <a:extLst>
                <a:ext uri="{FF2B5EF4-FFF2-40B4-BE49-F238E27FC236}">
                  <a16:creationId xmlns:a16="http://schemas.microsoft.com/office/drawing/2014/main" id="{8699EA80-FB92-618E-783F-63CC0F0D2E1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6" name="þC" hidden="1">
              <a:extLst>
                <a:ext uri="{FF2B5EF4-FFF2-40B4-BE49-F238E27FC236}">
                  <a16:creationId xmlns:a16="http://schemas.microsoft.com/office/drawing/2014/main" id="{CB914AED-120B-570D-600C-0A659B993841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7" name="þ&gt;23" hidden="1" title="S">
              <a:extLst>
                <a:ext uri="{FF2B5EF4-FFF2-40B4-BE49-F238E27FC236}">
                  <a16:creationId xmlns:a16="http://schemas.microsoft.com/office/drawing/2014/main" id="{055490C9-0C6C-BA9A-EAF1-D2BA434F1B41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9" name="þ-23" hidden="1">
              <a:extLst>
                <a:ext uri="{FF2B5EF4-FFF2-40B4-BE49-F238E27FC236}">
                  <a16:creationId xmlns:a16="http://schemas.microsoft.com/office/drawing/2014/main" id="{3FC4B4F0-3F50-A999-FAF5-FA84E6EE8B6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102747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" name="þF" descr="12632256" hidden="1">
              <a:extLst>
                <a:ext uri="{FF2B5EF4-FFF2-40B4-BE49-F238E27FC236}">
                  <a16:creationId xmlns:a16="http://schemas.microsoft.com/office/drawing/2014/main" id="{6490548E-F07C-06B3-6FDD-066CD7AF9D7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1" name="þX" hidden="1">
              <a:extLst>
                <a:ext uri="{FF2B5EF4-FFF2-40B4-BE49-F238E27FC236}">
                  <a16:creationId xmlns:a16="http://schemas.microsoft.com/office/drawing/2014/main" id="{6CDD0A85-8167-75F8-6B2B-D99B87CEAB6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342900">
                <a:buSzPct val="100000"/>
              </a:pPr>
              <a:endParaRPr lang="it-IT" b="1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9" name="þ&gt;21" hidden="1" title="S">
              <a:extLst>
                <a:ext uri="{FF2B5EF4-FFF2-40B4-BE49-F238E27FC236}">
                  <a16:creationId xmlns:a16="http://schemas.microsoft.com/office/drawing/2014/main" id="{EFED4E1E-3FCB-2D4F-3792-316BCA1FF05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1600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1" name="þ-21" hidden="1">
              <a:extLst>
                <a:ext uri="{FF2B5EF4-FFF2-40B4-BE49-F238E27FC236}">
                  <a16:creationId xmlns:a16="http://schemas.microsoft.com/office/drawing/2014/main" id="{8D28EEED-AE6B-EE98-3D8B-08C9650474B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3" name="þZA" hidden="1">
              <a:extLst>
                <a:ext uri="{FF2B5EF4-FFF2-40B4-BE49-F238E27FC236}">
                  <a16:creationId xmlns:a16="http://schemas.microsoft.com/office/drawing/2014/main" id="{6FADAC4C-7664-DF4F-FCF6-8DA31700F25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232" name="þZ5" hidden="1">
              <a:extLst>
                <a:ext uri="{FF2B5EF4-FFF2-40B4-BE49-F238E27FC236}">
                  <a16:creationId xmlns:a16="http://schemas.microsoft.com/office/drawing/2014/main" id="{9712FC45-CDA4-8BDE-B3DD-29BA51421CCB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þZ2" hidden="1">
              <a:extLst>
                <a:ext uri="{FF2B5EF4-FFF2-40B4-BE49-F238E27FC236}">
                  <a16:creationId xmlns:a16="http://schemas.microsoft.com/office/drawing/2014/main" id="{742DBBD8-2A85-04EC-70F6-DF43CB224080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þZ" hidden="1">
              <a:extLst>
                <a:ext uri="{FF2B5EF4-FFF2-40B4-BE49-F238E27FC236}">
                  <a16:creationId xmlns:a16="http://schemas.microsoft.com/office/drawing/2014/main" id="{22F279CA-3137-B028-E149-D40FE07CD3B0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þU" hidden="1">
              <a:extLst>
                <a:ext uri="{FF2B5EF4-FFF2-40B4-BE49-F238E27FC236}">
                  <a16:creationId xmlns:a16="http://schemas.microsoft.com/office/drawing/2014/main" id="{8647BF17-F40D-6116-9B77-53ECA3353EF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6" name="þà" hidden="1">
              <a:extLst>
                <a:ext uri="{FF2B5EF4-FFF2-40B4-BE49-F238E27FC236}">
                  <a16:creationId xmlns:a16="http://schemas.microsoft.com/office/drawing/2014/main" id="{B1D743D6-A04A-8113-1DDA-8AF9D7DC74D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5" name="þ§" hidden="1">
              <a:extLst>
                <a:ext uri="{FF2B5EF4-FFF2-40B4-BE49-F238E27FC236}">
                  <a16:creationId xmlns:a16="http://schemas.microsoft.com/office/drawing/2014/main" id="{16414DBC-F795-3A2F-E5D9-13C4CF3038B6}"/>
                </a:ext>
              </a:extLst>
            </p:cNvPr>
            <p:cNvSpPr/>
            <p:nvPr/>
          </p:nvSpPr>
          <p:spPr>
            <a:xfrm>
              <a:off x="3568701" y="1206500"/>
              <a:ext cx="233397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marL="228600" algn="ctr">
                <a:buSzPct val="100000"/>
              </a:pPr>
              <a:endParaRPr lang="it-IT" sz="800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3" name="þ&gt;21L" hidden="1" title="S">
              <a:extLst>
                <a:ext uri="{FF2B5EF4-FFF2-40B4-BE49-F238E27FC236}">
                  <a16:creationId xmlns:a16="http://schemas.microsoft.com/office/drawing/2014/main" id="{CB03B322-07DA-4710-CCED-25E7A4552332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5" name="þ&gt;21à" hidden="1" title="S">
              <a:extLst>
                <a:ext uri="{FF2B5EF4-FFF2-40B4-BE49-F238E27FC236}">
                  <a16:creationId xmlns:a16="http://schemas.microsoft.com/office/drawing/2014/main" id="{B2ADA356-00B4-7EAB-0F5A-7D3ADF572E6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1" name="þ&gt;23L" hidden="1" title="S">
              <a:extLst>
                <a:ext uri="{FF2B5EF4-FFF2-40B4-BE49-F238E27FC236}">
                  <a16:creationId xmlns:a16="http://schemas.microsoft.com/office/drawing/2014/main" id="{26F4169A-A216-7E04-D264-15E082FC1DA6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1200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3" name="þ&gt;23à" hidden="1" title="S">
              <a:extLst>
                <a:ext uri="{FF2B5EF4-FFF2-40B4-BE49-F238E27FC236}">
                  <a16:creationId xmlns:a16="http://schemas.microsoft.com/office/drawing/2014/main" id="{48629D38-AA03-54DF-2A34-A1EDF0620A3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B7956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D0D0D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7" name="þZ7" hidden="1">
              <a:extLst>
                <a:ext uri="{FF2B5EF4-FFF2-40B4-BE49-F238E27FC236}">
                  <a16:creationId xmlns:a16="http://schemas.microsoft.com/office/drawing/2014/main" id="{0E7A91DD-79BD-F048-7B7C-A4C007C72551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9" name="þ&gt;21#1|T" title="þ\#1_1|1||&gt;21|">
              <a:extLst>
                <a:ext uri="{FF2B5EF4-FFF2-40B4-BE49-F238E27FC236}">
                  <a16:creationId xmlns:a16="http://schemas.microsoft.com/office/drawing/2014/main" id="{3922D117-B712-0445-E2C7-E905A4349DE4}"/>
                </a:ext>
              </a:extLst>
            </p:cNvPr>
            <p:cNvSpPr>
              <a:spLocks/>
            </p:cNvSpPr>
            <p:nvPr/>
          </p:nvSpPr>
          <p:spPr>
            <a:xfrm>
              <a:off x="3632200" y="3511034"/>
              <a:ext cx="2667000" cy="35555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0D0D0D">
                      <a:lumMod val="100000"/>
                    </a:srgbClr>
                  </a:solidFill>
                  <a:latin typeface="Bierstadt" panose="020B0004020202020204" pitchFamily="34" charset="0"/>
                </a:rPr>
                <a:t>Y2018</a:t>
              </a:r>
            </a:p>
          </p:txBody>
        </p:sp>
        <p:sp>
          <p:nvSpPr>
            <p:cNvPr id="270" name="þ&gt;21#2|T" title="þ\#1_2|2||&gt;21|">
              <a:extLst>
                <a:ext uri="{FF2B5EF4-FFF2-40B4-BE49-F238E27FC236}">
                  <a16:creationId xmlns:a16="http://schemas.microsoft.com/office/drawing/2014/main" id="{27CDA7C4-49AF-186C-886E-D58F6E725369}"/>
                </a:ext>
              </a:extLst>
            </p:cNvPr>
            <p:cNvSpPr>
              <a:spLocks/>
            </p:cNvSpPr>
            <p:nvPr/>
          </p:nvSpPr>
          <p:spPr>
            <a:xfrm>
              <a:off x="6426200" y="3511034"/>
              <a:ext cx="2667000" cy="35555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0D0D0D">
                      <a:lumMod val="100000"/>
                    </a:srgbClr>
                  </a:solidFill>
                  <a:latin typeface="Bierstadt" panose="020B0004020202020204" pitchFamily="34" charset="0"/>
                </a:rPr>
                <a:t>Y2019</a:t>
              </a:r>
            </a:p>
          </p:txBody>
        </p:sp>
        <p:sp>
          <p:nvSpPr>
            <p:cNvPr id="271" name="þ&gt;21#3|T" title="þ\#1_3|3||&gt;21|">
              <a:extLst>
                <a:ext uri="{FF2B5EF4-FFF2-40B4-BE49-F238E27FC236}">
                  <a16:creationId xmlns:a16="http://schemas.microsoft.com/office/drawing/2014/main" id="{E83B67A1-E41A-6AD3-D3D1-B1FF54550CB7}"/>
                </a:ext>
              </a:extLst>
            </p:cNvPr>
            <p:cNvSpPr>
              <a:spLocks/>
            </p:cNvSpPr>
            <p:nvPr/>
          </p:nvSpPr>
          <p:spPr>
            <a:xfrm>
              <a:off x="9220200" y="3511034"/>
              <a:ext cx="2667000" cy="35555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0D0D0D">
                      <a:lumMod val="100000"/>
                    </a:srgbClr>
                  </a:solidFill>
                  <a:latin typeface="Bierstadt" panose="020B0004020202020204" pitchFamily="34" charset="0"/>
                </a:rPr>
                <a:t>Y2020</a:t>
              </a:r>
            </a:p>
          </p:txBody>
        </p:sp>
        <p:sp>
          <p:nvSpPr>
            <p:cNvPr id="272" name="þ&gt;21#4|T" title="þ\#1_4|4||&gt;21|">
              <a:extLst>
                <a:ext uri="{FF2B5EF4-FFF2-40B4-BE49-F238E27FC236}">
                  <a16:creationId xmlns:a16="http://schemas.microsoft.com/office/drawing/2014/main" id="{894B6DAD-DD94-9F13-08AC-E2B6445309BA}"/>
                </a:ext>
              </a:extLst>
            </p:cNvPr>
            <p:cNvSpPr>
              <a:spLocks/>
            </p:cNvSpPr>
            <p:nvPr/>
          </p:nvSpPr>
          <p:spPr>
            <a:xfrm>
              <a:off x="3632200" y="6178034"/>
              <a:ext cx="2667000" cy="35555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0D0D0D">
                      <a:lumMod val="100000"/>
                    </a:srgbClr>
                  </a:solidFill>
                  <a:latin typeface="Bierstadt" panose="020B0004020202020204" pitchFamily="34" charset="0"/>
                </a:rPr>
                <a:t>Y2021</a:t>
              </a:r>
            </a:p>
          </p:txBody>
        </p:sp>
        <p:sp>
          <p:nvSpPr>
            <p:cNvPr id="273" name="þ&gt;21#5|T" title="þ\#1_5|5||&gt;21|">
              <a:extLst>
                <a:ext uri="{FF2B5EF4-FFF2-40B4-BE49-F238E27FC236}">
                  <a16:creationId xmlns:a16="http://schemas.microsoft.com/office/drawing/2014/main" id="{9E0F2AD9-F56F-ED32-CAEE-B3FA103B3581}"/>
                </a:ext>
              </a:extLst>
            </p:cNvPr>
            <p:cNvSpPr>
              <a:spLocks/>
            </p:cNvSpPr>
            <p:nvPr/>
          </p:nvSpPr>
          <p:spPr>
            <a:xfrm>
              <a:off x="6426200" y="6178034"/>
              <a:ext cx="2667000" cy="35555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0D0D0D">
                      <a:lumMod val="100000"/>
                    </a:srgbClr>
                  </a:solidFill>
                  <a:latin typeface="Bierstadt" panose="020B0004020202020204" pitchFamily="34" charset="0"/>
                </a:rPr>
                <a:t>Y2022</a:t>
              </a:r>
            </a:p>
          </p:txBody>
        </p:sp>
        <p:sp>
          <p:nvSpPr>
            <p:cNvPr id="274" name="þ&gt;21#6|T" title="þ\#1_6|6||&gt;21|">
              <a:extLst>
                <a:ext uri="{FF2B5EF4-FFF2-40B4-BE49-F238E27FC236}">
                  <a16:creationId xmlns:a16="http://schemas.microsoft.com/office/drawing/2014/main" id="{B3D1C05B-EE7A-B95E-F04B-5AF198109B30}"/>
                </a:ext>
              </a:extLst>
            </p:cNvPr>
            <p:cNvSpPr>
              <a:spLocks/>
            </p:cNvSpPr>
            <p:nvPr/>
          </p:nvSpPr>
          <p:spPr>
            <a:xfrm>
              <a:off x="9220200" y="6178034"/>
              <a:ext cx="2667000" cy="35555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0D0D0D">
                      <a:lumMod val="100000"/>
                    </a:srgbClr>
                  </a:solidFill>
                  <a:latin typeface="Bierstadt" panose="020B0004020202020204" pitchFamily="34" charset="0"/>
                </a:rPr>
                <a:t>Y2023</a:t>
              </a:r>
            </a:p>
          </p:txBody>
        </p:sp>
        <p:sp>
          <p:nvSpPr>
            <p:cNvPr id="258" name="þ\#1_1" descr="Section # 1@0@0" hidden="1" title="1">
              <a:extLst>
                <a:ext uri="{FF2B5EF4-FFF2-40B4-BE49-F238E27FC236}">
                  <a16:creationId xmlns:a16="http://schemas.microsoft.com/office/drawing/2014/main" id="{6F395225-6ABA-7B91-EA40-9FE9775A159B}"/>
                </a:ext>
              </a:extLst>
            </p:cNvPr>
            <p:cNvSpPr/>
            <p:nvPr/>
          </p:nvSpPr>
          <p:spPr>
            <a:xfrm>
              <a:off x="3632200" y="1270000"/>
              <a:ext cx="2667000" cy="2540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\#1_2" descr="Section # 1@0@0" hidden="1" title="1">
              <a:extLst>
                <a:ext uri="{FF2B5EF4-FFF2-40B4-BE49-F238E27FC236}">
                  <a16:creationId xmlns:a16="http://schemas.microsoft.com/office/drawing/2014/main" id="{89EA51A5-CB74-557F-CF3A-B6ABC68F63B8}"/>
                </a:ext>
              </a:extLst>
            </p:cNvPr>
            <p:cNvSpPr/>
            <p:nvPr/>
          </p:nvSpPr>
          <p:spPr>
            <a:xfrm>
              <a:off x="6426200" y="1270000"/>
              <a:ext cx="2667000" cy="2540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2" name="þ\#1_3" descr="Section # 1@0@0" hidden="1" title="1">
              <a:extLst>
                <a:ext uri="{FF2B5EF4-FFF2-40B4-BE49-F238E27FC236}">
                  <a16:creationId xmlns:a16="http://schemas.microsoft.com/office/drawing/2014/main" id="{4F9A0D1B-3697-BCAE-7279-C0421EA780E6}"/>
                </a:ext>
              </a:extLst>
            </p:cNvPr>
            <p:cNvSpPr/>
            <p:nvPr/>
          </p:nvSpPr>
          <p:spPr>
            <a:xfrm>
              <a:off x="9220200" y="1270000"/>
              <a:ext cx="2667000" cy="2540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\#1_4" descr="Section # 1@0@0" hidden="1" title="1">
              <a:extLst>
                <a:ext uri="{FF2B5EF4-FFF2-40B4-BE49-F238E27FC236}">
                  <a16:creationId xmlns:a16="http://schemas.microsoft.com/office/drawing/2014/main" id="{16959C86-818C-EA2E-850F-DE87C3D114ED}"/>
                </a:ext>
              </a:extLst>
            </p:cNvPr>
            <p:cNvSpPr/>
            <p:nvPr/>
          </p:nvSpPr>
          <p:spPr>
            <a:xfrm>
              <a:off x="3632200" y="3937000"/>
              <a:ext cx="2667000" cy="2540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" name="þ\#1_5" descr="Section # 1@0@0" hidden="1" title="1">
              <a:extLst>
                <a:ext uri="{FF2B5EF4-FFF2-40B4-BE49-F238E27FC236}">
                  <a16:creationId xmlns:a16="http://schemas.microsoft.com/office/drawing/2014/main" id="{746F2234-7AF7-E444-FF62-B16D4E02D494}"/>
                </a:ext>
              </a:extLst>
            </p:cNvPr>
            <p:cNvSpPr/>
            <p:nvPr/>
          </p:nvSpPr>
          <p:spPr>
            <a:xfrm>
              <a:off x="6426200" y="3937000"/>
              <a:ext cx="2667000" cy="2540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8" name="þ\#1_6" descr="Section # 1@0@0" hidden="1" title="1">
              <a:extLst>
                <a:ext uri="{FF2B5EF4-FFF2-40B4-BE49-F238E27FC236}">
                  <a16:creationId xmlns:a16="http://schemas.microsoft.com/office/drawing/2014/main" id="{3B05115D-6415-FD6D-A7BC-6B6FAB34D823}"/>
                </a:ext>
              </a:extLst>
            </p:cNvPr>
            <p:cNvSpPr/>
            <p:nvPr/>
          </p:nvSpPr>
          <p:spPr>
            <a:xfrm>
              <a:off x="9220200" y="3937000"/>
              <a:ext cx="2667000" cy="2540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5" name="þ&gt;23#1|R^" title="þ\#1_1">
              <a:extLst>
                <a:ext uri="{FF2B5EF4-FFF2-40B4-BE49-F238E27FC236}">
                  <a16:creationId xmlns:a16="http://schemas.microsoft.com/office/drawing/2014/main" id="{72CFD64B-BB2F-E879-227D-E4D53BAFC566}"/>
                </a:ext>
              </a:extLst>
            </p:cNvPr>
            <p:cNvSpPr/>
            <p:nvPr/>
          </p:nvSpPr>
          <p:spPr>
            <a:xfrm>
              <a:off x="3632200" y="1270000"/>
              <a:ext cx="2667000" cy="213943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6" name="þ&gt;23#1|R" title="þ\#1_1|1||&gt;23|500">
              <a:extLst>
                <a:ext uri="{FF2B5EF4-FFF2-40B4-BE49-F238E27FC236}">
                  <a16:creationId xmlns:a16="http://schemas.microsoft.com/office/drawing/2014/main" id="{A65ADF69-DC59-8ACC-EE33-1107A20CD25C}"/>
                </a:ext>
              </a:extLst>
            </p:cNvPr>
            <p:cNvSpPr/>
            <p:nvPr/>
          </p:nvSpPr>
          <p:spPr>
            <a:xfrm>
              <a:off x="4621247" y="1270000"/>
              <a:ext cx="688905" cy="2139434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7" name="þ&gt;23#1|Z" descr="1#1#1" title="þ\#1_1|1||&gt;23|500">
              <a:extLst>
                <a:ext uri="{FF2B5EF4-FFF2-40B4-BE49-F238E27FC236}">
                  <a16:creationId xmlns:a16="http://schemas.microsoft.com/office/drawing/2014/main" id="{C86AF912-D7FA-A7E3-089C-509DDE01CB24}"/>
                </a:ext>
              </a:extLst>
            </p:cNvPr>
            <p:cNvSpPr/>
            <p:nvPr/>
          </p:nvSpPr>
          <p:spPr>
            <a:xfrm>
              <a:off x="4839710" y="3019793"/>
              <a:ext cx="286297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D0D0D">
                      <a:lumMod val="100000"/>
                    </a:srgbClr>
                  </a:solidFill>
                  <a:latin typeface="Bierstadt" panose="020B0004020202020204" pitchFamily="34" charset="0"/>
                </a:rPr>
                <a:t>500 </a:t>
              </a:r>
            </a:p>
          </p:txBody>
        </p:sp>
        <p:sp>
          <p:nvSpPr>
            <p:cNvPr id="278" name="þ&gt;23#1|R^" title="þ\#1_1">
              <a:extLst>
                <a:ext uri="{FF2B5EF4-FFF2-40B4-BE49-F238E27FC236}">
                  <a16:creationId xmlns:a16="http://schemas.microsoft.com/office/drawing/2014/main" id="{6018AAED-278A-8582-C0A2-98B4A8C64E98}"/>
                </a:ext>
              </a:extLst>
            </p:cNvPr>
            <p:cNvSpPr/>
            <p:nvPr/>
          </p:nvSpPr>
          <p:spPr>
            <a:xfrm>
              <a:off x="3632200" y="1270000"/>
              <a:ext cx="2667000" cy="213943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9" name="þ&gt;23#2|R" title="þ\#1_2|2||&gt;23|300">
              <a:extLst>
                <a:ext uri="{FF2B5EF4-FFF2-40B4-BE49-F238E27FC236}">
                  <a16:creationId xmlns:a16="http://schemas.microsoft.com/office/drawing/2014/main" id="{93E64CE9-65AF-9D82-D89C-E881A9BB6C45}"/>
                </a:ext>
              </a:extLst>
            </p:cNvPr>
            <p:cNvSpPr/>
            <p:nvPr/>
          </p:nvSpPr>
          <p:spPr>
            <a:xfrm>
              <a:off x="7415247" y="1270000"/>
              <a:ext cx="688905" cy="2139434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0" name="þ&gt;23#2|Z" descr="1#1#1" title="þ\#1_2|2||&gt;23|300">
              <a:extLst>
                <a:ext uri="{FF2B5EF4-FFF2-40B4-BE49-F238E27FC236}">
                  <a16:creationId xmlns:a16="http://schemas.microsoft.com/office/drawing/2014/main" id="{0E037CCE-08FF-5B23-7670-BFEE9E9B718C}"/>
                </a:ext>
              </a:extLst>
            </p:cNvPr>
            <p:cNvSpPr/>
            <p:nvPr/>
          </p:nvSpPr>
          <p:spPr>
            <a:xfrm>
              <a:off x="7633710" y="3019793"/>
              <a:ext cx="286297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D0D0D">
                      <a:lumMod val="100000"/>
                    </a:srgbClr>
                  </a:solidFill>
                  <a:latin typeface="Bierstadt" panose="020B0004020202020204" pitchFamily="34" charset="0"/>
                </a:rPr>
                <a:t>300 </a:t>
              </a:r>
            </a:p>
          </p:txBody>
        </p:sp>
        <p:sp>
          <p:nvSpPr>
            <p:cNvPr id="281" name="þ&gt;23#1|R^" title="þ\#1_1">
              <a:extLst>
                <a:ext uri="{FF2B5EF4-FFF2-40B4-BE49-F238E27FC236}">
                  <a16:creationId xmlns:a16="http://schemas.microsoft.com/office/drawing/2014/main" id="{6409A1CF-862D-2728-E7BD-44EA34E54BA4}"/>
                </a:ext>
              </a:extLst>
            </p:cNvPr>
            <p:cNvSpPr/>
            <p:nvPr/>
          </p:nvSpPr>
          <p:spPr>
            <a:xfrm>
              <a:off x="3632200" y="1270000"/>
              <a:ext cx="2667000" cy="213943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2" name="þ&gt;23#3|R" title="þ\#1_3|3||&gt;23|600">
              <a:extLst>
                <a:ext uri="{FF2B5EF4-FFF2-40B4-BE49-F238E27FC236}">
                  <a16:creationId xmlns:a16="http://schemas.microsoft.com/office/drawing/2014/main" id="{DDC5452C-5289-EDFF-7AC1-DC9D6B883C96}"/>
                </a:ext>
              </a:extLst>
            </p:cNvPr>
            <p:cNvSpPr/>
            <p:nvPr/>
          </p:nvSpPr>
          <p:spPr>
            <a:xfrm>
              <a:off x="10209247" y="1270000"/>
              <a:ext cx="688905" cy="2139434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3" name="þ&gt;23#3|Z" descr="1#1#1" title="þ\#1_3|3||&gt;23|600">
              <a:extLst>
                <a:ext uri="{FF2B5EF4-FFF2-40B4-BE49-F238E27FC236}">
                  <a16:creationId xmlns:a16="http://schemas.microsoft.com/office/drawing/2014/main" id="{A191BB35-5C4E-238D-C1D2-2147F960E3D9}"/>
                </a:ext>
              </a:extLst>
            </p:cNvPr>
            <p:cNvSpPr/>
            <p:nvPr/>
          </p:nvSpPr>
          <p:spPr>
            <a:xfrm>
              <a:off x="10427710" y="3019793"/>
              <a:ext cx="286297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D0D0D">
                      <a:lumMod val="100000"/>
                    </a:srgbClr>
                  </a:solidFill>
                  <a:latin typeface="Bierstadt" panose="020B0004020202020204" pitchFamily="34" charset="0"/>
                </a:rPr>
                <a:t>600 </a:t>
              </a:r>
            </a:p>
          </p:txBody>
        </p:sp>
        <p:sp>
          <p:nvSpPr>
            <p:cNvPr id="284" name="þ&gt;23#1|R^" title="þ\#1_1">
              <a:extLst>
                <a:ext uri="{FF2B5EF4-FFF2-40B4-BE49-F238E27FC236}">
                  <a16:creationId xmlns:a16="http://schemas.microsoft.com/office/drawing/2014/main" id="{3D5F5520-FC93-D45F-C5D4-A58FC74BB1D8}"/>
                </a:ext>
              </a:extLst>
            </p:cNvPr>
            <p:cNvSpPr/>
            <p:nvPr/>
          </p:nvSpPr>
          <p:spPr>
            <a:xfrm>
              <a:off x="3632200" y="1270000"/>
              <a:ext cx="2667000" cy="213943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5" name="þ&gt;23#4|R" title="þ\#1_4|4||&gt;23|200">
              <a:extLst>
                <a:ext uri="{FF2B5EF4-FFF2-40B4-BE49-F238E27FC236}">
                  <a16:creationId xmlns:a16="http://schemas.microsoft.com/office/drawing/2014/main" id="{E711F50B-166A-00F5-C6BC-3CE0BE5CA07D}"/>
                </a:ext>
              </a:extLst>
            </p:cNvPr>
            <p:cNvSpPr/>
            <p:nvPr/>
          </p:nvSpPr>
          <p:spPr>
            <a:xfrm>
              <a:off x="4621247" y="3937000"/>
              <a:ext cx="688905" cy="2139434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&gt;23#4|Z" descr="1#1#1" title="þ\#1_4|4||&gt;23|200">
              <a:extLst>
                <a:ext uri="{FF2B5EF4-FFF2-40B4-BE49-F238E27FC236}">
                  <a16:creationId xmlns:a16="http://schemas.microsoft.com/office/drawing/2014/main" id="{4E16C8B6-AC15-3EAC-5311-C227104FF47B}"/>
                </a:ext>
              </a:extLst>
            </p:cNvPr>
            <p:cNvSpPr/>
            <p:nvPr/>
          </p:nvSpPr>
          <p:spPr>
            <a:xfrm>
              <a:off x="4839710" y="5686793"/>
              <a:ext cx="286297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D0D0D">
                      <a:lumMod val="100000"/>
                    </a:srgbClr>
                  </a:solidFill>
                  <a:latin typeface="Bierstadt" panose="020B0004020202020204" pitchFamily="34" charset="0"/>
                </a:rPr>
                <a:t>200 </a:t>
              </a:r>
            </a:p>
          </p:txBody>
        </p:sp>
        <p:sp>
          <p:nvSpPr>
            <p:cNvPr id="287" name="þ&gt;23#1|R^" title="þ\#1_1">
              <a:extLst>
                <a:ext uri="{FF2B5EF4-FFF2-40B4-BE49-F238E27FC236}">
                  <a16:creationId xmlns:a16="http://schemas.microsoft.com/office/drawing/2014/main" id="{DF48D5C4-5314-2A3C-DF51-C687B8BCEE1A}"/>
                </a:ext>
              </a:extLst>
            </p:cNvPr>
            <p:cNvSpPr/>
            <p:nvPr/>
          </p:nvSpPr>
          <p:spPr>
            <a:xfrm>
              <a:off x="3632200" y="1270000"/>
              <a:ext cx="2667000" cy="213943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8" name="þ&gt;23#5|R" title="þ\#1_5|5||&gt;23|100">
              <a:extLst>
                <a:ext uri="{FF2B5EF4-FFF2-40B4-BE49-F238E27FC236}">
                  <a16:creationId xmlns:a16="http://schemas.microsoft.com/office/drawing/2014/main" id="{244D96B1-7881-6FD5-1681-1BE5868D9E98}"/>
                </a:ext>
              </a:extLst>
            </p:cNvPr>
            <p:cNvSpPr/>
            <p:nvPr/>
          </p:nvSpPr>
          <p:spPr>
            <a:xfrm>
              <a:off x="7415247" y="3937000"/>
              <a:ext cx="688905" cy="2139434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9" name="þ&gt;23#5|Z" descr="1#1#1" title="þ\#1_5|5||&gt;23|100">
              <a:extLst>
                <a:ext uri="{FF2B5EF4-FFF2-40B4-BE49-F238E27FC236}">
                  <a16:creationId xmlns:a16="http://schemas.microsoft.com/office/drawing/2014/main" id="{B1762BD1-01F8-AD0E-4983-52110A6B5DCD}"/>
                </a:ext>
              </a:extLst>
            </p:cNvPr>
            <p:cNvSpPr/>
            <p:nvPr/>
          </p:nvSpPr>
          <p:spPr>
            <a:xfrm>
              <a:off x="7633710" y="5686793"/>
              <a:ext cx="286297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D0D0D">
                      <a:lumMod val="100000"/>
                    </a:srgbClr>
                  </a:solidFill>
                  <a:latin typeface="Bierstadt" panose="020B0004020202020204" pitchFamily="34" charset="0"/>
                </a:rPr>
                <a:t>100 </a:t>
              </a:r>
            </a:p>
          </p:txBody>
        </p:sp>
        <p:sp>
          <p:nvSpPr>
            <p:cNvPr id="290" name="þ&gt;23#1|R^" title="þ\#1_1">
              <a:extLst>
                <a:ext uri="{FF2B5EF4-FFF2-40B4-BE49-F238E27FC236}">
                  <a16:creationId xmlns:a16="http://schemas.microsoft.com/office/drawing/2014/main" id="{5E2D8D09-8D97-38C5-3748-B3614718AD96}"/>
                </a:ext>
              </a:extLst>
            </p:cNvPr>
            <p:cNvSpPr/>
            <p:nvPr/>
          </p:nvSpPr>
          <p:spPr>
            <a:xfrm>
              <a:off x="3632200" y="1270000"/>
              <a:ext cx="2667000" cy="213943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1" name="þ&gt;23#6|R" title="þ\#1_6|6||&gt;23|400">
              <a:extLst>
                <a:ext uri="{FF2B5EF4-FFF2-40B4-BE49-F238E27FC236}">
                  <a16:creationId xmlns:a16="http://schemas.microsoft.com/office/drawing/2014/main" id="{AA7D0487-435D-B523-DC5E-278F6F4B2D27}"/>
                </a:ext>
              </a:extLst>
            </p:cNvPr>
            <p:cNvSpPr/>
            <p:nvPr/>
          </p:nvSpPr>
          <p:spPr>
            <a:xfrm>
              <a:off x="10209247" y="3937000"/>
              <a:ext cx="688905" cy="2139434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2" name="þ&gt;23#6|Z" descr="1#1#1" title="þ\#1_6|6||&gt;23|400">
              <a:extLst>
                <a:ext uri="{FF2B5EF4-FFF2-40B4-BE49-F238E27FC236}">
                  <a16:creationId xmlns:a16="http://schemas.microsoft.com/office/drawing/2014/main" id="{7BFE34E6-6A19-593A-DA45-06A9C9BB14D8}"/>
                </a:ext>
              </a:extLst>
            </p:cNvPr>
            <p:cNvSpPr/>
            <p:nvPr/>
          </p:nvSpPr>
          <p:spPr>
            <a:xfrm>
              <a:off x="10427710" y="5686793"/>
              <a:ext cx="286297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D0D0D">
                      <a:lumMod val="100000"/>
                    </a:srgbClr>
                  </a:solidFill>
                  <a:latin typeface="Bierstadt" panose="020B0004020202020204" pitchFamily="34" charset="0"/>
                </a:rPr>
                <a:t>400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1984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Picturial Charts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03" name="þK">
            <a:extLst>
              <a:ext uri="{FF2B5EF4-FFF2-40B4-BE49-F238E27FC236}">
                <a16:creationId xmlns:a16="http://schemas.microsoft.com/office/drawing/2014/main" id="{42181AA2-E269-283D-AAA8-C18159A6F86C}"/>
              </a:ext>
            </a:extLst>
          </p:cNvPr>
          <p:cNvGrpSpPr/>
          <p:nvPr/>
        </p:nvGrpSpPr>
        <p:grpSpPr>
          <a:xfrm>
            <a:off x="3505200" y="1112884"/>
            <a:ext cx="8509000" cy="5491116"/>
            <a:chOff x="3505200" y="1112884"/>
            <a:chExt cx="8509000" cy="5491116"/>
          </a:xfrm>
        </p:grpSpPr>
        <p:sp>
          <p:nvSpPr>
            <p:cNvPr id="267" name="þH#6" descr="6 1" hidden="1" title="|6|">
              <a:extLst>
                <a:ext uri="{FF2B5EF4-FFF2-40B4-BE49-F238E27FC236}">
                  <a16:creationId xmlns:a16="http://schemas.microsoft.com/office/drawing/2014/main" id="{A3C89B44-2EB9-F428-020A-FC574719C047}"/>
                </a:ext>
              </a:extLst>
            </p:cNvPr>
            <p:cNvSpPr/>
            <p:nvPr/>
          </p:nvSpPr>
          <p:spPr>
            <a:xfrm>
              <a:off x="10625665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5" name="þH#5" descr="5 1" hidden="1" title="|5|">
              <a:extLst>
                <a:ext uri="{FF2B5EF4-FFF2-40B4-BE49-F238E27FC236}">
                  <a16:creationId xmlns:a16="http://schemas.microsoft.com/office/drawing/2014/main" id="{0EC0BA9A-1217-0202-9238-78E17D5123CF}"/>
                </a:ext>
              </a:extLst>
            </p:cNvPr>
            <p:cNvSpPr/>
            <p:nvPr/>
          </p:nvSpPr>
          <p:spPr>
            <a:xfrm>
              <a:off x="9281582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3" name="þH#4" descr="4 1" hidden="1" title="|4|">
              <a:extLst>
                <a:ext uri="{FF2B5EF4-FFF2-40B4-BE49-F238E27FC236}">
                  <a16:creationId xmlns:a16="http://schemas.microsoft.com/office/drawing/2014/main" id="{36B89DA4-CBA2-4C01-E7E1-220DAD16B798}"/>
                </a:ext>
              </a:extLst>
            </p:cNvPr>
            <p:cNvSpPr/>
            <p:nvPr/>
          </p:nvSpPr>
          <p:spPr>
            <a:xfrm>
              <a:off x="7937499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1" name="þH#3" descr="3 1" hidden="1" title="|3|">
              <a:extLst>
                <a:ext uri="{FF2B5EF4-FFF2-40B4-BE49-F238E27FC236}">
                  <a16:creationId xmlns:a16="http://schemas.microsoft.com/office/drawing/2014/main" id="{111268B4-908C-6A5D-A8CE-63ED9A362173}"/>
                </a:ext>
              </a:extLst>
            </p:cNvPr>
            <p:cNvSpPr/>
            <p:nvPr/>
          </p:nvSpPr>
          <p:spPr>
            <a:xfrm>
              <a:off x="6593416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9" name="þH#2" descr="2 1" hidden="1" title="|2|">
              <a:extLst>
                <a:ext uri="{FF2B5EF4-FFF2-40B4-BE49-F238E27FC236}">
                  <a16:creationId xmlns:a16="http://schemas.microsoft.com/office/drawing/2014/main" id="{4F5AD59B-CED4-3988-CEEA-DBC01C9247E0}"/>
                </a:ext>
              </a:extLst>
            </p:cNvPr>
            <p:cNvSpPr/>
            <p:nvPr/>
          </p:nvSpPr>
          <p:spPr>
            <a:xfrm>
              <a:off x="5249333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7" name="þH#1" descr="1 1" hidden="1" title="|1|">
              <a:extLst>
                <a:ext uri="{FF2B5EF4-FFF2-40B4-BE49-F238E27FC236}">
                  <a16:creationId xmlns:a16="http://schemas.microsoft.com/office/drawing/2014/main" id="{DD9BCE87-B3C1-F915-D5A8-C04743E5D7FF}"/>
                </a:ext>
              </a:extLst>
            </p:cNvPr>
            <p:cNvSpPr/>
            <p:nvPr/>
          </p:nvSpPr>
          <p:spPr>
            <a:xfrm>
              <a:off x="3905250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02" name="þèX_þ&gt;23#6">
              <a:extLst>
                <a:ext uri="{FF2B5EF4-FFF2-40B4-BE49-F238E27FC236}">
                  <a16:creationId xmlns:a16="http://schemas.microsoft.com/office/drawing/2014/main" id="{F6BB523C-1542-8930-4CDB-25230DA64AAB}"/>
                </a:ext>
              </a:extLst>
            </p:cNvPr>
            <p:cNvCxnSpPr/>
            <p:nvPr/>
          </p:nvCxnSpPr>
          <p:spPr>
            <a:xfrm>
              <a:off x="3905250" y="1206500"/>
              <a:ext cx="8026398" cy="0"/>
            </a:xfrm>
            <a:prstGeom prst="straightConnector1">
              <a:avLst/>
            </a:prstGeom>
            <a:ln w="12700" cmpd="sng">
              <a:solidFill>
                <a:srgbClr val="BFBFBF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þèX_þ&gt;23#5">
              <a:extLst>
                <a:ext uri="{FF2B5EF4-FFF2-40B4-BE49-F238E27FC236}">
                  <a16:creationId xmlns:a16="http://schemas.microsoft.com/office/drawing/2014/main" id="{F88D8A42-50C5-4E73-D1D8-11B2FDAB5C81}"/>
                </a:ext>
              </a:extLst>
            </p:cNvPr>
            <p:cNvCxnSpPr/>
            <p:nvPr/>
          </p:nvCxnSpPr>
          <p:spPr>
            <a:xfrm>
              <a:off x="3905250" y="2006986"/>
              <a:ext cx="8026398" cy="0"/>
            </a:xfrm>
            <a:prstGeom prst="straightConnector1">
              <a:avLst/>
            </a:prstGeom>
            <a:ln w="12700" cmpd="sng">
              <a:solidFill>
                <a:srgbClr val="BFBFBF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þèX_þ&gt;23#4">
              <a:extLst>
                <a:ext uri="{FF2B5EF4-FFF2-40B4-BE49-F238E27FC236}">
                  <a16:creationId xmlns:a16="http://schemas.microsoft.com/office/drawing/2014/main" id="{7CC78671-3F98-5693-61E1-ED9D170F43C9}"/>
                </a:ext>
              </a:extLst>
            </p:cNvPr>
            <p:cNvCxnSpPr/>
            <p:nvPr/>
          </p:nvCxnSpPr>
          <p:spPr>
            <a:xfrm>
              <a:off x="3905250" y="2807471"/>
              <a:ext cx="8026398" cy="0"/>
            </a:xfrm>
            <a:prstGeom prst="straightConnector1">
              <a:avLst/>
            </a:prstGeom>
            <a:ln w="12700" cmpd="sng">
              <a:solidFill>
                <a:srgbClr val="BFBFBF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þèX_þ&gt;23#3">
              <a:extLst>
                <a:ext uri="{FF2B5EF4-FFF2-40B4-BE49-F238E27FC236}">
                  <a16:creationId xmlns:a16="http://schemas.microsoft.com/office/drawing/2014/main" id="{1D5177C8-F0D4-F417-3298-9B3AD12721C3}"/>
                </a:ext>
              </a:extLst>
            </p:cNvPr>
            <p:cNvCxnSpPr/>
            <p:nvPr/>
          </p:nvCxnSpPr>
          <p:spPr>
            <a:xfrm>
              <a:off x="3905250" y="3607957"/>
              <a:ext cx="8026398" cy="0"/>
            </a:xfrm>
            <a:prstGeom prst="straightConnector1">
              <a:avLst/>
            </a:prstGeom>
            <a:ln w="12700" cmpd="sng">
              <a:solidFill>
                <a:srgbClr val="BFBFBF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èX_þ&gt;23#2">
              <a:extLst>
                <a:ext uri="{FF2B5EF4-FFF2-40B4-BE49-F238E27FC236}">
                  <a16:creationId xmlns:a16="http://schemas.microsoft.com/office/drawing/2014/main" id="{746DFC5A-880F-FDB0-9BD9-9EB8DD4A4D26}"/>
                </a:ext>
              </a:extLst>
            </p:cNvPr>
            <p:cNvCxnSpPr/>
            <p:nvPr/>
          </p:nvCxnSpPr>
          <p:spPr>
            <a:xfrm>
              <a:off x="3905250" y="4408442"/>
              <a:ext cx="8026398" cy="0"/>
            </a:xfrm>
            <a:prstGeom prst="straightConnector1">
              <a:avLst/>
            </a:prstGeom>
            <a:ln w="12700" cmpd="sng">
              <a:solidFill>
                <a:srgbClr val="BFBFBF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þèX_þ&gt;23#1">
              <a:extLst>
                <a:ext uri="{FF2B5EF4-FFF2-40B4-BE49-F238E27FC236}">
                  <a16:creationId xmlns:a16="http://schemas.microsoft.com/office/drawing/2014/main" id="{BC80FA17-8CF5-B501-2141-12C0C246FA90}"/>
                </a:ext>
              </a:extLst>
            </p:cNvPr>
            <p:cNvCxnSpPr/>
            <p:nvPr/>
          </p:nvCxnSpPr>
          <p:spPr>
            <a:xfrm>
              <a:off x="3905250" y="5208928"/>
              <a:ext cx="8026398" cy="0"/>
            </a:xfrm>
            <a:prstGeom prst="straightConnector1">
              <a:avLst/>
            </a:prstGeom>
            <a:ln w="12700" cmpd="sng">
              <a:solidFill>
                <a:srgbClr val="BFBFBF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þèX_þ&gt;23#0">
              <a:extLst>
                <a:ext uri="{FF2B5EF4-FFF2-40B4-BE49-F238E27FC236}">
                  <a16:creationId xmlns:a16="http://schemas.microsoft.com/office/drawing/2014/main" id="{26E8167A-A736-2735-FC46-7BFE459F31B6}"/>
                </a:ext>
              </a:extLst>
            </p:cNvPr>
            <p:cNvCxnSpPr/>
            <p:nvPr/>
          </p:nvCxnSpPr>
          <p:spPr>
            <a:xfrm>
              <a:off x="3905250" y="6009413"/>
              <a:ext cx="8026398" cy="0"/>
            </a:xfrm>
            <a:prstGeom prst="straightConnector1">
              <a:avLst/>
            </a:prstGeom>
            <a:ln w="12700" cmpd="sng">
              <a:solidFill>
                <a:srgbClr val="BFBFBF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þGY" hidden="1">
              <a:extLst>
                <a:ext uri="{FF2B5EF4-FFF2-40B4-BE49-F238E27FC236}">
                  <a16:creationId xmlns:a16="http://schemas.microsoft.com/office/drawing/2014/main" id="{2C1EC584-D9BF-9E35-947E-F79032F2CB19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5" name="þO" descr="80#43.69228" hidden="1" title="1.830987">
              <a:extLst>
                <a:ext uri="{FF2B5EF4-FFF2-40B4-BE49-F238E27FC236}">
                  <a16:creationId xmlns:a16="http://schemas.microsoft.com/office/drawing/2014/main" id="{AC8AAD18-2594-3A4E-41C6-2838296C12D2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4" name="þ@" hidden="1">
              <a:extLst>
                <a:ext uri="{FF2B5EF4-FFF2-40B4-BE49-F238E27FC236}">
                  <a16:creationId xmlns:a16="http://schemas.microsoft.com/office/drawing/2014/main" id="{23B2F8CC-23AB-0A38-208B-BB357C90D44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1" name="þZ4" hidden="1">
              <a:extLst>
                <a:ext uri="{FF2B5EF4-FFF2-40B4-BE49-F238E27FC236}">
                  <a16:creationId xmlns:a16="http://schemas.microsoft.com/office/drawing/2014/main" id="{4E6968F0-A39D-1363-8D1F-37EDA51CC8AB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þZ3" hidden="1">
              <a:extLst>
                <a:ext uri="{FF2B5EF4-FFF2-40B4-BE49-F238E27FC236}">
                  <a16:creationId xmlns:a16="http://schemas.microsoft.com/office/drawing/2014/main" id="{EB93D0D0-A517-7AA3-1D0D-CE7ABC34494F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þE" hidden="1">
              <a:extLst>
                <a:ext uri="{FF2B5EF4-FFF2-40B4-BE49-F238E27FC236}">
                  <a16:creationId xmlns:a16="http://schemas.microsoft.com/office/drawing/2014/main" id="{0B4AFBD6-F7DA-3E8C-542A-C240497ADE55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þP" hidden="1">
              <a:extLst>
                <a:ext uri="{FF2B5EF4-FFF2-40B4-BE49-F238E27FC236}">
                  <a16:creationId xmlns:a16="http://schemas.microsoft.com/office/drawing/2014/main" id="{DFF9B94F-17DF-C2FE-FDD9-CA68DAE1D747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þA" hidden="1">
              <a:extLst>
                <a:ext uri="{FF2B5EF4-FFF2-40B4-BE49-F238E27FC236}">
                  <a16:creationId xmlns:a16="http://schemas.microsoft.com/office/drawing/2014/main" id="{64D200EF-F471-FB45-86D8-8C7044D2B71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þVZ" hidden="1">
              <a:extLst>
                <a:ext uri="{FF2B5EF4-FFF2-40B4-BE49-F238E27FC236}">
                  <a16:creationId xmlns:a16="http://schemas.microsoft.com/office/drawing/2014/main" id="{82870597-9214-0505-C8C9-6D6B14215034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þVT" hidden="1">
              <a:extLst>
                <a:ext uri="{FF2B5EF4-FFF2-40B4-BE49-F238E27FC236}">
                  <a16:creationId xmlns:a16="http://schemas.microsoft.com/office/drawing/2014/main" id="{F2A6C64B-D966-0B56-AFA8-4C6A7664ED52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þV2" hidden="1">
              <a:extLst>
                <a:ext uri="{FF2B5EF4-FFF2-40B4-BE49-F238E27FC236}">
                  <a16:creationId xmlns:a16="http://schemas.microsoft.com/office/drawing/2014/main" id="{88ED1E22-345F-9CC2-B4F7-2E2DB2AF4B3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þV" hidden="1">
              <a:extLst>
                <a:ext uri="{FF2B5EF4-FFF2-40B4-BE49-F238E27FC236}">
                  <a16:creationId xmlns:a16="http://schemas.microsoft.com/office/drawing/2014/main" id="{38BF01BE-B033-2A00-9519-FA8C33995E1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þL" hidden="1">
              <a:extLst>
                <a:ext uri="{FF2B5EF4-FFF2-40B4-BE49-F238E27FC236}">
                  <a16:creationId xmlns:a16="http://schemas.microsoft.com/office/drawing/2014/main" id="{2A76D579-AFFF-FFAE-112D-AE0222D1DA7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þY" hidden="1">
              <a:extLst>
                <a:ext uri="{FF2B5EF4-FFF2-40B4-BE49-F238E27FC236}">
                  <a16:creationId xmlns:a16="http://schemas.microsoft.com/office/drawing/2014/main" id="{83A14768-A7D7-E527-FA82-C687F5B00B4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þS" hidden="1">
              <a:extLst>
                <a:ext uri="{FF2B5EF4-FFF2-40B4-BE49-F238E27FC236}">
                  <a16:creationId xmlns:a16="http://schemas.microsoft.com/office/drawing/2014/main" id="{36FC7DB5-9973-B878-C7EF-6B1E9372D1D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þç" hidden="1">
              <a:extLst>
                <a:ext uri="{FF2B5EF4-FFF2-40B4-BE49-F238E27FC236}">
                  <a16:creationId xmlns:a16="http://schemas.microsoft.com/office/drawing/2014/main" id="{95CBF981-8599-8267-69BD-74B5E717D9C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þW" hidden="1">
              <a:extLst>
                <a:ext uri="{FF2B5EF4-FFF2-40B4-BE49-F238E27FC236}">
                  <a16:creationId xmlns:a16="http://schemas.microsoft.com/office/drawing/2014/main" id="{1CD31FEC-DE6A-D41B-7D8B-29016E4C960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þT" descr="124#30" hidden="1" title="Title">
              <a:extLst>
                <a:ext uri="{FF2B5EF4-FFF2-40B4-BE49-F238E27FC236}">
                  <a16:creationId xmlns:a16="http://schemas.microsoft.com/office/drawing/2014/main" id="{ACD94A11-F547-7133-1BCF-C43D9A60416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þI#" hidden="1">
              <a:extLst>
                <a:ext uri="{FF2B5EF4-FFF2-40B4-BE49-F238E27FC236}">
                  <a16:creationId xmlns:a16="http://schemas.microsoft.com/office/drawing/2014/main" id="{A5D6D4FC-3F97-A382-5258-31A0C9452931}"/>
                </a:ext>
              </a:extLst>
            </p:cNvPr>
            <p:cNvSpPr/>
            <p:nvPr/>
          </p:nvSpPr>
          <p:spPr>
            <a:xfrm>
              <a:off x="7759700" y="3873500"/>
              <a:ext cx="26591" cy="10113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þI" hidden="1">
              <a:extLst>
                <a:ext uri="{FF2B5EF4-FFF2-40B4-BE49-F238E27FC236}">
                  <a16:creationId xmlns:a16="http://schemas.microsoft.com/office/drawing/2014/main" id="{1373AEFD-5AE1-438A-0825-0FD323172C8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þB" hidden="1">
              <a:extLst>
                <a:ext uri="{FF2B5EF4-FFF2-40B4-BE49-F238E27FC236}">
                  <a16:creationId xmlns:a16="http://schemas.microsoft.com/office/drawing/2014/main" id="{C97B957F-BCD0-2B65-0406-BBBAFD47BF7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þD" hidden="1">
              <a:extLst>
                <a:ext uri="{FF2B5EF4-FFF2-40B4-BE49-F238E27FC236}">
                  <a16:creationId xmlns:a16="http://schemas.microsoft.com/office/drawing/2014/main" id="{7C6F9A2F-BAD7-CB0A-60A4-7D792E923CD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þSIcon" hidden="1">
              <a:extLst>
                <a:ext uri="{FF2B5EF4-FFF2-40B4-BE49-F238E27FC236}">
                  <a16:creationId xmlns:a16="http://schemas.microsoft.com/office/drawing/2014/main" id="{7CBDBC71-5F4F-42D0-C7C3-0AC94E184EF9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9" name="þDIcon" hidden="1">
              <a:extLst>
                <a:ext uri="{FF2B5EF4-FFF2-40B4-BE49-F238E27FC236}">
                  <a16:creationId xmlns:a16="http://schemas.microsoft.com/office/drawing/2014/main" id="{98F86E2B-61E5-DBD4-8D29-CAB17F891B52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7" name="þRefshapeþ" descr="oO[þxþ][þaþ]nO[þxþ][þaþ]oT[þxþ]30[þaþ]nT[þxþ]124[þaþ]F172[þxþ]3[þaþ]F123[þxþ]V[þaþ]G1[þxþ]2[þaþ]F113[þxþ]1[þaþ]F83[þxþ]N[þaþ]F142[þxþ]N[þaþ]KB[þxþ]N[þaþ]F144[þxþ]N[þaþ]F82[þxþ]þPresentation[þaþ]F155[þxþ]N[þaþ]U1U75[þxþ]X[þaþ]U1U68[þxþ]Y[þaþ]U12[þxþ]1[þaþ]U11[þxþ]1[þaþ]U10[þxþ]V[þaþ]F141[þxþ]o1oþ[þaþ]F116[þxþ]1[þaþ]U15[þxþ]þ&gt;21þ&gt;23[þaþ]F222[þxþ]N[þaþ]þ&gt;21F303[þxþ]49[þaþ]MF52[þxþ]None[þaþ]D_I[þxþ]SubRowD[þaþ]þ&gt;23F303[þxþ]45[þaþ]þ&gt;21U12[þxþ]S[þaþ]þ&gt;21U19[þxþ]T[þaþ]þ&gt;21U21[þxþ]&gt;21[þaþ]þ&gt;21U22[þxþ]þNone[þaþ]þ&gt;21U68[þxþ]Y[þaþ]þ&gt;21U4[þxþ]0.0822463576033626[þaþ]þ&gt;21U3[þxþ]0.934028440513082[þaþ]þ&gt;21U26[þxþ]þ&gt;21#1|T[þaþ]þ&gt;21U47[þxþ]Topic[þaþ]þ&gt;21U9[þxþ]66.8690712489558[þaþ]þ&gt;21U10[þxþ]33.5765893311043[þaþ]þ&gt;21F173[þxþ]N[þaþ]þ&gt;21F176[þxþ]0[þaþ]þ&gt;21U5[þxþ]0[þaþ]þ&gt;21U2[þxþ]0[þaþ]þ&gt;21U0[þxþ]N[þaþ]MO2[þxþ]TB00&amp;A_BA#001.CB30[þaþ]MO0[þxþ]TB00&amp;A_BA#001.CB30[þaþ]F188[þxþ]6[þaþ]F187[þxþ]1[þaþ]F167[þxþ]420[þaþ]F168[þxþ]635[þaþ]F169[þxþ]5[þaþ]F170[þxþ]30[þaþ]F156[þxþ]0[þaþ]F157[þxþ]616.999832153322[þaþ]F158[þxþ]0[þaþ]U113[þxþ]NaN[þaþ]U1U80[þxþ]-1[þaþ]U19[þxþ]0[þaþ]F_1[þxþ]0.192307692307692[þaþ]F_2[þxþ]0.192307692307692[þaþ]F_3[þxþ]0.192307692307692[þaþ]F_4[þxþ]0.192307692307692[þaþ]F_5[þxþ]0.153846153846154[þaþ]F135[þxþ]1050a14cba24497e9d080d4e541a7962[þaþ]U1U81[þxþ]Y[þaþ]F192[þxþ]Y[þaþ]þ&gt;21U70[þxþ]InvertedTextStyle1[þaþ]þ&gt;21U62[þxþ]N[þaþ]F190[þxþ]DoubleColorStyle1[þaþ]þ&gt;21U69[þxþ]N[þaþ]F_0[þxþ]0.177347930029178[þaþ]F166[þxþ]N[þaþ]F149[þxþ]N[þaþ]þ&gt;21F148[þxþ]Topic[þaþ]F185[þxþ]370,155822753906[þaþ]F186[þxþ]530,642822265625[þaþ]U1U79[þxþ]0[þaþ]F184[þxþ]N[þaþ]U1U78[þxþ]50[þaþ]U110[þxþ]0[þaþ]U112[þxþ]Infinity[þaþ]F84[þxþ]N[þaþ]F196[þxþ]L[þaþ]F195[þxþ]C[þaþ]F189[þxþ]N[þaþ]þ&gt;21F197[þxþ]Y[þaþ]þ&gt;21F198[þxþ]N[þaþ]F-3[þxþ]Template2[þaþ]F124[þxþ]3[þaþ]F_6[þxþ]0.0769230769230769[þaþ]F209[þxþ]68.20083[þaþ]F210[þxþ]144.2208[þaþ]þ&gt;23U5[þxþ]7[þaþ]þ&gt;23U2[þxþ]0[þaþ]þ&gt;23U12[þxþ]S[þaþ]þ&gt;23U19[þxþ]C[þaþ]þ&gt;23U20[þxþ]&gt;23[þaþ]þ&gt;23A4[þxþ]EV[þaþ]þ&gt;23U22[þxþ]þNone[þaþ]þ&gt;23U68[þxþ]Y[þaþ]þ&gt;23U4[þxþ]0.900433705859961[þaþ]þ&gt;23U3[þxþ]0.412168811824669[þaþ]þ&gt;23U26[þxþ]Chart 1[þaþ]þ&gt;23U47[þxþ]Bars[þaþ]þ&gt;23U9[þxþ]25[þaþ]þ&gt;23U10[þxþ]25[þaþ]þ&gt;23F126[þxþ]Y[þaþ]þ&gt;23U44[þxþ]N[þaþ]þ&gt;23F129[þxþ][þaþ]þ&gt;23OFH[þxþ][þaþ]þ&gt;23OFV[þxþ][þaþ]þ&gt;23F5[þxþ]0[þaþ]þ&gt;23F9[þxþ]0[þaþ]þ&gt;23F6[þxþ]1[þaþ]þ&gt;23F10[þxþ]1[þaþ]þ&gt;23F11[þxþ][þaþ]þ&gt;23F23[þxþ][þaþ]þ&gt;23F12[þxþ][þaþ]þ&gt;23F24[þxþ][þaþ]þ&gt;23F15[þxþ]False[þaþ]þ&gt;23O0[þxþ]CBV0&amp;A_BA#001.CB30[þaþ]þ&gt;23U51[þxþ]N[þaþ]F131[þxþ]Y[þaþ]þ&gt;23F127[þxþ]Light_$Light.emf[þaþ]þ&gt;23F16[þxþ]x0[þaþ]þ&gt;23F14[þxþ]N[þaþ]þ&gt;23F71[þxþ]N[þaþ]þ&gt;23F4[þxþ]-2[þaþ]þ&gt;23F56[þxþ]0[þaþ]þ&gt;23F57[þxþ][þaþ]þ&gt;23F58[þxþ]0[þaþ]þ&gt;23F59[þxþ]Y[þaþ]þ&gt;23OBC[þxþ]-2[þaþ]þ&gt;23F74[þxþ][þaþ]þ&gt;23F76[þxþ][þaþ]þ&gt;23F79[þxþ]0[þaþ]þ&gt;23F86[þxþ]-1[þaþ]þ&gt;23F143[þxþ]BA[þaþ]þ&gt;23DIR[þxþ]SymbolObjects[þaþ]þ&gt;23O3[þxþ]CB30[þaþ]þ&gt;23O2[þxþ]C:\Users\Marco\Documents\Sviluppo\CHARTBIPP\CHARTBIPP\bin\Release\Libraries\Images\ImageLybrary\Crop\Light_$Light.emf[þaþ]þ&gt;23FT[þxþ]V[þaþ]þ&gt;23V5[þxþ]0[þaþ]þ&gt;23V2[þxþ]600[þaþ]þ&gt;23U57[þxþ]600[þaþ]þ&gt;23U56[þxþ]0[þaþ]þ&gt;23OC1[þxþ]4408319[þaþ]þ&gt;23OC2[þxþ]9979585[þaþ]þ&gt;23OC3[þxþ]13021986[þaþ]þ&gt;23OC4[þxþ]þ9551656[þaþ]þ&gt;23OC5[þxþ]9460194[þaþ]þ&gt;23OC6[þxþ]12008783[þaþ]þ&gt;23OC7[þxþ]34303[þaþ]þ&gt;23OC8[þxþ]2341083[þaþ]þ&gt;23OC9[þxþ][þaþ]þ&gt;23U70[þxþ]ChartItem[þaþ]þ&gt;23U52[þxþ] [þaþ]þ&gt;23U54[þxþ]N[þaþ]þ&gt;23U67[þxþ]C[þaþ]þ&gt;23U63[þxþ]0[þaþ]þ&gt;23U64[þxþ]0[þaþ]þ&gt;23U73[þxþ]TextStyle1[þaþ]þ&gt;23F203[þxþ]Y[þaþ]þ&gt;23F199[þxþ]N[þaþ]þ&gt;23F220[þxþ]0.463060333827329[þaþ]þ&gt;21FT[þxþ]V[þaþ]þ&gt;23U83[þxþ]100[þaþ]þ&gt;23U82[þxþ]100[þaþ]þ&gt;21U83[þxþ]100[þaþ]þ&gt;21U82[þxþ]100[þaþ]þ&gt;21U84[þxþ]Y[þaþ]þ&gt;23F88[þxþ]N[þaþ]þ&gt;23F80[þxþ][þaþ]þ&gt;23F81[þxþ][þaþ]þ&gt;23F551[þxþ]K12BA#001_255.PNG[þaþ]þ&gt;23F55[þxþ]K12BA#001_255.PNG[þaþ]þ&gt;23U65[þxþ]0.5[þaþ]þ&gt;23U66[þxþ]0.5[þaþ]þ&gt;23U62[þxþ]Y[þaþ]U114[þxþ]1[þaþ]F286[þxþ]Classic Color Palette[þaþ]F211[þxþ]N[þaþ]þ&gt;23F263[þxþ]4[þaþ]F302[þxþ]0_Professional[þaþ]F300[þxþ]22_Picturial Charts[þaþ]F301[þxþ]01_Standard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93F9EE36-1A55-86AF-5F02-7875FE97B64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6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þM" descr="þ^þ1þ1þTitleþ600 þ500þþ^þ2þ1þTitleþY2019þ300þþ^þ3þ1þTitleþY2020þ600þþ^þ4þ1þTitleþY2021þ200þþ^þ5þ1þTitleþY2022þ100þþ^þ6þ1þTitleþY2023þ400þ" hidden="1" title="RowþSubRowþSubRowDþ&gt;21þ&gt;23þþ^þNþNþSþSþNþ">
              <a:extLst>
                <a:ext uri="{FF2B5EF4-FFF2-40B4-BE49-F238E27FC236}">
                  <a16:creationId xmlns:a16="http://schemas.microsoft.com/office/drawing/2014/main" id="{650E6F97-D98D-9CD3-66F7-E0B868FFDA9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þ~" hidden="1">
              <a:extLst>
                <a:ext uri="{FF2B5EF4-FFF2-40B4-BE49-F238E27FC236}">
                  <a16:creationId xmlns:a16="http://schemas.microsoft.com/office/drawing/2014/main" id="{1B2E624D-EEB5-4A0F-6565-1FC01DB64DB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228" name="þZ6" hidden="1">
              <a:extLst>
                <a:ext uri="{FF2B5EF4-FFF2-40B4-BE49-F238E27FC236}">
                  <a16:creationId xmlns:a16="http://schemas.microsoft.com/office/drawing/2014/main" id="{9E200EC9-BC83-C0D8-7A75-D86E25FF025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13" name="þU2" hidden="1">
              <a:extLst>
                <a:ext uri="{FF2B5EF4-FFF2-40B4-BE49-F238E27FC236}">
                  <a16:creationId xmlns:a16="http://schemas.microsoft.com/office/drawing/2014/main" id="{0597ACCD-0174-0223-ACFE-3434868CC46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6" name="þC" hidden="1">
              <a:extLst>
                <a:ext uri="{FF2B5EF4-FFF2-40B4-BE49-F238E27FC236}">
                  <a16:creationId xmlns:a16="http://schemas.microsoft.com/office/drawing/2014/main" id="{FA76E6F7-9592-F632-C692-9F82F5F532D9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7" name="þ&gt;23" hidden="1" title="S">
              <a:extLst>
                <a:ext uri="{FF2B5EF4-FFF2-40B4-BE49-F238E27FC236}">
                  <a16:creationId xmlns:a16="http://schemas.microsoft.com/office/drawing/2014/main" id="{8081986A-EDEA-889F-EA45-C9C2640505D2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9" name="þ-23" hidden="1">
              <a:extLst>
                <a:ext uri="{FF2B5EF4-FFF2-40B4-BE49-F238E27FC236}">
                  <a16:creationId xmlns:a16="http://schemas.microsoft.com/office/drawing/2014/main" id="{83E322CE-C3D4-5064-87EE-8420CD66A93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102747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" name="þF" descr="12632256" hidden="1">
              <a:extLst>
                <a:ext uri="{FF2B5EF4-FFF2-40B4-BE49-F238E27FC236}">
                  <a16:creationId xmlns:a16="http://schemas.microsoft.com/office/drawing/2014/main" id="{A4E2F67A-6F5B-C6F4-D07D-AD52C518522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1" name="þX" hidden="1">
              <a:extLst>
                <a:ext uri="{FF2B5EF4-FFF2-40B4-BE49-F238E27FC236}">
                  <a16:creationId xmlns:a16="http://schemas.microsoft.com/office/drawing/2014/main" id="{DADE548D-CCD0-0C93-C198-13F463FC21E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342900">
                <a:buSzPct val="100000"/>
              </a:pPr>
              <a:endParaRPr lang="it-IT" b="1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9" name="þ&gt;21" hidden="1" title="S">
              <a:extLst>
                <a:ext uri="{FF2B5EF4-FFF2-40B4-BE49-F238E27FC236}">
                  <a16:creationId xmlns:a16="http://schemas.microsoft.com/office/drawing/2014/main" id="{4A0BAB3C-A369-9B6A-8334-B7168EE31E89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16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1" name="þ-21" hidden="1">
              <a:extLst>
                <a:ext uri="{FF2B5EF4-FFF2-40B4-BE49-F238E27FC236}">
                  <a16:creationId xmlns:a16="http://schemas.microsoft.com/office/drawing/2014/main" id="{67D1823C-563D-7F5A-55C4-3B99B30F4C1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3" name="þZA" hidden="1">
              <a:extLst>
                <a:ext uri="{FF2B5EF4-FFF2-40B4-BE49-F238E27FC236}">
                  <a16:creationId xmlns:a16="http://schemas.microsoft.com/office/drawing/2014/main" id="{98FD260D-3FF3-7901-B73E-145BDEA133C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232" name="þZ5" hidden="1">
              <a:extLst>
                <a:ext uri="{FF2B5EF4-FFF2-40B4-BE49-F238E27FC236}">
                  <a16:creationId xmlns:a16="http://schemas.microsoft.com/office/drawing/2014/main" id="{A6F842AC-CA9B-3C7D-10D3-4050E8CB73C2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BFBFBF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þZ2" hidden="1">
              <a:extLst>
                <a:ext uri="{FF2B5EF4-FFF2-40B4-BE49-F238E27FC236}">
                  <a16:creationId xmlns:a16="http://schemas.microsoft.com/office/drawing/2014/main" id="{31476EDD-71E6-5250-71FE-EF759D3B1F1C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þZ" hidden="1">
              <a:extLst>
                <a:ext uri="{FF2B5EF4-FFF2-40B4-BE49-F238E27FC236}">
                  <a16:creationId xmlns:a16="http://schemas.microsoft.com/office/drawing/2014/main" id="{D67901DD-8301-5D31-E99A-94BF407E0959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þU" hidden="1">
              <a:extLst>
                <a:ext uri="{FF2B5EF4-FFF2-40B4-BE49-F238E27FC236}">
                  <a16:creationId xmlns:a16="http://schemas.microsoft.com/office/drawing/2014/main" id="{EB8D2691-EA11-ED3E-B583-73BE917428D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6" name="þà" hidden="1">
              <a:extLst>
                <a:ext uri="{FF2B5EF4-FFF2-40B4-BE49-F238E27FC236}">
                  <a16:creationId xmlns:a16="http://schemas.microsoft.com/office/drawing/2014/main" id="{9AD62EA8-0C68-0255-C9F3-04AA296FBDD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5" name="þ§" hidden="1">
              <a:extLst>
                <a:ext uri="{FF2B5EF4-FFF2-40B4-BE49-F238E27FC236}">
                  <a16:creationId xmlns:a16="http://schemas.microsoft.com/office/drawing/2014/main" id="{FF5D383D-C8E7-2351-41F4-32B00B70B414}"/>
                </a:ext>
              </a:extLst>
            </p:cNvPr>
            <p:cNvSpPr/>
            <p:nvPr/>
          </p:nvSpPr>
          <p:spPr>
            <a:xfrm>
              <a:off x="3568700" y="1206500"/>
              <a:ext cx="2628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12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3" name="þ&gt;21L" hidden="1" title="S">
              <a:extLst>
                <a:ext uri="{FF2B5EF4-FFF2-40B4-BE49-F238E27FC236}">
                  <a16:creationId xmlns:a16="http://schemas.microsoft.com/office/drawing/2014/main" id="{37185A27-94BF-FA25-564E-4812FE58B5F7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5" name="þ&gt;21à" hidden="1" title="S">
              <a:extLst>
                <a:ext uri="{FF2B5EF4-FFF2-40B4-BE49-F238E27FC236}">
                  <a16:creationId xmlns:a16="http://schemas.microsoft.com/office/drawing/2014/main" id="{D6164451-69F0-E998-13C6-B2C98BCA7B1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1" name="þ&gt;23L" hidden="1" title="S">
              <a:extLst>
                <a:ext uri="{FF2B5EF4-FFF2-40B4-BE49-F238E27FC236}">
                  <a16:creationId xmlns:a16="http://schemas.microsoft.com/office/drawing/2014/main" id="{585A7049-964B-063C-29BD-240FC4D6306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1000" b="1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3" name="þ&gt;23à" hidden="1" title="S">
              <a:extLst>
                <a:ext uri="{FF2B5EF4-FFF2-40B4-BE49-F238E27FC236}">
                  <a16:creationId xmlns:a16="http://schemas.microsoft.com/office/drawing/2014/main" id="{F92C6B9C-6DDE-11E1-D7ED-CE26239A5526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2B7956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7" name="þZ7" hidden="1">
              <a:extLst>
                <a:ext uri="{FF2B5EF4-FFF2-40B4-BE49-F238E27FC236}">
                  <a16:creationId xmlns:a16="http://schemas.microsoft.com/office/drawing/2014/main" id="{215E8E48-0C27-E52A-FCFA-BE942BCBEEF7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9" name="þ&gt;21#1|T" title="þ\#1_1|1||&gt;21|">
              <a:extLst>
                <a:ext uri="{FF2B5EF4-FFF2-40B4-BE49-F238E27FC236}">
                  <a16:creationId xmlns:a16="http://schemas.microsoft.com/office/drawing/2014/main" id="{86F33817-813D-F507-9433-0269D756941F}"/>
                </a:ext>
              </a:extLst>
            </p:cNvPr>
            <p:cNvSpPr>
              <a:spLocks/>
            </p:cNvSpPr>
            <p:nvPr/>
          </p:nvSpPr>
          <p:spPr>
            <a:xfrm>
              <a:off x="3905250" y="6098313"/>
              <a:ext cx="1305983" cy="438702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600 </a:t>
              </a:r>
            </a:p>
          </p:txBody>
        </p:sp>
        <p:sp>
          <p:nvSpPr>
            <p:cNvPr id="270" name="þ&gt;21#2|T" title="þ\#1_2|2||&gt;21|">
              <a:extLst>
                <a:ext uri="{FF2B5EF4-FFF2-40B4-BE49-F238E27FC236}">
                  <a16:creationId xmlns:a16="http://schemas.microsoft.com/office/drawing/2014/main" id="{E865E85C-0925-D487-5760-A5B3ADE12AD0}"/>
                </a:ext>
              </a:extLst>
            </p:cNvPr>
            <p:cNvSpPr>
              <a:spLocks/>
            </p:cNvSpPr>
            <p:nvPr/>
          </p:nvSpPr>
          <p:spPr>
            <a:xfrm>
              <a:off x="5249333" y="6098313"/>
              <a:ext cx="1305983" cy="438702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Y2019</a:t>
              </a:r>
            </a:p>
          </p:txBody>
        </p:sp>
        <p:sp>
          <p:nvSpPr>
            <p:cNvPr id="271" name="þ&gt;21#3|T" title="þ\#1_3|3||&gt;21|">
              <a:extLst>
                <a:ext uri="{FF2B5EF4-FFF2-40B4-BE49-F238E27FC236}">
                  <a16:creationId xmlns:a16="http://schemas.microsoft.com/office/drawing/2014/main" id="{C3586A72-D148-F5E7-E91E-20C5D83FF0F3}"/>
                </a:ext>
              </a:extLst>
            </p:cNvPr>
            <p:cNvSpPr>
              <a:spLocks/>
            </p:cNvSpPr>
            <p:nvPr/>
          </p:nvSpPr>
          <p:spPr>
            <a:xfrm>
              <a:off x="6593416" y="6098313"/>
              <a:ext cx="1305983" cy="438702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Y2020</a:t>
              </a:r>
            </a:p>
          </p:txBody>
        </p:sp>
        <p:sp>
          <p:nvSpPr>
            <p:cNvPr id="272" name="þ&gt;21#4|T" title="þ\#1_4|4||&gt;21|">
              <a:extLst>
                <a:ext uri="{FF2B5EF4-FFF2-40B4-BE49-F238E27FC236}">
                  <a16:creationId xmlns:a16="http://schemas.microsoft.com/office/drawing/2014/main" id="{F5ECC9C4-B548-5A88-4FC5-58CEF7D85168}"/>
                </a:ext>
              </a:extLst>
            </p:cNvPr>
            <p:cNvSpPr>
              <a:spLocks/>
            </p:cNvSpPr>
            <p:nvPr/>
          </p:nvSpPr>
          <p:spPr>
            <a:xfrm>
              <a:off x="7937499" y="6098313"/>
              <a:ext cx="1305983" cy="438702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Y2021</a:t>
              </a:r>
            </a:p>
          </p:txBody>
        </p:sp>
        <p:sp>
          <p:nvSpPr>
            <p:cNvPr id="273" name="þ&gt;21#5|T" title="þ\#1_5|5||&gt;21|">
              <a:extLst>
                <a:ext uri="{FF2B5EF4-FFF2-40B4-BE49-F238E27FC236}">
                  <a16:creationId xmlns:a16="http://schemas.microsoft.com/office/drawing/2014/main" id="{86133A8A-7D50-4758-6211-7CF4A0E07E22}"/>
                </a:ext>
              </a:extLst>
            </p:cNvPr>
            <p:cNvSpPr>
              <a:spLocks/>
            </p:cNvSpPr>
            <p:nvPr/>
          </p:nvSpPr>
          <p:spPr>
            <a:xfrm>
              <a:off x="9281582" y="6098313"/>
              <a:ext cx="1305983" cy="438702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Y2022</a:t>
              </a:r>
            </a:p>
          </p:txBody>
        </p:sp>
        <p:sp>
          <p:nvSpPr>
            <p:cNvPr id="274" name="þ&gt;21#6|T" title="þ\#1_6|6||&gt;21|">
              <a:extLst>
                <a:ext uri="{FF2B5EF4-FFF2-40B4-BE49-F238E27FC236}">
                  <a16:creationId xmlns:a16="http://schemas.microsoft.com/office/drawing/2014/main" id="{73CB375A-D264-BCE3-F2FA-2BFE49404058}"/>
                </a:ext>
              </a:extLst>
            </p:cNvPr>
            <p:cNvSpPr>
              <a:spLocks/>
            </p:cNvSpPr>
            <p:nvPr/>
          </p:nvSpPr>
          <p:spPr>
            <a:xfrm>
              <a:off x="10625665" y="6098313"/>
              <a:ext cx="1305983" cy="438702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Y2023</a:t>
              </a:r>
            </a:p>
          </p:txBody>
        </p:sp>
        <p:sp>
          <p:nvSpPr>
            <p:cNvPr id="258" name="þ\#1_1" descr="Section # 1@0@0" hidden="1" title="1">
              <a:extLst>
                <a:ext uri="{FF2B5EF4-FFF2-40B4-BE49-F238E27FC236}">
                  <a16:creationId xmlns:a16="http://schemas.microsoft.com/office/drawing/2014/main" id="{D5C6AECE-0A48-BF24-5C77-2BF5B47D758D}"/>
                </a:ext>
              </a:extLst>
            </p:cNvPr>
            <p:cNvSpPr/>
            <p:nvPr/>
          </p:nvSpPr>
          <p:spPr>
            <a:xfrm>
              <a:off x="3905250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\#1_2" descr="Section # 1@0@0" hidden="1" title="1">
              <a:extLst>
                <a:ext uri="{FF2B5EF4-FFF2-40B4-BE49-F238E27FC236}">
                  <a16:creationId xmlns:a16="http://schemas.microsoft.com/office/drawing/2014/main" id="{2C588477-18D5-D4A2-2007-8FB885772E8C}"/>
                </a:ext>
              </a:extLst>
            </p:cNvPr>
            <p:cNvSpPr/>
            <p:nvPr/>
          </p:nvSpPr>
          <p:spPr>
            <a:xfrm>
              <a:off x="5249333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2" name="þ\#1_3" descr="Section # 1@0@0" hidden="1" title="1">
              <a:extLst>
                <a:ext uri="{FF2B5EF4-FFF2-40B4-BE49-F238E27FC236}">
                  <a16:creationId xmlns:a16="http://schemas.microsoft.com/office/drawing/2014/main" id="{0944E441-4F29-3C3A-99CC-326D2A7DD2E3}"/>
                </a:ext>
              </a:extLst>
            </p:cNvPr>
            <p:cNvSpPr/>
            <p:nvPr/>
          </p:nvSpPr>
          <p:spPr>
            <a:xfrm>
              <a:off x="6593416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\#1_4" descr="Section # 1@0@0" hidden="1" title="1">
              <a:extLst>
                <a:ext uri="{FF2B5EF4-FFF2-40B4-BE49-F238E27FC236}">
                  <a16:creationId xmlns:a16="http://schemas.microsoft.com/office/drawing/2014/main" id="{29A32FD0-55E4-864F-AE1E-6BDB7BC93E8D}"/>
                </a:ext>
              </a:extLst>
            </p:cNvPr>
            <p:cNvSpPr/>
            <p:nvPr/>
          </p:nvSpPr>
          <p:spPr>
            <a:xfrm>
              <a:off x="7937499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" name="þ\#1_5" descr="Section # 1@0@0" hidden="1" title="1">
              <a:extLst>
                <a:ext uri="{FF2B5EF4-FFF2-40B4-BE49-F238E27FC236}">
                  <a16:creationId xmlns:a16="http://schemas.microsoft.com/office/drawing/2014/main" id="{75967266-CB68-EDDF-A7DC-6EA1915103E0}"/>
                </a:ext>
              </a:extLst>
            </p:cNvPr>
            <p:cNvSpPr/>
            <p:nvPr/>
          </p:nvSpPr>
          <p:spPr>
            <a:xfrm>
              <a:off x="9281582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8" name="þ\#1_6" descr="Section # 1@0@0" hidden="1" title="1">
              <a:extLst>
                <a:ext uri="{FF2B5EF4-FFF2-40B4-BE49-F238E27FC236}">
                  <a16:creationId xmlns:a16="http://schemas.microsoft.com/office/drawing/2014/main" id="{85DABBF1-D334-C417-DE02-5E13B216D65E}"/>
                </a:ext>
              </a:extLst>
            </p:cNvPr>
            <p:cNvSpPr/>
            <p:nvPr/>
          </p:nvSpPr>
          <p:spPr>
            <a:xfrm>
              <a:off x="10625665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5" name="þ&gt;23#1|R^" title="þ\#1_1">
              <a:extLst>
                <a:ext uri="{FF2B5EF4-FFF2-40B4-BE49-F238E27FC236}">
                  <a16:creationId xmlns:a16="http://schemas.microsoft.com/office/drawing/2014/main" id="{0B7EDECE-CF02-28B4-2CAD-ADEECC46D133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6" name="þ&gt;23#1|R^" title="þ\#1_1">
              <a:extLst>
                <a:ext uri="{FF2B5EF4-FFF2-40B4-BE49-F238E27FC236}">
                  <a16:creationId xmlns:a16="http://schemas.microsoft.com/office/drawing/2014/main" id="{FECFFADF-8FC6-CE4A-25A9-133C947474F8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7" name="þ&gt;23#1|R" title="þ\#1_1|1||&gt;23|500">
              <a:extLst>
                <a:ext uri="{FF2B5EF4-FFF2-40B4-BE49-F238E27FC236}">
                  <a16:creationId xmlns:a16="http://schemas.microsoft.com/office/drawing/2014/main" id="{8BD21996-C370-FD5C-1213-B26937A57D9E}"/>
                </a:ext>
              </a:extLst>
            </p:cNvPr>
            <p:cNvSpPr/>
            <p:nvPr/>
          </p:nvSpPr>
          <p:spPr>
            <a:xfrm>
              <a:off x="4192360" y="1206500"/>
              <a:ext cx="731762" cy="4802913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8" name="þ&gt;23#1|R^" title="þ\#1_1">
              <a:extLst>
                <a:ext uri="{FF2B5EF4-FFF2-40B4-BE49-F238E27FC236}">
                  <a16:creationId xmlns:a16="http://schemas.microsoft.com/office/drawing/2014/main" id="{5E6CF951-EB0F-527D-A533-4C1AD13D8B0E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9" name="þ&gt;23#2|R" title="þ\#1_2|2||&gt;23|300">
              <a:extLst>
                <a:ext uri="{FF2B5EF4-FFF2-40B4-BE49-F238E27FC236}">
                  <a16:creationId xmlns:a16="http://schemas.microsoft.com/office/drawing/2014/main" id="{319E1592-BB44-2DB5-3EED-BBFD28456B15}"/>
                </a:ext>
              </a:extLst>
            </p:cNvPr>
            <p:cNvSpPr/>
            <p:nvPr/>
          </p:nvSpPr>
          <p:spPr>
            <a:xfrm>
              <a:off x="5536443" y="1206500"/>
              <a:ext cx="731762" cy="4802913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0" name="þ&gt;23#1|R^" title="þ\#1_1">
              <a:extLst>
                <a:ext uri="{FF2B5EF4-FFF2-40B4-BE49-F238E27FC236}">
                  <a16:creationId xmlns:a16="http://schemas.microsoft.com/office/drawing/2014/main" id="{50BF0D53-500A-2EF7-CC31-FB2376547703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1" name="þ&gt;23#3|R" title="þ\#1_3|3||&gt;23|600">
              <a:extLst>
                <a:ext uri="{FF2B5EF4-FFF2-40B4-BE49-F238E27FC236}">
                  <a16:creationId xmlns:a16="http://schemas.microsoft.com/office/drawing/2014/main" id="{0905C0ED-6B40-08F9-D2B2-D6E69F498EFC}"/>
                </a:ext>
              </a:extLst>
            </p:cNvPr>
            <p:cNvSpPr/>
            <p:nvPr/>
          </p:nvSpPr>
          <p:spPr>
            <a:xfrm>
              <a:off x="6880527" y="1206500"/>
              <a:ext cx="731762" cy="4802913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2" name="þ&gt;23#1|R^" title="þ\#1_1">
              <a:extLst>
                <a:ext uri="{FF2B5EF4-FFF2-40B4-BE49-F238E27FC236}">
                  <a16:creationId xmlns:a16="http://schemas.microsoft.com/office/drawing/2014/main" id="{A901382A-5115-175E-DBDB-E33735597C0E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3" name="þ&gt;23#4|R" title="þ\#1_4|4||&gt;23|200">
              <a:extLst>
                <a:ext uri="{FF2B5EF4-FFF2-40B4-BE49-F238E27FC236}">
                  <a16:creationId xmlns:a16="http://schemas.microsoft.com/office/drawing/2014/main" id="{39373CDB-9C7D-3C52-0DD9-4D24BFE83DBD}"/>
                </a:ext>
              </a:extLst>
            </p:cNvPr>
            <p:cNvSpPr/>
            <p:nvPr/>
          </p:nvSpPr>
          <p:spPr>
            <a:xfrm>
              <a:off x="8224610" y="1206500"/>
              <a:ext cx="731762" cy="4802913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4" name="þ&gt;23#1|R^" title="þ\#1_1">
              <a:extLst>
                <a:ext uri="{FF2B5EF4-FFF2-40B4-BE49-F238E27FC236}">
                  <a16:creationId xmlns:a16="http://schemas.microsoft.com/office/drawing/2014/main" id="{CEAF395A-D31B-85D2-C30D-A1F8AAC75C38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5" name="þ&gt;23#5|R" title="þ\#1_5|5||&gt;23|100">
              <a:extLst>
                <a:ext uri="{FF2B5EF4-FFF2-40B4-BE49-F238E27FC236}">
                  <a16:creationId xmlns:a16="http://schemas.microsoft.com/office/drawing/2014/main" id="{FF6B5EFF-B36F-89A4-9471-56B5975F0A39}"/>
                </a:ext>
              </a:extLst>
            </p:cNvPr>
            <p:cNvSpPr/>
            <p:nvPr/>
          </p:nvSpPr>
          <p:spPr>
            <a:xfrm>
              <a:off x="9568693" y="1206500"/>
              <a:ext cx="731762" cy="4802913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&gt;23#1|R^" title="þ\#1_1">
              <a:extLst>
                <a:ext uri="{FF2B5EF4-FFF2-40B4-BE49-F238E27FC236}">
                  <a16:creationId xmlns:a16="http://schemas.microsoft.com/office/drawing/2014/main" id="{78E5878E-CB38-EBEA-AC11-B9E968B5F136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7" name="þ&gt;23#6|R" title="þ\#1_6|6||&gt;23|400">
              <a:extLst>
                <a:ext uri="{FF2B5EF4-FFF2-40B4-BE49-F238E27FC236}">
                  <a16:creationId xmlns:a16="http://schemas.microsoft.com/office/drawing/2014/main" id="{AF22FB87-E61F-ECCB-4A0D-4A5D0DA34CB1}"/>
                </a:ext>
              </a:extLst>
            </p:cNvPr>
            <p:cNvSpPr/>
            <p:nvPr/>
          </p:nvSpPr>
          <p:spPr>
            <a:xfrm>
              <a:off x="10912776" y="1206500"/>
              <a:ext cx="731762" cy="4802913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8" name="þ&gt;23#1|R^" title="þ\#1_1">
              <a:extLst>
                <a:ext uri="{FF2B5EF4-FFF2-40B4-BE49-F238E27FC236}">
                  <a16:creationId xmlns:a16="http://schemas.microsoft.com/office/drawing/2014/main" id="{47EC8EBB-D8A6-00FA-3AAF-AF9BEF16F893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9" name="þGX_þ&gt;23#0">
              <a:extLst>
                <a:ext uri="{FF2B5EF4-FFF2-40B4-BE49-F238E27FC236}">
                  <a16:creationId xmlns:a16="http://schemas.microsoft.com/office/drawing/2014/main" id="{127B4A18-27F7-03F0-7C73-3A532D937E28}"/>
                </a:ext>
              </a:extLst>
            </p:cNvPr>
            <p:cNvSpPr/>
            <p:nvPr/>
          </p:nvSpPr>
          <p:spPr>
            <a:xfrm>
              <a:off x="3568700" y="5915798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0 </a:t>
              </a:r>
            </a:p>
          </p:txBody>
        </p:sp>
        <p:sp>
          <p:nvSpPr>
            <p:cNvPr id="291" name="þGX_þ&gt;23#1">
              <a:extLst>
                <a:ext uri="{FF2B5EF4-FFF2-40B4-BE49-F238E27FC236}">
                  <a16:creationId xmlns:a16="http://schemas.microsoft.com/office/drawing/2014/main" id="{DFBFA352-24E2-53AB-99DF-E7D5C6E37230}"/>
                </a:ext>
              </a:extLst>
            </p:cNvPr>
            <p:cNvSpPr/>
            <p:nvPr/>
          </p:nvSpPr>
          <p:spPr>
            <a:xfrm>
              <a:off x="3568700" y="5115312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100 </a:t>
              </a:r>
            </a:p>
          </p:txBody>
        </p:sp>
        <p:sp>
          <p:nvSpPr>
            <p:cNvPr id="293" name="þGX_þ&gt;23#2">
              <a:extLst>
                <a:ext uri="{FF2B5EF4-FFF2-40B4-BE49-F238E27FC236}">
                  <a16:creationId xmlns:a16="http://schemas.microsoft.com/office/drawing/2014/main" id="{0EBC4AEA-6742-C017-B70C-1E13D153B601}"/>
                </a:ext>
              </a:extLst>
            </p:cNvPr>
            <p:cNvSpPr/>
            <p:nvPr/>
          </p:nvSpPr>
          <p:spPr>
            <a:xfrm>
              <a:off x="3568700" y="4314827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200 </a:t>
              </a:r>
            </a:p>
          </p:txBody>
        </p:sp>
        <p:sp>
          <p:nvSpPr>
            <p:cNvPr id="295" name="þGX_þ&gt;23#3">
              <a:extLst>
                <a:ext uri="{FF2B5EF4-FFF2-40B4-BE49-F238E27FC236}">
                  <a16:creationId xmlns:a16="http://schemas.microsoft.com/office/drawing/2014/main" id="{78FA5121-C2CD-A54A-6C14-175360A7C81F}"/>
                </a:ext>
              </a:extLst>
            </p:cNvPr>
            <p:cNvSpPr/>
            <p:nvPr/>
          </p:nvSpPr>
          <p:spPr>
            <a:xfrm>
              <a:off x="3568700" y="3514341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300 </a:t>
              </a:r>
            </a:p>
          </p:txBody>
        </p:sp>
        <p:sp>
          <p:nvSpPr>
            <p:cNvPr id="297" name="þGX_þ&gt;23#4">
              <a:extLst>
                <a:ext uri="{FF2B5EF4-FFF2-40B4-BE49-F238E27FC236}">
                  <a16:creationId xmlns:a16="http://schemas.microsoft.com/office/drawing/2014/main" id="{32AE0FCF-C961-8B53-6FAC-4194EEC71F22}"/>
                </a:ext>
              </a:extLst>
            </p:cNvPr>
            <p:cNvSpPr/>
            <p:nvPr/>
          </p:nvSpPr>
          <p:spPr>
            <a:xfrm>
              <a:off x="3568700" y="2713856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400 </a:t>
              </a:r>
            </a:p>
          </p:txBody>
        </p:sp>
        <p:sp>
          <p:nvSpPr>
            <p:cNvPr id="299" name="þGX_þ&gt;23#5">
              <a:extLst>
                <a:ext uri="{FF2B5EF4-FFF2-40B4-BE49-F238E27FC236}">
                  <a16:creationId xmlns:a16="http://schemas.microsoft.com/office/drawing/2014/main" id="{43AF6301-78BF-9DE2-F675-333DFC227E11}"/>
                </a:ext>
              </a:extLst>
            </p:cNvPr>
            <p:cNvSpPr/>
            <p:nvPr/>
          </p:nvSpPr>
          <p:spPr>
            <a:xfrm>
              <a:off x="3568700" y="1913370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500 </a:t>
              </a:r>
            </a:p>
          </p:txBody>
        </p:sp>
        <p:sp>
          <p:nvSpPr>
            <p:cNvPr id="301" name="þGX_þ&gt;23#6">
              <a:extLst>
                <a:ext uri="{FF2B5EF4-FFF2-40B4-BE49-F238E27FC236}">
                  <a16:creationId xmlns:a16="http://schemas.microsoft.com/office/drawing/2014/main" id="{00F9DF6C-371A-3273-57FC-DF854FEAB3AB}"/>
                </a:ext>
              </a:extLst>
            </p:cNvPr>
            <p:cNvSpPr/>
            <p:nvPr/>
          </p:nvSpPr>
          <p:spPr>
            <a:xfrm>
              <a:off x="3568700" y="1112884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600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1545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Picturial Charts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03" name="þK">
            <a:extLst>
              <a:ext uri="{FF2B5EF4-FFF2-40B4-BE49-F238E27FC236}">
                <a16:creationId xmlns:a16="http://schemas.microsoft.com/office/drawing/2014/main" id="{A89D8EE6-8ECC-28A0-9CED-258E551E5E2F}"/>
              </a:ext>
            </a:extLst>
          </p:cNvPr>
          <p:cNvGrpSpPr/>
          <p:nvPr/>
        </p:nvGrpSpPr>
        <p:grpSpPr>
          <a:xfrm>
            <a:off x="3505200" y="1112884"/>
            <a:ext cx="8509000" cy="5491116"/>
            <a:chOff x="3505200" y="1112884"/>
            <a:chExt cx="8509000" cy="5491116"/>
          </a:xfrm>
        </p:grpSpPr>
        <p:sp>
          <p:nvSpPr>
            <p:cNvPr id="267" name="þH#6" descr="6 1" hidden="1" title="|6|">
              <a:extLst>
                <a:ext uri="{FF2B5EF4-FFF2-40B4-BE49-F238E27FC236}">
                  <a16:creationId xmlns:a16="http://schemas.microsoft.com/office/drawing/2014/main" id="{F387AA35-F3EE-C94B-266E-88116140FBEF}"/>
                </a:ext>
              </a:extLst>
            </p:cNvPr>
            <p:cNvSpPr/>
            <p:nvPr/>
          </p:nvSpPr>
          <p:spPr>
            <a:xfrm>
              <a:off x="10625665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5" name="þH#5" descr="5 1" hidden="1" title="|5|">
              <a:extLst>
                <a:ext uri="{FF2B5EF4-FFF2-40B4-BE49-F238E27FC236}">
                  <a16:creationId xmlns:a16="http://schemas.microsoft.com/office/drawing/2014/main" id="{C405A58E-7FDD-92A1-8952-1E9BF8A57AF7}"/>
                </a:ext>
              </a:extLst>
            </p:cNvPr>
            <p:cNvSpPr/>
            <p:nvPr/>
          </p:nvSpPr>
          <p:spPr>
            <a:xfrm>
              <a:off x="9281582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3" name="þH#4" descr="4 1" hidden="1" title="|4|">
              <a:extLst>
                <a:ext uri="{FF2B5EF4-FFF2-40B4-BE49-F238E27FC236}">
                  <a16:creationId xmlns:a16="http://schemas.microsoft.com/office/drawing/2014/main" id="{76E09ECE-B093-B06C-A0D1-7D90E794AC96}"/>
                </a:ext>
              </a:extLst>
            </p:cNvPr>
            <p:cNvSpPr/>
            <p:nvPr/>
          </p:nvSpPr>
          <p:spPr>
            <a:xfrm>
              <a:off x="7937499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1" name="þH#3" descr="3 1" hidden="1" title="|3|">
              <a:extLst>
                <a:ext uri="{FF2B5EF4-FFF2-40B4-BE49-F238E27FC236}">
                  <a16:creationId xmlns:a16="http://schemas.microsoft.com/office/drawing/2014/main" id="{AB8FB2D4-1778-5B36-96C3-98BF142A8831}"/>
                </a:ext>
              </a:extLst>
            </p:cNvPr>
            <p:cNvSpPr/>
            <p:nvPr/>
          </p:nvSpPr>
          <p:spPr>
            <a:xfrm>
              <a:off x="6593416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9" name="þH#2" descr="2 1" hidden="1" title="|2|">
              <a:extLst>
                <a:ext uri="{FF2B5EF4-FFF2-40B4-BE49-F238E27FC236}">
                  <a16:creationId xmlns:a16="http://schemas.microsoft.com/office/drawing/2014/main" id="{70983D47-6458-954C-47E3-7434CB68AD8F}"/>
                </a:ext>
              </a:extLst>
            </p:cNvPr>
            <p:cNvSpPr/>
            <p:nvPr/>
          </p:nvSpPr>
          <p:spPr>
            <a:xfrm>
              <a:off x="5249333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7" name="þH#1" descr="1 1" hidden="1" title="|1|">
              <a:extLst>
                <a:ext uri="{FF2B5EF4-FFF2-40B4-BE49-F238E27FC236}">
                  <a16:creationId xmlns:a16="http://schemas.microsoft.com/office/drawing/2014/main" id="{EE75B805-DF8A-64E5-C61B-D63C0D996F3E}"/>
                </a:ext>
              </a:extLst>
            </p:cNvPr>
            <p:cNvSpPr/>
            <p:nvPr/>
          </p:nvSpPr>
          <p:spPr>
            <a:xfrm>
              <a:off x="3905250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02" name="þèX_þ&gt;23#6">
              <a:extLst>
                <a:ext uri="{FF2B5EF4-FFF2-40B4-BE49-F238E27FC236}">
                  <a16:creationId xmlns:a16="http://schemas.microsoft.com/office/drawing/2014/main" id="{B97F2429-F310-C813-0AC8-B92E3162F593}"/>
                </a:ext>
              </a:extLst>
            </p:cNvPr>
            <p:cNvCxnSpPr/>
            <p:nvPr/>
          </p:nvCxnSpPr>
          <p:spPr>
            <a:xfrm>
              <a:off x="3905250" y="1206500"/>
              <a:ext cx="8026398" cy="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þèX_þ&gt;23#5">
              <a:extLst>
                <a:ext uri="{FF2B5EF4-FFF2-40B4-BE49-F238E27FC236}">
                  <a16:creationId xmlns:a16="http://schemas.microsoft.com/office/drawing/2014/main" id="{85242947-9979-EA39-78E2-DD269113D8AD}"/>
                </a:ext>
              </a:extLst>
            </p:cNvPr>
            <p:cNvCxnSpPr/>
            <p:nvPr/>
          </p:nvCxnSpPr>
          <p:spPr>
            <a:xfrm>
              <a:off x="3905250" y="1988142"/>
              <a:ext cx="8026398" cy="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þèX_þ&gt;23#4">
              <a:extLst>
                <a:ext uri="{FF2B5EF4-FFF2-40B4-BE49-F238E27FC236}">
                  <a16:creationId xmlns:a16="http://schemas.microsoft.com/office/drawing/2014/main" id="{132B0BA2-F0D6-ACD2-C67C-DB2628C188A1}"/>
                </a:ext>
              </a:extLst>
            </p:cNvPr>
            <p:cNvCxnSpPr/>
            <p:nvPr/>
          </p:nvCxnSpPr>
          <p:spPr>
            <a:xfrm>
              <a:off x="3905250" y="2769784"/>
              <a:ext cx="8026398" cy="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þèX_þ&gt;23#3">
              <a:extLst>
                <a:ext uri="{FF2B5EF4-FFF2-40B4-BE49-F238E27FC236}">
                  <a16:creationId xmlns:a16="http://schemas.microsoft.com/office/drawing/2014/main" id="{4817ABC2-CAA7-96E9-06A6-DE28B9EFF4ED}"/>
                </a:ext>
              </a:extLst>
            </p:cNvPr>
            <p:cNvCxnSpPr/>
            <p:nvPr/>
          </p:nvCxnSpPr>
          <p:spPr>
            <a:xfrm>
              <a:off x="3905250" y="3551426"/>
              <a:ext cx="8026398" cy="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èX_þ&gt;23#2">
              <a:extLst>
                <a:ext uri="{FF2B5EF4-FFF2-40B4-BE49-F238E27FC236}">
                  <a16:creationId xmlns:a16="http://schemas.microsoft.com/office/drawing/2014/main" id="{9E603635-1546-8ECA-6658-3D38B0373671}"/>
                </a:ext>
              </a:extLst>
            </p:cNvPr>
            <p:cNvCxnSpPr/>
            <p:nvPr/>
          </p:nvCxnSpPr>
          <p:spPr>
            <a:xfrm>
              <a:off x="3905250" y="4333068"/>
              <a:ext cx="8026398" cy="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þèX_þ&gt;23#1">
              <a:extLst>
                <a:ext uri="{FF2B5EF4-FFF2-40B4-BE49-F238E27FC236}">
                  <a16:creationId xmlns:a16="http://schemas.microsoft.com/office/drawing/2014/main" id="{AEB9A302-E6E9-F389-D634-729FDC73513D}"/>
                </a:ext>
              </a:extLst>
            </p:cNvPr>
            <p:cNvCxnSpPr/>
            <p:nvPr/>
          </p:nvCxnSpPr>
          <p:spPr>
            <a:xfrm>
              <a:off x="3905250" y="5114710"/>
              <a:ext cx="8026398" cy="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þèX_þ&gt;23#0">
              <a:extLst>
                <a:ext uri="{FF2B5EF4-FFF2-40B4-BE49-F238E27FC236}">
                  <a16:creationId xmlns:a16="http://schemas.microsoft.com/office/drawing/2014/main" id="{1E9E5C26-E9F2-1CD7-DE07-E062ABF91D35}"/>
                </a:ext>
              </a:extLst>
            </p:cNvPr>
            <p:cNvCxnSpPr/>
            <p:nvPr/>
          </p:nvCxnSpPr>
          <p:spPr>
            <a:xfrm>
              <a:off x="3905250" y="5896352"/>
              <a:ext cx="8026398" cy="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þGY" hidden="1">
              <a:extLst>
                <a:ext uri="{FF2B5EF4-FFF2-40B4-BE49-F238E27FC236}">
                  <a16:creationId xmlns:a16="http://schemas.microsoft.com/office/drawing/2014/main" id="{5C2F8B7F-C573-0C89-F6DF-F6107715EEC5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5" name="þO" descr="80#43.69228" hidden="1" title="1.830987">
              <a:extLst>
                <a:ext uri="{FF2B5EF4-FFF2-40B4-BE49-F238E27FC236}">
                  <a16:creationId xmlns:a16="http://schemas.microsoft.com/office/drawing/2014/main" id="{335D7EC1-A70C-DFDD-D91A-0B51E3D9C198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4" name="þ@" hidden="1">
              <a:extLst>
                <a:ext uri="{FF2B5EF4-FFF2-40B4-BE49-F238E27FC236}">
                  <a16:creationId xmlns:a16="http://schemas.microsoft.com/office/drawing/2014/main" id="{35F6DEB0-5EBD-E67E-F15E-FEC6BDDF660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1" name="þZ4" hidden="1">
              <a:extLst>
                <a:ext uri="{FF2B5EF4-FFF2-40B4-BE49-F238E27FC236}">
                  <a16:creationId xmlns:a16="http://schemas.microsoft.com/office/drawing/2014/main" id="{3C6DA6C9-BB11-ED44-1072-EAB35178B502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þZ3" hidden="1">
              <a:extLst>
                <a:ext uri="{FF2B5EF4-FFF2-40B4-BE49-F238E27FC236}">
                  <a16:creationId xmlns:a16="http://schemas.microsoft.com/office/drawing/2014/main" id="{AEFF02C0-BF86-98A5-6821-2B8412A6DF5B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þE" hidden="1">
              <a:extLst>
                <a:ext uri="{FF2B5EF4-FFF2-40B4-BE49-F238E27FC236}">
                  <a16:creationId xmlns:a16="http://schemas.microsoft.com/office/drawing/2014/main" id="{5ECF2C3B-0C29-05AD-BE76-B66A123E12E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þP" hidden="1">
              <a:extLst>
                <a:ext uri="{FF2B5EF4-FFF2-40B4-BE49-F238E27FC236}">
                  <a16:creationId xmlns:a16="http://schemas.microsoft.com/office/drawing/2014/main" id="{EBECBE9F-A2F1-22C2-7845-BA2B92DAA475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þA" hidden="1">
              <a:extLst>
                <a:ext uri="{FF2B5EF4-FFF2-40B4-BE49-F238E27FC236}">
                  <a16:creationId xmlns:a16="http://schemas.microsoft.com/office/drawing/2014/main" id="{C5D1F34C-954C-A448-CA17-D8FDC342007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þVZ" hidden="1">
              <a:extLst>
                <a:ext uri="{FF2B5EF4-FFF2-40B4-BE49-F238E27FC236}">
                  <a16:creationId xmlns:a16="http://schemas.microsoft.com/office/drawing/2014/main" id="{649503A8-62FF-6914-F738-96612157B8C5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þVT" hidden="1">
              <a:extLst>
                <a:ext uri="{FF2B5EF4-FFF2-40B4-BE49-F238E27FC236}">
                  <a16:creationId xmlns:a16="http://schemas.microsoft.com/office/drawing/2014/main" id="{660E1007-9FB5-3ACC-7FA9-580D53DCADCA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þV2" hidden="1">
              <a:extLst>
                <a:ext uri="{FF2B5EF4-FFF2-40B4-BE49-F238E27FC236}">
                  <a16:creationId xmlns:a16="http://schemas.microsoft.com/office/drawing/2014/main" id="{2D5DC873-2663-C7B7-0490-4914138E9AC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þV" hidden="1">
              <a:extLst>
                <a:ext uri="{FF2B5EF4-FFF2-40B4-BE49-F238E27FC236}">
                  <a16:creationId xmlns:a16="http://schemas.microsoft.com/office/drawing/2014/main" id="{B63F6AB5-FF67-EEE8-6245-FC5B9F0BFF7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þL" hidden="1">
              <a:extLst>
                <a:ext uri="{FF2B5EF4-FFF2-40B4-BE49-F238E27FC236}">
                  <a16:creationId xmlns:a16="http://schemas.microsoft.com/office/drawing/2014/main" id="{AE8BDE8F-C2DF-F326-26DF-557D45426C5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þY" hidden="1">
              <a:extLst>
                <a:ext uri="{FF2B5EF4-FFF2-40B4-BE49-F238E27FC236}">
                  <a16:creationId xmlns:a16="http://schemas.microsoft.com/office/drawing/2014/main" id="{4B68D3DF-A822-5903-1419-6333D418092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þS" hidden="1">
              <a:extLst>
                <a:ext uri="{FF2B5EF4-FFF2-40B4-BE49-F238E27FC236}">
                  <a16:creationId xmlns:a16="http://schemas.microsoft.com/office/drawing/2014/main" id="{EBB43758-E4B0-B5B7-2ACA-1C72FFDCBF7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þç" hidden="1">
              <a:extLst>
                <a:ext uri="{FF2B5EF4-FFF2-40B4-BE49-F238E27FC236}">
                  <a16:creationId xmlns:a16="http://schemas.microsoft.com/office/drawing/2014/main" id="{4C6AF3C3-1C90-8AFA-68A4-29548014D9C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þW" hidden="1">
              <a:extLst>
                <a:ext uri="{FF2B5EF4-FFF2-40B4-BE49-F238E27FC236}">
                  <a16:creationId xmlns:a16="http://schemas.microsoft.com/office/drawing/2014/main" id="{3B4A70D9-4249-F13E-6AE9-4D0E9090252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þT" descr="124#30" hidden="1" title="Title">
              <a:extLst>
                <a:ext uri="{FF2B5EF4-FFF2-40B4-BE49-F238E27FC236}">
                  <a16:creationId xmlns:a16="http://schemas.microsoft.com/office/drawing/2014/main" id="{0A4BC42B-A49B-7E87-6A43-97F57019E76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þI#" hidden="1">
              <a:extLst>
                <a:ext uri="{FF2B5EF4-FFF2-40B4-BE49-F238E27FC236}">
                  <a16:creationId xmlns:a16="http://schemas.microsoft.com/office/drawing/2014/main" id="{330AE1E5-A3EE-525E-AD91-172698F3E143}"/>
                </a:ext>
              </a:extLst>
            </p:cNvPr>
            <p:cNvSpPr/>
            <p:nvPr/>
          </p:nvSpPr>
          <p:spPr>
            <a:xfrm>
              <a:off x="7759700" y="3873500"/>
              <a:ext cx="26591" cy="10113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þI" hidden="1">
              <a:extLst>
                <a:ext uri="{FF2B5EF4-FFF2-40B4-BE49-F238E27FC236}">
                  <a16:creationId xmlns:a16="http://schemas.microsoft.com/office/drawing/2014/main" id="{0766002B-A41C-77E5-01A1-5D3E8A82A28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þB" hidden="1">
              <a:extLst>
                <a:ext uri="{FF2B5EF4-FFF2-40B4-BE49-F238E27FC236}">
                  <a16:creationId xmlns:a16="http://schemas.microsoft.com/office/drawing/2014/main" id="{60AD91A4-6C60-8DC1-B494-C66D55CC7CA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þD" hidden="1">
              <a:extLst>
                <a:ext uri="{FF2B5EF4-FFF2-40B4-BE49-F238E27FC236}">
                  <a16:creationId xmlns:a16="http://schemas.microsoft.com/office/drawing/2014/main" id="{7F5EC5B4-DC55-E183-2401-5774741D1A9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þSIcon" hidden="1">
              <a:extLst>
                <a:ext uri="{FF2B5EF4-FFF2-40B4-BE49-F238E27FC236}">
                  <a16:creationId xmlns:a16="http://schemas.microsoft.com/office/drawing/2014/main" id="{0D39EB34-28C2-0ED6-E8BF-0BB6513DBB03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9" name="þDIcon" hidden="1">
              <a:extLst>
                <a:ext uri="{FF2B5EF4-FFF2-40B4-BE49-F238E27FC236}">
                  <a16:creationId xmlns:a16="http://schemas.microsoft.com/office/drawing/2014/main" id="{C8B8AE80-4FF1-4935-D19F-69956CBB0940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7" name="þRefshapeþ" descr="oO[þxþ][þaþ]nO[þxþ][þaþ]oT[þxþ]30[þaþ]nT[þxþ]124[þaþ]F172[þxþ]3[þaþ]F123[þxþ]V[þaþ]G1[þxþ]2[þaþ]F113[þxþ]1[þaþ]F83[þxþ]N[þaþ]F142[þxþ]N[þaþ]KB[þxþ]N[þaþ]F144[þxþ]N[þaþ]F82[þxþ]Mckinsey Colors_SA[þaþ]F155[þxþ]N[þaþ]U1U75[þxþ]X[þaþ]U1U68[þxþ]Y[þaþ]U12[þxþ]1[þaþ]U11[þxþ]1[þaþ]U10[þxþ]V[þaþ]F141[þxþ]o1oþ[þaþ]F116[þxþ]1[þaþ]U15[þxþ]þ&gt;21þ&gt;23[þaþ]F222[þxþ]N[þaþ]þ&gt;21F303[þxþ]49[þaþ]MF52[þxþ]None[þaþ]D_I[þxþ]SubRowD[þaþ]þ&gt;23F303[þxþ]45[þaþ]þ&gt;21U12[þxþ]S[þaþ]þ&gt;21U19[þxþ]T[þaþ]þ&gt;21U21[þxþ]&gt;21[þaþ]þ&gt;21U22[þxþ]þNone[þaþ]þ&gt;21U68[þxþ]Y[þaþ]þ&gt;21U4[þxþ]0.107192800068777[þaþ]þ&gt;21U3[þxþ]0.934028440513082[þaþ]þ&gt;21U26[þxþ]þ&gt;21#1|T[þaþ]þ&gt;21U47[þxþ]Topic[þaþ]þ&gt;21U9[þxþ]66.8690712489558[þaþ]þ&gt;21U10[þxþ]33.5765893311043[þaþ]þ&gt;21F173[þxþ]N[þaþ]þ&gt;21F176[þxþ]0[þaþ]þ&gt;21U5[þxþ]0[þaþ]þ&gt;21U2[þxþ]0[þaþ]þ&gt;21U0[þxþ]N[þaþ]MO2[þxþ]TB00&amp;A_BA#001.CB30[þaþ]MO0[þxþ]TB00&amp;A_BA#001.CB30[þaþ]F188[þxþ]6[þaþ]F187[þxþ]1[þaþ]F167[þxþ]420[þaþ]F168[þxþ]635[þaþ]F169[þxþ]5[þaþ]F170[þxþ]30[þaþ]F156[þxþ]0[þaþ]F157[þxþ]616.999832153322[þaþ]F158[þxþ]0[þaþ]U113[þxþ]NaN[þaþ]U1U80[þxþ]-1[þaþ]U19[þxþ]0[þaþ]F_1[þxþ]0.192307692307692[þaþ]F_2[þxþ]0.192307692307692[þaþ]F_3[þxþ]0.192307692307692[þaþ]F_4[þxþ]0.192307692307692[þaþ]F_5[þxþ]0.153846153846154[þaþ]F135[þxþ]a90c6312374b4a47abddf3d1a22c5665[þaþ]U1U81[þxþ]Y[þaþ]F192[þxþ]Y[þaþ]þ&gt;21U70[þxþ]InvertedTextStyle1[þaþ]þ&gt;21U62[þxþ]Y[þaþ]F190[þxþ]DoubleColorStyle1[þaþ]þ&gt;21U69[þxþ]N[þaþ]F_0[þxþ]0.177347930029178[þaþ]F166[þxþ]N[þaþ]F149[þxþ]N[þaþ]þ&gt;21F148[þxþ]Topic[þaþ]F185[þxþ]380,333862304688[þaþ]F186[þxþ]466,285125732422[þaþ]U1U79[þxþ]0[þaþ]F184[þxþ]N[þaþ]U1U78[þxþ]50[þaþ]U110[þxþ]0[þaþ]U112[þxþ]Infinity[þaþ]F84[þxþ]N[þaþ]F196[þxþ]L[þaþ]F195[þxþ]C[þaþ]F189[þxþ]N[þaþ]þ&gt;21F197[þxþ]Y[þaþ]þ&gt;21F198[þxþ]N[þaþ]F-3[þxþ]Template3[þaþ]F124[þxþ]3[þaþ]F_6[þxþ]0.0769230769230769[þaþ]F209[þxþ]70.08566[þaþ]F210[þxþ]123.3372[þaþ]þ&gt;23U5[þxþ]5[þaþ]þ&gt;23U2[þxþ]0[þaþ]þ&gt;23U12[þxþ]S[þaþ]þ&gt;23U19[þxþ]C[þaþ]þ&gt;23U20[þxþ]&gt;23[þaþ]þ&gt;23A4[þxþ]EV[þaþ]þ&gt;23U22[þxþ]þNone[þaþ]þ&gt;23U68[þxþ]Y[þaþ]þ&gt;23U4[þxþ]0.879237342532771[þaþ]þ&gt;23U3[þxþ]0.412168811824669[þaþ]þ&gt;23U26[þxþ]Chart 1[þaþ]þ&gt;23U47[þxþ]Bars[þaþ]þ&gt;23U9[þxþ]25[þaþ]þ&gt;23U10[þxþ]25[þaþ]þ&gt;23F126[þxþ]Y[þaþ]þ&gt;23U44[þxþ]N[þaþ]þ&gt;23F129[þxþ][þaþ]þ&gt;23OFH[þxþ][þaþ]þ&gt;23OFV[þxþ][þaþ]þ&gt;23F5[þxþ]0[þaþ]þ&gt;23F9[þxþ]0[þaþ]þ&gt;23F6[þxþ]1[þaþ]þ&gt;23F10[þxþ]1[þaþ]þ&gt;23F11[þxþ][þaþ]þ&gt;23F23[þxþ][þaþ]þ&gt;23F12[þxþ][þaþ]þ&gt;23F24[þxþ][þaþ]þ&gt;23F15[þxþ]False[þaþ]þ&gt;23O0[þxþ]CBV0&amp;A_BA#001.CB30[þaþ]þ&gt;23U51[þxþ]N[þaþ]F131[þxþ]N[þaþ]þ&gt;23F127[þxþ]Money_$Dollar^N^.PNG[þaþ]þ&gt;23F16[þxþ]x0[þaþ]þ&gt;23F14[þxþ]N[þaþ]þ&gt;23F71[þxþ]N[þaþ]þ&gt;23F4[þxþ]-2[þaþ]þ&gt;23F56[þxþ]0[þaþ]þ&gt;23F57[þxþ][þaþ]þ&gt;23F58[þxþ]0[þaþ]þ&gt;23F59[þxþ]Y[þaþ]þ&gt;23OBC[þxþ]-2[þaþ]þ&gt;23F74[þxþ][þaþ]þ&gt;23F76[þxþ][þaþ]þ&gt;23F79[þxþ]0[þaþ]þ&gt;23F86[þxþ]-1[þaþ]þ&gt;23F143[þxþ]BA[þaþ]þ&gt;23DIR[þxþ]SymbolObjects[þaþ]þ&gt;23O3[þxþ]CB30[þaþ]þ&gt;23O2[þxþ]C:\Users\Marco\Documents\Sviluppo\CHARTBIPP\CHARTBIPP\bin\Release\Libraries\Images\ImageLybrary\Crop\Money_$Dollar^N^.PNG[þaþ]þ&gt;23FT[þxþ]V[þaþ]þ&gt;23V5[þxþ]0[þaþ]þ&gt;23V2[þxþ]600[þaþ]þ&gt;23U57[þxþ]600[þaþ]þ&gt;23U56[þxþ]0[þaþ]þ&gt;23OC1[þxþ]4408319[þaþ]þ&gt;23OC2[þxþ]9979585[þaþ]þ&gt;23OC3[þxþ]13021986[þaþ]þ&gt;23OC4[þxþ]þ9551656[þaþ]þ&gt;23OC5[þxþ]9460194[þaþ]þ&gt;23OC6[þxþ]12008783[þaþ]þ&gt;23OC7[þxþ]34303[þaþ]þ&gt;23OC8[þxþ]2341083[þaþ]þ&gt;23OC9[þxþ][þaþ]þ&gt;23U70[þxþ]TextStyle1[þaþ]þ&gt;23U52[þxþ] [þaþ]þ&gt;23U54[þxþ]N[þaþ]þ&gt;23U67[þxþ]C[þaþ]þ&gt;23U63[þxþ]0[þaþ]þ&gt;23U64[þxþ]0[þaþ]þ&gt;23U73[þxþ]TextStyle1[þaþ]þ&gt;23F203[þxþ]Y[þaþ]þ&gt;23F199[þxþ]N[þaþ]þ&gt;23F220[þxþ]0.463060333827329[þaþ]þ&gt;21FT[þxþ]V[þaþ]þ&gt;23U83[þxþ]100[þaþ]þ&gt;23U82[þxþ]100[þaþ]þ&gt;21U83[þxþ]100[þaþ]þ&gt;21U82[þxþ]100[þaþ]þ&gt;21U84[þxþ]Y[þaþ]þ&gt;23F88[þxþ]N[þaþ]þ&gt;23F80[þxþ][þaþ]þ&gt;23F81[þxþ][þaþ]þ&gt;23F551[þxþ]K12BA#001_255.PNG[þaþ]þ&gt;23F55[þxþ]K12BA#001_255.PNG[þaþ]þ&gt;23U65[þxþ]0.5[þaþ]þ&gt;23U66[þxþ]0.5[þaþ]þ&gt;23U62[þxþ]N[þaþ]þ&gt;23OX[þxþ]14277081[þaþ]F302[þxþ]0_Professional[þaþ]F300[þxþ]22_Picturial Charts[þaþ]F301[þxþ]01_Standard[þaþ]F286[þxþ]Classic Color Palette[þaþ]U114[þxþ]1[þaþ]F211[þxþ]N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E8869690-BF69-7B70-6279-7C8A2075658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þM" descr="þ^þ1þ1þTitleþ600 þ500þþ^þ2þ1þTitleþY2019þ300þþ^þ3þ1þTitleþY2020þ600þþ^þ4þ1þTitleþY2021þ200þþ^þ5þ1þTitleþY2022þ100þþ^þ6þ1þTitleþY2023þ400þ" hidden="1" title="RowþSubRowþSubRowDþ&gt;21þ&gt;23þþ^þNþNþSþSþNþ">
              <a:extLst>
                <a:ext uri="{FF2B5EF4-FFF2-40B4-BE49-F238E27FC236}">
                  <a16:creationId xmlns:a16="http://schemas.microsoft.com/office/drawing/2014/main" id="{94B6C11A-B5DA-7DA4-F1E7-F9B578A8A9D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þ~" hidden="1">
              <a:extLst>
                <a:ext uri="{FF2B5EF4-FFF2-40B4-BE49-F238E27FC236}">
                  <a16:creationId xmlns:a16="http://schemas.microsoft.com/office/drawing/2014/main" id="{3BD34422-899F-9973-6A87-5060DA15357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228" name="þZ6" hidden="1">
              <a:extLst>
                <a:ext uri="{FF2B5EF4-FFF2-40B4-BE49-F238E27FC236}">
                  <a16:creationId xmlns:a16="http://schemas.microsoft.com/office/drawing/2014/main" id="{277D8D73-74E1-09E4-E299-12464F16578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13" name="þU2" hidden="1">
              <a:extLst>
                <a:ext uri="{FF2B5EF4-FFF2-40B4-BE49-F238E27FC236}">
                  <a16:creationId xmlns:a16="http://schemas.microsoft.com/office/drawing/2014/main" id="{CCC0A522-49C7-2A43-E201-E8CC1876914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chemeClr val="accent1">
                  <a:shade val="15000"/>
                  <a:lumMod val="10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6" name="þC" hidden="1">
              <a:extLst>
                <a:ext uri="{FF2B5EF4-FFF2-40B4-BE49-F238E27FC236}">
                  <a16:creationId xmlns:a16="http://schemas.microsoft.com/office/drawing/2014/main" id="{B83AB529-CAC6-3832-8415-53C5554DC47E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7" name="þ&gt;23" hidden="1" title="S">
              <a:extLst>
                <a:ext uri="{FF2B5EF4-FFF2-40B4-BE49-F238E27FC236}">
                  <a16:creationId xmlns:a16="http://schemas.microsoft.com/office/drawing/2014/main" id="{0BDDED05-6C3C-C769-D1E9-3FCA9589B18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102747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9" name="þ-23" hidden="1">
              <a:extLst>
                <a:ext uri="{FF2B5EF4-FFF2-40B4-BE49-F238E27FC236}">
                  <a16:creationId xmlns:a16="http://schemas.microsoft.com/office/drawing/2014/main" id="{9D3732FA-BC5F-CB0E-3BA8-9EDB740F744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102747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" name="þF" descr="12632256" hidden="1">
              <a:extLst>
                <a:ext uri="{FF2B5EF4-FFF2-40B4-BE49-F238E27FC236}">
                  <a16:creationId xmlns:a16="http://schemas.microsoft.com/office/drawing/2014/main" id="{43A570E7-0DF5-CB7E-0374-B72B1CFD228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1" name="þX" hidden="1">
              <a:extLst>
                <a:ext uri="{FF2B5EF4-FFF2-40B4-BE49-F238E27FC236}">
                  <a16:creationId xmlns:a16="http://schemas.microsoft.com/office/drawing/2014/main" id="{778E7E32-BE89-7F71-3579-19A97408EE4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342900">
                <a:buSzPct val="100000"/>
              </a:pPr>
              <a:endParaRPr lang="it-IT" b="1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9" name="þ&gt;21" hidden="1" title="S">
              <a:extLst>
                <a:ext uri="{FF2B5EF4-FFF2-40B4-BE49-F238E27FC236}">
                  <a16:creationId xmlns:a16="http://schemas.microsoft.com/office/drawing/2014/main" id="{BE7AAB4D-1B07-5CD7-D1AE-DD62B8F0182C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342900" algn="ctr">
                <a:buSzPct val="100000"/>
              </a:pPr>
              <a:endParaRPr lang="it-IT" sz="1400">
                <a:solidFill>
                  <a:srgbClr val="102747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1" name="þ-21" hidden="1">
              <a:extLst>
                <a:ext uri="{FF2B5EF4-FFF2-40B4-BE49-F238E27FC236}">
                  <a16:creationId xmlns:a16="http://schemas.microsoft.com/office/drawing/2014/main" id="{FD7FBDE3-0314-0CE0-9CE6-3BCE9C4EBEB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3" name="þZA" hidden="1">
              <a:extLst>
                <a:ext uri="{FF2B5EF4-FFF2-40B4-BE49-F238E27FC236}">
                  <a16:creationId xmlns:a16="http://schemas.microsoft.com/office/drawing/2014/main" id="{FC68C53D-096F-DB54-1BF7-5739476D408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232" name="þZ5" hidden="1">
              <a:extLst>
                <a:ext uri="{FF2B5EF4-FFF2-40B4-BE49-F238E27FC236}">
                  <a16:creationId xmlns:a16="http://schemas.microsoft.com/office/drawing/2014/main" id="{EDE909F3-735B-2035-2556-6EAFBAFD3AFB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þZ2" hidden="1">
              <a:extLst>
                <a:ext uri="{FF2B5EF4-FFF2-40B4-BE49-F238E27FC236}">
                  <a16:creationId xmlns:a16="http://schemas.microsoft.com/office/drawing/2014/main" id="{21A7B73A-6C12-FEE6-8221-47034395D502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þZ" hidden="1">
              <a:extLst>
                <a:ext uri="{FF2B5EF4-FFF2-40B4-BE49-F238E27FC236}">
                  <a16:creationId xmlns:a16="http://schemas.microsoft.com/office/drawing/2014/main" id="{7F6131B1-5650-4979-4872-A8A79E5D5A06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þU" hidden="1">
              <a:extLst>
                <a:ext uri="{FF2B5EF4-FFF2-40B4-BE49-F238E27FC236}">
                  <a16:creationId xmlns:a16="http://schemas.microsoft.com/office/drawing/2014/main" id="{48B5A8E0-B07A-552C-F1B0-E469EADD22A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6" name="þà" hidden="1">
              <a:extLst>
                <a:ext uri="{FF2B5EF4-FFF2-40B4-BE49-F238E27FC236}">
                  <a16:creationId xmlns:a16="http://schemas.microsoft.com/office/drawing/2014/main" id="{5E8BCB95-30EA-B1BD-8DB7-B83C7C296A7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5" name="þ§" hidden="1">
              <a:extLst>
                <a:ext uri="{FF2B5EF4-FFF2-40B4-BE49-F238E27FC236}">
                  <a16:creationId xmlns:a16="http://schemas.microsoft.com/office/drawing/2014/main" id="{56E71688-4AFA-A30F-99E8-5FEF2EE93CF6}"/>
                </a:ext>
              </a:extLst>
            </p:cNvPr>
            <p:cNvSpPr/>
            <p:nvPr/>
          </p:nvSpPr>
          <p:spPr>
            <a:xfrm>
              <a:off x="3568700" y="1206500"/>
              <a:ext cx="2628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12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3" name="þ&gt;21L" hidden="1" title="S">
              <a:extLst>
                <a:ext uri="{FF2B5EF4-FFF2-40B4-BE49-F238E27FC236}">
                  <a16:creationId xmlns:a16="http://schemas.microsoft.com/office/drawing/2014/main" id="{A42DE3D7-D0ED-E39A-EDA7-BD6062E56CC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5" name="þ&gt;21à" hidden="1" title="S">
              <a:extLst>
                <a:ext uri="{FF2B5EF4-FFF2-40B4-BE49-F238E27FC236}">
                  <a16:creationId xmlns:a16="http://schemas.microsoft.com/office/drawing/2014/main" id="{CDCEA819-72AA-3601-4FF0-484906DF468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1" name="þ&gt;23L" hidden="1" title="S">
              <a:extLst>
                <a:ext uri="{FF2B5EF4-FFF2-40B4-BE49-F238E27FC236}">
                  <a16:creationId xmlns:a16="http://schemas.microsoft.com/office/drawing/2014/main" id="{4A37A12D-9CE6-735C-9091-5448AB1308D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1000" b="1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3" name="þ&gt;23à" hidden="1" title="S">
              <a:extLst>
                <a:ext uri="{FF2B5EF4-FFF2-40B4-BE49-F238E27FC236}">
                  <a16:creationId xmlns:a16="http://schemas.microsoft.com/office/drawing/2014/main" id="{23272763-EE8E-02D9-0915-60377ECFA1E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2B7956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7" name="þZ7" hidden="1">
              <a:extLst>
                <a:ext uri="{FF2B5EF4-FFF2-40B4-BE49-F238E27FC236}">
                  <a16:creationId xmlns:a16="http://schemas.microsoft.com/office/drawing/2014/main" id="{E8B46245-3348-133E-9D7E-7F6CAF0A5214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9" name="þ&gt;21#1|T" title="þ\#1_1|1||&gt;21|">
              <a:extLst>
                <a:ext uri="{FF2B5EF4-FFF2-40B4-BE49-F238E27FC236}">
                  <a16:creationId xmlns:a16="http://schemas.microsoft.com/office/drawing/2014/main" id="{F7400A6F-8585-9455-6DD6-184BC9A9C256}"/>
                </a:ext>
              </a:extLst>
            </p:cNvPr>
            <p:cNvSpPr>
              <a:spLocks/>
            </p:cNvSpPr>
            <p:nvPr/>
          </p:nvSpPr>
          <p:spPr>
            <a:xfrm>
              <a:off x="3905250" y="5959852"/>
              <a:ext cx="1305983" cy="57176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342900" algn="ctr">
                <a:buSzPct val="100000"/>
              </a:pPr>
              <a:r>
                <a:rPr lang="it-IT" sz="14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600 </a:t>
              </a:r>
            </a:p>
          </p:txBody>
        </p:sp>
        <p:sp>
          <p:nvSpPr>
            <p:cNvPr id="270" name="þ&gt;21#2|T" title="þ\#1_2|2||&gt;21|">
              <a:extLst>
                <a:ext uri="{FF2B5EF4-FFF2-40B4-BE49-F238E27FC236}">
                  <a16:creationId xmlns:a16="http://schemas.microsoft.com/office/drawing/2014/main" id="{627E31EF-3B04-55F3-3E12-DDC32BF70557}"/>
                </a:ext>
              </a:extLst>
            </p:cNvPr>
            <p:cNvSpPr>
              <a:spLocks/>
            </p:cNvSpPr>
            <p:nvPr/>
          </p:nvSpPr>
          <p:spPr>
            <a:xfrm>
              <a:off x="5249333" y="5959852"/>
              <a:ext cx="1305983" cy="57176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342900" algn="ctr">
                <a:buSzPct val="100000"/>
              </a:pPr>
              <a:r>
                <a:rPr lang="it-IT" sz="14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Y2019</a:t>
              </a:r>
            </a:p>
          </p:txBody>
        </p:sp>
        <p:sp>
          <p:nvSpPr>
            <p:cNvPr id="271" name="þ&gt;21#3|T" title="þ\#1_3|3||&gt;21|">
              <a:extLst>
                <a:ext uri="{FF2B5EF4-FFF2-40B4-BE49-F238E27FC236}">
                  <a16:creationId xmlns:a16="http://schemas.microsoft.com/office/drawing/2014/main" id="{60BA2D9B-EC5F-BC99-F91B-8FFF0F8EC12F}"/>
                </a:ext>
              </a:extLst>
            </p:cNvPr>
            <p:cNvSpPr>
              <a:spLocks/>
            </p:cNvSpPr>
            <p:nvPr/>
          </p:nvSpPr>
          <p:spPr>
            <a:xfrm>
              <a:off x="6593416" y="5959852"/>
              <a:ext cx="1305983" cy="57176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342900" algn="ctr">
                <a:buSzPct val="100000"/>
              </a:pPr>
              <a:r>
                <a:rPr lang="it-IT" sz="14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Y2020</a:t>
              </a:r>
            </a:p>
          </p:txBody>
        </p:sp>
        <p:sp>
          <p:nvSpPr>
            <p:cNvPr id="272" name="þ&gt;21#4|T" title="þ\#1_4|4||&gt;21|">
              <a:extLst>
                <a:ext uri="{FF2B5EF4-FFF2-40B4-BE49-F238E27FC236}">
                  <a16:creationId xmlns:a16="http://schemas.microsoft.com/office/drawing/2014/main" id="{BDE8E02C-7002-CFE9-EB81-EC0F1DD1BA07}"/>
                </a:ext>
              </a:extLst>
            </p:cNvPr>
            <p:cNvSpPr>
              <a:spLocks/>
            </p:cNvSpPr>
            <p:nvPr/>
          </p:nvSpPr>
          <p:spPr>
            <a:xfrm>
              <a:off x="7937499" y="5959852"/>
              <a:ext cx="1305983" cy="57176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342900" algn="ctr">
                <a:buSzPct val="100000"/>
              </a:pPr>
              <a:r>
                <a:rPr lang="it-IT" sz="14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Y2021</a:t>
              </a:r>
            </a:p>
          </p:txBody>
        </p:sp>
        <p:sp>
          <p:nvSpPr>
            <p:cNvPr id="273" name="þ&gt;21#5|T" title="þ\#1_5|5||&gt;21|">
              <a:extLst>
                <a:ext uri="{FF2B5EF4-FFF2-40B4-BE49-F238E27FC236}">
                  <a16:creationId xmlns:a16="http://schemas.microsoft.com/office/drawing/2014/main" id="{3B5CF65C-6893-E09D-8A13-95D90E006F33}"/>
                </a:ext>
              </a:extLst>
            </p:cNvPr>
            <p:cNvSpPr>
              <a:spLocks/>
            </p:cNvSpPr>
            <p:nvPr/>
          </p:nvSpPr>
          <p:spPr>
            <a:xfrm>
              <a:off x="9281582" y="5959852"/>
              <a:ext cx="1305983" cy="57176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342900" algn="ctr">
                <a:buSzPct val="100000"/>
              </a:pPr>
              <a:r>
                <a:rPr lang="it-IT" sz="14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Y2022</a:t>
              </a:r>
            </a:p>
          </p:txBody>
        </p:sp>
        <p:sp>
          <p:nvSpPr>
            <p:cNvPr id="274" name="þ&gt;21#6|T" title="þ\#1_6|6||&gt;21|">
              <a:extLst>
                <a:ext uri="{FF2B5EF4-FFF2-40B4-BE49-F238E27FC236}">
                  <a16:creationId xmlns:a16="http://schemas.microsoft.com/office/drawing/2014/main" id="{CF578E82-73F0-6C4B-2A06-B3E4B57F9BBC}"/>
                </a:ext>
              </a:extLst>
            </p:cNvPr>
            <p:cNvSpPr>
              <a:spLocks/>
            </p:cNvSpPr>
            <p:nvPr/>
          </p:nvSpPr>
          <p:spPr>
            <a:xfrm>
              <a:off x="10625665" y="5959852"/>
              <a:ext cx="1305983" cy="57176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342900" algn="ctr">
                <a:buSzPct val="100000"/>
              </a:pPr>
              <a:r>
                <a:rPr lang="it-IT" sz="14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Y2023</a:t>
              </a:r>
            </a:p>
          </p:txBody>
        </p:sp>
        <p:sp>
          <p:nvSpPr>
            <p:cNvPr id="258" name="þ\#1_1" descr="Section # 1@0@0" hidden="1" title="1">
              <a:extLst>
                <a:ext uri="{FF2B5EF4-FFF2-40B4-BE49-F238E27FC236}">
                  <a16:creationId xmlns:a16="http://schemas.microsoft.com/office/drawing/2014/main" id="{922E9072-47E6-B376-0E84-6F51A89BEC1C}"/>
                </a:ext>
              </a:extLst>
            </p:cNvPr>
            <p:cNvSpPr/>
            <p:nvPr/>
          </p:nvSpPr>
          <p:spPr>
            <a:xfrm>
              <a:off x="3905250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\#1_2" descr="Section # 1@0@0" hidden="1" title="1">
              <a:extLst>
                <a:ext uri="{FF2B5EF4-FFF2-40B4-BE49-F238E27FC236}">
                  <a16:creationId xmlns:a16="http://schemas.microsoft.com/office/drawing/2014/main" id="{530DF7DC-9572-E71E-5ED2-47110CA87527}"/>
                </a:ext>
              </a:extLst>
            </p:cNvPr>
            <p:cNvSpPr/>
            <p:nvPr/>
          </p:nvSpPr>
          <p:spPr>
            <a:xfrm>
              <a:off x="5249333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2" name="þ\#1_3" descr="Section # 1@0@0" hidden="1" title="1">
              <a:extLst>
                <a:ext uri="{FF2B5EF4-FFF2-40B4-BE49-F238E27FC236}">
                  <a16:creationId xmlns:a16="http://schemas.microsoft.com/office/drawing/2014/main" id="{75A6CDA4-BB2A-5FFB-85E2-F4A2BA0AB979}"/>
                </a:ext>
              </a:extLst>
            </p:cNvPr>
            <p:cNvSpPr/>
            <p:nvPr/>
          </p:nvSpPr>
          <p:spPr>
            <a:xfrm>
              <a:off x="6593416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\#1_4" descr="Section # 1@0@0" hidden="1" title="1">
              <a:extLst>
                <a:ext uri="{FF2B5EF4-FFF2-40B4-BE49-F238E27FC236}">
                  <a16:creationId xmlns:a16="http://schemas.microsoft.com/office/drawing/2014/main" id="{7AF1ECD6-B41E-2D46-A4ED-52F420204767}"/>
                </a:ext>
              </a:extLst>
            </p:cNvPr>
            <p:cNvSpPr/>
            <p:nvPr/>
          </p:nvSpPr>
          <p:spPr>
            <a:xfrm>
              <a:off x="7937499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" name="þ\#1_5" descr="Section # 1@0@0" hidden="1" title="1">
              <a:extLst>
                <a:ext uri="{FF2B5EF4-FFF2-40B4-BE49-F238E27FC236}">
                  <a16:creationId xmlns:a16="http://schemas.microsoft.com/office/drawing/2014/main" id="{EF76B61D-4547-B9D1-5A73-BB08C5DF66B0}"/>
                </a:ext>
              </a:extLst>
            </p:cNvPr>
            <p:cNvSpPr/>
            <p:nvPr/>
          </p:nvSpPr>
          <p:spPr>
            <a:xfrm>
              <a:off x="9281582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8" name="þ\#1_6" descr="Section # 1@0@0" hidden="1" title="1">
              <a:extLst>
                <a:ext uri="{FF2B5EF4-FFF2-40B4-BE49-F238E27FC236}">
                  <a16:creationId xmlns:a16="http://schemas.microsoft.com/office/drawing/2014/main" id="{6AC0E272-0BA6-EFB8-A167-CC06986FDEDA}"/>
                </a:ext>
              </a:extLst>
            </p:cNvPr>
            <p:cNvSpPr/>
            <p:nvPr/>
          </p:nvSpPr>
          <p:spPr>
            <a:xfrm>
              <a:off x="10625665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5" name="þ&gt;23#1|R^" title="þ\#1_1">
              <a:extLst>
                <a:ext uri="{FF2B5EF4-FFF2-40B4-BE49-F238E27FC236}">
                  <a16:creationId xmlns:a16="http://schemas.microsoft.com/office/drawing/2014/main" id="{4D7CFBE4-273A-8555-8DEC-530C28A4427E}"/>
                </a:ext>
              </a:extLst>
            </p:cNvPr>
            <p:cNvSpPr/>
            <p:nvPr/>
          </p:nvSpPr>
          <p:spPr>
            <a:xfrm>
              <a:off x="3905250" y="1206500"/>
              <a:ext cx="1305983" cy="468985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6" name="þ&gt;23#1|R^" title="þ\#1_1">
              <a:extLst>
                <a:ext uri="{FF2B5EF4-FFF2-40B4-BE49-F238E27FC236}">
                  <a16:creationId xmlns:a16="http://schemas.microsoft.com/office/drawing/2014/main" id="{AF11A09C-481E-3B38-030A-32D01884B9A8}"/>
                </a:ext>
              </a:extLst>
            </p:cNvPr>
            <p:cNvSpPr/>
            <p:nvPr/>
          </p:nvSpPr>
          <p:spPr>
            <a:xfrm>
              <a:off x="3905250" y="1206500"/>
              <a:ext cx="1305983" cy="468985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7" name="þ&gt;23#1|R" title="þ\#1_1|1||&gt;23|500">
              <a:extLst>
                <a:ext uri="{FF2B5EF4-FFF2-40B4-BE49-F238E27FC236}">
                  <a16:creationId xmlns:a16="http://schemas.microsoft.com/office/drawing/2014/main" id="{EA1F657F-4939-CB96-24E1-4C7189DE65CA}"/>
                </a:ext>
              </a:extLst>
            </p:cNvPr>
            <p:cNvSpPr/>
            <p:nvPr/>
          </p:nvSpPr>
          <p:spPr>
            <a:xfrm>
              <a:off x="4197658" y="1206500"/>
              <a:ext cx="721167" cy="4689852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8" name="þ&gt;23#1|R^" title="þ\#1_1">
              <a:extLst>
                <a:ext uri="{FF2B5EF4-FFF2-40B4-BE49-F238E27FC236}">
                  <a16:creationId xmlns:a16="http://schemas.microsoft.com/office/drawing/2014/main" id="{55B702D4-C7B4-AE00-EFF6-D28F7F4AE1ED}"/>
                </a:ext>
              </a:extLst>
            </p:cNvPr>
            <p:cNvSpPr/>
            <p:nvPr/>
          </p:nvSpPr>
          <p:spPr>
            <a:xfrm>
              <a:off x="3905250" y="1206500"/>
              <a:ext cx="1305983" cy="468985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9" name="þ&gt;23#2|R" title="þ\#1_2|2||&gt;23|300">
              <a:extLst>
                <a:ext uri="{FF2B5EF4-FFF2-40B4-BE49-F238E27FC236}">
                  <a16:creationId xmlns:a16="http://schemas.microsoft.com/office/drawing/2014/main" id="{9C8E10F8-B009-2F45-744A-DA164B453FF3}"/>
                </a:ext>
              </a:extLst>
            </p:cNvPr>
            <p:cNvSpPr/>
            <p:nvPr/>
          </p:nvSpPr>
          <p:spPr>
            <a:xfrm>
              <a:off x="5541741" y="1206500"/>
              <a:ext cx="721167" cy="4689852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0" name="þ&gt;23#1|R^" title="þ\#1_1">
              <a:extLst>
                <a:ext uri="{FF2B5EF4-FFF2-40B4-BE49-F238E27FC236}">
                  <a16:creationId xmlns:a16="http://schemas.microsoft.com/office/drawing/2014/main" id="{683B7652-9778-F51D-255A-08C6057F54FA}"/>
                </a:ext>
              </a:extLst>
            </p:cNvPr>
            <p:cNvSpPr/>
            <p:nvPr/>
          </p:nvSpPr>
          <p:spPr>
            <a:xfrm>
              <a:off x="3905250" y="1206500"/>
              <a:ext cx="1305983" cy="468985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1" name="þ&gt;23#3|R" title="þ\#1_3|3||&gt;23|600">
              <a:extLst>
                <a:ext uri="{FF2B5EF4-FFF2-40B4-BE49-F238E27FC236}">
                  <a16:creationId xmlns:a16="http://schemas.microsoft.com/office/drawing/2014/main" id="{F9CE9868-049F-C294-A052-36BFB024C125}"/>
                </a:ext>
              </a:extLst>
            </p:cNvPr>
            <p:cNvSpPr/>
            <p:nvPr/>
          </p:nvSpPr>
          <p:spPr>
            <a:xfrm>
              <a:off x="6885824" y="1206500"/>
              <a:ext cx="721167" cy="4689852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2" name="þ&gt;23#1|R^" title="þ\#1_1">
              <a:extLst>
                <a:ext uri="{FF2B5EF4-FFF2-40B4-BE49-F238E27FC236}">
                  <a16:creationId xmlns:a16="http://schemas.microsoft.com/office/drawing/2014/main" id="{21458039-99D2-4031-45D3-14AFE0A3125A}"/>
                </a:ext>
              </a:extLst>
            </p:cNvPr>
            <p:cNvSpPr/>
            <p:nvPr/>
          </p:nvSpPr>
          <p:spPr>
            <a:xfrm>
              <a:off x="3905250" y="1206500"/>
              <a:ext cx="1305983" cy="468985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3" name="þ&gt;23#4|R" title="þ\#1_4|4||&gt;23|200">
              <a:extLst>
                <a:ext uri="{FF2B5EF4-FFF2-40B4-BE49-F238E27FC236}">
                  <a16:creationId xmlns:a16="http://schemas.microsoft.com/office/drawing/2014/main" id="{02B7C28E-366A-609E-3237-E7D70B565F2A}"/>
                </a:ext>
              </a:extLst>
            </p:cNvPr>
            <p:cNvSpPr/>
            <p:nvPr/>
          </p:nvSpPr>
          <p:spPr>
            <a:xfrm>
              <a:off x="8229907" y="1206500"/>
              <a:ext cx="721167" cy="4689852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4" name="þ&gt;23#1|R^" title="þ\#1_1">
              <a:extLst>
                <a:ext uri="{FF2B5EF4-FFF2-40B4-BE49-F238E27FC236}">
                  <a16:creationId xmlns:a16="http://schemas.microsoft.com/office/drawing/2014/main" id="{0646DB49-BE17-DB11-7BEC-934627165F89}"/>
                </a:ext>
              </a:extLst>
            </p:cNvPr>
            <p:cNvSpPr/>
            <p:nvPr/>
          </p:nvSpPr>
          <p:spPr>
            <a:xfrm>
              <a:off x="3905250" y="1206500"/>
              <a:ext cx="1305983" cy="468985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5" name="þ&gt;23#5|R" title="þ\#1_5|5||&gt;23|100">
              <a:extLst>
                <a:ext uri="{FF2B5EF4-FFF2-40B4-BE49-F238E27FC236}">
                  <a16:creationId xmlns:a16="http://schemas.microsoft.com/office/drawing/2014/main" id="{3946077B-1A35-3EFE-77F7-8F9140A0B38E}"/>
                </a:ext>
              </a:extLst>
            </p:cNvPr>
            <p:cNvSpPr/>
            <p:nvPr/>
          </p:nvSpPr>
          <p:spPr>
            <a:xfrm>
              <a:off x="9573990" y="1206500"/>
              <a:ext cx="721167" cy="4689852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&gt;23#1|R^" title="þ\#1_1">
              <a:extLst>
                <a:ext uri="{FF2B5EF4-FFF2-40B4-BE49-F238E27FC236}">
                  <a16:creationId xmlns:a16="http://schemas.microsoft.com/office/drawing/2014/main" id="{B5FE3C7E-66AC-A1FE-E956-1375BB812DF4}"/>
                </a:ext>
              </a:extLst>
            </p:cNvPr>
            <p:cNvSpPr/>
            <p:nvPr/>
          </p:nvSpPr>
          <p:spPr>
            <a:xfrm>
              <a:off x="3905250" y="1206500"/>
              <a:ext cx="1305983" cy="468985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7" name="þ&gt;23#6|R" title="þ\#1_6|6||&gt;23|400">
              <a:extLst>
                <a:ext uri="{FF2B5EF4-FFF2-40B4-BE49-F238E27FC236}">
                  <a16:creationId xmlns:a16="http://schemas.microsoft.com/office/drawing/2014/main" id="{0A04D1EF-E271-5CCE-896B-CE3D4C600DE3}"/>
                </a:ext>
              </a:extLst>
            </p:cNvPr>
            <p:cNvSpPr/>
            <p:nvPr/>
          </p:nvSpPr>
          <p:spPr>
            <a:xfrm>
              <a:off x="10918073" y="1206500"/>
              <a:ext cx="721167" cy="4689852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8" name="þ&gt;23#1|R^" title="þ\#1_1">
              <a:extLst>
                <a:ext uri="{FF2B5EF4-FFF2-40B4-BE49-F238E27FC236}">
                  <a16:creationId xmlns:a16="http://schemas.microsoft.com/office/drawing/2014/main" id="{40EA8CFD-BB83-20AC-BDE7-5F04893AF265}"/>
                </a:ext>
              </a:extLst>
            </p:cNvPr>
            <p:cNvSpPr/>
            <p:nvPr/>
          </p:nvSpPr>
          <p:spPr>
            <a:xfrm>
              <a:off x="3905250" y="1206500"/>
              <a:ext cx="1305983" cy="468985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9" name="þGX_þ&gt;23#0">
              <a:extLst>
                <a:ext uri="{FF2B5EF4-FFF2-40B4-BE49-F238E27FC236}">
                  <a16:creationId xmlns:a16="http://schemas.microsoft.com/office/drawing/2014/main" id="{1915687D-0F61-F115-5706-8E185AEBA5D9}"/>
                </a:ext>
              </a:extLst>
            </p:cNvPr>
            <p:cNvSpPr/>
            <p:nvPr/>
          </p:nvSpPr>
          <p:spPr>
            <a:xfrm>
              <a:off x="3568700" y="5802737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0 </a:t>
              </a:r>
            </a:p>
          </p:txBody>
        </p:sp>
        <p:sp>
          <p:nvSpPr>
            <p:cNvPr id="291" name="þGX_þ&gt;23#1">
              <a:extLst>
                <a:ext uri="{FF2B5EF4-FFF2-40B4-BE49-F238E27FC236}">
                  <a16:creationId xmlns:a16="http://schemas.microsoft.com/office/drawing/2014/main" id="{460CAAE9-6C7D-5E49-E5FB-CA53FE06129F}"/>
                </a:ext>
              </a:extLst>
            </p:cNvPr>
            <p:cNvSpPr/>
            <p:nvPr/>
          </p:nvSpPr>
          <p:spPr>
            <a:xfrm>
              <a:off x="3568700" y="5021094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100 </a:t>
              </a:r>
            </a:p>
          </p:txBody>
        </p:sp>
        <p:sp>
          <p:nvSpPr>
            <p:cNvPr id="293" name="þGX_þ&gt;23#2">
              <a:extLst>
                <a:ext uri="{FF2B5EF4-FFF2-40B4-BE49-F238E27FC236}">
                  <a16:creationId xmlns:a16="http://schemas.microsoft.com/office/drawing/2014/main" id="{690E4F09-1FAE-2108-45E0-001AF7618545}"/>
                </a:ext>
              </a:extLst>
            </p:cNvPr>
            <p:cNvSpPr/>
            <p:nvPr/>
          </p:nvSpPr>
          <p:spPr>
            <a:xfrm>
              <a:off x="3568700" y="4239452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200 </a:t>
              </a:r>
            </a:p>
          </p:txBody>
        </p:sp>
        <p:sp>
          <p:nvSpPr>
            <p:cNvPr id="295" name="þGX_þ&gt;23#3">
              <a:extLst>
                <a:ext uri="{FF2B5EF4-FFF2-40B4-BE49-F238E27FC236}">
                  <a16:creationId xmlns:a16="http://schemas.microsoft.com/office/drawing/2014/main" id="{4D64C3D8-8B88-10F4-1517-AC40C95AB571}"/>
                </a:ext>
              </a:extLst>
            </p:cNvPr>
            <p:cNvSpPr/>
            <p:nvPr/>
          </p:nvSpPr>
          <p:spPr>
            <a:xfrm>
              <a:off x="3568700" y="3457811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300 </a:t>
              </a:r>
            </a:p>
          </p:txBody>
        </p:sp>
        <p:sp>
          <p:nvSpPr>
            <p:cNvPr id="297" name="þGX_þ&gt;23#4">
              <a:extLst>
                <a:ext uri="{FF2B5EF4-FFF2-40B4-BE49-F238E27FC236}">
                  <a16:creationId xmlns:a16="http://schemas.microsoft.com/office/drawing/2014/main" id="{777620FA-9B70-EBED-649E-09D074861261}"/>
                </a:ext>
              </a:extLst>
            </p:cNvPr>
            <p:cNvSpPr/>
            <p:nvPr/>
          </p:nvSpPr>
          <p:spPr>
            <a:xfrm>
              <a:off x="3568700" y="2676168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400 </a:t>
              </a:r>
            </a:p>
          </p:txBody>
        </p:sp>
        <p:sp>
          <p:nvSpPr>
            <p:cNvPr id="299" name="þGX_þ&gt;23#5">
              <a:extLst>
                <a:ext uri="{FF2B5EF4-FFF2-40B4-BE49-F238E27FC236}">
                  <a16:creationId xmlns:a16="http://schemas.microsoft.com/office/drawing/2014/main" id="{51C1C1FB-11FD-19D3-44DA-714DB830B185}"/>
                </a:ext>
              </a:extLst>
            </p:cNvPr>
            <p:cNvSpPr/>
            <p:nvPr/>
          </p:nvSpPr>
          <p:spPr>
            <a:xfrm>
              <a:off x="3568700" y="1894526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500 </a:t>
              </a:r>
            </a:p>
          </p:txBody>
        </p:sp>
        <p:sp>
          <p:nvSpPr>
            <p:cNvPr id="301" name="þGX_þ&gt;23#6">
              <a:extLst>
                <a:ext uri="{FF2B5EF4-FFF2-40B4-BE49-F238E27FC236}">
                  <a16:creationId xmlns:a16="http://schemas.microsoft.com/office/drawing/2014/main" id="{1B8C2FAB-65F3-99ED-FDCE-6DC92B57B280}"/>
                </a:ext>
              </a:extLst>
            </p:cNvPr>
            <p:cNvSpPr/>
            <p:nvPr/>
          </p:nvSpPr>
          <p:spPr>
            <a:xfrm>
              <a:off x="3568700" y="1112884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600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6214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Picturial Charts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03" name="þK">
            <a:extLst>
              <a:ext uri="{FF2B5EF4-FFF2-40B4-BE49-F238E27FC236}">
                <a16:creationId xmlns:a16="http://schemas.microsoft.com/office/drawing/2014/main" id="{AF459232-AE28-48D3-EA43-A32ACAB54906}"/>
              </a:ext>
            </a:extLst>
          </p:cNvPr>
          <p:cNvGrpSpPr/>
          <p:nvPr/>
        </p:nvGrpSpPr>
        <p:grpSpPr>
          <a:xfrm>
            <a:off x="3505200" y="1112884"/>
            <a:ext cx="8509000" cy="5491116"/>
            <a:chOff x="3505200" y="1112884"/>
            <a:chExt cx="8509000" cy="5491116"/>
          </a:xfrm>
        </p:grpSpPr>
        <p:sp>
          <p:nvSpPr>
            <p:cNvPr id="267" name="þH#6" descr="6 1" hidden="1" title="|6|">
              <a:extLst>
                <a:ext uri="{FF2B5EF4-FFF2-40B4-BE49-F238E27FC236}">
                  <a16:creationId xmlns:a16="http://schemas.microsoft.com/office/drawing/2014/main" id="{81B30BE7-BE38-68EA-3998-3FF2516AEE36}"/>
                </a:ext>
              </a:extLst>
            </p:cNvPr>
            <p:cNvSpPr/>
            <p:nvPr/>
          </p:nvSpPr>
          <p:spPr>
            <a:xfrm>
              <a:off x="10625665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5" name="þH#5" descr="5 1" hidden="1" title="|5|">
              <a:extLst>
                <a:ext uri="{FF2B5EF4-FFF2-40B4-BE49-F238E27FC236}">
                  <a16:creationId xmlns:a16="http://schemas.microsoft.com/office/drawing/2014/main" id="{5EF31C38-83A3-95D2-B796-5CC34FF24967}"/>
                </a:ext>
              </a:extLst>
            </p:cNvPr>
            <p:cNvSpPr/>
            <p:nvPr/>
          </p:nvSpPr>
          <p:spPr>
            <a:xfrm>
              <a:off x="9281582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3" name="þH#4" descr="4 1" hidden="1" title="|4|">
              <a:extLst>
                <a:ext uri="{FF2B5EF4-FFF2-40B4-BE49-F238E27FC236}">
                  <a16:creationId xmlns:a16="http://schemas.microsoft.com/office/drawing/2014/main" id="{305A105B-6286-9E7B-C139-61AA85F2F1CB}"/>
                </a:ext>
              </a:extLst>
            </p:cNvPr>
            <p:cNvSpPr/>
            <p:nvPr/>
          </p:nvSpPr>
          <p:spPr>
            <a:xfrm>
              <a:off x="7937499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1" name="þH#3" descr="3 1" hidden="1" title="|3|">
              <a:extLst>
                <a:ext uri="{FF2B5EF4-FFF2-40B4-BE49-F238E27FC236}">
                  <a16:creationId xmlns:a16="http://schemas.microsoft.com/office/drawing/2014/main" id="{BCD4375F-914F-238C-E76E-3FAF7A1FF5A2}"/>
                </a:ext>
              </a:extLst>
            </p:cNvPr>
            <p:cNvSpPr/>
            <p:nvPr/>
          </p:nvSpPr>
          <p:spPr>
            <a:xfrm>
              <a:off x="6593416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9" name="þH#2" descr="2 1" hidden="1" title="|2|">
              <a:extLst>
                <a:ext uri="{FF2B5EF4-FFF2-40B4-BE49-F238E27FC236}">
                  <a16:creationId xmlns:a16="http://schemas.microsoft.com/office/drawing/2014/main" id="{0052E655-FEBD-23FB-662A-66D22B8392B9}"/>
                </a:ext>
              </a:extLst>
            </p:cNvPr>
            <p:cNvSpPr/>
            <p:nvPr/>
          </p:nvSpPr>
          <p:spPr>
            <a:xfrm>
              <a:off x="5249333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7" name="þH#1" descr="1 1" hidden="1" title="|1|">
              <a:extLst>
                <a:ext uri="{FF2B5EF4-FFF2-40B4-BE49-F238E27FC236}">
                  <a16:creationId xmlns:a16="http://schemas.microsoft.com/office/drawing/2014/main" id="{2AE5F2ED-D9F7-3C0A-BE30-86098C5A242C}"/>
                </a:ext>
              </a:extLst>
            </p:cNvPr>
            <p:cNvSpPr/>
            <p:nvPr/>
          </p:nvSpPr>
          <p:spPr>
            <a:xfrm>
              <a:off x="3905250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02" name="þèX_þ&gt;23#6">
              <a:extLst>
                <a:ext uri="{FF2B5EF4-FFF2-40B4-BE49-F238E27FC236}">
                  <a16:creationId xmlns:a16="http://schemas.microsoft.com/office/drawing/2014/main" id="{6AC7972F-1093-AE37-0BEE-98116188F621}"/>
                </a:ext>
              </a:extLst>
            </p:cNvPr>
            <p:cNvCxnSpPr/>
            <p:nvPr/>
          </p:nvCxnSpPr>
          <p:spPr>
            <a:xfrm>
              <a:off x="3905250" y="1206500"/>
              <a:ext cx="8026398" cy="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þèX_þ&gt;23#5">
              <a:extLst>
                <a:ext uri="{FF2B5EF4-FFF2-40B4-BE49-F238E27FC236}">
                  <a16:creationId xmlns:a16="http://schemas.microsoft.com/office/drawing/2014/main" id="{CA7E2603-FA6C-C8F6-B88B-1FA79D88897E}"/>
                </a:ext>
              </a:extLst>
            </p:cNvPr>
            <p:cNvCxnSpPr/>
            <p:nvPr/>
          </p:nvCxnSpPr>
          <p:spPr>
            <a:xfrm>
              <a:off x="3905250" y="2006986"/>
              <a:ext cx="8026398" cy="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þèX_þ&gt;23#4">
              <a:extLst>
                <a:ext uri="{FF2B5EF4-FFF2-40B4-BE49-F238E27FC236}">
                  <a16:creationId xmlns:a16="http://schemas.microsoft.com/office/drawing/2014/main" id="{158D7352-FD77-0CEF-D959-A032B6C46B23}"/>
                </a:ext>
              </a:extLst>
            </p:cNvPr>
            <p:cNvCxnSpPr/>
            <p:nvPr/>
          </p:nvCxnSpPr>
          <p:spPr>
            <a:xfrm>
              <a:off x="3905250" y="2807471"/>
              <a:ext cx="8026398" cy="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þèX_þ&gt;23#3">
              <a:extLst>
                <a:ext uri="{FF2B5EF4-FFF2-40B4-BE49-F238E27FC236}">
                  <a16:creationId xmlns:a16="http://schemas.microsoft.com/office/drawing/2014/main" id="{C8A954D8-F48D-BB22-F6CE-6DB9E7495234}"/>
                </a:ext>
              </a:extLst>
            </p:cNvPr>
            <p:cNvCxnSpPr/>
            <p:nvPr/>
          </p:nvCxnSpPr>
          <p:spPr>
            <a:xfrm>
              <a:off x="3905250" y="3607957"/>
              <a:ext cx="8026398" cy="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èX_þ&gt;23#2">
              <a:extLst>
                <a:ext uri="{FF2B5EF4-FFF2-40B4-BE49-F238E27FC236}">
                  <a16:creationId xmlns:a16="http://schemas.microsoft.com/office/drawing/2014/main" id="{89CE7FF6-D757-4B47-79E3-1A3BC342E052}"/>
                </a:ext>
              </a:extLst>
            </p:cNvPr>
            <p:cNvCxnSpPr/>
            <p:nvPr/>
          </p:nvCxnSpPr>
          <p:spPr>
            <a:xfrm>
              <a:off x="3905250" y="4408442"/>
              <a:ext cx="8026398" cy="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þèX_þ&gt;23#1">
              <a:extLst>
                <a:ext uri="{FF2B5EF4-FFF2-40B4-BE49-F238E27FC236}">
                  <a16:creationId xmlns:a16="http://schemas.microsoft.com/office/drawing/2014/main" id="{FDF1D915-822A-B204-95CF-C1FCC3D7D9FA}"/>
                </a:ext>
              </a:extLst>
            </p:cNvPr>
            <p:cNvCxnSpPr/>
            <p:nvPr/>
          </p:nvCxnSpPr>
          <p:spPr>
            <a:xfrm>
              <a:off x="3905250" y="5208928"/>
              <a:ext cx="8026398" cy="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þèX_þ&gt;23#0">
              <a:extLst>
                <a:ext uri="{FF2B5EF4-FFF2-40B4-BE49-F238E27FC236}">
                  <a16:creationId xmlns:a16="http://schemas.microsoft.com/office/drawing/2014/main" id="{A574AFA1-76AC-5753-7211-709775900E9B}"/>
                </a:ext>
              </a:extLst>
            </p:cNvPr>
            <p:cNvCxnSpPr/>
            <p:nvPr/>
          </p:nvCxnSpPr>
          <p:spPr>
            <a:xfrm>
              <a:off x="3905250" y="6009413"/>
              <a:ext cx="8026398" cy="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þGY" hidden="1">
              <a:extLst>
                <a:ext uri="{FF2B5EF4-FFF2-40B4-BE49-F238E27FC236}">
                  <a16:creationId xmlns:a16="http://schemas.microsoft.com/office/drawing/2014/main" id="{1242C25A-CCEA-A085-10BC-84A1874B1B2C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5" name="þO" descr="80#43.69228" hidden="1" title="1.830987">
              <a:extLst>
                <a:ext uri="{FF2B5EF4-FFF2-40B4-BE49-F238E27FC236}">
                  <a16:creationId xmlns:a16="http://schemas.microsoft.com/office/drawing/2014/main" id="{AD396106-44D3-F7E6-8CB4-F1C5FFACC40A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4" name="þ@" hidden="1">
              <a:extLst>
                <a:ext uri="{FF2B5EF4-FFF2-40B4-BE49-F238E27FC236}">
                  <a16:creationId xmlns:a16="http://schemas.microsoft.com/office/drawing/2014/main" id="{EA3CD5B2-7CEF-2141-22F8-724D253AC14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1" name="þZ4" hidden="1">
              <a:extLst>
                <a:ext uri="{FF2B5EF4-FFF2-40B4-BE49-F238E27FC236}">
                  <a16:creationId xmlns:a16="http://schemas.microsoft.com/office/drawing/2014/main" id="{9C61FCA1-1EB3-8DA4-5382-4985F08DCB8B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þZ3" hidden="1">
              <a:extLst>
                <a:ext uri="{FF2B5EF4-FFF2-40B4-BE49-F238E27FC236}">
                  <a16:creationId xmlns:a16="http://schemas.microsoft.com/office/drawing/2014/main" id="{CB197A66-3E58-6DB6-91A1-A38C1277338C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þE" hidden="1">
              <a:extLst>
                <a:ext uri="{FF2B5EF4-FFF2-40B4-BE49-F238E27FC236}">
                  <a16:creationId xmlns:a16="http://schemas.microsoft.com/office/drawing/2014/main" id="{220E65AD-0302-C796-3442-C6A84C17519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þP" hidden="1">
              <a:extLst>
                <a:ext uri="{FF2B5EF4-FFF2-40B4-BE49-F238E27FC236}">
                  <a16:creationId xmlns:a16="http://schemas.microsoft.com/office/drawing/2014/main" id="{A370E4C3-CC04-8E1D-08ED-5EA740E4EB6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þA" hidden="1">
              <a:extLst>
                <a:ext uri="{FF2B5EF4-FFF2-40B4-BE49-F238E27FC236}">
                  <a16:creationId xmlns:a16="http://schemas.microsoft.com/office/drawing/2014/main" id="{E8A6C198-418A-D56C-5B24-A4460B09698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þVZ" hidden="1">
              <a:extLst>
                <a:ext uri="{FF2B5EF4-FFF2-40B4-BE49-F238E27FC236}">
                  <a16:creationId xmlns:a16="http://schemas.microsoft.com/office/drawing/2014/main" id="{748E5C1A-B9AC-ADC3-F776-82CC3BF1558A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þVT" hidden="1">
              <a:extLst>
                <a:ext uri="{FF2B5EF4-FFF2-40B4-BE49-F238E27FC236}">
                  <a16:creationId xmlns:a16="http://schemas.microsoft.com/office/drawing/2014/main" id="{A7B546C2-8FB8-CDAF-A28E-5FD3ABEF4EDA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þV2" hidden="1">
              <a:extLst>
                <a:ext uri="{FF2B5EF4-FFF2-40B4-BE49-F238E27FC236}">
                  <a16:creationId xmlns:a16="http://schemas.microsoft.com/office/drawing/2014/main" id="{5509CE15-D36D-6AAD-FDD0-0B72871A658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þV" hidden="1">
              <a:extLst>
                <a:ext uri="{FF2B5EF4-FFF2-40B4-BE49-F238E27FC236}">
                  <a16:creationId xmlns:a16="http://schemas.microsoft.com/office/drawing/2014/main" id="{F62F54D2-8EEA-5D3C-7283-2889DC801F1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þL" hidden="1">
              <a:extLst>
                <a:ext uri="{FF2B5EF4-FFF2-40B4-BE49-F238E27FC236}">
                  <a16:creationId xmlns:a16="http://schemas.microsoft.com/office/drawing/2014/main" id="{6D1192F3-1CA4-04E0-2970-6451BB5549F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þY" hidden="1">
              <a:extLst>
                <a:ext uri="{FF2B5EF4-FFF2-40B4-BE49-F238E27FC236}">
                  <a16:creationId xmlns:a16="http://schemas.microsoft.com/office/drawing/2014/main" id="{2A773A6D-3617-229F-5211-AB5E6883B6E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þS" hidden="1">
              <a:extLst>
                <a:ext uri="{FF2B5EF4-FFF2-40B4-BE49-F238E27FC236}">
                  <a16:creationId xmlns:a16="http://schemas.microsoft.com/office/drawing/2014/main" id="{CF3235DD-4298-A8A8-D8EA-DEBE688D941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þç" hidden="1">
              <a:extLst>
                <a:ext uri="{FF2B5EF4-FFF2-40B4-BE49-F238E27FC236}">
                  <a16:creationId xmlns:a16="http://schemas.microsoft.com/office/drawing/2014/main" id="{5A0B9FFD-76D0-9206-D485-B2BB4EFF2AE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þW" hidden="1">
              <a:extLst>
                <a:ext uri="{FF2B5EF4-FFF2-40B4-BE49-F238E27FC236}">
                  <a16:creationId xmlns:a16="http://schemas.microsoft.com/office/drawing/2014/main" id="{D52DB680-B604-16C8-1900-55270327E66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þT" descr="124#30" hidden="1" title="Title">
              <a:extLst>
                <a:ext uri="{FF2B5EF4-FFF2-40B4-BE49-F238E27FC236}">
                  <a16:creationId xmlns:a16="http://schemas.microsoft.com/office/drawing/2014/main" id="{7FE7241D-498D-A16E-056C-2962E20BD43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þI#" hidden="1">
              <a:extLst>
                <a:ext uri="{FF2B5EF4-FFF2-40B4-BE49-F238E27FC236}">
                  <a16:creationId xmlns:a16="http://schemas.microsoft.com/office/drawing/2014/main" id="{7A7EF52E-E83D-55BA-8FD3-317AF39ADA9D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þI" hidden="1">
              <a:extLst>
                <a:ext uri="{FF2B5EF4-FFF2-40B4-BE49-F238E27FC236}">
                  <a16:creationId xmlns:a16="http://schemas.microsoft.com/office/drawing/2014/main" id="{CCE6E69F-4E32-C599-AD84-994D0CE7B91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þB" hidden="1">
              <a:extLst>
                <a:ext uri="{FF2B5EF4-FFF2-40B4-BE49-F238E27FC236}">
                  <a16:creationId xmlns:a16="http://schemas.microsoft.com/office/drawing/2014/main" id="{BC442854-B283-A7CC-58B6-C9521E45A15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þD" hidden="1">
              <a:extLst>
                <a:ext uri="{FF2B5EF4-FFF2-40B4-BE49-F238E27FC236}">
                  <a16:creationId xmlns:a16="http://schemas.microsoft.com/office/drawing/2014/main" id="{228DFB63-2010-7A62-7018-8A74E23AC61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þSIcon" hidden="1">
              <a:extLst>
                <a:ext uri="{FF2B5EF4-FFF2-40B4-BE49-F238E27FC236}">
                  <a16:creationId xmlns:a16="http://schemas.microsoft.com/office/drawing/2014/main" id="{57994E6D-18F5-60F4-90AE-E9C869B5BD64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9" name="þDIcon" hidden="1">
              <a:extLst>
                <a:ext uri="{FF2B5EF4-FFF2-40B4-BE49-F238E27FC236}">
                  <a16:creationId xmlns:a16="http://schemas.microsoft.com/office/drawing/2014/main" id="{15F60CE6-0E16-7C3C-CD69-FB3F5598B921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7" name="þRefshapeþ" descr="oO[þxþ][þaþ]nO[þxþ][þaþ]oT[þxþ]30[þaþ]nT[þxþ]124[þaþ]F172[þxþ]3[þaþ]F123[þxþ]V[þaþ]G1[þxþ]2[þaþ]F113[þxþ]1[þaþ]F83[þxþ]N[þaþ]F142[þxþ]N[þaþ]KB[þxþ]N[þaþ]F144[þxþ]N[þaþ]F82[þxþ]Mckinsey Colors_SA[þaþ]F155[þxþ]N[þaþ]U1U75[þxþ]X[þaþ]U1U68[þxþ]Y[þaþ]U12[þxþ]1[þaþ]U11[þxþ]1[þaþ]U10[þxþ]V[þaþ]F141[þxþ]o1oþ[þaþ]F116[þxþ]1[þaþ]U15[þxþ]þ&gt;21þ&gt;23[þaþ]F222[þxþ]N[þaþ]þ&gt;21F303[þxþ]49[þaþ]MF52[þxþ]None[þaþ]D_I[þxþ]SubRowD[þaþ]þ&gt;23F303[þxþ]45[þaþ]þ&gt;21U12[þxþ]S[þaþ]þ&gt;21U19[þxþ]T[þaþ]þ&gt;21U21[þxþ]&gt;21[þaþ]þ&gt;21U22[þxþ]þNone[þaþ]þ&gt;21U68[þxþ]Y[þaþ]þ&gt;21U4[þxþ]0.0822463576033626[þaþ]þ&gt;21U3[þxþ]0.934028440513082[þaþ]þ&gt;21U26[þxþ]þ&gt;21#1|T[þaþ]þ&gt;21U47[þxþ]Topic[þaþ]þ&gt;21U9[þxþ]66.8690712489558[þaþ]þ&gt;21U10[þxþ]33.5765893311043[þaþ]þ&gt;21F173[þxþ]N[þaþ]þ&gt;21F176[þxþ]0[þaþ]þ&gt;21U5[þxþ]0[þaþ]þ&gt;21U2[þxþ]0[þaþ]þ&gt;21U0[þxþ]N[þaþ]MO2[þxþ]TB00&amp;A_BA#001.CB30[þaþ]MO0[þxþ]TB00&amp;A_BA#001.CB30[þaþ]F188[þxþ]6[þaþ]F187[þxþ]1[þaþ]F167[þxþ]420[þaþ]F168[þxþ]635[þaþ]F169[þxþ]5[þaþ]F170[þxþ]30[þaþ]F156[þxþ]0[þaþ]F157[þxþ]616.999832153322[þaþ]F158[þxþ]0[þaþ]U113[þxþ]NaN[þaþ]U1U80[þxþ]-1[þaþ]U19[þxþ]0[þaþ]F_1[þxþ]0.192307692307692[þaþ]F_2[þxþ]0.192307692307692[þaþ]F_3[þxþ]0.192307692307692[þaþ]F_4[þxþ]0.192307692307692[þaþ]F_5[þxþ]0.153846153846154[þaþ]F135[þxþ]0a5dea06026e4f1aa616d789160a2c81[þaþ]U1U81[þxþ]Y[þaþ]F192[þxþ]Y[þaþ]þ&gt;21U70[þxþ]InvertedTextStyle1[þaþ]þ&gt;21U62[þxþ]Y[þaþ]F190[þxþ]DoubleColorStyle1[þaþ]þ&gt;21U69[þxþ]N[þaþ]F_0[þxþ]0.177347930029178[þaþ]F166[þxþ]N[þaþ]F149[þxþ]N[þaþ]þ&gt;21F148[þxþ]Topic[þaþ]F185[þxþ]300,493072509766[þaþ]F186[þxþ]466,285339355469[þaþ]U1U79[þxþ]0[þaþ]F184[þxþ]N[þaþ]U1U78[þxþ]50[þaþ]U110[þxþ]0[þaþ]U112[þxþ]Infinity[þaþ]F84[þxþ]N[þaþ]F196[þxþ]L[þaþ]F195[þxþ]C[þaþ]F189[þxþ]N[þaþ]þ&gt;21F197[þxþ]Y[þaþ]þ&gt;21F198[þxþ]N[þaþ]F-3[þxþ]Template4[þaþ]F124[þxþ]3[þaþ]F_6[þxþ]0.0769230769230769[þaþ]F209[þxþ]55.31209[þaþ]F210[þxþ]156.28[þaþ]þ&gt;23U5[þxþ]5[þaþ]þ&gt;23U2[þxþ]0[þaþ]þ&gt;23U12[þxþ]S[þaþ]þ&gt;23U19[þxþ]C[þaþ]þ&gt;23U20[þxþ]&gt;23[þaþ]þ&gt;23A4[þxþ]EV[þaþ]þ&gt;23U22[þxþ]þNone[þaþ]þ&gt;23U68[þxþ]Y[þaþ]þ&gt;23U4[þxþ]0.900433705859961[þaþ]þ&gt;23U3[þxþ]0.412168811824669[þaþ]þ&gt;23U26[þxþ]Chart 1[þaþ]þ&gt;23U47[þxþ]Bars[þaþ]þ&gt;23U9[þxþ]25[þaþ]þ&gt;23U10[þxþ]25[þaþ]þ&gt;23F126[þxþ]Y[þaþ]þ&gt;23U44[þxþ]N[þaþ]þ&gt;23F129[þxþ][þaþ]þ&gt;23OFH[þxþ][þaþ]þ&gt;23OFV[þxþ][þaþ]þ&gt;23F5[þxþ]0[þaþ]þ&gt;23F9[þxþ]0[þaþ]þ&gt;23F6[þxþ]1[þaþ]þ&gt;23F10[þxþ]1[þaþ]þ&gt;23F11[þxþ][þaþ]þ&gt;23F23[þxþ][þaþ]þ&gt;23F12[þxþ][þaþ]þ&gt;23F24[þxþ][þaþ]þ&gt;23F15[þxþ]False[þaþ]þ&gt;23O0[þxþ]CBV0&amp;A_BA#001.CB30[þaþ]þ&gt;23U51[þxþ]N[þaþ]F131[þxþ]Y[þaþ]þ&gt;23F127[þxþ]Money_$Dollar2.PNG[þaþ]þ&gt;23F16[þxþ]x0[þaþ]þ&gt;23F14[þxþ]N[þaþ]þ&gt;23F71[þxþ]N[þaþ]þ&gt;23F4[þxþ]-2[þaþ]þ&gt;23F56[þxþ]0[þaþ]þ&gt;23F57[þxþ][þaþ]þ&gt;23F58[þxþ]0[þaþ]þ&gt;23F59[þxþ]Y[þaþ]þ&gt;23OBC[þxþ]-2[þaþ]þ&gt;23F74[þxþ][þaþ]þ&gt;23F76[þxþ][þaþ]þ&gt;23F79[þxþ]0[þaþ]þ&gt;23F86[þxþ]-1[þaþ]þ&gt;23F143[þxþ]BA[þaþ]þ&gt;23DIR[þxþ]SymbolObjects[þaþ]þ&gt;23O3[þxþ]CB30[þaþ]þ&gt;23O2[þxþ]C:\Users\Marco\Documents\Sviluppo\CHARTBIPP\CHARTBIPP\bin\Release\Libraries\Images\ImageLybrary\Crop\Money_$Dollar2.PNG[þaþ]þ&gt;23FT[þxþ]V[þaþ]þ&gt;23V5[þxþ]0[þaþ]þ&gt;23V2[þxþ]600[þaþ]þ&gt;23U57[þxþ]600[þaþ]þ&gt;23U56[þxþ]0[þaþ]þ&gt;23OC1[þxþ]4408319[þaþ]þ&gt;23OC2[þxþ]9979585[þaþ]þ&gt;23OC3[þxþ]13021986[þaþ]þ&gt;23OC4[þxþ]þ9551656[þaþ]þ&gt;23OC5[þxþ]9460194[þaþ]þ&gt;23OC6[þxþ]12008783[þaþ]þ&gt;23OC7[þxþ]34303[þaþ]þ&gt;23OC8[þxþ]2341083[þaþ]þ&gt;23OC9[þxþ][þaþ]þ&gt;23U70[þxþ]TextStyle1[þaþ]þ&gt;23U52[þxþ] [þaþ]þ&gt;23U54[þxþ]N[þaþ]þ&gt;23U67[þxþ]C[þaþ]þ&gt;23U63[þxþ]0[þaþ]þ&gt;23U64[þxþ]0[þaþ]þ&gt;23U73[þxþ]TextStyle1[þaþ]þ&gt;23F203[þxþ]Y[þaþ]þ&gt;23F199[þxþ]N[þaþ]þ&gt;23F220[þxþ]0.463060333827329[þaþ]þ&gt;21FT[þxþ]V[þaþ]þ&gt;23U83[þxþ]100[þaþ]þ&gt;23U82[þxþ]100[þaþ]þ&gt;21U83[þxþ]100[þaþ]þ&gt;21U82[þxþ]100[þaþ]þ&gt;21U84[þxþ]Y[þaþ]þ&gt;23F88[þxþ]N[þaþ]þ&gt;23F80[þxþ][þaþ]þ&gt;23F81[þxþ][þaþ]þ&gt;23F551[þxþ]K12BA#001_255.PNG[þaþ]þ&gt;23F55[þxþ]K12BA#001_255.PNG[þaþ]þ&gt;23U65[þxþ]0.5[þaþ]þ&gt;23U66[þxþ]0.5[þaþ]þ&gt;23U62[þxþ]N[þaþ]F302[þxþ]0_Professional[þaþ]F300[þxþ]22_Picturial Charts[þaþ]F301[þxþ]01_Standard[þaþ]F286[þxþ]Classic Color Palette[þaþ]U114[þxþ]1[þaþ]F211[þxþ]N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7341EE8D-C427-B1DE-F5D5-3519D790219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þM" descr="þ^þ1þ1þTitleþY2018þ500þþ^þ2þ1þTitleþY2019þ300þþ^þ3þ1þTitleþY2020þ600þþ^þ4þ1þTitleþY2021þ200þþ^þ5þ1þTitleþY2022þ100þþ^þ6þ1þTitleþY2023þ400þ" hidden="1" title="RowþSubRowþSubRowDþ&gt;21þ&gt;23þþ^þNþNþSþSþNþ">
              <a:extLst>
                <a:ext uri="{FF2B5EF4-FFF2-40B4-BE49-F238E27FC236}">
                  <a16:creationId xmlns:a16="http://schemas.microsoft.com/office/drawing/2014/main" id="{E27B4A9D-CB6B-D8A5-7052-BC723310BC7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þ~" hidden="1">
              <a:extLst>
                <a:ext uri="{FF2B5EF4-FFF2-40B4-BE49-F238E27FC236}">
                  <a16:creationId xmlns:a16="http://schemas.microsoft.com/office/drawing/2014/main" id="{98FA5DD7-134B-F5F8-D060-E98F1A33BA9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228" name="þZ6" hidden="1">
              <a:extLst>
                <a:ext uri="{FF2B5EF4-FFF2-40B4-BE49-F238E27FC236}">
                  <a16:creationId xmlns:a16="http://schemas.microsoft.com/office/drawing/2014/main" id="{05C25FDC-E288-9550-68F3-8BBAD82BD8A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13" name="þU2" hidden="1">
              <a:extLst>
                <a:ext uri="{FF2B5EF4-FFF2-40B4-BE49-F238E27FC236}">
                  <a16:creationId xmlns:a16="http://schemas.microsoft.com/office/drawing/2014/main" id="{173B407D-DC70-E3FD-F285-E9D666F6CB1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chemeClr val="accent1">
                  <a:shade val="15000"/>
                  <a:lumMod val="10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6" name="þC" hidden="1">
              <a:extLst>
                <a:ext uri="{FF2B5EF4-FFF2-40B4-BE49-F238E27FC236}">
                  <a16:creationId xmlns:a16="http://schemas.microsoft.com/office/drawing/2014/main" id="{4D57C193-6F83-1A17-D441-1BCDB7737891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7" name="þ&gt;23" hidden="1" title="S">
              <a:extLst>
                <a:ext uri="{FF2B5EF4-FFF2-40B4-BE49-F238E27FC236}">
                  <a16:creationId xmlns:a16="http://schemas.microsoft.com/office/drawing/2014/main" id="{C9730AD5-ED67-F3AD-516C-5DCC48A948DA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102747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9" name="þ-23" hidden="1">
              <a:extLst>
                <a:ext uri="{FF2B5EF4-FFF2-40B4-BE49-F238E27FC236}">
                  <a16:creationId xmlns:a16="http://schemas.microsoft.com/office/drawing/2014/main" id="{BF90016F-B19F-1384-FBFB-AD5C0A51F58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102747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" name="þF" descr="12632256" hidden="1">
              <a:extLst>
                <a:ext uri="{FF2B5EF4-FFF2-40B4-BE49-F238E27FC236}">
                  <a16:creationId xmlns:a16="http://schemas.microsoft.com/office/drawing/2014/main" id="{F3A47BA9-0DB2-64E8-C9EB-7FA2599F53F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1" name="þX" hidden="1">
              <a:extLst>
                <a:ext uri="{FF2B5EF4-FFF2-40B4-BE49-F238E27FC236}">
                  <a16:creationId xmlns:a16="http://schemas.microsoft.com/office/drawing/2014/main" id="{3FE5F3A0-E644-48F7-9977-5D10EC2F082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342900">
                <a:buSzPct val="100000"/>
              </a:pPr>
              <a:endParaRPr lang="it-IT" b="1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9" name="þ&gt;21" hidden="1" title="S">
              <a:extLst>
                <a:ext uri="{FF2B5EF4-FFF2-40B4-BE49-F238E27FC236}">
                  <a16:creationId xmlns:a16="http://schemas.microsoft.com/office/drawing/2014/main" id="{65D835C6-12BA-694B-A3CA-D2E590BBB8B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1600">
                <a:solidFill>
                  <a:srgbClr val="102747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1" name="þ-21" hidden="1">
              <a:extLst>
                <a:ext uri="{FF2B5EF4-FFF2-40B4-BE49-F238E27FC236}">
                  <a16:creationId xmlns:a16="http://schemas.microsoft.com/office/drawing/2014/main" id="{A8CD9391-FF73-969C-E896-58B87FF4E68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3" name="þZA" hidden="1">
              <a:extLst>
                <a:ext uri="{FF2B5EF4-FFF2-40B4-BE49-F238E27FC236}">
                  <a16:creationId xmlns:a16="http://schemas.microsoft.com/office/drawing/2014/main" id="{7A3F73C8-B33E-60F2-BFCF-3F358C08182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232" name="þZ5" hidden="1">
              <a:extLst>
                <a:ext uri="{FF2B5EF4-FFF2-40B4-BE49-F238E27FC236}">
                  <a16:creationId xmlns:a16="http://schemas.microsoft.com/office/drawing/2014/main" id="{C717FD8A-1496-5671-33AA-EE055B3148DA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þZ2" hidden="1">
              <a:extLst>
                <a:ext uri="{FF2B5EF4-FFF2-40B4-BE49-F238E27FC236}">
                  <a16:creationId xmlns:a16="http://schemas.microsoft.com/office/drawing/2014/main" id="{4DB59B9B-D9AC-9529-7EEB-31416F497124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þZ" hidden="1">
              <a:extLst>
                <a:ext uri="{FF2B5EF4-FFF2-40B4-BE49-F238E27FC236}">
                  <a16:creationId xmlns:a16="http://schemas.microsoft.com/office/drawing/2014/main" id="{74F51515-A341-24CA-0760-00F18B9CDE7E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þU" hidden="1">
              <a:extLst>
                <a:ext uri="{FF2B5EF4-FFF2-40B4-BE49-F238E27FC236}">
                  <a16:creationId xmlns:a16="http://schemas.microsoft.com/office/drawing/2014/main" id="{1942E49B-D8AE-4569-7A8E-0B26B9D8804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6" name="þà" hidden="1">
              <a:extLst>
                <a:ext uri="{FF2B5EF4-FFF2-40B4-BE49-F238E27FC236}">
                  <a16:creationId xmlns:a16="http://schemas.microsoft.com/office/drawing/2014/main" id="{5658EE62-DB00-9B1E-31B0-CB7916D70D7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5" name="þ§" hidden="1">
              <a:extLst>
                <a:ext uri="{FF2B5EF4-FFF2-40B4-BE49-F238E27FC236}">
                  <a16:creationId xmlns:a16="http://schemas.microsoft.com/office/drawing/2014/main" id="{9020BEA3-F410-47F9-AE99-32AB5C680832}"/>
                </a:ext>
              </a:extLst>
            </p:cNvPr>
            <p:cNvSpPr/>
            <p:nvPr/>
          </p:nvSpPr>
          <p:spPr>
            <a:xfrm>
              <a:off x="3568700" y="1206500"/>
              <a:ext cx="2628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12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3" name="þ&gt;21L" hidden="1" title="S">
              <a:extLst>
                <a:ext uri="{FF2B5EF4-FFF2-40B4-BE49-F238E27FC236}">
                  <a16:creationId xmlns:a16="http://schemas.microsoft.com/office/drawing/2014/main" id="{C9EA3F57-66FD-0F25-42DB-D9EAD4CD2EC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5" name="þ&gt;21à" hidden="1" title="S">
              <a:extLst>
                <a:ext uri="{FF2B5EF4-FFF2-40B4-BE49-F238E27FC236}">
                  <a16:creationId xmlns:a16="http://schemas.microsoft.com/office/drawing/2014/main" id="{1D1B3E6A-0E0A-F970-A32B-337B8121B6A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1" name="þ&gt;23L" hidden="1" title="S">
              <a:extLst>
                <a:ext uri="{FF2B5EF4-FFF2-40B4-BE49-F238E27FC236}">
                  <a16:creationId xmlns:a16="http://schemas.microsoft.com/office/drawing/2014/main" id="{98F76D20-ADCC-83BA-98A5-19A9F4B382C2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1000" b="1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3" name="þ&gt;23à" hidden="1" title="S">
              <a:extLst>
                <a:ext uri="{FF2B5EF4-FFF2-40B4-BE49-F238E27FC236}">
                  <a16:creationId xmlns:a16="http://schemas.microsoft.com/office/drawing/2014/main" id="{2A9561A9-073C-F9D7-BBE1-6D9A84A789DF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2B7956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7" name="þZ7" hidden="1">
              <a:extLst>
                <a:ext uri="{FF2B5EF4-FFF2-40B4-BE49-F238E27FC236}">
                  <a16:creationId xmlns:a16="http://schemas.microsoft.com/office/drawing/2014/main" id="{CE57AB83-38E4-4F3B-3058-CBAE593537EC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9" name="þ&gt;21#1|T" title="þ\#1_1|1||&gt;21|">
              <a:extLst>
                <a:ext uri="{FF2B5EF4-FFF2-40B4-BE49-F238E27FC236}">
                  <a16:creationId xmlns:a16="http://schemas.microsoft.com/office/drawing/2014/main" id="{3360A37A-3366-9F8D-4FCA-C9ECC12506C5}"/>
                </a:ext>
              </a:extLst>
            </p:cNvPr>
            <p:cNvSpPr>
              <a:spLocks/>
            </p:cNvSpPr>
            <p:nvPr/>
          </p:nvSpPr>
          <p:spPr>
            <a:xfrm>
              <a:off x="3905250" y="6072913"/>
              <a:ext cx="1305983" cy="438702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Y2018</a:t>
              </a:r>
            </a:p>
          </p:txBody>
        </p:sp>
        <p:sp>
          <p:nvSpPr>
            <p:cNvPr id="270" name="þ&gt;21#2|T" title="þ\#1_2|2||&gt;21|">
              <a:extLst>
                <a:ext uri="{FF2B5EF4-FFF2-40B4-BE49-F238E27FC236}">
                  <a16:creationId xmlns:a16="http://schemas.microsoft.com/office/drawing/2014/main" id="{4A6424D5-2D45-C1FF-72F9-0EE43802985F}"/>
                </a:ext>
              </a:extLst>
            </p:cNvPr>
            <p:cNvSpPr>
              <a:spLocks/>
            </p:cNvSpPr>
            <p:nvPr/>
          </p:nvSpPr>
          <p:spPr>
            <a:xfrm>
              <a:off x="5249333" y="6072913"/>
              <a:ext cx="1305983" cy="438702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Y2019</a:t>
              </a:r>
            </a:p>
          </p:txBody>
        </p:sp>
        <p:sp>
          <p:nvSpPr>
            <p:cNvPr id="271" name="þ&gt;21#3|T" title="þ\#1_3|3||&gt;21|">
              <a:extLst>
                <a:ext uri="{FF2B5EF4-FFF2-40B4-BE49-F238E27FC236}">
                  <a16:creationId xmlns:a16="http://schemas.microsoft.com/office/drawing/2014/main" id="{3012D954-83B3-0FA9-465E-D63592F4AF92}"/>
                </a:ext>
              </a:extLst>
            </p:cNvPr>
            <p:cNvSpPr>
              <a:spLocks/>
            </p:cNvSpPr>
            <p:nvPr/>
          </p:nvSpPr>
          <p:spPr>
            <a:xfrm>
              <a:off x="6593416" y="6072913"/>
              <a:ext cx="1305983" cy="438702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Y2020</a:t>
              </a:r>
            </a:p>
          </p:txBody>
        </p:sp>
        <p:sp>
          <p:nvSpPr>
            <p:cNvPr id="272" name="þ&gt;21#4|T" title="þ\#1_4|4||&gt;21|">
              <a:extLst>
                <a:ext uri="{FF2B5EF4-FFF2-40B4-BE49-F238E27FC236}">
                  <a16:creationId xmlns:a16="http://schemas.microsoft.com/office/drawing/2014/main" id="{07952FC3-0D3A-4B47-AC0D-D04BE8591F0A}"/>
                </a:ext>
              </a:extLst>
            </p:cNvPr>
            <p:cNvSpPr>
              <a:spLocks/>
            </p:cNvSpPr>
            <p:nvPr/>
          </p:nvSpPr>
          <p:spPr>
            <a:xfrm>
              <a:off x="7937499" y="6072913"/>
              <a:ext cx="1305983" cy="438702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Y2021</a:t>
              </a:r>
            </a:p>
          </p:txBody>
        </p:sp>
        <p:sp>
          <p:nvSpPr>
            <p:cNvPr id="273" name="þ&gt;21#5|T" title="þ\#1_5|5||&gt;21|">
              <a:extLst>
                <a:ext uri="{FF2B5EF4-FFF2-40B4-BE49-F238E27FC236}">
                  <a16:creationId xmlns:a16="http://schemas.microsoft.com/office/drawing/2014/main" id="{CECD81E2-5A2E-82EB-E89D-DE768456840D}"/>
                </a:ext>
              </a:extLst>
            </p:cNvPr>
            <p:cNvSpPr>
              <a:spLocks/>
            </p:cNvSpPr>
            <p:nvPr/>
          </p:nvSpPr>
          <p:spPr>
            <a:xfrm>
              <a:off x="9281582" y="6072913"/>
              <a:ext cx="1305983" cy="438702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Y2022</a:t>
              </a:r>
            </a:p>
          </p:txBody>
        </p:sp>
        <p:sp>
          <p:nvSpPr>
            <p:cNvPr id="274" name="þ&gt;21#6|T" title="þ\#1_6|6||&gt;21|">
              <a:extLst>
                <a:ext uri="{FF2B5EF4-FFF2-40B4-BE49-F238E27FC236}">
                  <a16:creationId xmlns:a16="http://schemas.microsoft.com/office/drawing/2014/main" id="{D7DA17B4-9599-F000-73EB-77B9244749C6}"/>
                </a:ext>
              </a:extLst>
            </p:cNvPr>
            <p:cNvSpPr>
              <a:spLocks/>
            </p:cNvSpPr>
            <p:nvPr/>
          </p:nvSpPr>
          <p:spPr>
            <a:xfrm>
              <a:off x="10625665" y="6072913"/>
              <a:ext cx="1305983" cy="438702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Y2023</a:t>
              </a:r>
            </a:p>
          </p:txBody>
        </p:sp>
        <p:sp>
          <p:nvSpPr>
            <p:cNvPr id="258" name="þ\#1_1" descr="Section # 1@0@0" hidden="1" title="1">
              <a:extLst>
                <a:ext uri="{FF2B5EF4-FFF2-40B4-BE49-F238E27FC236}">
                  <a16:creationId xmlns:a16="http://schemas.microsoft.com/office/drawing/2014/main" id="{BF16FD76-19A0-5CD8-98C9-AAA93D1DCCFF}"/>
                </a:ext>
              </a:extLst>
            </p:cNvPr>
            <p:cNvSpPr/>
            <p:nvPr/>
          </p:nvSpPr>
          <p:spPr>
            <a:xfrm>
              <a:off x="3905250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\#1_2" descr="Section # 1@0@0" hidden="1" title="1">
              <a:extLst>
                <a:ext uri="{FF2B5EF4-FFF2-40B4-BE49-F238E27FC236}">
                  <a16:creationId xmlns:a16="http://schemas.microsoft.com/office/drawing/2014/main" id="{630498B4-C5E5-EA75-F26A-4871C1A70C7E}"/>
                </a:ext>
              </a:extLst>
            </p:cNvPr>
            <p:cNvSpPr/>
            <p:nvPr/>
          </p:nvSpPr>
          <p:spPr>
            <a:xfrm>
              <a:off x="5249333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2" name="þ\#1_3" descr="Section # 1@0@0" hidden="1" title="1">
              <a:extLst>
                <a:ext uri="{FF2B5EF4-FFF2-40B4-BE49-F238E27FC236}">
                  <a16:creationId xmlns:a16="http://schemas.microsoft.com/office/drawing/2014/main" id="{4130494A-FE75-66FE-1795-C6C9BFFF8C1B}"/>
                </a:ext>
              </a:extLst>
            </p:cNvPr>
            <p:cNvSpPr/>
            <p:nvPr/>
          </p:nvSpPr>
          <p:spPr>
            <a:xfrm>
              <a:off x="6593416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\#1_4" descr="Section # 1@0@0" hidden="1" title="1">
              <a:extLst>
                <a:ext uri="{FF2B5EF4-FFF2-40B4-BE49-F238E27FC236}">
                  <a16:creationId xmlns:a16="http://schemas.microsoft.com/office/drawing/2014/main" id="{E907530B-BE1B-C7A4-BCEA-87BF27EDC903}"/>
                </a:ext>
              </a:extLst>
            </p:cNvPr>
            <p:cNvSpPr/>
            <p:nvPr/>
          </p:nvSpPr>
          <p:spPr>
            <a:xfrm>
              <a:off x="7937499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" name="þ\#1_5" descr="Section # 1@0@0" hidden="1" title="1">
              <a:extLst>
                <a:ext uri="{FF2B5EF4-FFF2-40B4-BE49-F238E27FC236}">
                  <a16:creationId xmlns:a16="http://schemas.microsoft.com/office/drawing/2014/main" id="{E3077275-B3C2-6D71-CAA6-96E5906FE948}"/>
                </a:ext>
              </a:extLst>
            </p:cNvPr>
            <p:cNvSpPr/>
            <p:nvPr/>
          </p:nvSpPr>
          <p:spPr>
            <a:xfrm>
              <a:off x="9281582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8" name="þ\#1_6" descr="Section # 1@0@0" hidden="1" title="1">
              <a:extLst>
                <a:ext uri="{FF2B5EF4-FFF2-40B4-BE49-F238E27FC236}">
                  <a16:creationId xmlns:a16="http://schemas.microsoft.com/office/drawing/2014/main" id="{E6EF609F-5394-7344-4FDE-F0F7445E1EB1}"/>
                </a:ext>
              </a:extLst>
            </p:cNvPr>
            <p:cNvSpPr/>
            <p:nvPr/>
          </p:nvSpPr>
          <p:spPr>
            <a:xfrm>
              <a:off x="10625665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5" name="þ&gt;23#1|R^" title="þ\#1_1">
              <a:extLst>
                <a:ext uri="{FF2B5EF4-FFF2-40B4-BE49-F238E27FC236}">
                  <a16:creationId xmlns:a16="http://schemas.microsoft.com/office/drawing/2014/main" id="{E7DA501C-0CA1-E8D0-906E-BB340890C6AA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6" name="þ&gt;23#1|R^" title="þ\#1_1">
              <a:extLst>
                <a:ext uri="{FF2B5EF4-FFF2-40B4-BE49-F238E27FC236}">
                  <a16:creationId xmlns:a16="http://schemas.microsoft.com/office/drawing/2014/main" id="{02AC891A-8D8A-08D1-42A9-AC16721A6A96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7" name="þ&gt;23#1|R" title="þ\#1_1|1||&gt;23|500">
              <a:extLst>
                <a:ext uri="{FF2B5EF4-FFF2-40B4-BE49-F238E27FC236}">
                  <a16:creationId xmlns:a16="http://schemas.microsoft.com/office/drawing/2014/main" id="{2DFDE6C2-4213-97DE-805B-5902438CFE2F}"/>
                </a:ext>
              </a:extLst>
            </p:cNvPr>
            <p:cNvSpPr/>
            <p:nvPr/>
          </p:nvSpPr>
          <p:spPr>
            <a:xfrm>
              <a:off x="3920808" y="1206500"/>
              <a:ext cx="1274866" cy="4802913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8" name="þ&gt;23#1|R^" title="þ\#1_1">
              <a:extLst>
                <a:ext uri="{FF2B5EF4-FFF2-40B4-BE49-F238E27FC236}">
                  <a16:creationId xmlns:a16="http://schemas.microsoft.com/office/drawing/2014/main" id="{9C3B5E9E-CA5F-FBA0-0605-AB0CC4F26C53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9" name="þ&gt;23#2|R" title="þ\#1_2|2||&gt;23|300">
              <a:extLst>
                <a:ext uri="{FF2B5EF4-FFF2-40B4-BE49-F238E27FC236}">
                  <a16:creationId xmlns:a16="http://schemas.microsoft.com/office/drawing/2014/main" id="{E7D6290A-F410-601D-ACB0-B0DF69643321}"/>
                </a:ext>
              </a:extLst>
            </p:cNvPr>
            <p:cNvSpPr/>
            <p:nvPr/>
          </p:nvSpPr>
          <p:spPr>
            <a:xfrm>
              <a:off x="5264891" y="1206500"/>
              <a:ext cx="1274866" cy="4802913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0" name="þ&gt;23#1|R^" title="þ\#1_1">
              <a:extLst>
                <a:ext uri="{FF2B5EF4-FFF2-40B4-BE49-F238E27FC236}">
                  <a16:creationId xmlns:a16="http://schemas.microsoft.com/office/drawing/2014/main" id="{9226985E-5062-C80E-2FDF-CF96E81A8E8A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1" name="þ&gt;23#3|R" title="þ\#1_3|3||&gt;23|600">
              <a:extLst>
                <a:ext uri="{FF2B5EF4-FFF2-40B4-BE49-F238E27FC236}">
                  <a16:creationId xmlns:a16="http://schemas.microsoft.com/office/drawing/2014/main" id="{085CDA39-07BC-7D92-FCA0-A4B0B2D8A864}"/>
                </a:ext>
              </a:extLst>
            </p:cNvPr>
            <p:cNvSpPr/>
            <p:nvPr/>
          </p:nvSpPr>
          <p:spPr>
            <a:xfrm>
              <a:off x="6608975" y="1206500"/>
              <a:ext cx="1274866" cy="4802913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2" name="þ&gt;23#1|R^" title="þ\#1_1">
              <a:extLst>
                <a:ext uri="{FF2B5EF4-FFF2-40B4-BE49-F238E27FC236}">
                  <a16:creationId xmlns:a16="http://schemas.microsoft.com/office/drawing/2014/main" id="{8B0F7253-A5AB-CD48-C197-276BCE6E9BA6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3" name="þ&gt;23#4|R" title="þ\#1_4|4||&gt;23|200">
              <a:extLst>
                <a:ext uri="{FF2B5EF4-FFF2-40B4-BE49-F238E27FC236}">
                  <a16:creationId xmlns:a16="http://schemas.microsoft.com/office/drawing/2014/main" id="{C32FEA73-BEDF-9329-7535-70848398E305}"/>
                </a:ext>
              </a:extLst>
            </p:cNvPr>
            <p:cNvSpPr/>
            <p:nvPr/>
          </p:nvSpPr>
          <p:spPr>
            <a:xfrm>
              <a:off x="7953058" y="1206500"/>
              <a:ext cx="1274866" cy="4802913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4" name="þ&gt;23#1|R^" title="þ\#1_1">
              <a:extLst>
                <a:ext uri="{FF2B5EF4-FFF2-40B4-BE49-F238E27FC236}">
                  <a16:creationId xmlns:a16="http://schemas.microsoft.com/office/drawing/2014/main" id="{544C8D10-5E8D-BD94-794C-166EC255D7A1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5" name="þ&gt;23#5|R" title="þ\#1_5|5||&gt;23|100">
              <a:extLst>
                <a:ext uri="{FF2B5EF4-FFF2-40B4-BE49-F238E27FC236}">
                  <a16:creationId xmlns:a16="http://schemas.microsoft.com/office/drawing/2014/main" id="{E2EA474B-B83D-F783-E6A9-42A76877F557}"/>
                </a:ext>
              </a:extLst>
            </p:cNvPr>
            <p:cNvSpPr/>
            <p:nvPr/>
          </p:nvSpPr>
          <p:spPr>
            <a:xfrm>
              <a:off x="9297141" y="1206500"/>
              <a:ext cx="1274866" cy="4802913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&gt;23#1|R^" title="þ\#1_1">
              <a:extLst>
                <a:ext uri="{FF2B5EF4-FFF2-40B4-BE49-F238E27FC236}">
                  <a16:creationId xmlns:a16="http://schemas.microsoft.com/office/drawing/2014/main" id="{34332960-D66D-8199-C602-E961F2EABB96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7" name="þ&gt;23#6|R" title="þ\#1_6|6||&gt;23|400">
              <a:extLst>
                <a:ext uri="{FF2B5EF4-FFF2-40B4-BE49-F238E27FC236}">
                  <a16:creationId xmlns:a16="http://schemas.microsoft.com/office/drawing/2014/main" id="{40F02843-FE39-B08D-432B-E3CDC10356C6}"/>
                </a:ext>
              </a:extLst>
            </p:cNvPr>
            <p:cNvSpPr/>
            <p:nvPr/>
          </p:nvSpPr>
          <p:spPr>
            <a:xfrm>
              <a:off x="10641224" y="1206500"/>
              <a:ext cx="1274866" cy="4802913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8" name="þ&gt;23#1|R^" title="þ\#1_1">
              <a:extLst>
                <a:ext uri="{FF2B5EF4-FFF2-40B4-BE49-F238E27FC236}">
                  <a16:creationId xmlns:a16="http://schemas.microsoft.com/office/drawing/2014/main" id="{4B08C4A5-5184-8283-DDC9-DDCAC251F486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9" name="þGX_þ&gt;23#0">
              <a:extLst>
                <a:ext uri="{FF2B5EF4-FFF2-40B4-BE49-F238E27FC236}">
                  <a16:creationId xmlns:a16="http://schemas.microsoft.com/office/drawing/2014/main" id="{7C441210-2BBA-8679-D807-8668F0EFA36E}"/>
                </a:ext>
              </a:extLst>
            </p:cNvPr>
            <p:cNvSpPr/>
            <p:nvPr/>
          </p:nvSpPr>
          <p:spPr>
            <a:xfrm>
              <a:off x="3568700" y="5915798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0 </a:t>
              </a:r>
            </a:p>
          </p:txBody>
        </p:sp>
        <p:sp>
          <p:nvSpPr>
            <p:cNvPr id="291" name="þGX_þ&gt;23#1">
              <a:extLst>
                <a:ext uri="{FF2B5EF4-FFF2-40B4-BE49-F238E27FC236}">
                  <a16:creationId xmlns:a16="http://schemas.microsoft.com/office/drawing/2014/main" id="{59760516-5DFA-7B03-1D64-672AA3155AED}"/>
                </a:ext>
              </a:extLst>
            </p:cNvPr>
            <p:cNvSpPr/>
            <p:nvPr/>
          </p:nvSpPr>
          <p:spPr>
            <a:xfrm>
              <a:off x="3568700" y="5115312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100 </a:t>
              </a:r>
            </a:p>
          </p:txBody>
        </p:sp>
        <p:sp>
          <p:nvSpPr>
            <p:cNvPr id="293" name="þGX_þ&gt;23#2">
              <a:extLst>
                <a:ext uri="{FF2B5EF4-FFF2-40B4-BE49-F238E27FC236}">
                  <a16:creationId xmlns:a16="http://schemas.microsoft.com/office/drawing/2014/main" id="{84C307E1-80A6-7B6A-8F07-6F08E1ED7BEB}"/>
                </a:ext>
              </a:extLst>
            </p:cNvPr>
            <p:cNvSpPr/>
            <p:nvPr/>
          </p:nvSpPr>
          <p:spPr>
            <a:xfrm>
              <a:off x="3568700" y="4314827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200 </a:t>
              </a:r>
            </a:p>
          </p:txBody>
        </p:sp>
        <p:sp>
          <p:nvSpPr>
            <p:cNvPr id="295" name="þGX_þ&gt;23#3">
              <a:extLst>
                <a:ext uri="{FF2B5EF4-FFF2-40B4-BE49-F238E27FC236}">
                  <a16:creationId xmlns:a16="http://schemas.microsoft.com/office/drawing/2014/main" id="{3F143BC5-5C4C-3463-7F0E-4296C2314657}"/>
                </a:ext>
              </a:extLst>
            </p:cNvPr>
            <p:cNvSpPr/>
            <p:nvPr/>
          </p:nvSpPr>
          <p:spPr>
            <a:xfrm>
              <a:off x="3568700" y="3514341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300 </a:t>
              </a:r>
            </a:p>
          </p:txBody>
        </p:sp>
        <p:sp>
          <p:nvSpPr>
            <p:cNvPr id="297" name="þGX_þ&gt;23#4">
              <a:extLst>
                <a:ext uri="{FF2B5EF4-FFF2-40B4-BE49-F238E27FC236}">
                  <a16:creationId xmlns:a16="http://schemas.microsoft.com/office/drawing/2014/main" id="{8D5C98A3-A80A-66DE-C927-10D868786355}"/>
                </a:ext>
              </a:extLst>
            </p:cNvPr>
            <p:cNvSpPr/>
            <p:nvPr/>
          </p:nvSpPr>
          <p:spPr>
            <a:xfrm>
              <a:off x="3568700" y="2713856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400 </a:t>
              </a:r>
            </a:p>
          </p:txBody>
        </p:sp>
        <p:sp>
          <p:nvSpPr>
            <p:cNvPr id="299" name="þGX_þ&gt;23#5">
              <a:extLst>
                <a:ext uri="{FF2B5EF4-FFF2-40B4-BE49-F238E27FC236}">
                  <a16:creationId xmlns:a16="http://schemas.microsoft.com/office/drawing/2014/main" id="{21746388-8257-FE2C-7500-63720FBD65AD}"/>
                </a:ext>
              </a:extLst>
            </p:cNvPr>
            <p:cNvSpPr/>
            <p:nvPr/>
          </p:nvSpPr>
          <p:spPr>
            <a:xfrm>
              <a:off x="3568700" y="1913370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500 </a:t>
              </a:r>
            </a:p>
          </p:txBody>
        </p:sp>
        <p:sp>
          <p:nvSpPr>
            <p:cNvPr id="301" name="þGX_þ&gt;23#6">
              <a:extLst>
                <a:ext uri="{FF2B5EF4-FFF2-40B4-BE49-F238E27FC236}">
                  <a16:creationId xmlns:a16="http://schemas.microsoft.com/office/drawing/2014/main" id="{9959D49B-24B6-3C74-C4D7-4589C1993216}"/>
                </a:ext>
              </a:extLst>
            </p:cNvPr>
            <p:cNvSpPr/>
            <p:nvPr/>
          </p:nvSpPr>
          <p:spPr>
            <a:xfrm>
              <a:off x="3568700" y="1112884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600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347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Picturial Charts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03" name="þK">
            <a:extLst>
              <a:ext uri="{FF2B5EF4-FFF2-40B4-BE49-F238E27FC236}">
                <a16:creationId xmlns:a16="http://schemas.microsoft.com/office/drawing/2014/main" id="{0AE594ED-A20F-22B7-2720-78C93BDD9708}"/>
              </a:ext>
            </a:extLst>
          </p:cNvPr>
          <p:cNvGrpSpPr/>
          <p:nvPr/>
        </p:nvGrpSpPr>
        <p:grpSpPr>
          <a:xfrm>
            <a:off x="3505200" y="1112884"/>
            <a:ext cx="8509000" cy="5491116"/>
            <a:chOff x="3505200" y="1112884"/>
            <a:chExt cx="8509000" cy="5491116"/>
          </a:xfrm>
        </p:grpSpPr>
        <p:sp>
          <p:nvSpPr>
            <p:cNvPr id="267" name="þH#6" descr="6 1" hidden="1" title="|6|">
              <a:extLst>
                <a:ext uri="{FF2B5EF4-FFF2-40B4-BE49-F238E27FC236}">
                  <a16:creationId xmlns:a16="http://schemas.microsoft.com/office/drawing/2014/main" id="{81CDCA88-9337-A7D0-1914-4815A5092A9B}"/>
                </a:ext>
              </a:extLst>
            </p:cNvPr>
            <p:cNvSpPr/>
            <p:nvPr/>
          </p:nvSpPr>
          <p:spPr>
            <a:xfrm>
              <a:off x="10625665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5" name="þH#5" descr="5 1" hidden="1" title="|5|">
              <a:extLst>
                <a:ext uri="{FF2B5EF4-FFF2-40B4-BE49-F238E27FC236}">
                  <a16:creationId xmlns:a16="http://schemas.microsoft.com/office/drawing/2014/main" id="{3FF639C3-53FC-DC53-0FE7-3F6558E00BFE}"/>
                </a:ext>
              </a:extLst>
            </p:cNvPr>
            <p:cNvSpPr/>
            <p:nvPr/>
          </p:nvSpPr>
          <p:spPr>
            <a:xfrm>
              <a:off x="9281582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3" name="þH#4" descr="4 1" hidden="1" title="|4|">
              <a:extLst>
                <a:ext uri="{FF2B5EF4-FFF2-40B4-BE49-F238E27FC236}">
                  <a16:creationId xmlns:a16="http://schemas.microsoft.com/office/drawing/2014/main" id="{34E2A34A-F524-AFF5-DC4A-1FD76ED55BB7}"/>
                </a:ext>
              </a:extLst>
            </p:cNvPr>
            <p:cNvSpPr/>
            <p:nvPr/>
          </p:nvSpPr>
          <p:spPr>
            <a:xfrm>
              <a:off x="7937499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1" name="þH#3" descr="3 1" hidden="1" title="|3|">
              <a:extLst>
                <a:ext uri="{FF2B5EF4-FFF2-40B4-BE49-F238E27FC236}">
                  <a16:creationId xmlns:a16="http://schemas.microsoft.com/office/drawing/2014/main" id="{7A81C373-3342-CE1D-E3F6-177F94F329C8}"/>
                </a:ext>
              </a:extLst>
            </p:cNvPr>
            <p:cNvSpPr/>
            <p:nvPr/>
          </p:nvSpPr>
          <p:spPr>
            <a:xfrm>
              <a:off x="6593416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9" name="þH#2" descr="2 1" hidden="1" title="|2|">
              <a:extLst>
                <a:ext uri="{FF2B5EF4-FFF2-40B4-BE49-F238E27FC236}">
                  <a16:creationId xmlns:a16="http://schemas.microsoft.com/office/drawing/2014/main" id="{109BEB67-BE7E-07C2-E721-3ED2481CBD2F}"/>
                </a:ext>
              </a:extLst>
            </p:cNvPr>
            <p:cNvSpPr/>
            <p:nvPr/>
          </p:nvSpPr>
          <p:spPr>
            <a:xfrm>
              <a:off x="5249333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7" name="þH#1" descr="1 1" hidden="1" title="|1|">
              <a:extLst>
                <a:ext uri="{FF2B5EF4-FFF2-40B4-BE49-F238E27FC236}">
                  <a16:creationId xmlns:a16="http://schemas.microsoft.com/office/drawing/2014/main" id="{035DCC96-B065-B823-89C2-159ED39E85C3}"/>
                </a:ext>
              </a:extLst>
            </p:cNvPr>
            <p:cNvSpPr/>
            <p:nvPr/>
          </p:nvSpPr>
          <p:spPr>
            <a:xfrm>
              <a:off x="3905250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02" name="þèX_þ&gt;23#6">
              <a:extLst>
                <a:ext uri="{FF2B5EF4-FFF2-40B4-BE49-F238E27FC236}">
                  <a16:creationId xmlns:a16="http://schemas.microsoft.com/office/drawing/2014/main" id="{174CF376-A672-2B22-5153-16CAED82224A}"/>
                </a:ext>
              </a:extLst>
            </p:cNvPr>
            <p:cNvCxnSpPr/>
            <p:nvPr/>
          </p:nvCxnSpPr>
          <p:spPr>
            <a:xfrm>
              <a:off x="3905250" y="1206500"/>
              <a:ext cx="8026398" cy="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þèX_þ&gt;23#5">
              <a:extLst>
                <a:ext uri="{FF2B5EF4-FFF2-40B4-BE49-F238E27FC236}">
                  <a16:creationId xmlns:a16="http://schemas.microsoft.com/office/drawing/2014/main" id="{5F656C76-A39F-D4B7-A750-A7E9F350EB14}"/>
                </a:ext>
              </a:extLst>
            </p:cNvPr>
            <p:cNvCxnSpPr/>
            <p:nvPr/>
          </p:nvCxnSpPr>
          <p:spPr>
            <a:xfrm>
              <a:off x="3905250" y="2005629"/>
              <a:ext cx="8026398" cy="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þèX_þ&gt;23#4">
              <a:extLst>
                <a:ext uri="{FF2B5EF4-FFF2-40B4-BE49-F238E27FC236}">
                  <a16:creationId xmlns:a16="http://schemas.microsoft.com/office/drawing/2014/main" id="{CA9B3D28-B443-9155-F5B3-5FA8AB2C4486}"/>
                </a:ext>
              </a:extLst>
            </p:cNvPr>
            <p:cNvCxnSpPr/>
            <p:nvPr/>
          </p:nvCxnSpPr>
          <p:spPr>
            <a:xfrm>
              <a:off x="3905250" y="2804759"/>
              <a:ext cx="8026398" cy="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þèX_þ&gt;23#3">
              <a:extLst>
                <a:ext uri="{FF2B5EF4-FFF2-40B4-BE49-F238E27FC236}">
                  <a16:creationId xmlns:a16="http://schemas.microsoft.com/office/drawing/2014/main" id="{5230FD5F-1823-8B23-96EF-29263285C9E6}"/>
                </a:ext>
              </a:extLst>
            </p:cNvPr>
            <p:cNvCxnSpPr/>
            <p:nvPr/>
          </p:nvCxnSpPr>
          <p:spPr>
            <a:xfrm>
              <a:off x="3905250" y="3603888"/>
              <a:ext cx="8026398" cy="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èX_þ&gt;23#2">
              <a:extLst>
                <a:ext uri="{FF2B5EF4-FFF2-40B4-BE49-F238E27FC236}">
                  <a16:creationId xmlns:a16="http://schemas.microsoft.com/office/drawing/2014/main" id="{D873DDE4-D3BB-2EFD-475A-CB3AAB0D5ED5}"/>
                </a:ext>
              </a:extLst>
            </p:cNvPr>
            <p:cNvCxnSpPr/>
            <p:nvPr/>
          </p:nvCxnSpPr>
          <p:spPr>
            <a:xfrm>
              <a:off x="3905250" y="4403018"/>
              <a:ext cx="8026398" cy="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þèX_þ&gt;23#1">
              <a:extLst>
                <a:ext uri="{FF2B5EF4-FFF2-40B4-BE49-F238E27FC236}">
                  <a16:creationId xmlns:a16="http://schemas.microsoft.com/office/drawing/2014/main" id="{22831E9B-4203-BDED-10DF-CDD769968D9B}"/>
                </a:ext>
              </a:extLst>
            </p:cNvPr>
            <p:cNvCxnSpPr/>
            <p:nvPr/>
          </p:nvCxnSpPr>
          <p:spPr>
            <a:xfrm>
              <a:off x="3905250" y="5202147"/>
              <a:ext cx="8026398" cy="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þèX_þ&gt;23#0">
              <a:extLst>
                <a:ext uri="{FF2B5EF4-FFF2-40B4-BE49-F238E27FC236}">
                  <a16:creationId xmlns:a16="http://schemas.microsoft.com/office/drawing/2014/main" id="{C79A73CF-0162-9574-1D1B-CD466F476E67}"/>
                </a:ext>
              </a:extLst>
            </p:cNvPr>
            <p:cNvCxnSpPr/>
            <p:nvPr/>
          </p:nvCxnSpPr>
          <p:spPr>
            <a:xfrm>
              <a:off x="3905250" y="6001276"/>
              <a:ext cx="8026398" cy="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þGY" hidden="1">
              <a:extLst>
                <a:ext uri="{FF2B5EF4-FFF2-40B4-BE49-F238E27FC236}">
                  <a16:creationId xmlns:a16="http://schemas.microsoft.com/office/drawing/2014/main" id="{D564E41B-AFFC-DE45-E549-982F6F02705D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5" name="þO" descr="80#43.69228" hidden="1" title="1.830987">
              <a:extLst>
                <a:ext uri="{FF2B5EF4-FFF2-40B4-BE49-F238E27FC236}">
                  <a16:creationId xmlns:a16="http://schemas.microsoft.com/office/drawing/2014/main" id="{4477EC5A-9737-4D80-271B-89DBF5029658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4" name="þ@" hidden="1">
              <a:extLst>
                <a:ext uri="{FF2B5EF4-FFF2-40B4-BE49-F238E27FC236}">
                  <a16:creationId xmlns:a16="http://schemas.microsoft.com/office/drawing/2014/main" id="{00CFEC8A-FCB3-62FC-0CFB-031D4CA3C4F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1" name="þZ4" hidden="1">
              <a:extLst>
                <a:ext uri="{FF2B5EF4-FFF2-40B4-BE49-F238E27FC236}">
                  <a16:creationId xmlns:a16="http://schemas.microsoft.com/office/drawing/2014/main" id="{E27414B5-3E5E-EEB0-F2F2-7A4DB0EDC981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þZ3" hidden="1">
              <a:extLst>
                <a:ext uri="{FF2B5EF4-FFF2-40B4-BE49-F238E27FC236}">
                  <a16:creationId xmlns:a16="http://schemas.microsoft.com/office/drawing/2014/main" id="{F77A0234-EFD3-C01B-7EFC-5F2C7C80B974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þE" hidden="1">
              <a:extLst>
                <a:ext uri="{FF2B5EF4-FFF2-40B4-BE49-F238E27FC236}">
                  <a16:creationId xmlns:a16="http://schemas.microsoft.com/office/drawing/2014/main" id="{55CABA09-201A-282E-2BBB-5D4DF45960F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þP" hidden="1">
              <a:extLst>
                <a:ext uri="{FF2B5EF4-FFF2-40B4-BE49-F238E27FC236}">
                  <a16:creationId xmlns:a16="http://schemas.microsoft.com/office/drawing/2014/main" id="{8DA2B6C4-328D-A6DC-7C67-755E47BD0F0C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þA" hidden="1">
              <a:extLst>
                <a:ext uri="{FF2B5EF4-FFF2-40B4-BE49-F238E27FC236}">
                  <a16:creationId xmlns:a16="http://schemas.microsoft.com/office/drawing/2014/main" id="{31250FD5-631D-FCF6-2E68-C8D553C9937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þVZ" hidden="1">
              <a:extLst>
                <a:ext uri="{FF2B5EF4-FFF2-40B4-BE49-F238E27FC236}">
                  <a16:creationId xmlns:a16="http://schemas.microsoft.com/office/drawing/2014/main" id="{1B79DAEC-FDB4-4D26-828E-ADF2B9A6CEB0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þVT" hidden="1">
              <a:extLst>
                <a:ext uri="{FF2B5EF4-FFF2-40B4-BE49-F238E27FC236}">
                  <a16:creationId xmlns:a16="http://schemas.microsoft.com/office/drawing/2014/main" id="{F2AFB48D-2E99-FC45-B5AB-1A0FC7F832BC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þV2" hidden="1">
              <a:extLst>
                <a:ext uri="{FF2B5EF4-FFF2-40B4-BE49-F238E27FC236}">
                  <a16:creationId xmlns:a16="http://schemas.microsoft.com/office/drawing/2014/main" id="{643968E3-A611-7596-01D7-959A001BAE3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þV" hidden="1">
              <a:extLst>
                <a:ext uri="{FF2B5EF4-FFF2-40B4-BE49-F238E27FC236}">
                  <a16:creationId xmlns:a16="http://schemas.microsoft.com/office/drawing/2014/main" id="{2BA53172-CD76-EF55-FD03-DF70A0A795D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þL" hidden="1">
              <a:extLst>
                <a:ext uri="{FF2B5EF4-FFF2-40B4-BE49-F238E27FC236}">
                  <a16:creationId xmlns:a16="http://schemas.microsoft.com/office/drawing/2014/main" id="{577FEA93-9E42-1720-70A5-BA6AD454EC3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þY" hidden="1">
              <a:extLst>
                <a:ext uri="{FF2B5EF4-FFF2-40B4-BE49-F238E27FC236}">
                  <a16:creationId xmlns:a16="http://schemas.microsoft.com/office/drawing/2014/main" id="{DB27E502-797A-BF7E-017F-F2D102F6D89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þS" hidden="1">
              <a:extLst>
                <a:ext uri="{FF2B5EF4-FFF2-40B4-BE49-F238E27FC236}">
                  <a16:creationId xmlns:a16="http://schemas.microsoft.com/office/drawing/2014/main" id="{1A9EB1A7-615D-DA34-02C0-967367FAFDB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þç" hidden="1">
              <a:extLst>
                <a:ext uri="{FF2B5EF4-FFF2-40B4-BE49-F238E27FC236}">
                  <a16:creationId xmlns:a16="http://schemas.microsoft.com/office/drawing/2014/main" id="{26459D37-FA4B-8660-F7D0-7CC014439F1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þW" hidden="1">
              <a:extLst>
                <a:ext uri="{FF2B5EF4-FFF2-40B4-BE49-F238E27FC236}">
                  <a16:creationId xmlns:a16="http://schemas.microsoft.com/office/drawing/2014/main" id="{DE655FF2-B19D-CFA7-5586-7BDF1453BCF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þT" descr="124#30" hidden="1" title="Title">
              <a:extLst>
                <a:ext uri="{FF2B5EF4-FFF2-40B4-BE49-F238E27FC236}">
                  <a16:creationId xmlns:a16="http://schemas.microsoft.com/office/drawing/2014/main" id="{A6F6E935-4493-67C1-611D-F17F9E6EF66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þI#" hidden="1">
              <a:extLst>
                <a:ext uri="{FF2B5EF4-FFF2-40B4-BE49-F238E27FC236}">
                  <a16:creationId xmlns:a16="http://schemas.microsoft.com/office/drawing/2014/main" id="{3C1EC9A8-27CC-282A-EB80-8E5E85AC3624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þI" hidden="1">
              <a:extLst>
                <a:ext uri="{FF2B5EF4-FFF2-40B4-BE49-F238E27FC236}">
                  <a16:creationId xmlns:a16="http://schemas.microsoft.com/office/drawing/2014/main" id="{D812BD80-74E5-8A4D-1CEC-336DD194A5E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þB" hidden="1">
              <a:extLst>
                <a:ext uri="{FF2B5EF4-FFF2-40B4-BE49-F238E27FC236}">
                  <a16:creationId xmlns:a16="http://schemas.microsoft.com/office/drawing/2014/main" id="{379F2942-388F-9B0E-9763-8411CD2693A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þD" hidden="1">
              <a:extLst>
                <a:ext uri="{FF2B5EF4-FFF2-40B4-BE49-F238E27FC236}">
                  <a16:creationId xmlns:a16="http://schemas.microsoft.com/office/drawing/2014/main" id="{8D98CD51-B2CA-89F1-2591-9D3AEABEACD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þSIcon" hidden="1">
              <a:extLst>
                <a:ext uri="{FF2B5EF4-FFF2-40B4-BE49-F238E27FC236}">
                  <a16:creationId xmlns:a16="http://schemas.microsoft.com/office/drawing/2014/main" id="{5E87DB9F-DD32-F84E-BEC0-3DB6818FFB69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9" name="þDIcon" hidden="1">
              <a:extLst>
                <a:ext uri="{FF2B5EF4-FFF2-40B4-BE49-F238E27FC236}">
                  <a16:creationId xmlns:a16="http://schemas.microsoft.com/office/drawing/2014/main" id="{90488133-BB7F-E2C9-C753-6533160022AA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7" name="þRefshapeþ" descr="oO[þxþ][þaþ]nO[þxþ][þaþ]oT[þxþ]30[þaþ]nT[þxþ]124[þaþ]F172[þxþ]3[þaþ]F123[þxþ]V[þaþ]G1[þxþ]2[þaþ]F113[þxþ]1[þaþ]F83[þxþ]N[þaþ]F142[þxþ]N[þaþ]KB[þxþ]N[þaþ]F144[þxþ]N[þaþ]F82[þxþ]þPresentation[þaþ]F155[þxþ]N[þaþ]U1U75[þxþ]X[þaþ]U1U68[þxþ]Y[þaþ]U12[þxþ]1[þaþ]U11[þxþ]1[þaþ]U10[þxþ]V[þaþ]F141[þxþ]o1oþ[þaþ]F116[þxþ]1[þaþ]U15[þxþ]þ&gt;21þ&gt;23[þaþ]F222[þxþ]N[þaþ]MF52[þxþ]None[þaþ]D_I[þxþ]SubRowD[þaþ]þ&gt;21U12[þxþ]S[þaþ]þ&gt;21U19[þxþ]T[þaþ]þ&gt;21U21[þxþ]&gt;21[þaþ]þ&gt;21U22[þxþ]þNone[þaþ]þ&gt;21U68[þxþ]Y[þaþ]þ&gt;21U4[þxþ]0.082107019104653[þaþ]þ&gt;21U3[þxþ]0.934028440513082[þaþ]þ&gt;21U26[þxþ]þ&gt;21#1|T[þaþ]þ&gt;21U47[þxþ]Topic[þaþ]þ&gt;21U9[þxþ]66.8690712489558[þaþ]þ&gt;21U10[þxþ]33.5765893311043[þaþ]þ&gt;21F173[þxþ]N[þaþ]þ&gt;21F176[þxþ]0[þaþ]þ&gt;21U5[þxþ]0[þaþ]þ&gt;21U2[þxþ]0[þaþ]þ&gt;21U0[þxþ]N[þaþ]MO2[þxþ]TB00&amp;A_BA#001.CB30[þaþ]MO0[þxþ]TB00&amp;A_BA#001.CB30[þaþ]F188[þxþ]6[þaþ]F187[þxþ]1[þaþ]F167[þxþ]420[þaþ]F168[þxþ]635[þaþ]F169[þxþ]5[þaþ]F170[þxþ]30[þaþ]F156[þxþ]0[þaþ]F157[þxþ]616.999832153322[þaþ]F158[þxþ]0[þaþ]U113[þxþ]NaN[þaþ]U1U80[þxþ]-1[þaþ]U19[þxþ]0[þaþ]F_1[þxþ]0.192307692307692[þaþ]F_2[þxþ]0.192307692307692[þaþ]F_3[þxþ]0.192307692307692[þaþ]F_4[þxþ]0.192307692307692[þaþ]F_5[þxþ]0.153846153846154[þaþ]F135[þxþ]c5d0dc30da3746f396da1224ef001dd7[þaþ]U1U81[þxþ]Y[þaþ]F192[þxþ]Y[þaþ]þ&gt;21U70[þxþ]InvertedTextStyle1[þaþ]þ&gt;21U62[þxþ]Y[þaþ]F190[þxþ]DoubleColorStyle1[þaþ]þ&gt;21U69[þxþ]N[þaþ]F_0[þxþ]0.177347930029178[þaþ]F166[þxþ]N[þaþ]F149[þxþ]N[þaþ]þ&gt;21F148[þxþ]Topic[þaþ]F185[þxþ]327,916381835938[þaþ]F186[þxþ]493,019378662109[þaþ]U1U79[þxþ]0[þaþ]F184[þxþ]N[þaþ]U1U78[þxþ]50[þaþ]U110[þxþ]0[þaþ]U112[þxþ]Infinity[þaþ]F84[þxþ]N[þaþ]F196[þxþ]L[þaþ]F195[þxþ]C[þaþ]F189[þxþ]N[þaþ]þ&gt;21F197[þxþ]Y[þaþ]þ&gt;21F198[þxþ]N[þaþ]F-3[þxþ]Template5[þaþ]F124[þxþ]3[þaþ]F_6[þxþ]0.0769230769230769[þaþ]F209[þxþ]60.37871[þaþ]F210[þxþ]151.3654[þaþ]þ&gt;23U5[þxþ]6[þaþ]þ&gt;23U2[þxþ]0[þaþ]þ&gt;23U12[þxþ]S[þaþ]þ&gt;23U19[þxþ]C[þaþ]þ&gt;23U20[þxþ]&gt;23[þaþ]þ&gt;23A4[þxþ]EV[þaþ]þ&gt;23U22[þxþ]þNone[þaþ]þ&gt;23U68[þxþ]Y[þaþ]þ&gt;23U4[þxþ]0.8989082269887[þaþ]þ&gt;23U3[þxþ]0.412168811824669[þaþ]þ&gt;23U26[þxþ]Chart 1[þaþ]þ&gt;23U47[þxþ]Bars[þaþ]þ&gt;23U9[þxþ]25[þaþ]þ&gt;23U10[þxþ]25[þaþ]þ&gt;23F126[þxþ]Y[þaþ]þ&gt;23U44[þxþ]N[þaþ]þ&gt;23F129[þxþ][þaþ]þ&gt;23OFH[þxþ][þaþ]þ&gt;23OFV[þxþ][þaþ]þ&gt;23F5[þxþ]0[þaþ]þ&gt;23F9[þxþ]0[þaþ]þ&gt;23F6[þxþ]1[þaþ]þ&gt;23F10[þxþ]1[þaþ]þ&gt;23F11[þxþ][þaþ]þ&gt;23F23[þxþ][þaþ]þ&gt;23F12[þxþ][þaþ]þ&gt;23F24[þxþ][þaþ]þ&gt;23F15[þxþ]False[þaþ]þ&gt;23O0[þxþ]CBV0&amp;A_BA#001.CB30[þaþ]þ&gt;23U51[þxþ]N[þaþ]F131[þxþ]Y[þaþ]þ&gt;23F127[þxþ]Pencils_$Matita3.emf[þaþ]þ&gt;23F16[þxþ]x0[þaþ]þ&gt;23F14[þxþ]N[þaþ]þ&gt;23F71[þxþ]N[þaþ]þ&gt;23F4[þxþ]-2[þaþ]þ&gt;23F56[þxþ]0[þaþ]þ&gt;23F57[þxþ][þaþ]þ&gt;23F58[þxþ]0[þaþ]þ&gt;23F59[þxþ]Y[þaþ]þ&gt;23OBC[þxþ]-2[þaþ]þ&gt;23F74[þxþ][þaþ]þ&gt;23F76[þxþ][þaþ]þ&gt;23F79[þxþ]0[þaþ]þ&gt;23F86[þxþ]-1[þaþ]þ&gt;23F143[þxþ]BA[þaþ]þ&gt;23DIR[þxþ]SymbolObjects[þaþ]þ&gt;23O3[þxþ]CB30[þaþ]þ&gt;23O2[þxþ]C:\Users\Marco\Documents\Sviluppo\CHARTBIPP\CHARTBIPP\bin\Release\Libraries\Images\ImageLybrary\Crop\Pencils_$Matita3.emf[þaþ]þ&gt;23FT[þxþ]V[þaþ]þ&gt;23V5[þxþ]0[þaþ]þ&gt;23V2[þxþ]600[þaþ]þ&gt;23U57[þxþ]600[þaþ]þ&gt;23U56[þxþ]0[þaþ]þ&gt;23OC1[þxþ]4408319[þaþ]þ&gt;23OC2[þxþ]9979585[þaþ]þ&gt;23OC3[þxþ]13021986[þaþ]þ&gt;23OC4[þxþ]þ9551656[þaþ]þ&gt;23OC5[þxþ]9460194[þaþ]þ&gt;23OC6[þxþ]12008783[þaþ]þ&gt;23OC7[þxþ]34303[þaþ]þ&gt;23OC8[þxþ]2341083[þaþ]þ&gt;23OC9[þxþ][þaþ]þ&gt;23U70[þxþ]ChartItem[þaþ]þ&gt;23U52[þxþ] [þaþ]þ&gt;23U54[þxþ]N[þaþ]þ&gt;23U67[þxþ]C[þaþ]þ&gt;23U63[þxþ]0[þaþ]þ&gt;23U64[þxþ]0[þaþ]þ&gt;23U73[þxþ]TextStyle1[þaþ]þ&gt;23F203[þxþ]Y[þaþ]þ&gt;23F199[þxþ]N[þaþ]þ&gt;23F220[þxþ]0.463060333827329[þaþ]þ&gt;21FT[þxþ]V[þaþ]þ&gt;23U83[þxþ]100[þaþ]þ&gt;23U82[þxþ]100[þaþ]þ&gt;21U83[þxþ]100[þaþ]þ&gt;21U82[þxþ]100[þaþ]þ&gt;21U84[þxþ]Y[þaþ]þ&gt;23F88[þxþ]N[þaþ]þ&gt;23F80[þxþ][þaþ]þ&gt;23F81[þxþ][þaþ]þ&gt;23F551[þxþ]K12BA#001_255.PNG[þaþ]þ&gt;23F55[þxþ]K12BA#001_255.PNG[þaþ]þ&gt;23U65[þxþ]0.5[þaþ]þ&gt;23U66[þxþ]0.5[þaþ]þ&gt;23U62[þxþ]Y[þaþ]U114[þxþ]1[þaþ]F286[þxþ]Classic Color Palette[þaþ]F211[þxþ]N[þaþ]þ&gt;23F263[þxþ]4[þaþ]F302[þxþ]0_Professional[þaþ]F300[þxþ]22_Picturial Charts[þaþ]F301[þxþ]01_Standard[þaþ]þ&gt;21F303[þxþ]49[þaþ]þ&gt;23F303[þxþ]45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3AF1D30A-BC70-A953-1B00-A8C6509B5A2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6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þM" descr="þ^þ1þ1þTitleþ600 þ500þþ^þ2þ1þTitleþY2019þ300þþ^þ3þ1þTitleþY2020þ600þþ^þ4þ1þTitleþY2021þ200þþ^þ5þ1þTitleþY2022þ100þþ^þ6þ1þTitleþY2023þ400þ" hidden="1" title="RowþSubRowþSubRowDþ&gt;21þ&gt;23þþ^þNþNþSþSþNþ">
              <a:extLst>
                <a:ext uri="{FF2B5EF4-FFF2-40B4-BE49-F238E27FC236}">
                  <a16:creationId xmlns:a16="http://schemas.microsoft.com/office/drawing/2014/main" id="{A5A6147D-5FBB-8F11-F410-87DF8A01E60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þ~" hidden="1">
              <a:extLst>
                <a:ext uri="{FF2B5EF4-FFF2-40B4-BE49-F238E27FC236}">
                  <a16:creationId xmlns:a16="http://schemas.microsoft.com/office/drawing/2014/main" id="{5B8FC084-2849-B1A7-4DAC-FB1CAE6628D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228" name="þZ6" hidden="1">
              <a:extLst>
                <a:ext uri="{FF2B5EF4-FFF2-40B4-BE49-F238E27FC236}">
                  <a16:creationId xmlns:a16="http://schemas.microsoft.com/office/drawing/2014/main" id="{946C5733-38BD-15E2-9B18-368329649BA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13" name="þU2" hidden="1">
              <a:extLst>
                <a:ext uri="{FF2B5EF4-FFF2-40B4-BE49-F238E27FC236}">
                  <a16:creationId xmlns:a16="http://schemas.microsoft.com/office/drawing/2014/main" id="{6B81921C-CB0F-CF83-DA63-18E0094D4D8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6" name="þC" hidden="1">
              <a:extLst>
                <a:ext uri="{FF2B5EF4-FFF2-40B4-BE49-F238E27FC236}">
                  <a16:creationId xmlns:a16="http://schemas.microsoft.com/office/drawing/2014/main" id="{AB8C7280-F811-F3E8-EE5F-3DEFD5AAB88F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7" name="þ&gt;23" hidden="1" title="S">
              <a:extLst>
                <a:ext uri="{FF2B5EF4-FFF2-40B4-BE49-F238E27FC236}">
                  <a16:creationId xmlns:a16="http://schemas.microsoft.com/office/drawing/2014/main" id="{0E8C1404-863B-3051-5137-52C5D7324679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000000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9" name="þ-23" hidden="1">
              <a:extLst>
                <a:ext uri="{FF2B5EF4-FFF2-40B4-BE49-F238E27FC236}">
                  <a16:creationId xmlns:a16="http://schemas.microsoft.com/office/drawing/2014/main" id="{E8229929-5837-1B67-30AD-965A187972D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102747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" name="þF" descr="12632256" hidden="1">
              <a:extLst>
                <a:ext uri="{FF2B5EF4-FFF2-40B4-BE49-F238E27FC236}">
                  <a16:creationId xmlns:a16="http://schemas.microsoft.com/office/drawing/2014/main" id="{53E0F548-2FC5-3261-5DBC-D343D82A7AD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1" name="þX" hidden="1">
              <a:extLst>
                <a:ext uri="{FF2B5EF4-FFF2-40B4-BE49-F238E27FC236}">
                  <a16:creationId xmlns:a16="http://schemas.microsoft.com/office/drawing/2014/main" id="{E7502DD1-C66D-A225-0F0F-46EF9EC7576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342900">
                <a:buSzPct val="100000"/>
              </a:pPr>
              <a:endParaRPr lang="it-IT" b="1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9" name="þ&gt;21" hidden="1" title="S">
              <a:extLst>
                <a:ext uri="{FF2B5EF4-FFF2-40B4-BE49-F238E27FC236}">
                  <a16:creationId xmlns:a16="http://schemas.microsoft.com/office/drawing/2014/main" id="{757384B9-7A3D-2EF9-92EC-A526A3E2EDE9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1400">
                <a:solidFill>
                  <a:srgbClr val="102747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1" name="þ-21" hidden="1">
              <a:extLst>
                <a:ext uri="{FF2B5EF4-FFF2-40B4-BE49-F238E27FC236}">
                  <a16:creationId xmlns:a16="http://schemas.microsoft.com/office/drawing/2014/main" id="{3C8A3BC6-DE4C-AD5B-7172-F9D2AEBE51D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3" name="þZA" hidden="1">
              <a:extLst>
                <a:ext uri="{FF2B5EF4-FFF2-40B4-BE49-F238E27FC236}">
                  <a16:creationId xmlns:a16="http://schemas.microsoft.com/office/drawing/2014/main" id="{91215312-7F94-6A2F-4E9A-6DEF67A07B5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232" name="þZ5" hidden="1">
              <a:extLst>
                <a:ext uri="{FF2B5EF4-FFF2-40B4-BE49-F238E27FC236}">
                  <a16:creationId xmlns:a16="http://schemas.microsoft.com/office/drawing/2014/main" id="{B2B6CDA5-33D1-3145-92F1-5EE2800E51DA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þZ2" hidden="1">
              <a:extLst>
                <a:ext uri="{FF2B5EF4-FFF2-40B4-BE49-F238E27FC236}">
                  <a16:creationId xmlns:a16="http://schemas.microsoft.com/office/drawing/2014/main" id="{4AB291C0-B831-A4C6-3A05-82804C375098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þZ" hidden="1">
              <a:extLst>
                <a:ext uri="{FF2B5EF4-FFF2-40B4-BE49-F238E27FC236}">
                  <a16:creationId xmlns:a16="http://schemas.microsoft.com/office/drawing/2014/main" id="{5DAFDEE3-4E78-A254-BA82-98A2B24E352E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þU" hidden="1">
              <a:extLst>
                <a:ext uri="{FF2B5EF4-FFF2-40B4-BE49-F238E27FC236}">
                  <a16:creationId xmlns:a16="http://schemas.microsoft.com/office/drawing/2014/main" id="{048829FF-D87D-E377-B71E-2E07D251523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6" name="þà" hidden="1">
              <a:extLst>
                <a:ext uri="{FF2B5EF4-FFF2-40B4-BE49-F238E27FC236}">
                  <a16:creationId xmlns:a16="http://schemas.microsoft.com/office/drawing/2014/main" id="{2A31EF2F-3F06-96BC-840A-2C227CFE84B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5" name="þ§" hidden="1">
              <a:extLst>
                <a:ext uri="{FF2B5EF4-FFF2-40B4-BE49-F238E27FC236}">
                  <a16:creationId xmlns:a16="http://schemas.microsoft.com/office/drawing/2014/main" id="{02179400-55C7-30D8-DA39-8AD0D7B7FF76}"/>
                </a:ext>
              </a:extLst>
            </p:cNvPr>
            <p:cNvSpPr/>
            <p:nvPr/>
          </p:nvSpPr>
          <p:spPr>
            <a:xfrm>
              <a:off x="3568700" y="1206500"/>
              <a:ext cx="2628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12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3" name="þ&gt;21L" hidden="1" title="S">
              <a:extLst>
                <a:ext uri="{FF2B5EF4-FFF2-40B4-BE49-F238E27FC236}">
                  <a16:creationId xmlns:a16="http://schemas.microsoft.com/office/drawing/2014/main" id="{30AEA6BF-D386-DF68-63D2-39DE8AF5977F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5" name="þ&gt;21à" hidden="1" title="S">
              <a:extLst>
                <a:ext uri="{FF2B5EF4-FFF2-40B4-BE49-F238E27FC236}">
                  <a16:creationId xmlns:a16="http://schemas.microsoft.com/office/drawing/2014/main" id="{23E75657-A93F-D4B7-C881-314B5781BD59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1" name="þ&gt;23L" hidden="1" title="S">
              <a:extLst>
                <a:ext uri="{FF2B5EF4-FFF2-40B4-BE49-F238E27FC236}">
                  <a16:creationId xmlns:a16="http://schemas.microsoft.com/office/drawing/2014/main" id="{9A0EE943-50B2-F2B3-40A4-AE63DBA12FD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1000" b="1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3" name="þ&gt;23à" hidden="1" title="S">
              <a:extLst>
                <a:ext uri="{FF2B5EF4-FFF2-40B4-BE49-F238E27FC236}">
                  <a16:creationId xmlns:a16="http://schemas.microsoft.com/office/drawing/2014/main" id="{FFE4252E-6C1B-92E1-82CA-FCDA2B63C479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2B7956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7" name="þZ7" hidden="1">
              <a:extLst>
                <a:ext uri="{FF2B5EF4-FFF2-40B4-BE49-F238E27FC236}">
                  <a16:creationId xmlns:a16="http://schemas.microsoft.com/office/drawing/2014/main" id="{A79369FB-7BEC-7901-2EE2-4F575CFE307B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9" name="þ&gt;21#1|T" title="þ\#1_1|1||&gt;21|">
              <a:extLst>
                <a:ext uri="{FF2B5EF4-FFF2-40B4-BE49-F238E27FC236}">
                  <a16:creationId xmlns:a16="http://schemas.microsoft.com/office/drawing/2014/main" id="{6CA2255C-CDF0-E41F-C05B-428AD02F4ADC}"/>
                </a:ext>
              </a:extLst>
            </p:cNvPr>
            <p:cNvSpPr>
              <a:spLocks/>
            </p:cNvSpPr>
            <p:nvPr/>
          </p:nvSpPr>
          <p:spPr>
            <a:xfrm>
              <a:off x="3905250" y="6077476"/>
              <a:ext cx="1305983" cy="437959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4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600 </a:t>
              </a:r>
            </a:p>
          </p:txBody>
        </p:sp>
        <p:sp>
          <p:nvSpPr>
            <p:cNvPr id="270" name="þ&gt;21#2|T" title="þ\#1_2|2||&gt;21|">
              <a:extLst>
                <a:ext uri="{FF2B5EF4-FFF2-40B4-BE49-F238E27FC236}">
                  <a16:creationId xmlns:a16="http://schemas.microsoft.com/office/drawing/2014/main" id="{6C0CD101-C676-78A3-BB58-B1CF6FA6C8BE}"/>
                </a:ext>
              </a:extLst>
            </p:cNvPr>
            <p:cNvSpPr>
              <a:spLocks/>
            </p:cNvSpPr>
            <p:nvPr/>
          </p:nvSpPr>
          <p:spPr>
            <a:xfrm>
              <a:off x="5249333" y="6077476"/>
              <a:ext cx="1305983" cy="437959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4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Y2019</a:t>
              </a:r>
            </a:p>
          </p:txBody>
        </p:sp>
        <p:sp>
          <p:nvSpPr>
            <p:cNvPr id="271" name="þ&gt;21#3|T" title="þ\#1_3|3||&gt;21|">
              <a:extLst>
                <a:ext uri="{FF2B5EF4-FFF2-40B4-BE49-F238E27FC236}">
                  <a16:creationId xmlns:a16="http://schemas.microsoft.com/office/drawing/2014/main" id="{8F4DA911-AF05-10E1-78E3-6804FECD205E}"/>
                </a:ext>
              </a:extLst>
            </p:cNvPr>
            <p:cNvSpPr>
              <a:spLocks/>
            </p:cNvSpPr>
            <p:nvPr/>
          </p:nvSpPr>
          <p:spPr>
            <a:xfrm>
              <a:off x="6593416" y="6077476"/>
              <a:ext cx="1305983" cy="437959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4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Y2020</a:t>
              </a:r>
            </a:p>
          </p:txBody>
        </p:sp>
        <p:sp>
          <p:nvSpPr>
            <p:cNvPr id="272" name="þ&gt;21#4|T" title="þ\#1_4|4||&gt;21|">
              <a:extLst>
                <a:ext uri="{FF2B5EF4-FFF2-40B4-BE49-F238E27FC236}">
                  <a16:creationId xmlns:a16="http://schemas.microsoft.com/office/drawing/2014/main" id="{1469E46E-5426-1F01-8EE9-B7AB6F05F72A}"/>
                </a:ext>
              </a:extLst>
            </p:cNvPr>
            <p:cNvSpPr>
              <a:spLocks/>
            </p:cNvSpPr>
            <p:nvPr/>
          </p:nvSpPr>
          <p:spPr>
            <a:xfrm>
              <a:off x="7937499" y="6077476"/>
              <a:ext cx="1305983" cy="437959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4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Y2021</a:t>
              </a:r>
            </a:p>
          </p:txBody>
        </p:sp>
        <p:sp>
          <p:nvSpPr>
            <p:cNvPr id="273" name="þ&gt;21#5|T" title="þ\#1_5|5||&gt;21|">
              <a:extLst>
                <a:ext uri="{FF2B5EF4-FFF2-40B4-BE49-F238E27FC236}">
                  <a16:creationId xmlns:a16="http://schemas.microsoft.com/office/drawing/2014/main" id="{5E45001B-73CE-5E5C-4D0C-9BEE3E91052B}"/>
                </a:ext>
              </a:extLst>
            </p:cNvPr>
            <p:cNvSpPr>
              <a:spLocks/>
            </p:cNvSpPr>
            <p:nvPr/>
          </p:nvSpPr>
          <p:spPr>
            <a:xfrm>
              <a:off x="9281582" y="6077476"/>
              <a:ext cx="1305983" cy="437959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4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Y2022</a:t>
              </a:r>
            </a:p>
          </p:txBody>
        </p:sp>
        <p:sp>
          <p:nvSpPr>
            <p:cNvPr id="274" name="þ&gt;21#6|T" title="þ\#1_6|6||&gt;21|">
              <a:extLst>
                <a:ext uri="{FF2B5EF4-FFF2-40B4-BE49-F238E27FC236}">
                  <a16:creationId xmlns:a16="http://schemas.microsoft.com/office/drawing/2014/main" id="{5A497690-E4F3-5A9A-FD1D-2B34E574BDBF}"/>
                </a:ext>
              </a:extLst>
            </p:cNvPr>
            <p:cNvSpPr>
              <a:spLocks/>
            </p:cNvSpPr>
            <p:nvPr/>
          </p:nvSpPr>
          <p:spPr>
            <a:xfrm>
              <a:off x="10625665" y="6077476"/>
              <a:ext cx="1305983" cy="437959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4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Y2023</a:t>
              </a:r>
            </a:p>
          </p:txBody>
        </p:sp>
        <p:sp>
          <p:nvSpPr>
            <p:cNvPr id="258" name="þ\#1_1" descr="Section # 1@0@0" hidden="1" title="1">
              <a:extLst>
                <a:ext uri="{FF2B5EF4-FFF2-40B4-BE49-F238E27FC236}">
                  <a16:creationId xmlns:a16="http://schemas.microsoft.com/office/drawing/2014/main" id="{1D0725BE-CD88-F5C0-C3A8-8CA187EE8EF4}"/>
                </a:ext>
              </a:extLst>
            </p:cNvPr>
            <p:cNvSpPr/>
            <p:nvPr/>
          </p:nvSpPr>
          <p:spPr>
            <a:xfrm>
              <a:off x="3905250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\#1_2" descr="Section # 1@0@0" hidden="1" title="1">
              <a:extLst>
                <a:ext uri="{FF2B5EF4-FFF2-40B4-BE49-F238E27FC236}">
                  <a16:creationId xmlns:a16="http://schemas.microsoft.com/office/drawing/2014/main" id="{689EAE05-26EC-1AF5-406B-3C82B492B622}"/>
                </a:ext>
              </a:extLst>
            </p:cNvPr>
            <p:cNvSpPr/>
            <p:nvPr/>
          </p:nvSpPr>
          <p:spPr>
            <a:xfrm>
              <a:off x="5249333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2" name="þ\#1_3" descr="Section # 1@0@0" hidden="1" title="1">
              <a:extLst>
                <a:ext uri="{FF2B5EF4-FFF2-40B4-BE49-F238E27FC236}">
                  <a16:creationId xmlns:a16="http://schemas.microsoft.com/office/drawing/2014/main" id="{6582CFC9-0ADE-F2BC-6E20-76709F05DEAB}"/>
                </a:ext>
              </a:extLst>
            </p:cNvPr>
            <p:cNvSpPr/>
            <p:nvPr/>
          </p:nvSpPr>
          <p:spPr>
            <a:xfrm>
              <a:off x="6593416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\#1_4" descr="Section # 1@0@0" hidden="1" title="1">
              <a:extLst>
                <a:ext uri="{FF2B5EF4-FFF2-40B4-BE49-F238E27FC236}">
                  <a16:creationId xmlns:a16="http://schemas.microsoft.com/office/drawing/2014/main" id="{3794E885-862E-F773-555A-2C32D458814A}"/>
                </a:ext>
              </a:extLst>
            </p:cNvPr>
            <p:cNvSpPr/>
            <p:nvPr/>
          </p:nvSpPr>
          <p:spPr>
            <a:xfrm>
              <a:off x="7937499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" name="þ\#1_5" descr="Section # 1@0@0" hidden="1" title="1">
              <a:extLst>
                <a:ext uri="{FF2B5EF4-FFF2-40B4-BE49-F238E27FC236}">
                  <a16:creationId xmlns:a16="http://schemas.microsoft.com/office/drawing/2014/main" id="{D5B19501-D1BD-A08F-4778-DEA4A2790877}"/>
                </a:ext>
              </a:extLst>
            </p:cNvPr>
            <p:cNvSpPr/>
            <p:nvPr/>
          </p:nvSpPr>
          <p:spPr>
            <a:xfrm>
              <a:off x="9281582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8" name="þ\#1_6" descr="Section # 1@0@0" hidden="1" title="1">
              <a:extLst>
                <a:ext uri="{FF2B5EF4-FFF2-40B4-BE49-F238E27FC236}">
                  <a16:creationId xmlns:a16="http://schemas.microsoft.com/office/drawing/2014/main" id="{1A234E52-C685-8D06-65AD-4E2244A472BC}"/>
                </a:ext>
              </a:extLst>
            </p:cNvPr>
            <p:cNvSpPr/>
            <p:nvPr/>
          </p:nvSpPr>
          <p:spPr>
            <a:xfrm>
              <a:off x="10625665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5" name="þ&gt;23#1|R^" title="þ\#1_1">
              <a:extLst>
                <a:ext uri="{FF2B5EF4-FFF2-40B4-BE49-F238E27FC236}">
                  <a16:creationId xmlns:a16="http://schemas.microsoft.com/office/drawing/2014/main" id="{C69BBD7D-0823-4B48-B612-95AB012D269F}"/>
                </a:ext>
              </a:extLst>
            </p:cNvPr>
            <p:cNvSpPr/>
            <p:nvPr/>
          </p:nvSpPr>
          <p:spPr>
            <a:xfrm>
              <a:off x="3905250" y="1206500"/>
              <a:ext cx="1305983" cy="479477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6" name="þ&gt;23#1|R^" title="þ\#1_1">
              <a:extLst>
                <a:ext uri="{FF2B5EF4-FFF2-40B4-BE49-F238E27FC236}">
                  <a16:creationId xmlns:a16="http://schemas.microsoft.com/office/drawing/2014/main" id="{3EFD6F1B-699E-C5C6-C93F-2E93D87F18ED}"/>
                </a:ext>
              </a:extLst>
            </p:cNvPr>
            <p:cNvSpPr/>
            <p:nvPr/>
          </p:nvSpPr>
          <p:spPr>
            <a:xfrm>
              <a:off x="3905250" y="1206500"/>
              <a:ext cx="1305983" cy="479477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7" name="þ&gt;23#1|R" title="þ\#1_1|1||&gt;23|500">
              <a:extLst>
                <a:ext uri="{FF2B5EF4-FFF2-40B4-BE49-F238E27FC236}">
                  <a16:creationId xmlns:a16="http://schemas.microsoft.com/office/drawing/2014/main" id="{617259F1-F972-B327-DD89-A9FF2E19122B}"/>
                </a:ext>
              </a:extLst>
            </p:cNvPr>
            <p:cNvSpPr/>
            <p:nvPr/>
          </p:nvSpPr>
          <p:spPr>
            <a:xfrm>
              <a:off x="4303281" y="1206500"/>
              <a:ext cx="509921" cy="4794776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8" name="þ&gt;23#1|R^" title="þ\#1_1">
              <a:extLst>
                <a:ext uri="{FF2B5EF4-FFF2-40B4-BE49-F238E27FC236}">
                  <a16:creationId xmlns:a16="http://schemas.microsoft.com/office/drawing/2014/main" id="{992B42A5-888E-D467-5E22-60DF9467677F}"/>
                </a:ext>
              </a:extLst>
            </p:cNvPr>
            <p:cNvSpPr/>
            <p:nvPr/>
          </p:nvSpPr>
          <p:spPr>
            <a:xfrm>
              <a:off x="3905250" y="1206500"/>
              <a:ext cx="1305983" cy="479477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9" name="þ&gt;23#2|R" title="þ\#1_2|2||&gt;23|300">
              <a:extLst>
                <a:ext uri="{FF2B5EF4-FFF2-40B4-BE49-F238E27FC236}">
                  <a16:creationId xmlns:a16="http://schemas.microsoft.com/office/drawing/2014/main" id="{20682F1F-180D-68E5-2304-C029466C7535}"/>
                </a:ext>
              </a:extLst>
            </p:cNvPr>
            <p:cNvSpPr/>
            <p:nvPr/>
          </p:nvSpPr>
          <p:spPr>
            <a:xfrm>
              <a:off x="5647364" y="1206500"/>
              <a:ext cx="509921" cy="4794776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0" name="þ&gt;23#1|R^" title="þ\#1_1">
              <a:extLst>
                <a:ext uri="{FF2B5EF4-FFF2-40B4-BE49-F238E27FC236}">
                  <a16:creationId xmlns:a16="http://schemas.microsoft.com/office/drawing/2014/main" id="{C09A0BD0-9EAF-C8F0-F427-FE003700DE0D}"/>
                </a:ext>
              </a:extLst>
            </p:cNvPr>
            <p:cNvSpPr/>
            <p:nvPr/>
          </p:nvSpPr>
          <p:spPr>
            <a:xfrm>
              <a:off x="3905250" y="1206500"/>
              <a:ext cx="1305983" cy="479477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1" name="þ&gt;23#3|R" title="þ\#1_3|3||&gt;23|600">
              <a:extLst>
                <a:ext uri="{FF2B5EF4-FFF2-40B4-BE49-F238E27FC236}">
                  <a16:creationId xmlns:a16="http://schemas.microsoft.com/office/drawing/2014/main" id="{445D1CCA-8740-F113-0757-A28539CC05DE}"/>
                </a:ext>
              </a:extLst>
            </p:cNvPr>
            <p:cNvSpPr/>
            <p:nvPr/>
          </p:nvSpPr>
          <p:spPr>
            <a:xfrm>
              <a:off x="6991448" y="1206500"/>
              <a:ext cx="509921" cy="4794776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2" name="þ&gt;23#1|R^" title="þ\#1_1">
              <a:extLst>
                <a:ext uri="{FF2B5EF4-FFF2-40B4-BE49-F238E27FC236}">
                  <a16:creationId xmlns:a16="http://schemas.microsoft.com/office/drawing/2014/main" id="{82C34916-2611-24EF-B910-CC6C4E0BCCFE}"/>
                </a:ext>
              </a:extLst>
            </p:cNvPr>
            <p:cNvSpPr/>
            <p:nvPr/>
          </p:nvSpPr>
          <p:spPr>
            <a:xfrm>
              <a:off x="3905250" y="1206500"/>
              <a:ext cx="1305983" cy="479477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3" name="þ&gt;23#4|R" title="þ\#1_4|4||&gt;23|200">
              <a:extLst>
                <a:ext uri="{FF2B5EF4-FFF2-40B4-BE49-F238E27FC236}">
                  <a16:creationId xmlns:a16="http://schemas.microsoft.com/office/drawing/2014/main" id="{1B2DFFD2-E479-B19B-6552-D712C634B1AC}"/>
                </a:ext>
              </a:extLst>
            </p:cNvPr>
            <p:cNvSpPr/>
            <p:nvPr/>
          </p:nvSpPr>
          <p:spPr>
            <a:xfrm>
              <a:off x="8335531" y="1206500"/>
              <a:ext cx="509921" cy="4794776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4" name="þ&gt;23#1|R^" title="þ\#1_1">
              <a:extLst>
                <a:ext uri="{FF2B5EF4-FFF2-40B4-BE49-F238E27FC236}">
                  <a16:creationId xmlns:a16="http://schemas.microsoft.com/office/drawing/2014/main" id="{34FE91D0-800C-41B4-4105-AECC54B2D91C}"/>
                </a:ext>
              </a:extLst>
            </p:cNvPr>
            <p:cNvSpPr/>
            <p:nvPr/>
          </p:nvSpPr>
          <p:spPr>
            <a:xfrm>
              <a:off x="3905250" y="1206500"/>
              <a:ext cx="1305983" cy="479477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5" name="þ&gt;23#5|R" title="þ\#1_5|5||&gt;23|100">
              <a:extLst>
                <a:ext uri="{FF2B5EF4-FFF2-40B4-BE49-F238E27FC236}">
                  <a16:creationId xmlns:a16="http://schemas.microsoft.com/office/drawing/2014/main" id="{C596E9C5-3EF2-C452-6F36-D7EEE9E4B4FD}"/>
                </a:ext>
              </a:extLst>
            </p:cNvPr>
            <p:cNvSpPr/>
            <p:nvPr/>
          </p:nvSpPr>
          <p:spPr>
            <a:xfrm>
              <a:off x="9679614" y="1206500"/>
              <a:ext cx="509921" cy="4794776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&gt;23#1|R^" title="þ\#1_1">
              <a:extLst>
                <a:ext uri="{FF2B5EF4-FFF2-40B4-BE49-F238E27FC236}">
                  <a16:creationId xmlns:a16="http://schemas.microsoft.com/office/drawing/2014/main" id="{40C21AE6-896D-000E-6EE1-1C9882DEE923}"/>
                </a:ext>
              </a:extLst>
            </p:cNvPr>
            <p:cNvSpPr/>
            <p:nvPr/>
          </p:nvSpPr>
          <p:spPr>
            <a:xfrm>
              <a:off x="3905250" y="1206500"/>
              <a:ext cx="1305983" cy="479477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7" name="þ&gt;23#6|R" title="þ\#1_6|6||&gt;23|400">
              <a:extLst>
                <a:ext uri="{FF2B5EF4-FFF2-40B4-BE49-F238E27FC236}">
                  <a16:creationId xmlns:a16="http://schemas.microsoft.com/office/drawing/2014/main" id="{2C194C50-399C-633F-6EDA-A5191E0D0810}"/>
                </a:ext>
              </a:extLst>
            </p:cNvPr>
            <p:cNvSpPr/>
            <p:nvPr/>
          </p:nvSpPr>
          <p:spPr>
            <a:xfrm>
              <a:off x="11023697" y="1206500"/>
              <a:ext cx="509921" cy="4794776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8" name="þ&gt;23#1|R^" title="þ\#1_1">
              <a:extLst>
                <a:ext uri="{FF2B5EF4-FFF2-40B4-BE49-F238E27FC236}">
                  <a16:creationId xmlns:a16="http://schemas.microsoft.com/office/drawing/2014/main" id="{F669B8AF-E74C-6C0D-C8BB-BBF8734D1FC8}"/>
                </a:ext>
              </a:extLst>
            </p:cNvPr>
            <p:cNvSpPr/>
            <p:nvPr/>
          </p:nvSpPr>
          <p:spPr>
            <a:xfrm>
              <a:off x="3905250" y="1206500"/>
              <a:ext cx="1305983" cy="479477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9" name="þGX_þ&gt;23#0">
              <a:extLst>
                <a:ext uri="{FF2B5EF4-FFF2-40B4-BE49-F238E27FC236}">
                  <a16:creationId xmlns:a16="http://schemas.microsoft.com/office/drawing/2014/main" id="{0589222D-1705-FCD7-E737-EAFDCE39F735}"/>
                </a:ext>
              </a:extLst>
            </p:cNvPr>
            <p:cNvSpPr/>
            <p:nvPr/>
          </p:nvSpPr>
          <p:spPr>
            <a:xfrm>
              <a:off x="3568700" y="5907661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0 </a:t>
              </a:r>
            </a:p>
          </p:txBody>
        </p:sp>
        <p:sp>
          <p:nvSpPr>
            <p:cNvPr id="291" name="þGX_þ&gt;23#1">
              <a:extLst>
                <a:ext uri="{FF2B5EF4-FFF2-40B4-BE49-F238E27FC236}">
                  <a16:creationId xmlns:a16="http://schemas.microsoft.com/office/drawing/2014/main" id="{09A82858-047A-42E2-BBB0-6C8311E69853}"/>
                </a:ext>
              </a:extLst>
            </p:cNvPr>
            <p:cNvSpPr/>
            <p:nvPr/>
          </p:nvSpPr>
          <p:spPr>
            <a:xfrm>
              <a:off x="3568700" y="5108532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100 </a:t>
              </a:r>
            </a:p>
          </p:txBody>
        </p:sp>
        <p:sp>
          <p:nvSpPr>
            <p:cNvPr id="293" name="þGX_þ&gt;23#2">
              <a:extLst>
                <a:ext uri="{FF2B5EF4-FFF2-40B4-BE49-F238E27FC236}">
                  <a16:creationId xmlns:a16="http://schemas.microsoft.com/office/drawing/2014/main" id="{6C6A8A88-2F50-38AB-A704-880247F15292}"/>
                </a:ext>
              </a:extLst>
            </p:cNvPr>
            <p:cNvSpPr/>
            <p:nvPr/>
          </p:nvSpPr>
          <p:spPr>
            <a:xfrm>
              <a:off x="3568700" y="4309402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200 </a:t>
              </a:r>
            </a:p>
          </p:txBody>
        </p:sp>
        <p:sp>
          <p:nvSpPr>
            <p:cNvPr id="295" name="þGX_þ&gt;23#3">
              <a:extLst>
                <a:ext uri="{FF2B5EF4-FFF2-40B4-BE49-F238E27FC236}">
                  <a16:creationId xmlns:a16="http://schemas.microsoft.com/office/drawing/2014/main" id="{BB108971-271A-CA30-1687-DE7D8CC38211}"/>
                </a:ext>
              </a:extLst>
            </p:cNvPr>
            <p:cNvSpPr/>
            <p:nvPr/>
          </p:nvSpPr>
          <p:spPr>
            <a:xfrm>
              <a:off x="3568700" y="3510273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300 </a:t>
              </a:r>
            </a:p>
          </p:txBody>
        </p:sp>
        <p:sp>
          <p:nvSpPr>
            <p:cNvPr id="297" name="þGX_þ&gt;23#4">
              <a:extLst>
                <a:ext uri="{FF2B5EF4-FFF2-40B4-BE49-F238E27FC236}">
                  <a16:creationId xmlns:a16="http://schemas.microsoft.com/office/drawing/2014/main" id="{3CAC4EDA-E819-EF00-7E75-D2EB691E44C2}"/>
                </a:ext>
              </a:extLst>
            </p:cNvPr>
            <p:cNvSpPr/>
            <p:nvPr/>
          </p:nvSpPr>
          <p:spPr>
            <a:xfrm>
              <a:off x="3568700" y="2711143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400 </a:t>
              </a:r>
            </a:p>
          </p:txBody>
        </p:sp>
        <p:sp>
          <p:nvSpPr>
            <p:cNvPr id="299" name="þGX_þ&gt;23#5">
              <a:extLst>
                <a:ext uri="{FF2B5EF4-FFF2-40B4-BE49-F238E27FC236}">
                  <a16:creationId xmlns:a16="http://schemas.microsoft.com/office/drawing/2014/main" id="{24CA8730-3A87-F2F5-EDD9-F871B71EDA47}"/>
                </a:ext>
              </a:extLst>
            </p:cNvPr>
            <p:cNvSpPr/>
            <p:nvPr/>
          </p:nvSpPr>
          <p:spPr>
            <a:xfrm>
              <a:off x="3568700" y="1912014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500 </a:t>
              </a:r>
            </a:p>
          </p:txBody>
        </p:sp>
        <p:sp>
          <p:nvSpPr>
            <p:cNvPr id="301" name="þGX_þ&gt;23#6">
              <a:extLst>
                <a:ext uri="{FF2B5EF4-FFF2-40B4-BE49-F238E27FC236}">
                  <a16:creationId xmlns:a16="http://schemas.microsoft.com/office/drawing/2014/main" id="{A10FDB1D-7571-9D82-9ADC-146B7E0C7DA5}"/>
                </a:ext>
              </a:extLst>
            </p:cNvPr>
            <p:cNvSpPr/>
            <p:nvPr/>
          </p:nvSpPr>
          <p:spPr>
            <a:xfrm>
              <a:off x="3568700" y="1112884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600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601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Picturial Charts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03" name="þK">
            <a:extLst>
              <a:ext uri="{FF2B5EF4-FFF2-40B4-BE49-F238E27FC236}">
                <a16:creationId xmlns:a16="http://schemas.microsoft.com/office/drawing/2014/main" id="{F82A1EA2-858E-3E52-F213-183F17B564E6}"/>
              </a:ext>
            </a:extLst>
          </p:cNvPr>
          <p:cNvGrpSpPr/>
          <p:nvPr/>
        </p:nvGrpSpPr>
        <p:grpSpPr>
          <a:xfrm>
            <a:off x="3505200" y="1112884"/>
            <a:ext cx="8509000" cy="5491116"/>
            <a:chOff x="3505200" y="1112884"/>
            <a:chExt cx="8509000" cy="5491116"/>
          </a:xfrm>
        </p:grpSpPr>
        <p:sp>
          <p:nvSpPr>
            <p:cNvPr id="267" name="þH#6" descr="6 1" hidden="1" title="|6|">
              <a:extLst>
                <a:ext uri="{FF2B5EF4-FFF2-40B4-BE49-F238E27FC236}">
                  <a16:creationId xmlns:a16="http://schemas.microsoft.com/office/drawing/2014/main" id="{3DDD35F1-AD35-1164-53E7-DD776BF55125}"/>
                </a:ext>
              </a:extLst>
            </p:cNvPr>
            <p:cNvSpPr/>
            <p:nvPr/>
          </p:nvSpPr>
          <p:spPr>
            <a:xfrm>
              <a:off x="10625665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5" name="þH#5" descr="5 1" hidden="1" title="|5|">
              <a:extLst>
                <a:ext uri="{FF2B5EF4-FFF2-40B4-BE49-F238E27FC236}">
                  <a16:creationId xmlns:a16="http://schemas.microsoft.com/office/drawing/2014/main" id="{54E91F64-DAE5-9FE5-15D3-0C394EA586A5}"/>
                </a:ext>
              </a:extLst>
            </p:cNvPr>
            <p:cNvSpPr/>
            <p:nvPr/>
          </p:nvSpPr>
          <p:spPr>
            <a:xfrm>
              <a:off x="9281582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3" name="þH#4" descr="4 1" hidden="1" title="|4|">
              <a:extLst>
                <a:ext uri="{FF2B5EF4-FFF2-40B4-BE49-F238E27FC236}">
                  <a16:creationId xmlns:a16="http://schemas.microsoft.com/office/drawing/2014/main" id="{BA697601-6C92-B01D-FC0C-80D49A8F2FA0}"/>
                </a:ext>
              </a:extLst>
            </p:cNvPr>
            <p:cNvSpPr/>
            <p:nvPr/>
          </p:nvSpPr>
          <p:spPr>
            <a:xfrm>
              <a:off x="7937499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1" name="þH#3" descr="3 1" hidden="1" title="|3|">
              <a:extLst>
                <a:ext uri="{FF2B5EF4-FFF2-40B4-BE49-F238E27FC236}">
                  <a16:creationId xmlns:a16="http://schemas.microsoft.com/office/drawing/2014/main" id="{40E35636-B8F1-A408-0E5A-30717975714E}"/>
                </a:ext>
              </a:extLst>
            </p:cNvPr>
            <p:cNvSpPr/>
            <p:nvPr/>
          </p:nvSpPr>
          <p:spPr>
            <a:xfrm>
              <a:off x="6593416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9" name="þH#2" descr="2 1" hidden="1" title="|2|">
              <a:extLst>
                <a:ext uri="{FF2B5EF4-FFF2-40B4-BE49-F238E27FC236}">
                  <a16:creationId xmlns:a16="http://schemas.microsoft.com/office/drawing/2014/main" id="{CFD8C425-D0E3-E0B8-18CA-1F656CD42CB8}"/>
                </a:ext>
              </a:extLst>
            </p:cNvPr>
            <p:cNvSpPr/>
            <p:nvPr/>
          </p:nvSpPr>
          <p:spPr>
            <a:xfrm>
              <a:off x="5249333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7" name="þH#1" descr="1 1" hidden="1" title="|1|">
              <a:extLst>
                <a:ext uri="{FF2B5EF4-FFF2-40B4-BE49-F238E27FC236}">
                  <a16:creationId xmlns:a16="http://schemas.microsoft.com/office/drawing/2014/main" id="{22C89994-5CDB-CAA9-11FF-9DA3E8169D54}"/>
                </a:ext>
              </a:extLst>
            </p:cNvPr>
            <p:cNvSpPr/>
            <p:nvPr/>
          </p:nvSpPr>
          <p:spPr>
            <a:xfrm>
              <a:off x="3905250" y="1206500"/>
              <a:ext cx="1305983" cy="53340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02" name="þèX_þ&gt;23#6">
              <a:extLst>
                <a:ext uri="{FF2B5EF4-FFF2-40B4-BE49-F238E27FC236}">
                  <a16:creationId xmlns:a16="http://schemas.microsoft.com/office/drawing/2014/main" id="{00473F34-3FA9-8A5F-F6D8-90A9F3987D41}"/>
                </a:ext>
              </a:extLst>
            </p:cNvPr>
            <p:cNvCxnSpPr/>
            <p:nvPr/>
          </p:nvCxnSpPr>
          <p:spPr>
            <a:xfrm>
              <a:off x="3905250" y="1206500"/>
              <a:ext cx="8026398" cy="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þèX_þ&gt;23#5">
              <a:extLst>
                <a:ext uri="{FF2B5EF4-FFF2-40B4-BE49-F238E27FC236}">
                  <a16:creationId xmlns:a16="http://schemas.microsoft.com/office/drawing/2014/main" id="{343DCBBA-013C-3911-58C3-98AE3EC885EE}"/>
                </a:ext>
              </a:extLst>
            </p:cNvPr>
            <p:cNvCxnSpPr/>
            <p:nvPr/>
          </p:nvCxnSpPr>
          <p:spPr>
            <a:xfrm>
              <a:off x="3905250" y="2006986"/>
              <a:ext cx="8026398" cy="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þèX_þ&gt;23#4">
              <a:extLst>
                <a:ext uri="{FF2B5EF4-FFF2-40B4-BE49-F238E27FC236}">
                  <a16:creationId xmlns:a16="http://schemas.microsoft.com/office/drawing/2014/main" id="{4BE26A1C-1A3E-F081-3AFC-A6C895A86954}"/>
                </a:ext>
              </a:extLst>
            </p:cNvPr>
            <p:cNvCxnSpPr/>
            <p:nvPr/>
          </p:nvCxnSpPr>
          <p:spPr>
            <a:xfrm>
              <a:off x="3905250" y="2807471"/>
              <a:ext cx="8026398" cy="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þèX_þ&gt;23#3">
              <a:extLst>
                <a:ext uri="{FF2B5EF4-FFF2-40B4-BE49-F238E27FC236}">
                  <a16:creationId xmlns:a16="http://schemas.microsoft.com/office/drawing/2014/main" id="{4922A01C-5A03-8D8B-19A6-F69D17B52DBC}"/>
                </a:ext>
              </a:extLst>
            </p:cNvPr>
            <p:cNvCxnSpPr/>
            <p:nvPr/>
          </p:nvCxnSpPr>
          <p:spPr>
            <a:xfrm>
              <a:off x="3905250" y="3607957"/>
              <a:ext cx="8026398" cy="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èX_þ&gt;23#2">
              <a:extLst>
                <a:ext uri="{FF2B5EF4-FFF2-40B4-BE49-F238E27FC236}">
                  <a16:creationId xmlns:a16="http://schemas.microsoft.com/office/drawing/2014/main" id="{75DDEDE6-CE83-D710-2D0F-4043636004A3}"/>
                </a:ext>
              </a:extLst>
            </p:cNvPr>
            <p:cNvCxnSpPr/>
            <p:nvPr/>
          </p:nvCxnSpPr>
          <p:spPr>
            <a:xfrm>
              <a:off x="3905250" y="4408442"/>
              <a:ext cx="8026398" cy="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þèX_þ&gt;23#1">
              <a:extLst>
                <a:ext uri="{FF2B5EF4-FFF2-40B4-BE49-F238E27FC236}">
                  <a16:creationId xmlns:a16="http://schemas.microsoft.com/office/drawing/2014/main" id="{09AE2840-0985-0FB6-2AAA-501CC42F6073}"/>
                </a:ext>
              </a:extLst>
            </p:cNvPr>
            <p:cNvCxnSpPr/>
            <p:nvPr/>
          </p:nvCxnSpPr>
          <p:spPr>
            <a:xfrm>
              <a:off x="3905250" y="5208928"/>
              <a:ext cx="8026398" cy="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þèX_þ&gt;23#0">
              <a:extLst>
                <a:ext uri="{FF2B5EF4-FFF2-40B4-BE49-F238E27FC236}">
                  <a16:creationId xmlns:a16="http://schemas.microsoft.com/office/drawing/2014/main" id="{5CB57F19-9641-404C-D18B-6075107269EF}"/>
                </a:ext>
              </a:extLst>
            </p:cNvPr>
            <p:cNvCxnSpPr/>
            <p:nvPr/>
          </p:nvCxnSpPr>
          <p:spPr>
            <a:xfrm>
              <a:off x="3905250" y="6009413"/>
              <a:ext cx="8026398" cy="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þGY" hidden="1">
              <a:extLst>
                <a:ext uri="{FF2B5EF4-FFF2-40B4-BE49-F238E27FC236}">
                  <a16:creationId xmlns:a16="http://schemas.microsoft.com/office/drawing/2014/main" id="{3355CFF1-611A-4A54-37A8-2C82C5DCB45B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5" name="þO" descr="80#43.69228" hidden="1" title="1.830987">
              <a:extLst>
                <a:ext uri="{FF2B5EF4-FFF2-40B4-BE49-F238E27FC236}">
                  <a16:creationId xmlns:a16="http://schemas.microsoft.com/office/drawing/2014/main" id="{B37FEFD1-DC67-9537-1EDF-E60EBC6BE828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4" name="þ@" hidden="1">
              <a:extLst>
                <a:ext uri="{FF2B5EF4-FFF2-40B4-BE49-F238E27FC236}">
                  <a16:creationId xmlns:a16="http://schemas.microsoft.com/office/drawing/2014/main" id="{4F90280F-A270-632E-F81C-D914C7D169F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1" name="þZ4" hidden="1">
              <a:extLst>
                <a:ext uri="{FF2B5EF4-FFF2-40B4-BE49-F238E27FC236}">
                  <a16:creationId xmlns:a16="http://schemas.microsoft.com/office/drawing/2014/main" id="{6A20237C-6F3D-104E-43A6-DC165151FF4F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þZ3" hidden="1">
              <a:extLst>
                <a:ext uri="{FF2B5EF4-FFF2-40B4-BE49-F238E27FC236}">
                  <a16:creationId xmlns:a16="http://schemas.microsoft.com/office/drawing/2014/main" id="{9D488B00-1C36-F219-B2CC-650488028A76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þE" hidden="1">
              <a:extLst>
                <a:ext uri="{FF2B5EF4-FFF2-40B4-BE49-F238E27FC236}">
                  <a16:creationId xmlns:a16="http://schemas.microsoft.com/office/drawing/2014/main" id="{66A3D146-8176-3D06-191C-4D4620427F75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þP" hidden="1">
              <a:extLst>
                <a:ext uri="{FF2B5EF4-FFF2-40B4-BE49-F238E27FC236}">
                  <a16:creationId xmlns:a16="http://schemas.microsoft.com/office/drawing/2014/main" id="{3AD63AB7-B960-69DF-904F-3D4A12AA8CB4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þA" hidden="1">
              <a:extLst>
                <a:ext uri="{FF2B5EF4-FFF2-40B4-BE49-F238E27FC236}">
                  <a16:creationId xmlns:a16="http://schemas.microsoft.com/office/drawing/2014/main" id="{7AF1C8D4-4BE5-0B36-15DE-ABA34EE4552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þVZ" hidden="1">
              <a:extLst>
                <a:ext uri="{FF2B5EF4-FFF2-40B4-BE49-F238E27FC236}">
                  <a16:creationId xmlns:a16="http://schemas.microsoft.com/office/drawing/2014/main" id="{D6CD45C1-8F3E-0EF1-59C4-64FEA5D07836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þVT" hidden="1">
              <a:extLst>
                <a:ext uri="{FF2B5EF4-FFF2-40B4-BE49-F238E27FC236}">
                  <a16:creationId xmlns:a16="http://schemas.microsoft.com/office/drawing/2014/main" id="{8C526FB2-F7FD-124C-6EEF-E57D5F296F8D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þV2" hidden="1">
              <a:extLst>
                <a:ext uri="{FF2B5EF4-FFF2-40B4-BE49-F238E27FC236}">
                  <a16:creationId xmlns:a16="http://schemas.microsoft.com/office/drawing/2014/main" id="{3A812CEB-FBF0-EF48-93D5-CD6976832B5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þV" hidden="1">
              <a:extLst>
                <a:ext uri="{FF2B5EF4-FFF2-40B4-BE49-F238E27FC236}">
                  <a16:creationId xmlns:a16="http://schemas.microsoft.com/office/drawing/2014/main" id="{3CD86D56-46D7-BC07-21F8-44016E2BEA1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þL" hidden="1">
              <a:extLst>
                <a:ext uri="{FF2B5EF4-FFF2-40B4-BE49-F238E27FC236}">
                  <a16:creationId xmlns:a16="http://schemas.microsoft.com/office/drawing/2014/main" id="{5348AC70-6DA7-59FC-1974-3A2A20CE9C2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þY" hidden="1">
              <a:extLst>
                <a:ext uri="{FF2B5EF4-FFF2-40B4-BE49-F238E27FC236}">
                  <a16:creationId xmlns:a16="http://schemas.microsoft.com/office/drawing/2014/main" id="{087ED405-8D25-6411-F244-73D29B38A30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þS" hidden="1">
              <a:extLst>
                <a:ext uri="{FF2B5EF4-FFF2-40B4-BE49-F238E27FC236}">
                  <a16:creationId xmlns:a16="http://schemas.microsoft.com/office/drawing/2014/main" id="{52FF8CAB-1A6F-2F8B-0E25-2374A3F2BCC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þç" hidden="1">
              <a:extLst>
                <a:ext uri="{FF2B5EF4-FFF2-40B4-BE49-F238E27FC236}">
                  <a16:creationId xmlns:a16="http://schemas.microsoft.com/office/drawing/2014/main" id="{F0B3A92B-00CC-0303-973B-20135A5A998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þW" hidden="1">
              <a:extLst>
                <a:ext uri="{FF2B5EF4-FFF2-40B4-BE49-F238E27FC236}">
                  <a16:creationId xmlns:a16="http://schemas.microsoft.com/office/drawing/2014/main" id="{100ADAD7-198A-8D35-F8C2-887AC58992F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þT" descr="124#30" hidden="1" title="Title">
              <a:extLst>
                <a:ext uri="{FF2B5EF4-FFF2-40B4-BE49-F238E27FC236}">
                  <a16:creationId xmlns:a16="http://schemas.microsoft.com/office/drawing/2014/main" id="{89D34A28-FF50-31D4-5FC9-9CE2469658B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þI#" hidden="1">
              <a:extLst>
                <a:ext uri="{FF2B5EF4-FFF2-40B4-BE49-F238E27FC236}">
                  <a16:creationId xmlns:a16="http://schemas.microsoft.com/office/drawing/2014/main" id="{6840ACA9-4E1E-2213-3D69-2AB390E87F94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þI" hidden="1">
              <a:extLst>
                <a:ext uri="{FF2B5EF4-FFF2-40B4-BE49-F238E27FC236}">
                  <a16:creationId xmlns:a16="http://schemas.microsoft.com/office/drawing/2014/main" id="{37126C83-0D86-87FD-9852-E5C5202FB4E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þB" hidden="1">
              <a:extLst>
                <a:ext uri="{FF2B5EF4-FFF2-40B4-BE49-F238E27FC236}">
                  <a16:creationId xmlns:a16="http://schemas.microsoft.com/office/drawing/2014/main" id="{79159714-9CA4-80ED-3ADA-4FBB1CE2A93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þD" hidden="1">
              <a:extLst>
                <a:ext uri="{FF2B5EF4-FFF2-40B4-BE49-F238E27FC236}">
                  <a16:creationId xmlns:a16="http://schemas.microsoft.com/office/drawing/2014/main" id="{3C769B01-A2FF-54ED-DC33-3CE5A9B5A89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þSIcon" hidden="1">
              <a:extLst>
                <a:ext uri="{FF2B5EF4-FFF2-40B4-BE49-F238E27FC236}">
                  <a16:creationId xmlns:a16="http://schemas.microsoft.com/office/drawing/2014/main" id="{79E205D8-8133-31CB-FB5F-527349C814A7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9" name="þDIcon" hidden="1">
              <a:extLst>
                <a:ext uri="{FF2B5EF4-FFF2-40B4-BE49-F238E27FC236}">
                  <a16:creationId xmlns:a16="http://schemas.microsoft.com/office/drawing/2014/main" id="{A9A65C88-6AD1-6486-D1AB-D2D245B5CD9F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7" name="þRefshapeþ" descr="oO[þxþ][þaþ]nO[þxþ][þaþ]oT[þxþ]30[þaþ]nT[þxþ]124[þaþ]F172[þxþ]3[þaþ]F123[þxþ]V[þaþ]G1[þxþ]2[þaþ]F113[þxþ]1[þaþ]F83[þxþ]N[þaþ]F142[þxþ]N[þaþ]KB[þxþ]N[þaþ]F144[þxþ]N[þaþ]F82[þxþ]Mckinsey Colors_SA[þaþ]F155[þxþ]N[þaþ]U1U75[þxþ]X[þaþ]U1U68[þxþ]Y[þaþ]U12[þxþ]1[þaþ]U11[þxþ]1[þaþ]U10[þxþ]V[þaþ]F141[þxþ]o1oþ[þaþ]F116[þxþ]1[þaþ]U15[þxþ]þ&gt;21þ&gt;23[þaþ]F222[þxþ]N[þaþ]þ&gt;21F303[þxþ]49[þaþ]MF52[þxþ]None[þaþ]D_I[þxþ]SubRowD[þaþ]þ&gt;23F303[þxþ]45[þaþ]þ&gt;21U12[þxþ]S[þaþ]þ&gt;21U19[þxþ]T[þaþ]þ&gt;21U21[þxþ]&gt;21[þaþ]þ&gt;21U22[þxþ]þNone[þaþ]þ&gt;21U68[þxþ]Y[þaþ]þ&gt;21U4[þxþ]0.0822463576033626[þaþ]þ&gt;21U3[þxþ]0.934028440513082[þaþ]þ&gt;21U26[þxþ]þ&gt;21#1|T[þaþ]þ&gt;21U47[þxþ]Topic[þaþ]þ&gt;21U9[þxþ]66.8690712489558[þaþ]þ&gt;21U10[þxþ]33.5765893311043[þaþ]þ&gt;21F173[þxþ]N[þaþ]þ&gt;21F176[þxþ]0[þaþ]þ&gt;21U5[þxþ]0[þaþ]þ&gt;21U2[þxþ]0[þaþ]þ&gt;21U0[þxþ]N[þaþ]MO2[þxþ]TB00&amp;A_BA#001.CB30[þaþ]MO0[þxþ]TB00&amp;A_BA#001.CB30[þaþ]F188[þxþ]6[þaþ]F187[þxþ]1[þaþ]F167[þxþ]420[þaþ]F168[þxþ]635[þaþ]F169[þxþ]5[þaþ]F170[þxþ]30[þaþ]F156[þxþ]0[þaþ]F157[þxþ]616.999832153322[þaþ]F158[þxþ]0[þaþ]U113[þxþ]NaN[þaþ]U1U80[þxþ]-1[þaþ]U19[þxþ]0[þaþ]F_1[þxþ]0.192307692307692[þaþ]F_2[þxþ]0.192307692307692[þaþ]F_3[þxþ]0.192307692307692[þaþ]F_4[þxþ]0.192307692307692[þaþ]F_5[þxþ]0.153846153846154[þaþ]F135[þxþ]fcf026ff02be4eff93386436046862c6[þaþ]U1U81[þxþ]Y[þaþ]F192[þxþ]Y[þaþ]þ&gt;21U70[þxþ]InvertedTextStyle1[þaþ]þ&gt;21U62[þxþ]Y[þaþ]F190[þxþ]DoubleColorStyle1[þaþ]þ&gt;21U69[þxþ]N[þaþ]F_0[þxþ]0.177347930029178[þaþ]F166[þxþ]N[þaþ]F149[þxþ]N[þaþ]þ&gt;21F148[þxþ]Topic[þaþ]F185[þxþ]340,079620361328[þaþ]F186[þxþ]549,191284179688[þaþ]U1U79[þxþ]0[þaþ]F184[þxþ]N[þaþ]U1U78[þxþ]50[þaþ]U110[þxþ]0[þaþ]U112[þxþ]Infinity[þaþ]F84[þxþ]N[þaþ]F196[þxþ]L[þaþ]F195[þxþ]C[þaþ]F189[þxþ]N[þaþ]þ&gt;21F197[þxþ]Y[þaþ]þ&gt;21F198[þxþ]N[þaþ]F-3[þxþ]Template6[þaþ]F124[þxþ]3[þaþ]F_6[þxþ]0.0769230769230769[þaþ]F209[þxþ]62.63116[þaþ]F210[þxþ]162.5304[þaþ]þ&gt;23U5[þxþ]6[þaþ]þ&gt;23U2[þxþ]0[þaþ]þ&gt;23U12[þxþ]S[þaþ]þ&gt;23U19[þxþ]C[þaþ]þ&gt;23U20[þxþ]&gt;23[þaþ]þ&gt;23A4[þxþ]EV[þaþ]þ&gt;23U22[þxþ]þNone[þaþ]þ&gt;23U68[þxþ]Y[þaþ]þ&gt;23U4[þxþ]0.900433705859961[þaþ]þ&gt;23U3[þxþ]0.412168811824669[þaþ]þ&gt;23U26[þxþ]Chart 1[þaþ]þ&gt;23U47[þxþ]Bars[þaþ]þ&gt;23U9[þxþ]25[þaþ]þ&gt;23U10[þxþ]25[þaþ]þ&gt;23F126[þxþ]Y[þaþ]þ&gt;23U44[þxþ]N[þaþ]þ&gt;23F129[þxþ][þaþ]þ&gt;23OFH[þxþ][þaþ]þ&gt;23OFV[þxþ][þaþ]þ&gt;23F5[þxþ]0[þaþ]þ&gt;23F9[þxþ]0[þaþ]þ&gt;23F6[þxþ]1[þaþ]þ&gt;23F10[þxþ]1[þaþ]þ&gt;23F11[þxþ][þaþ]þ&gt;23F23[þxþ][þaþ]þ&gt;23F12[þxþ][þaþ]þ&gt;23F24[þxþ][þaþ]þ&gt;23F15[þxþ]False[þaþ]þ&gt;23O0[þxþ]CBV0&amp;A_BA#001.CB30[þaþ]þ&gt;23U51[þxþ]N[þaþ]F131[þxþ]Y[þaþ]þ&gt;23F127[þxþ]Symbol_$2.emf[þaþ]þ&gt;23F16[þxþ]x0[þaþ]þ&gt;23F14[þxþ]N[þaþ]þ&gt;23F71[þxþ]N[þaþ]þ&gt;23F4[þxþ]-2[þaþ]þ&gt;23F56[þxþ]0[þaþ]þ&gt;23F57[þxþ][þaþ]þ&gt;23F58[þxþ]0[þaþ]þ&gt;23F59[þxþ]Y[þaþ]þ&gt;23OBC[þxþ]-2[þaþ]þ&gt;23F74[þxþ][þaþ]þ&gt;23F76[þxþ][þaþ]þ&gt;23F79[þxþ]0[þaþ]þ&gt;23F86[þxþ]-1[þaþ]þ&gt;23F143[þxþ]BA[þaþ]þ&gt;23DIR[þxþ]SymbolObjects[þaþ]þ&gt;23O3[þxþ]CB30[þaþ]þ&gt;23O2[þxþ]C:\Users\Marco\Documents\Sviluppo\CHARTBIPP\CHARTBIPP\bin\Release\Libraries\Images\ImageLybrary\Crop\Symbol_$2.emf[þaþ]þ&gt;23FT[þxþ]V[þaþ]þ&gt;23V5[þxþ]0[þaþ]þ&gt;23V2[þxþ]600[þaþ]þ&gt;23U57[þxþ]600[þaþ]þ&gt;23U56[þxþ]0[þaþ]þ&gt;23OC1[þxþ]4408319[þaþ]þ&gt;23OC2[þxþ]9979585[þaþ]þ&gt;23OC3[þxþ]13021986[þaþ]þ&gt;23OC4[þxþ]þ9551656[þaþ]þ&gt;23OC5[þxþ]9460194[þaþ]þ&gt;23OC6[þxþ]12008783[þaþ]þ&gt;23OC7[þxþ]34303[þaþ]þ&gt;23OC8[þxþ]2341083[þaþ]þ&gt;23OC9[þxþ][þaþ]þ&gt;23U70[þxþ]TextStyle1[þaþ]þ&gt;23U52[þxþ] [þaþ]þ&gt;23U54[þxþ]N[þaþ]þ&gt;23U67[þxþ]C[þaþ]þ&gt;23U63[þxþ]0[þaþ]þ&gt;23U64[þxþ]0[þaþ]þ&gt;23U73[þxþ]TextStyle1[þaþ]þ&gt;23F203[þxþ]Y[þaþ]þ&gt;23F199[þxþ]N[þaþ]þ&gt;23F220[þxþ]0.463060333827329[þaþ]þ&gt;21FT[þxþ]V[þaþ]þ&gt;23U83[þxþ]100[þaþ]þ&gt;23U82[þxþ]100[þaþ]þ&gt;21U83[þxþ]100[þaþ]þ&gt;21U82[þxþ]100[þaþ]þ&gt;21U84[þxþ]Y[þaþ]þ&gt;23F88[þxþ]N[þaþ]þ&gt;23F80[þxþ][þaþ]þ&gt;23F81[þxþ][þaþ]þ&gt;23F551[þxþ]K12BA#001_255.PNG[þaþ]þ&gt;23F55[þxþ]K12BA#001_255.PNG[þaþ]þ&gt;23U65[þxþ]0.5[þaþ]þ&gt;23U66[þxþ]0.5[þaþ]þ&gt;23U62[þxþ]Y[þaþ]F302[þxþ]0_Professional[þaþ]F300[þxþ]22_Picturial Charts[þaþ]F301[þxþ]01_Standard[þaþ]F286[þxþ]Classic Color Palette[þaþ]U114[þxþ]1[þaþ]F211[þxþ]N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C247F17E-6CC4-F2DC-512A-1DDC1D46AD4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þM" descr="þ^þ1þ1þTitleþY2018þ500þþ^þ2þ1þTitleþY2019þ300þþ^þ3þ1þTitleþY2020þ600þþ^þ4þ1þTitleþY2021þ200þþ^þ5þ1þTitleþY2022þ100þþ^þ6þ1þTitleþY2023þ400þ" hidden="1" title="RowþSubRowþSubRowDþ&gt;21þ&gt;23þþ^þNþNþSþSþNþ">
              <a:extLst>
                <a:ext uri="{FF2B5EF4-FFF2-40B4-BE49-F238E27FC236}">
                  <a16:creationId xmlns:a16="http://schemas.microsoft.com/office/drawing/2014/main" id="{F1CA4877-AFF8-5133-2542-CCD8B915304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þ~" hidden="1">
              <a:extLst>
                <a:ext uri="{FF2B5EF4-FFF2-40B4-BE49-F238E27FC236}">
                  <a16:creationId xmlns:a16="http://schemas.microsoft.com/office/drawing/2014/main" id="{1ED38E04-53F0-4DC8-A6D9-FFC5DD55DD0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228" name="þZ6" hidden="1">
              <a:extLst>
                <a:ext uri="{FF2B5EF4-FFF2-40B4-BE49-F238E27FC236}">
                  <a16:creationId xmlns:a16="http://schemas.microsoft.com/office/drawing/2014/main" id="{8A52A6B1-33E5-1DDF-1998-33D8435EB67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13" name="þU2" hidden="1">
              <a:extLst>
                <a:ext uri="{FF2B5EF4-FFF2-40B4-BE49-F238E27FC236}">
                  <a16:creationId xmlns:a16="http://schemas.microsoft.com/office/drawing/2014/main" id="{1D352E2C-3313-10A7-C676-0C2AAD16F45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chemeClr val="accent1">
                  <a:shade val="15000"/>
                  <a:lumMod val="10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6" name="þC" hidden="1">
              <a:extLst>
                <a:ext uri="{FF2B5EF4-FFF2-40B4-BE49-F238E27FC236}">
                  <a16:creationId xmlns:a16="http://schemas.microsoft.com/office/drawing/2014/main" id="{689F2CCD-84DF-23DA-3867-0690E6C2A15A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7" name="þ&gt;23" hidden="1" title="S">
              <a:extLst>
                <a:ext uri="{FF2B5EF4-FFF2-40B4-BE49-F238E27FC236}">
                  <a16:creationId xmlns:a16="http://schemas.microsoft.com/office/drawing/2014/main" id="{C90E425F-DAEC-1967-528E-5CC4E6548501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102747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9" name="þ-23" hidden="1">
              <a:extLst>
                <a:ext uri="{FF2B5EF4-FFF2-40B4-BE49-F238E27FC236}">
                  <a16:creationId xmlns:a16="http://schemas.microsoft.com/office/drawing/2014/main" id="{14DE4CAB-286A-7912-E7CA-F47D89C66EE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102747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" name="þF" descr="12632256" hidden="1">
              <a:extLst>
                <a:ext uri="{FF2B5EF4-FFF2-40B4-BE49-F238E27FC236}">
                  <a16:creationId xmlns:a16="http://schemas.microsoft.com/office/drawing/2014/main" id="{B3254718-A920-3FE3-FBAC-1D181F5CB44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1" name="þX" hidden="1">
              <a:extLst>
                <a:ext uri="{FF2B5EF4-FFF2-40B4-BE49-F238E27FC236}">
                  <a16:creationId xmlns:a16="http://schemas.microsoft.com/office/drawing/2014/main" id="{099AE6B4-571F-3C28-0AB7-7765A2C7CB2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342900">
                <a:buSzPct val="100000"/>
              </a:pPr>
              <a:endParaRPr lang="it-IT" b="1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9" name="þ&gt;21" hidden="1" title="S">
              <a:extLst>
                <a:ext uri="{FF2B5EF4-FFF2-40B4-BE49-F238E27FC236}">
                  <a16:creationId xmlns:a16="http://schemas.microsoft.com/office/drawing/2014/main" id="{042442CD-1C33-43F9-448F-75A6FC47D595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1600">
                <a:solidFill>
                  <a:srgbClr val="102747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1" name="þ-21" hidden="1">
              <a:extLst>
                <a:ext uri="{FF2B5EF4-FFF2-40B4-BE49-F238E27FC236}">
                  <a16:creationId xmlns:a16="http://schemas.microsoft.com/office/drawing/2014/main" id="{2884702B-9DE0-B877-A99B-15C7EA05DB2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oundRect">
              <a:avLst>
                <a:gd name="adj" fmla="val 16667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3" name="þZA" hidden="1">
              <a:extLst>
                <a:ext uri="{FF2B5EF4-FFF2-40B4-BE49-F238E27FC236}">
                  <a16:creationId xmlns:a16="http://schemas.microsoft.com/office/drawing/2014/main" id="{1E465421-EF42-9859-9775-408507A300E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232" name="þZ5" hidden="1">
              <a:extLst>
                <a:ext uri="{FF2B5EF4-FFF2-40B4-BE49-F238E27FC236}">
                  <a16:creationId xmlns:a16="http://schemas.microsoft.com/office/drawing/2014/main" id="{F08C75E0-BBAB-1E9D-1D89-58645ED839DE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D9D9D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þZ2" hidden="1">
              <a:extLst>
                <a:ext uri="{FF2B5EF4-FFF2-40B4-BE49-F238E27FC236}">
                  <a16:creationId xmlns:a16="http://schemas.microsoft.com/office/drawing/2014/main" id="{7AB85135-2EA4-7ED5-762B-18DD534A3422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þZ" hidden="1">
              <a:extLst>
                <a:ext uri="{FF2B5EF4-FFF2-40B4-BE49-F238E27FC236}">
                  <a16:creationId xmlns:a16="http://schemas.microsoft.com/office/drawing/2014/main" id="{B0EFD841-997D-38B2-3BD6-83C6901E25A2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þU" hidden="1">
              <a:extLst>
                <a:ext uri="{FF2B5EF4-FFF2-40B4-BE49-F238E27FC236}">
                  <a16:creationId xmlns:a16="http://schemas.microsoft.com/office/drawing/2014/main" id="{E63A5BC1-D759-E999-2408-136E5EA67A1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6" name="þà" hidden="1">
              <a:extLst>
                <a:ext uri="{FF2B5EF4-FFF2-40B4-BE49-F238E27FC236}">
                  <a16:creationId xmlns:a16="http://schemas.microsoft.com/office/drawing/2014/main" id="{07120A3A-8346-CB5D-A27F-82B3854683C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5" name="þ§" hidden="1">
              <a:extLst>
                <a:ext uri="{FF2B5EF4-FFF2-40B4-BE49-F238E27FC236}">
                  <a16:creationId xmlns:a16="http://schemas.microsoft.com/office/drawing/2014/main" id="{093F1569-AC1A-8B29-C000-9425093B6826}"/>
                </a:ext>
              </a:extLst>
            </p:cNvPr>
            <p:cNvSpPr/>
            <p:nvPr/>
          </p:nvSpPr>
          <p:spPr>
            <a:xfrm>
              <a:off x="3568700" y="1206500"/>
              <a:ext cx="2628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12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3" name="þ&gt;21L" hidden="1" title="S">
              <a:extLst>
                <a:ext uri="{FF2B5EF4-FFF2-40B4-BE49-F238E27FC236}">
                  <a16:creationId xmlns:a16="http://schemas.microsoft.com/office/drawing/2014/main" id="{B9B686CF-8434-F17B-0314-0861071E0FD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5" name="þ&gt;21à" hidden="1" title="S">
              <a:extLst>
                <a:ext uri="{FF2B5EF4-FFF2-40B4-BE49-F238E27FC236}">
                  <a16:creationId xmlns:a16="http://schemas.microsoft.com/office/drawing/2014/main" id="{BB64C160-FC0A-6933-B57E-3B5F321762FF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1" name="þ&gt;23L" hidden="1" title="S">
              <a:extLst>
                <a:ext uri="{FF2B5EF4-FFF2-40B4-BE49-F238E27FC236}">
                  <a16:creationId xmlns:a16="http://schemas.microsoft.com/office/drawing/2014/main" id="{7E9EE18F-EA73-BE71-9F18-476A30FAAE7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1000" b="1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3" name="þ&gt;23à" hidden="1" title="S">
              <a:extLst>
                <a:ext uri="{FF2B5EF4-FFF2-40B4-BE49-F238E27FC236}">
                  <a16:creationId xmlns:a16="http://schemas.microsoft.com/office/drawing/2014/main" id="{775F23A4-FE85-6AEC-DA4A-5CF69DDE15AC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2B7956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7" name="þZ7" hidden="1">
              <a:extLst>
                <a:ext uri="{FF2B5EF4-FFF2-40B4-BE49-F238E27FC236}">
                  <a16:creationId xmlns:a16="http://schemas.microsoft.com/office/drawing/2014/main" id="{6598FBD3-FA0D-EC86-E275-9B0A69A22C64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9" name="þ&gt;21#1|T" title="þ\#1_1|1||&gt;21|">
              <a:extLst>
                <a:ext uri="{FF2B5EF4-FFF2-40B4-BE49-F238E27FC236}">
                  <a16:creationId xmlns:a16="http://schemas.microsoft.com/office/drawing/2014/main" id="{DB1A39F9-AB45-6CCC-B8E0-4DE9FB9B2F3A}"/>
                </a:ext>
              </a:extLst>
            </p:cNvPr>
            <p:cNvSpPr>
              <a:spLocks/>
            </p:cNvSpPr>
            <p:nvPr/>
          </p:nvSpPr>
          <p:spPr>
            <a:xfrm>
              <a:off x="3905250" y="6085613"/>
              <a:ext cx="1305983" cy="438702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Y2018</a:t>
              </a:r>
            </a:p>
          </p:txBody>
        </p:sp>
        <p:sp>
          <p:nvSpPr>
            <p:cNvPr id="270" name="þ&gt;21#2|T" title="þ\#1_2|2||&gt;21|">
              <a:extLst>
                <a:ext uri="{FF2B5EF4-FFF2-40B4-BE49-F238E27FC236}">
                  <a16:creationId xmlns:a16="http://schemas.microsoft.com/office/drawing/2014/main" id="{F47536DD-60D3-B567-D615-98DCACD78113}"/>
                </a:ext>
              </a:extLst>
            </p:cNvPr>
            <p:cNvSpPr>
              <a:spLocks/>
            </p:cNvSpPr>
            <p:nvPr/>
          </p:nvSpPr>
          <p:spPr>
            <a:xfrm>
              <a:off x="5249333" y="6085613"/>
              <a:ext cx="1305983" cy="438702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Y2019</a:t>
              </a:r>
            </a:p>
          </p:txBody>
        </p:sp>
        <p:sp>
          <p:nvSpPr>
            <p:cNvPr id="271" name="þ&gt;21#3|T" title="þ\#1_3|3||&gt;21|">
              <a:extLst>
                <a:ext uri="{FF2B5EF4-FFF2-40B4-BE49-F238E27FC236}">
                  <a16:creationId xmlns:a16="http://schemas.microsoft.com/office/drawing/2014/main" id="{986A219E-15AF-B599-7111-5ED8EEAF9950}"/>
                </a:ext>
              </a:extLst>
            </p:cNvPr>
            <p:cNvSpPr>
              <a:spLocks/>
            </p:cNvSpPr>
            <p:nvPr/>
          </p:nvSpPr>
          <p:spPr>
            <a:xfrm>
              <a:off x="6593416" y="6085613"/>
              <a:ext cx="1305983" cy="438702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Y2020</a:t>
              </a:r>
            </a:p>
          </p:txBody>
        </p:sp>
        <p:sp>
          <p:nvSpPr>
            <p:cNvPr id="272" name="þ&gt;21#4|T" title="þ\#1_4|4||&gt;21|">
              <a:extLst>
                <a:ext uri="{FF2B5EF4-FFF2-40B4-BE49-F238E27FC236}">
                  <a16:creationId xmlns:a16="http://schemas.microsoft.com/office/drawing/2014/main" id="{A5C88BF3-A0FC-B236-6C12-81B698982EAE}"/>
                </a:ext>
              </a:extLst>
            </p:cNvPr>
            <p:cNvSpPr>
              <a:spLocks/>
            </p:cNvSpPr>
            <p:nvPr/>
          </p:nvSpPr>
          <p:spPr>
            <a:xfrm>
              <a:off x="7937499" y="6085613"/>
              <a:ext cx="1305983" cy="438702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Y2021</a:t>
              </a:r>
            </a:p>
          </p:txBody>
        </p:sp>
        <p:sp>
          <p:nvSpPr>
            <p:cNvPr id="273" name="þ&gt;21#5|T" title="þ\#1_5|5||&gt;21|">
              <a:extLst>
                <a:ext uri="{FF2B5EF4-FFF2-40B4-BE49-F238E27FC236}">
                  <a16:creationId xmlns:a16="http://schemas.microsoft.com/office/drawing/2014/main" id="{21D71FC6-24E9-FFC9-069D-EE6B15C9550D}"/>
                </a:ext>
              </a:extLst>
            </p:cNvPr>
            <p:cNvSpPr>
              <a:spLocks/>
            </p:cNvSpPr>
            <p:nvPr/>
          </p:nvSpPr>
          <p:spPr>
            <a:xfrm>
              <a:off x="9281582" y="6085613"/>
              <a:ext cx="1305983" cy="438702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Y2022</a:t>
              </a:r>
            </a:p>
          </p:txBody>
        </p:sp>
        <p:sp>
          <p:nvSpPr>
            <p:cNvPr id="274" name="þ&gt;21#6|T" title="þ\#1_6|6||&gt;21|">
              <a:extLst>
                <a:ext uri="{FF2B5EF4-FFF2-40B4-BE49-F238E27FC236}">
                  <a16:creationId xmlns:a16="http://schemas.microsoft.com/office/drawing/2014/main" id="{02E832E8-6F09-74C2-FFB9-B35460793BF1}"/>
                </a:ext>
              </a:extLst>
            </p:cNvPr>
            <p:cNvSpPr>
              <a:spLocks/>
            </p:cNvSpPr>
            <p:nvPr/>
          </p:nvSpPr>
          <p:spPr>
            <a:xfrm>
              <a:off x="10625665" y="6085613"/>
              <a:ext cx="1305983" cy="438702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Y2023</a:t>
              </a:r>
            </a:p>
          </p:txBody>
        </p:sp>
        <p:sp>
          <p:nvSpPr>
            <p:cNvPr id="258" name="þ\#1_1" descr="Section # 1@0@0" hidden="1" title="1">
              <a:extLst>
                <a:ext uri="{FF2B5EF4-FFF2-40B4-BE49-F238E27FC236}">
                  <a16:creationId xmlns:a16="http://schemas.microsoft.com/office/drawing/2014/main" id="{4BD333F9-DC57-2939-15A0-6CCE58CF46E3}"/>
                </a:ext>
              </a:extLst>
            </p:cNvPr>
            <p:cNvSpPr/>
            <p:nvPr/>
          </p:nvSpPr>
          <p:spPr>
            <a:xfrm>
              <a:off x="3905250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\#1_2" descr="Section # 1@0@0" hidden="1" title="1">
              <a:extLst>
                <a:ext uri="{FF2B5EF4-FFF2-40B4-BE49-F238E27FC236}">
                  <a16:creationId xmlns:a16="http://schemas.microsoft.com/office/drawing/2014/main" id="{2CDE2353-99C9-5D8A-8A08-72A0697E9E53}"/>
                </a:ext>
              </a:extLst>
            </p:cNvPr>
            <p:cNvSpPr/>
            <p:nvPr/>
          </p:nvSpPr>
          <p:spPr>
            <a:xfrm>
              <a:off x="5249333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2" name="þ\#1_3" descr="Section # 1@0@0" hidden="1" title="1">
              <a:extLst>
                <a:ext uri="{FF2B5EF4-FFF2-40B4-BE49-F238E27FC236}">
                  <a16:creationId xmlns:a16="http://schemas.microsoft.com/office/drawing/2014/main" id="{370FE236-93C6-D84C-6A1D-70F04E3AA324}"/>
                </a:ext>
              </a:extLst>
            </p:cNvPr>
            <p:cNvSpPr/>
            <p:nvPr/>
          </p:nvSpPr>
          <p:spPr>
            <a:xfrm>
              <a:off x="6593416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\#1_4" descr="Section # 1@0@0" hidden="1" title="1">
              <a:extLst>
                <a:ext uri="{FF2B5EF4-FFF2-40B4-BE49-F238E27FC236}">
                  <a16:creationId xmlns:a16="http://schemas.microsoft.com/office/drawing/2014/main" id="{33DFD80E-6867-5CD5-460C-44D03850EBE9}"/>
                </a:ext>
              </a:extLst>
            </p:cNvPr>
            <p:cNvSpPr/>
            <p:nvPr/>
          </p:nvSpPr>
          <p:spPr>
            <a:xfrm>
              <a:off x="7937499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" name="þ\#1_5" descr="Section # 1@0@0" hidden="1" title="1">
              <a:extLst>
                <a:ext uri="{FF2B5EF4-FFF2-40B4-BE49-F238E27FC236}">
                  <a16:creationId xmlns:a16="http://schemas.microsoft.com/office/drawing/2014/main" id="{1AC59CC5-2171-07DD-8857-D8C89E3E311E}"/>
                </a:ext>
              </a:extLst>
            </p:cNvPr>
            <p:cNvSpPr/>
            <p:nvPr/>
          </p:nvSpPr>
          <p:spPr>
            <a:xfrm>
              <a:off x="9281582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8" name="þ\#1_6" descr="Section # 1@0@0" hidden="1" title="1">
              <a:extLst>
                <a:ext uri="{FF2B5EF4-FFF2-40B4-BE49-F238E27FC236}">
                  <a16:creationId xmlns:a16="http://schemas.microsoft.com/office/drawing/2014/main" id="{57DFD9F6-7D35-91C9-53E4-4F49FB76F922}"/>
                </a:ext>
              </a:extLst>
            </p:cNvPr>
            <p:cNvSpPr/>
            <p:nvPr/>
          </p:nvSpPr>
          <p:spPr>
            <a:xfrm>
              <a:off x="10625665" y="1206500"/>
              <a:ext cx="1305983" cy="533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5" name="þ&gt;23#1|R^" title="þ\#1_1">
              <a:extLst>
                <a:ext uri="{FF2B5EF4-FFF2-40B4-BE49-F238E27FC236}">
                  <a16:creationId xmlns:a16="http://schemas.microsoft.com/office/drawing/2014/main" id="{BA875EB7-A8A6-2415-AA83-ED4276020384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6" name="þ&gt;23#1|R^" title="þ\#1_1">
              <a:extLst>
                <a:ext uri="{FF2B5EF4-FFF2-40B4-BE49-F238E27FC236}">
                  <a16:creationId xmlns:a16="http://schemas.microsoft.com/office/drawing/2014/main" id="{30BDAF58-AE36-5D4E-AB5B-90B7AC906162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7" name="þ&gt;23#1|R" title="þ\#1_1|1||&gt;23|500">
              <a:extLst>
                <a:ext uri="{FF2B5EF4-FFF2-40B4-BE49-F238E27FC236}">
                  <a16:creationId xmlns:a16="http://schemas.microsoft.com/office/drawing/2014/main" id="{098E5291-1F02-C678-071F-BEE2EDC09019}"/>
                </a:ext>
              </a:extLst>
            </p:cNvPr>
            <p:cNvSpPr/>
            <p:nvPr/>
          </p:nvSpPr>
          <p:spPr>
            <a:xfrm>
              <a:off x="4256141" y="1206500"/>
              <a:ext cx="604200" cy="4802913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8" name="þ&gt;23#1|R^" title="þ\#1_1">
              <a:extLst>
                <a:ext uri="{FF2B5EF4-FFF2-40B4-BE49-F238E27FC236}">
                  <a16:creationId xmlns:a16="http://schemas.microsoft.com/office/drawing/2014/main" id="{5B474273-D087-7365-008B-9635E7E30559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9" name="þ&gt;23#2|R" title="þ\#1_2|2||&gt;23|300">
              <a:extLst>
                <a:ext uri="{FF2B5EF4-FFF2-40B4-BE49-F238E27FC236}">
                  <a16:creationId xmlns:a16="http://schemas.microsoft.com/office/drawing/2014/main" id="{58A88903-0227-55DA-7302-76D64D8A7F16}"/>
                </a:ext>
              </a:extLst>
            </p:cNvPr>
            <p:cNvSpPr/>
            <p:nvPr/>
          </p:nvSpPr>
          <p:spPr>
            <a:xfrm>
              <a:off x="5600224" y="1206500"/>
              <a:ext cx="604200" cy="4802913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0" name="þ&gt;23#1|R^" title="þ\#1_1">
              <a:extLst>
                <a:ext uri="{FF2B5EF4-FFF2-40B4-BE49-F238E27FC236}">
                  <a16:creationId xmlns:a16="http://schemas.microsoft.com/office/drawing/2014/main" id="{7382E9DA-6CFD-9EE7-925D-3EA1AD72574D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1" name="þ&gt;23#3|R" title="þ\#1_3|3||&gt;23|600">
              <a:extLst>
                <a:ext uri="{FF2B5EF4-FFF2-40B4-BE49-F238E27FC236}">
                  <a16:creationId xmlns:a16="http://schemas.microsoft.com/office/drawing/2014/main" id="{2CFD0DA7-8138-332E-74B6-63221E4F75AA}"/>
                </a:ext>
              </a:extLst>
            </p:cNvPr>
            <p:cNvSpPr/>
            <p:nvPr/>
          </p:nvSpPr>
          <p:spPr>
            <a:xfrm>
              <a:off x="6944307" y="1206500"/>
              <a:ext cx="604200" cy="4802913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2" name="þ&gt;23#1|R^" title="þ\#1_1">
              <a:extLst>
                <a:ext uri="{FF2B5EF4-FFF2-40B4-BE49-F238E27FC236}">
                  <a16:creationId xmlns:a16="http://schemas.microsoft.com/office/drawing/2014/main" id="{987F0FE1-0859-649E-6B37-02BED98C22EB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3" name="þ&gt;23#4|R" title="þ\#1_4|4||&gt;23|200">
              <a:extLst>
                <a:ext uri="{FF2B5EF4-FFF2-40B4-BE49-F238E27FC236}">
                  <a16:creationId xmlns:a16="http://schemas.microsoft.com/office/drawing/2014/main" id="{CAE740AF-1C37-735A-B1E2-DF3D9A2A3E3A}"/>
                </a:ext>
              </a:extLst>
            </p:cNvPr>
            <p:cNvSpPr/>
            <p:nvPr/>
          </p:nvSpPr>
          <p:spPr>
            <a:xfrm>
              <a:off x="8288390" y="1206500"/>
              <a:ext cx="604200" cy="4802913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4" name="þ&gt;23#1|R^" title="þ\#1_1">
              <a:extLst>
                <a:ext uri="{FF2B5EF4-FFF2-40B4-BE49-F238E27FC236}">
                  <a16:creationId xmlns:a16="http://schemas.microsoft.com/office/drawing/2014/main" id="{7584A555-24AA-1043-CA28-43CC991D3F16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5" name="þ&gt;23#5|R" title="þ\#1_5|5||&gt;23|100">
              <a:extLst>
                <a:ext uri="{FF2B5EF4-FFF2-40B4-BE49-F238E27FC236}">
                  <a16:creationId xmlns:a16="http://schemas.microsoft.com/office/drawing/2014/main" id="{45B769DB-D3AA-0241-8CBF-50AA2A5C705E}"/>
                </a:ext>
              </a:extLst>
            </p:cNvPr>
            <p:cNvSpPr/>
            <p:nvPr/>
          </p:nvSpPr>
          <p:spPr>
            <a:xfrm>
              <a:off x="9632473" y="1206500"/>
              <a:ext cx="604200" cy="4802913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&gt;23#1|R^" title="þ\#1_1">
              <a:extLst>
                <a:ext uri="{FF2B5EF4-FFF2-40B4-BE49-F238E27FC236}">
                  <a16:creationId xmlns:a16="http://schemas.microsoft.com/office/drawing/2014/main" id="{43A4A2CB-5772-FBF4-BBDC-DC7386D8DE16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7" name="þ&gt;23#6|R" title="þ\#1_6|6||&gt;23|400">
              <a:extLst>
                <a:ext uri="{FF2B5EF4-FFF2-40B4-BE49-F238E27FC236}">
                  <a16:creationId xmlns:a16="http://schemas.microsoft.com/office/drawing/2014/main" id="{902F274C-B770-872E-A292-AFB17AD71888}"/>
                </a:ext>
              </a:extLst>
            </p:cNvPr>
            <p:cNvSpPr/>
            <p:nvPr/>
          </p:nvSpPr>
          <p:spPr>
            <a:xfrm>
              <a:off x="10976556" y="1206500"/>
              <a:ext cx="604200" cy="4802913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8" name="þ&gt;23#1|R^" title="þ\#1_1">
              <a:extLst>
                <a:ext uri="{FF2B5EF4-FFF2-40B4-BE49-F238E27FC236}">
                  <a16:creationId xmlns:a16="http://schemas.microsoft.com/office/drawing/2014/main" id="{68991B98-0532-3920-3116-6FB6ECDA5100}"/>
                </a:ext>
              </a:extLst>
            </p:cNvPr>
            <p:cNvSpPr/>
            <p:nvPr/>
          </p:nvSpPr>
          <p:spPr>
            <a:xfrm>
              <a:off x="3905250" y="1206500"/>
              <a:ext cx="1305983" cy="4802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9" name="þGX_þ&gt;23#0">
              <a:extLst>
                <a:ext uri="{FF2B5EF4-FFF2-40B4-BE49-F238E27FC236}">
                  <a16:creationId xmlns:a16="http://schemas.microsoft.com/office/drawing/2014/main" id="{8BFACAE1-653E-E0D8-A0A5-153605611145}"/>
                </a:ext>
              </a:extLst>
            </p:cNvPr>
            <p:cNvSpPr/>
            <p:nvPr/>
          </p:nvSpPr>
          <p:spPr>
            <a:xfrm>
              <a:off x="3568700" y="5915798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0 </a:t>
              </a:r>
            </a:p>
          </p:txBody>
        </p:sp>
        <p:sp>
          <p:nvSpPr>
            <p:cNvPr id="291" name="þGX_þ&gt;23#1">
              <a:extLst>
                <a:ext uri="{FF2B5EF4-FFF2-40B4-BE49-F238E27FC236}">
                  <a16:creationId xmlns:a16="http://schemas.microsoft.com/office/drawing/2014/main" id="{3D0E5FFA-86A4-55B3-B152-8CAFDD5D0E89}"/>
                </a:ext>
              </a:extLst>
            </p:cNvPr>
            <p:cNvSpPr/>
            <p:nvPr/>
          </p:nvSpPr>
          <p:spPr>
            <a:xfrm>
              <a:off x="3568700" y="5115312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100 </a:t>
              </a:r>
            </a:p>
          </p:txBody>
        </p:sp>
        <p:sp>
          <p:nvSpPr>
            <p:cNvPr id="293" name="þGX_þ&gt;23#2">
              <a:extLst>
                <a:ext uri="{FF2B5EF4-FFF2-40B4-BE49-F238E27FC236}">
                  <a16:creationId xmlns:a16="http://schemas.microsoft.com/office/drawing/2014/main" id="{FF8F690C-9677-6047-33F7-77B1E329C67C}"/>
                </a:ext>
              </a:extLst>
            </p:cNvPr>
            <p:cNvSpPr/>
            <p:nvPr/>
          </p:nvSpPr>
          <p:spPr>
            <a:xfrm>
              <a:off x="3568700" y="4314827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200 </a:t>
              </a:r>
            </a:p>
          </p:txBody>
        </p:sp>
        <p:sp>
          <p:nvSpPr>
            <p:cNvPr id="295" name="þGX_þ&gt;23#3">
              <a:extLst>
                <a:ext uri="{FF2B5EF4-FFF2-40B4-BE49-F238E27FC236}">
                  <a16:creationId xmlns:a16="http://schemas.microsoft.com/office/drawing/2014/main" id="{EA284D8C-8EBC-49D8-1E12-B6736C0E5C40}"/>
                </a:ext>
              </a:extLst>
            </p:cNvPr>
            <p:cNvSpPr/>
            <p:nvPr/>
          </p:nvSpPr>
          <p:spPr>
            <a:xfrm>
              <a:off x="3568700" y="3514341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300 </a:t>
              </a:r>
            </a:p>
          </p:txBody>
        </p:sp>
        <p:sp>
          <p:nvSpPr>
            <p:cNvPr id="297" name="þGX_þ&gt;23#4">
              <a:extLst>
                <a:ext uri="{FF2B5EF4-FFF2-40B4-BE49-F238E27FC236}">
                  <a16:creationId xmlns:a16="http://schemas.microsoft.com/office/drawing/2014/main" id="{7EFCD479-5E2C-D718-33A7-F820F4102B7F}"/>
                </a:ext>
              </a:extLst>
            </p:cNvPr>
            <p:cNvSpPr/>
            <p:nvPr/>
          </p:nvSpPr>
          <p:spPr>
            <a:xfrm>
              <a:off x="3568700" y="2713856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400 </a:t>
              </a:r>
            </a:p>
          </p:txBody>
        </p:sp>
        <p:sp>
          <p:nvSpPr>
            <p:cNvPr id="299" name="þGX_þ&gt;23#5">
              <a:extLst>
                <a:ext uri="{FF2B5EF4-FFF2-40B4-BE49-F238E27FC236}">
                  <a16:creationId xmlns:a16="http://schemas.microsoft.com/office/drawing/2014/main" id="{1F39DB95-C2DB-4B06-6ACA-942DEFAE8CB6}"/>
                </a:ext>
              </a:extLst>
            </p:cNvPr>
            <p:cNvSpPr/>
            <p:nvPr/>
          </p:nvSpPr>
          <p:spPr>
            <a:xfrm>
              <a:off x="3568700" y="1913370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500 </a:t>
              </a:r>
            </a:p>
          </p:txBody>
        </p:sp>
        <p:sp>
          <p:nvSpPr>
            <p:cNvPr id="301" name="þGX_þ&gt;23#6">
              <a:extLst>
                <a:ext uri="{FF2B5EF4-FFF2-40B4-BE49-F238E27FC236}">
                  <a16:creationId xmlns:a16="http://schemas.microsoft.com/office/drawing/2014/main" id="{0A83C49A-3D95-53C0-295E-56242C0CBC52}"/>
                </a:ext>
              </a:extLst>
            </p:cNvPr>
            <p:cNvSpPr/>
            <p:nvPr/>
          </p:nvSpPr>
          <p:spPr>
            <a:xfrm>
              <a:off x="3568700" y="1112884"/>
              <a:ext cx="317500" cy="1872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12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600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6619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rla3">
      <a:dk1>
        <a:srgbClr val="000000"/>
      </a:dk1>
      <a:lt1>
        <a:srgbClr val="FFFFFF"/>
      </a:lt1>
      <a:dk2>
        <a:srgbClr val="002060"/>
      </a:dk2>
      <a:lt2>
        <a:srgbClr val="F2F2F2"/>
      </a:lt2>
      <a:accent1>
        <a:srgbClr val="002F8E"/>
      </a:accent1>
      <a:accent2>
        <a:srgbClr val="DFC010"/>
      </a:accent2>
      <a:accent3>
        <a:srgbClr val="5998C5"/>
      </a:accent3>
      <a:accent4>
        <a:srgbClr val="FFB703"/>
      </a:accent4>
      <a:accent5>
        <a:srgbClr val="A22522"/>
      </a:accent5>
      <a:accent6>
        <a:srgbClr val="D76A0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dn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E82D883-B67B-4348-A19E-3BA911669DF4}">
  <we:reference id="wa200005566" version="3.0.0.2" store="it-IT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ec37eea-80ef-46fe-b250-1e6ca7985c8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920F36B686A094D8705017DD9B92A7C" ma:contentTypeVersion="18" ma:contentTypeDescription="Ein neues Dokument erstellen." ma:contentTypeScope="" ma:versionID="b42e752f5c86d928c1c15811a4424a73">
  <xsd:schema xmlns:xsd="http://www.w3.org/2001/XMLSchema" xmlns:xs="http://www.w3.org/2001/XMLSchema" xmlns:p="http://schemas.microsoft.com/office/2006/metadata/properties" xmlns:ns3="5ec37eea-80ef-46fe-b250-1e6ca7985c82" xmlns:ns4="5db713ab-a514-4986-9877-6089618fcb07" targetNamespace="http://schemas.microsoft.com/office/2006/metadata/properties" ma:root="true" ma:fieldsID="ad27369dbb990f0e75715cfdbc7ee3cf" ns3:_="" ns4:_="">
    <xsd:import namespace="5ec37eea-80ef-46fe-b250-1e6ca7985c82"/>
    <xsd:import namespace="5db713ab-a514-4986-9877-6089618fcb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c37eea-80ef-46fe-b250-1e6ca7985c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713ab-a514-4986-9877-6089618fcb0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D4D39F-186F-4A94-BF2A-B02632FBB3C9}">
  <ds:schemaRefs>
    <ds:schemaRef ds:uri="5ec37eea-80ef-46fe-b250-1e6ca7985c82"/>
    <ds:schemaRef ds:uri="http://purl.org/dc/elements/1.1/"/>
    <ds:schemaRef ds:uri="http://schemas.microsoft.com/office/2006/metadata/properties"/>
    <ds:schemaRef ds:uri="http://schemas.microsoft.com/office/2006/documentManagement/types"/>
    <ds:schemaRef ds:uri="5db713ab-a514-4986-9877-6089618fcb0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14453F-0C20-4C80-AA28-906A7677D8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c37eea-80ef-46fe-b250-1e6ca7985c82"/>
    <ds:schemaRef ds:uri="5db713ab-a514-4986-9877-6089618fcb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0B755E-6341-45A9-8019-5F421AA4F3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896</Words>
  <Application>Microsoft Office PowerPoint</Application>
  <PresentationFormat>Widescreen</PresentationFormat>
  <Paragraphs>221</Paragraphs>
  <Slides>12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Aptos</vt:lpstr>
      <vt:lpstr>Arial</vt:lpstr>
      <vt:lpstr>Bierstadt</vt:lpstr>
      <vt:lpstr>Calibri</vt:lpstr>
      <vt:lpstr>Calibri Light</vt:lpstr>
      <vt:lpstr>Office Theme</vt:lpstr>
      <vt:lpstr>Midnight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2024-02-04T13:47:50Z</dcterms:created>
  <dcterms:modified xsi:type="dcterms:W3CDTF">2024-10-05T04:39:56Z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0x010100F920F36B686A094D8705017DD9B92A7C</vt:lpwstr>
  </property>
</Properties>
</file>