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71" r:id="rId5"/>
  </p:sldMasterIdLst>
  <p:notesMasterIdLst>
    <p:notesMasterId r:id="rId17"/>
  </p:notesMasterIdLst>
  <p:sldIdLst>
    <p:sldId id="297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010"/>
    <a:srgbClr val="7F7F7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1" autoAdjust="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47C4D-B690-4B8E-8FF9-1FB0B304B1ED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E3AE9-A95C-44C8-AFF1-F3830A66A9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083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F58D8-8010-48F2-3993-AF1358C71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D211C-29F3-FABC-1D18-FA209D22E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6EE09-03AE-F2CA-E286-8FC382CDA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AAFFB-CBF8-791F-F111-3E452D4AA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C95CC-0535-FAAA-A3EE-0D5F14AB5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427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1607E-E8B2-DB35-2E38-C1D77F1DE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140670-5FCC-7FC9-6C11-2C0CFC7C3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89CC82-89CB-58EE-88C6-F37AB1730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B03A7-3EF0-DDB3-C4AF-D3639ACB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EE3C1-BD21-818F-7766-C858FDCDB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0E0F0-DCA3-0C53-5DC6-9C842E58E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250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F80D8-6C67-8961-A439-122260E69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AC164-4C65-663D-D380-2BD4DCCF3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D9370-E71D-E563-48A7-B054DB96A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55EE9-0B10-7473-52AE-61B30409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E636E-B9F7-4447-0BF1-4A463DC8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494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A16FF6-CA56-227D-32CD-58EDA0791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7E671-C2C2-6BE3-D520-2F807015F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7931C-BDC6-93A0-D041-239AA2BF2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3E990-7ED5-8881-0A90-1CE6B5B3D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D5FB0-E970-AF9A-2CBF-E0D99025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675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688288"/>
            <a:ext cx="4433455" cy="3966824"/>
          </a:xfrm>
        </p:spPr>
        <p:txBody>
          <a:bodyPr anchor="t">
            <a:noAutofit/>
          </a:bodyPr>
          <a:lstStyle>
            <a:lvl1pPr>
              <a:defRPr sz="72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96000" cy="685799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1636" y="5936851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2241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5801"/>
            <a:ext cx="7661275" cy="2057400"/>
          </a:xfrm>
        </p:spPr>
        <p:txBody>
          <a:bodyPr wrap="square"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82" y="3429000"/>
            <a:ext cx="3283527" cy="23802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282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AB1C8803-0542-76BB-6DF0-FCC5FE74BC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54237" y="2819905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6191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54237" y="3429000"/>
            <a:ext cx="3283527" cy="238023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35C6E61-8847-4830-9FF4-365A758995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16191" y="3429001"/>
            <a:ext cx="3283527" cy="238023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244063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685804"/>
            <a:ext cx="7661274" cy="2069086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82" y="3429000"/>
            <a:ext cx="3283527" cy="23802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282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54237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54237" y="3429000"/>
            <a:ext cx="3283527" cy="238023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53487" y="1153397"/>
            <a:ext cx="2871788" cy="44992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75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8289"/>
            <a:ext cx="5629275" cy="2689838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61909" y="1030325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61909" y="1632997"/>
            <a:ext cx="4763366" cy="119333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F14F2A9-59FA-754E-5B1E-11A58CA07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61909" y="2836716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B23DCBD-0AA5-7D57-EC78-48DF1E6328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61909" y="3439389"/>
            <a:ext cx="4763366" cy="14115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020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8289"/>
            <a:ext cx="5629275" cy="2138039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81" y="3429000"/>
            <a:ext cx="5143501" cy="23802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282" y="2826327"/>
            <a:ext cx="5143500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1153397"/>
            <a:ext cx="5629275" cy="44992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50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8289"/>
            <a:ext cx="5629275" cy="2689838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61909" y="1030325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61909" y="1632997"/>
            <a:ext cx="4763366" cy="119333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F14F2A9-59FA-754E-5B1E-11A58CA07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61909" y="2836716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B23DCBD-0AA5-7D57-EC78-48DF1E6328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61909" y="3439389"/>
            <a:ext cx="4763366" cy="14115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D96AF8D7-D3E5-B5C6-030A-DFBC5AEC7D0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92282" y="3616037"/>
            <a:ext cx="5503718" cy="20719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68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CD049-71FF-411B-BCE5-A051E826B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7692D-ABCF-997B-650B-266DF91A7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748"/>
            <a:ext cx="27432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E306B-148D-CE50-D43B-2DEE13785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748"/>
            <a:ext cx="41148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411AD-3E1B-501F-B9F8-D0AAF3F5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4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9340C-AFD6-8597-DBD0-01361CC50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D51AD-B7AB-C9A8-20A9-3134336DC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9ED06-A5FF-8E21-AA17-4C21261B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B13B8-B3D9-76B4-1F1E-996183F4E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F3AA7-BFA7-AAE4-DD65-FB844CC4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366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E72686-CE9D-3B74-9DE2-86FB708C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748"/>
            <a:ext cx="27432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D822D6-F437-1E07-DBC9-57FD7321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748"/>
            <a:ext cx="41148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AF305-6821-F7EE-9D30-6FE81EC2B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79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688288"/>
            <a:ext cx="4433455" cy="3966824"/>
          </a:xfrm>
        </p:spPr>
        <p:txBody>
          <a:bodyPr anchor="t">
            <a:noAutofit/>
          </a:bodyPr>
          <a:lstStyle>
            <a:lvl1pPr>
              <a:defRPr sz="75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96000" cy="685799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1636" y="5936851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551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1066667" cy="4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/>
          </a:lstStyle>
          <a:p>
            <a:pPr algn="l"/>
            <a:fld id="{F7021451-1387-4CA6-816F-3879F97B5CBC}" type="slidenum">
              <a:rPr lang="en-US" b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469F8-AA4D-7DC6-8D16-C2E8F2FFD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019D5-3CB5-84B3-326D-EB1DC4CDC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DB234-8D19-5BF9-5479-095A7E435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8570A-0D5F-E121-DA46-FC856200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11B45-D848-51BA-D1AA-59E02E10A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82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EF9B3-00FF-6930-2993-5FF7C2F54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53848-985E-B9F6-7033-947EDE0F4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A9BFC-425B-57C0-02A2-57B66710A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045E8-97FC-6645-0AC8-84BD8E086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47806-4B19-BAB1-B2BE-D7686B9C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E2371-1AC2-B678-537E-B383D73DE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08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F2A67-0B08-E573-69F5-74F089E83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76E37-3C0B-8805-5C41-B249F4843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2852F3-1A58-9B94-9509-B23488D6F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38220D-5FF6-A84E-EA41-E46318D91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201A21-13D9-CE75-2AAE-8482344D3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495D9-485E-F9E8-6DA0-8AA3791FA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F2D65-31D8-FE15-8898-93FC9C33D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9CCD3A-4463-F92A-6799-5D988AD1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66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D90F0-0BEA-60CA-756B-2FB9E624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1C18C1-908D-4279-0668-A1CB3E08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EC8D8-E40E-4EC6-55D2-1527300B3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8E6FE-CA4F-B2AB-1F7B-E9560EFE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24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89CE338-DF44-E254-B2C4-D7176A6BCD45}"/>
              </a:ext>
            </a:extLst>
          </p:cNvPr>
          <p:cNvSpPr/>
          <p:nvPr userDrawn="1"/>
        </p:nvSpPr>
        <p:spPr>
          <a:xfrm>
            <a:off x="-9529" y="0"/>
            <a:ext cx="3362037" cy="6857999"/>
          </a:xfrm>
          <a:prstGeom prst="rect">
            <a:avLst/>
          </a:prstGeom>
          <a:solidFill>
            <a:schemeClr val="tx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5112CD3-53B4-1E82-B9B4-D770CBAA198C}"/>
              </a:ext>
            </a:extLst>
          </p:cNvPr>
          <p:cNvSpPr/>
          <p:nvPr userDrawn="1"/>
        </p:nvSpPr>
        <p:spPr>
          <a:xfrm>
            <a:off x="3352504" y="1"/>
            <a:ext cx="8839496" cy="10477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DBE80501-1543-23DE-A61B-1BC6A1C20707}"/>
              </a:ext>
            </a:extLst>
          </p:cNvPr>
          <p:cNvCxnSpPr>
            <a:cxnSpLocks/>
          </p:cNvCxnSpPr>
          <p:nvPr userDrawn="1"/>
        </p:nvCxnSpPr>
        <p:spPr>
          <a:xfrm>
            <a:off x="14037" y="1047751"/>
            <a:ext cx="5544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Carattere, Elementi grafici, grafica, logo&#10;&#10;Descrizione generata automaticamente">
            <a:extLst>
              <a:ext uri="{FF2B5EF4-FFF2-40B4-BE49-F238E27FC236}">
                <a16:creationId xmlns:a16="http://schemas.microsoft.com/office/drawing/2014/main" id="{4840E799-135D-5D1D-9429-03CDA533B6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99"/>
            <a:ext cx="2793708" cy="87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3DCA7D8D-D69D-907F-B683-F75F9A9C8AB1}"/>
              </a:ext>
            </a:extLst>
          </p:cNvPr>
          <p:cNvSpPr/>
          <p:nvPr userDrawn="1"/>
        </p:nvSpPr>
        <p:spPr>
          <a:xfrm>
            <a:off x="-9529" y="0"/>
            <a:ext cx="3362037" cy="6857999"/>
          </a:xfrm>
          <a:prstGeom prst="rect">
            <a:avLst/>
          </a:prstGeom>
          <a:solidFill>
            <a:schemeClr val="tx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 descr="Immagine che contiene Carattere, Elementi grafici, grafica, logo&#10;&#10;Descrizione generata automaticamente">
            <a:extLst>
              <a:ext uri="{FF2B5EF4-FFF2-40B4-BE49-F238E27FC236}">
                <a16:creationId xmlns:a16="http://schemas.microsoft.com/office/drawing/2014/main" id="{FA91E981-82C4-1096-BFA0-C44844DE0D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99"/>
            <a:ext cx="2793708" cy="87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1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CB1B4-0ABF-51FD-1F7A-AB436065B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F12DA-AA9D-BF69-487D-444C58D3C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C4EB0-3B99-6BA1-4F74-F328DE762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848A5-3D6B-BEB7-6D4C-8C224F58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B9CFA-98BE-353D-A224-B4B46CA53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1E73E-E1A5-D7C1-1D96-7D9BC629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02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746C98-9124-B856-4DA5-A69229056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5565B-BC10-613C-1FEA-2E6F0B712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2D680-849C-2F64-CB88-91D50C777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BD5B8-7E28-29BA-FDDC-7BDD3C12F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12171-5B97-D641-3B29-7412FC04F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66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3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BD9625-ED1C-9C68-D8B9-B6502FCCB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523"/>
            <a:ext cx="10515600" cy="1325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293A9-2FAF-A155-DC7A-FE995344A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229"/>
            <a:ext cx="10515600" cy="435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1B5DE-B15D-9D1C-21D2-953FFCB00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323958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7" name="Group">
            <a:extLst>
              <a:ext uri="{FF2B5EF4-FFF2-40B4-BE49-F238E27FC236}">
                <a16:creationId xmlns:a16="http://schemas.microsoft.com/office/drawing/2014/main" id="{2CC72135-826E-3084-1ACC-9293218F24EE}"/>
              </a:ext>
            </a:extLst>
          </p:cNvPr>
          <p:cNvGrpSpPr/>
          <p:nvPr userDrawn="1"/>
        </p:nvGrpSpPr>
        <p:grpSpPr>
          <a:xfrm>
            <a:off x="11350549" y="6275881"/>
            <a:ext cx="378619" cy="267073"/>
            <a:chOff x="0" y="0"/>
            <a:chExt cx="504824" cy="356095"/>
          </a:xfrm>
        </p:grpSpPr>
        <p:sp>
          <p:nvSpPr>
            <p:cNvPr id="8" name="Line">
              <a:extLst>
                <a:ext uri="{FF2B5EF4-FFF2-40B4-BE49-F238E27FC236}">
                  <a16:creationId xmlns:a16="http://schemas.microsoft.com/office/drawing/2014/main" id="{024BCD63-D1A0-9E6D-3EA4-16D1E0509D18}"/>
                </a:ext>
              </a:extLst>
            </p:cNvPr>
            <p:cNvSpPr/>
            <p:nvPr/>
          </p:nvSpPr>
          <p:spPr>
            <a:xfrm>
              <a:off x="0" y="180134"/>
              <a:ext cx="504825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3E483999-BF7F-A26B-845E-8C65CD948361}"/>
                </a:ext>
              </a:extLst>
            </p:cNvPr>
            <p:cNvSpPr/>
            <p:nvPr/>
          </p:nvSpPr>
          <p:spPr>
            <a:xfrm>
              <a:off x="324689" y="0"/>
              <a:ext cx="177185" cy="1771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0" name="Line">
              <a:extLst>
                <a:ext uri="{FF2B5EF4-FFF2-40B4-BE49-F238E27FC236}">
                  <a16:creationId xmlns:a16="http://schemas.microsoft.com/office/drawing/2014/main" id="{B9696663-8271-B1D6-1A2F-9E2DDAA3DD5E}"/>
                </a:ext>
              </a:extLst>
            </p:cNvPr>
            <p:cNvSpPr/>
            <p:nvPr/>
          </p:nvSpPr>
          <p:spPr>
            <a:xfrm flipV="1">
              <a:off x="324689" y="178911"/>
              <a:ext cx="177185" cy="17718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</p:grpSp>
      <p:sp>
        <p:nvSpPr>
          <p:cNvPr id="11" name="textruta 3">
            <a:extLst>
              <a:ext uri="{FF2B5EF4-FFF2-40B4-BE49-F238E27FC236}">
                <a16:creationId xmlns:a16="http://schemas.microsoft.com/office/drawing/2014/main" id="{2DC00BBB-96D5-E144-A351-6386B4BABF32}"/>
              </a:ext>
            </a:extLst>
          </p:cNvPr>
          <p:cNvSpPr txBox="1"/>
          <p:nvPr userDrawn="1"/>
        </p:nvSpPr>
        <p:spPr>
          <a:xfrm>
            <a:off x="10707476" y="6260827"/>
            <a:ext cx="759780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1pPr>
          </a:lstStyle>
          <a:p>
            <a:r>
              <a:rPr sz="1500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27664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>
          <p15:clr>
            <a:srgbClr val="F26B43"/>
          </p15:clr>
        </p15:guide>
        <p15:guide id="2" pos="392">
          <p15:clr>
            <a:srgbClr val="F26B43"/>
          </p15:clr>
        </p15:guide>
        <p15:guide id="3" orient="horz" pos="5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file:///C:\Users\Marco\Documents\Sviluppo\CHARTBIPP\CHARTBIPP\bin\Release\Libraries\Images\ImageLybrary\Faces_1.emf" TargetMode="External"/><Relationship Id="rId18" Type="http://schemas.openxmlformats.org/officeDocument/2006/relationships/image" Target="../media/image7.emf"/><Relationship Id="rId26" Type="http://schemas.openxmlformats.org/officeDocument/2006/relationships/image" Target="../media/image13.emf"/><Relationship Id="rId3" Type="http://schemas.openxmlformats.org/officeDocument/2006/relationships/hyperlink" Target="https://smarttemplatepro.com/get-started/" TargetMode="External"/><Relationship Id="rId21" Type="http://schemas.openxmlformats.org/officeDocument/2006/relationships/image" Target="file:///C:\Users\Marco\Documents\Sviluppo\CHARTBIPP\CHARTBIPP\bin\Release\Libraries\Images\ImageLybrary\Faces_6.emf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4.emf"/><Relationship Id="rId17" Type="http://schemas.openxmlformats.org/officeDocument/2006/relationships/image" Target="file:///C:\Users\Marco\Documents\Sviluppo\CHARTBIPP\CHARTBIPP\bin\Release\Libraries\Images\ImageLybrary\Faces_11.emf" TargetMode="External"/><Relationship Id="rId25" Type="http://schemas.openxmlformats.org/officeDocument/2006/relationships/image" Target="file:///C:\Users\Marco\Documents\Sviluppo\CHARTBIPP\CHARTBIPP\bin\Release\Libraries\Images\ImageLybrary\Faces_4.emf" TargetMode="Externa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5.emf"/><Relationship Id="rId20" Type="http://schemas.openxmlformats.org/officeDocument/2006/relationships/image" Target="../media/image12.emf"/><Relationship Id="rId29" Type="http://schemas.openxmlformats.org/officeDocument/2006/relationships/image" Target="file:///C:\Users\Marco\Documents\Sviluppo\CHARTBIPP\CHARTBIPP\bin\Release\Libraries\Images\ImageLybrary\Faces_8.em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file:///C:\Users\Marco\Documents\Sviluppo\CHARTBIPP\CHARTBIPP\bin\Release\Libraries\Images\ImageLybrary\Faces_10.emf" TargetMode="External"/><Relationship Id="rId24" Type="http://schemas.openxmlformats.org/officeDocument/2006/relationships/image" Target="../media/image16.emf"/><Relationship Id="rId5" Type="http://schemas.openxmlformats.org/officeDocument/2006/relationships/image" Target="../media/image3.emf"/><Relationship Id="rId15" Type="http://schemas.openxmlformats.org/officeDocument/2006/relationships/image" Target="file:///C:\Users\Marco\Documents\Sviluppo\CHARTBIPP\CHARTBIPP\bin\Release\Libraries\Images\ImageLybrary\Faces_3.emf" TargetMode="External"/><Relationship Id="rId23" Type="http://schemas.openxmlformats.org/officeDocument/2006/relationships/image" Target="file:///C:\Users\Marco\Documents\Sviluppo\CHARTBIPP\CHARTBIPP\bin\Release\Libraries\Images\ImageLybrary\Faces_7.emf" TargetMode="External"/><Relationship Id="rId28" Type="http://schemas.openxmlformats.org/officeDocument/2006/relationships/image" Target="../media/image10.emf"/><Relationship Id="rId10" Type="http://schemas.openxmlformats.org/officeDocument/2006/relationships/image" Target="../media/image8.emf"/><Relationship Id="rId19" Type="http://schemas.openxmlformats.org/officeDocument/2006/relationships/image" Target="file:///C:\Users\Marco\Documents\Sviluppo\CHARTBIPP\CHARTBIPP\bin\Release\Libraries\Images\ImageLybrary\Faces_2.emf" TargetMode="External"/><Relationship Id="rId31" Type="http://schemas.openxmlformats.org/officeDocument/2006/relationships/image" Target="file:///C:\Users\Marco\Documents\Sviluppo\CHARTBIPP\CHARTBIPP\bin\Release\Libraries\Images\ImageLybrary\Faces_9.emf" TargetMode="External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file:///C:\Users\Marco\Documents\Sviluppo\CHARTBIPP\CHARTBIPP\bin\Release\Libraries\Images\ImageLybrary\Faces_12.emf" TargetMode="External"/><Relationship Id="rId14" Type="http://schemas.openxmlformats.org/officeDocument/2006/relationships/image" Target="../media/image11.emf"/><Relationship Id="rId22" Type="http://schemas.openxmlformats.org/officeDocument/2006/relationships/image" Target="../media/image9.emf"/><Relationship Id="rId27" Type="http://schemas.openxmlformats.org/officeDocument/2006/relationships/image" Target="file:///C:\Users\Marco\Documents\Sviluppo\CHARTBIPP\CHARTBIPP\bin\Release\Libraries\Images\ImageLybrary\Faces_5.emf" TargetMode="External"/><Relationship Id="rId30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file:///C:\Users\Marco\Documents\Sviluppo\CHARTBIPP\CHARTBIPP\bin\Release\Libraries\Images\ImageLybrary\Template%2335.emf" TargetMode="External"/><Relationship Id="rId18" Type="http://schemas.openxmlformats.org/officeDocument/2006/relationships/image" Target="../media/image23.emf"/><Relationship Id="rId3" Type="http://schemas.openxmlformats.org/officeDocument/2006/relationships/hyperlink" Target="https://smarttemplatepro.com/get-started/" TargetMode="External"/><Relationship Id="rId21" Type="http://schemas.openxmlformats.org/officeDocument/2006/relationships/image" Target="file:///C:\Users\Marco\Documents\Sviluppo\CHARTBIPP\CHARTBIPP\bin\Release\Libraries\Images\ImageLybrary\Template%2338.emf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21.emf"/><Relationship Id="rId17" Type="http://schemas.openxmlformats.org/officeDocument/2006/relationships/image" Target="file:///C:\Users\Marco\Documents\Sviluppo\CHARTBIPP\CHARTBIPP\bin\Release\Libraries\Images\ImageLybrary\Faces_2.emf" TargetMode="External"/><Relationship Id="rId25" Type="http://schemas.openxmlformats.org/officeDocument/2006/relationships/image" Target="file:///C:\Users\Marco\Documents\Sviluppo\CHARTBIPP\CHARTBIPP\bin\Release\Libraries\Images\ImageLybrary\Template%2340.emf" TargetMode="Externa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.emf"/><Relationship Id="rId20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file:///C:\Users\Marco\Documents\Sviluppo\CHARTBIPP\CHARTBIPP\bin\Release\Libraries\Images\ImageLybrary\Template%2334.emf" TargetMode="External"/><Relationship Id="rId24" Type="http://schemas.openxmlformats.org/officeDocument/2006/relationships/image" Target="../media/image26.emf"/><Relationship Id="rId5" Type="http://schemas.openxmlformats.org/officeDocument/2006/relationships/image" Target="../media/image3.emf"/><Relationship Id="rId15" Type="http://schemas.openxmlformats.org/officeDocument/2006/relationships/image" Target="file:///C:\Users\Marco\Documents\Sviluppo\CHARTBIPP\CHARTBIPP\bin\Release\Libraries\Images\ImageLybrary\Template%2336.emf" TargetMode="External"/><Relationship Id="rId23" Type="http://schemas.openxmlformats.org/officeDocument/2006/relationships/image" Target="file:///C:\Users\Marco\Documents\Sviluppo\CHARTBIPP\CHARTBIPP\bin\Release\Libraries\Images\ImageLybrary\Template%2339.emf" TargetMode="External"/><Relationship Id="rId10" Type="http://schemas.openxmlformats.org/officeDocument/2006/relationships/image" Target="../media/image20.emf"/><Relationship Id="rId19" Type="http://schemas.openxmlformats.org/officeDocument/2006/relationships/image" Target="file:///C:\Users\Marco\Documents\Sviluppo\CHARTBIPP\CHARTBIPP\bin\Release\Libraries\Images\ImageLybrary\Template%2337.emf" TargetMode="External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19.svg"/><Relationship Id="rId14" Type="http://schemas.openxmlformats.org/officeDocument/2006/relationships/image" Target="../media/image22.emf"/><Relationship Id="rId22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s://smarttemplatepro.com/tutorial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s://smarttemplatepro.com/tutorial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s://smarttemplatepro.com/tutorial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s://smarttemplatepro.com/tutorial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s://smarttemplatepro.com/tutorial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file:///C:\Users\Marco\Documents\Sviluppo\CHARTBIPP\CHARTBIPP\bin\Release\Libraries\Images\ImageLybrary\Faces_10.emf" TargetMode="External"/><Relationship Id="rId18" Type="http://schemas.openxmlformats.org/officeDocument/2006/relationships/image" Target="../media/image11.emf"/><Relationship Id="rId3" Type="http://schemas.openxmlformats.org/officeDocument/2006/relationships/hyperlink" Target="https://smarttemplatepro.com/get-started/" TargetMode="External"/><Relationship Id="rId21" Type="http://schemas.openxmlformats.org/officeDocument/2006/relationships/image" Target="file:///C:\Users\Marco\Documents\Sviluppo\CHARTBIPP\CHARTBIPP\bin\Release\Libraries\Images\ImageLybrary\Faces_6.emf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8.emf"/><Relationship Id="rId17" Type="http://schemas.openxmlformats.org/officeDocument/2006/relationships/image" Target="file:///C:\Users\Marco\Documents\Sviluppo\CHARTBIPP\CHARTBIPP\bin\Release\Libraries\Images\ImageLybrary\Faces_8.emf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0.emf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file:///C:\Users\Marco\Documents\Sviluppo\CHARTBIPP\CHARTBIPP\bin\Release\Libraries\Images\ImageLybrary\Faces_2.emf" TargetMode="External"/><Relationship Id="rId5" Type="http://schemas.openxmlformats.org/officeDocument/2006/relationships/image" Target="../media/image3.emf"/><Relationship Id="rId15" Type="http://schemas.openxmlformats.org/officeDocument/2006/relationships/image" Target="file:///C:\Users\Marco\Documents\Sviluppo\CHARTBIPP\CHARTBIPP\bin\Release\Libraries\Images\ImageLybrary\Faces_7.emf" TargetMode="External"/><Relationship Id="rId23" Type="http://schemas.openxmlformats.org/officeDocument/2006/relationships/image" Target="file:///C:\Users\Marco\Documents\Sviluppo\CHARTBIPP\CHARTBIPP\bin\Release\Libraries\Images\ImageLybrary\Faces_5.emf" TargetMode="External"/><Relationship Id="rId10" Type="http://schemas.openxmlformats.org/officeDocument/2006/relationships/image" Target="../media/image7.emf"/><Relationship Id="rId19" Type="http://schemas.openxmlformats.org/officeDocument/2006/relationships/image" Target="file:///C:\Users\Marco\Documents\Sviluppo\CHARTBIPP\CHARTBIPP\bin\Release\Libraries\Images\ImageLybrary\Faces_3.emf" TargetMode="External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file:///C:\Users\Marco\Documents\Sviluppo\CHARTBIPP\CHARTBIPP\bin\Release\Libraries\Images\ImageLybrary\Faces_12.emf" TargetMode="External"/><Relationship Id="rId14" Type="http://schemas.openxmlformats.org/officeDocument/2006/relationships/image" Target="../media/image9.emf"/><Relationship Id="rId22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file:///C:\Users\Marco\Documents\Sviluppo\CHARTBIPP\CHARTBIPP\bin\Release\Libraries\Images\ImageLybrary\Faces_11.emf" TargetMode="External"/><Relationship Id="rId18" Type="http://schemas.openxmlformats.org/officeDocument/2006/relationships/image" Target="../media/image17.emf"/><Relationship Id="rId26" Type="http://schemas.openxmlformats.org/officeDocument/2006/relationships/image" Target="../media/image6.emf"/><Relationship Id="rId3" Type="http://schemas.openxmlformats.org/officeDocument/2006/relationships/hyperlink" Target="https://smarttemplatepro.com/get-started/" TargetMode="External"/><Relationship Id="rId21" Type="http://schemas.openxmlformats.org/officeDocument/2006/relationships/image" Target="file:///C:\Users\Marco\Documents\Sviluppo\CHARTBIPP\CHARTBIPP\bin\Release\Libraries\Images\ImageLybrary\Faces_7.emf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5.emf"/><Relationship Id="rId17" Type="http://schemas.openxmlformats.org/officeDocument/2006/relationships/image" Target="file:///C:\Users\Marco\Documents\Sviluppo\CHARTBIPP\CHARTBIPP\bin\Release\Libraries\Images\ImageLybrary\Faces_3.emf" TargetMode="External"/><Relationship Id="rId25" Type="http://schemas.openxmlformats.org/officeDocument/2006/relationships/image" Target="file:///C:\Users\Marco\Documents\Sviluppo\CHARTBIPP\CHARTBIPP\bin\Release\Libraries\Images\ImageLybrary\Faces_2.emf" TargetMode="Externa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1.emf"/><Relationship Id="rId20" Type="http://schemas.openxmlformats.org/officeDocument/2006/relationships/image" Target="../media/image9.emf"/><Relationship Id="rId29" Type="http://schemas.openxmlformats.org/officeDocument/2006/relationships/image" Target="file:///C:\Users\Marco\Documents\Sviluppo\CHARTBIPP\CHARTBIPP\bin\Release\Libraries\Images\ImageLybrary\Faces_5.em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file:///C:\Users\Marco\Documents\Sviluppo\CHARTBIPP\CHARTBIPP\bin\Release\Libraries\Images\ImageLybrary\Faces_10.emf" TargetMode="External"/><Relationship Id="rId24" Type="http://schemas.openxmlformats.org/officeDocument/2006/relationships/image" Target="../media/image7.emf"/><Relationship Id="rId5" Type="http://schemas.openxmlformats.org/officeDocument/2006/relationships/image" Target="../media/image3.emf"/><Relationship Id="rId15" Type="http://schemas.openxmlformats.org/officeDocument/2006/relationships/image" Target="file:///C:\Users\Marco\Documents\Sviluppo\CHARTBIPP\CHARTBIPP\bin\Release\Libraries\Images\ImageLybrary\Faces_4.emf" TargetMode="External"/><Relationship Id="rId23" Type="http://schemas.openxmlformats.org/officeDocument/2006/relationships/image" Target="file:///C:\Users\Marco\Documents\Sviluppo\CHARTBIPP\CHARTBIPP\bin\Release\Libraries\Images\ImageLybrary\Faces_6.emf" TargetMode="External"/><Relationship Id="rId28" Type="http://schemas.openxmlformats.org/officeDocument/2006/relationships/image" Target="../media/image13.emf"/><Relationship Id="rId10" Type="http://schemas.openxmlformats.org/officeDocument/2006/relationships/image" Target="../media/image8.emf"/><Relationship Id="rId19" Type="http://schemas.openxmlformats.org/officeDocument/2006/relationships/image" Target="file:///C:\Users\Marco\Documents\Sviluppo\CHARTBIPP\CHARTBIPP\bin\Release\Libraries\Images\ImageLybrary\Faces_9.emf" TargetMode="External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file:///C:\Users\Marco\Documents\Sviluppo\CHARTBIPP\CHARTBIPP\bin\Release\Libraries\Images\ImageLybrary\Faces_1.emf" TargetMode="External"/><Relationship Id="rId14" Type="http://schemas.openxmlformats.org/officeDocument/2006/relationships/image" Target="../media/image16.emf"/><Relationship Id="rId22" Type="http://schemas.openxmlformats.org/officeDocument/2006/relationships/image" Target="../media/image12.emf"/><Relationship Id="rId27" Type="http://schemas.openxmlformats.org/officeDocument/2006/relationships/image" Target="file:///C:\Users\Marco\Documents\Sviluppo\CHARTBIPP\CHARTBIPP\bin\Release\Libraries\Images\ImageLybrary\Faces_12.em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file:///C:\Users\Marco\Documents\Sviluppo\CHARTBIPP\CHARTBIPP\bin\Release\Libraries\Images\ImageLybrary\Faces_2.emf" TargetMode="External"/><Relationship Id="rId18" Type="http://schemas.openxmlformats.org/officeDocument/2006/relationships/image" Target="../media/image16.emf"/><Relationship Id="rId26" Type="http://schemas.openxmlformats.org/officeDocument/2006/relationships/image" Target="../media/image10.emf"/><Relationship Id="rId3" Type="http://schemas.openxmlformats.org/officeDocument/2006/relationships/hyperlink" Target="https://smarttemplatepro.com/get-started/" TargetMode="External"/><Relationship Id="rId21" Type="http://schemas.openxmlformats.org/officeDocument/2006/relationships/image" Target="file:///C:\Users\Marco\Documents\Sviluppo\CHARTBIPP\CHARTBIPP\bin\Release\Libraries\Images\ImageLybrary\Faces_6.emf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7.emf"/><Relationship Id="rId17" Type="http://schemas.openxmlformats.org/officeDocument/2006/relationships/image" Target="file:///C:\Users\Marco\Documents\Sviluppo\CHARTBIPP\CHARTBIPP\bin\Release\Libraries\Images\ImageLybrary\Faces_3.emf" TargetMode="External"/><Relationship Id="rId25" Type="http://schemas.openxmlformats.org/officeDocument/2006/relationships/image" Target="file:///C:\Users\Marco\Documents\Sviluppo\CHARTBIPP\CHARTBIPP\bin\Release\Libraries\Images\ImageLybrary\Faces_12.emf" TargetMode="Externa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.emf"/><Relationship Id="rId20" Type="http://schemas.openxmlformats.org/officeDocument/2006/relationships/image" Target="../media/image12.emf"/><Relationship Id="rId29" Type="http://schemas.openxmlformats.org/officeDocument/2006/relationships/image" Target="file:///C:\Users\Marco\Documents\Sviluppo\CHARTBIPP\CHARTBIPP\bin\Release\Libraries\Images\ImageLybrary\Faces_9.em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file:///C:\Users\Marco\Documents\Sviluppo\CHARTBIPP\CHARTBIPP\bin\Release\Libraries\Images\ImageLybrary\Faces_5.emf" TargetMode="External"/><Relationship Id="rId24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file:///C:\Users\Marco\Documents\Sviluppo\CHARTBIPP\CHARTBIPP\bin\Release\Libraries\Images\ImageLybrary\Faces_10.emf" TargetMode="External"/><Relationship Id="rId23" Type="http://schemas.openxmlformats.org/officeDocument/2006/relationships/image" Target="file:///C:\Users\Marco\Documents\Sviluppo\CHARTBIPP\CHARTBIPP\bin\Release\Libraries\Images\ImageLybrary\Faces_7.emf" TargetMode="External"/><Relationship Id="rId28" Type="http://schemas.openxmlformats.org/officeDocument/2006/relationships/image" Target="../media/image17.emf"/><Relationship Id="rId10" Type="http://schemas.openxmlformats.org/officeDocument/2006/relationships/image" Target="../media/image13.emf"/><Relationship Id="rId19" Type="http://schemas.openxmlformats.org/officeDocument/2006/relationships/image" Target="file:///C:\Users\Marco\Documents\Sviluppo\CHARTBIPP\CHARTBIPP\bin\Release\Libraries\Images\ImageLybrary\Faces_4.emf" TargetMode="External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file:///C:\Users\Marco\Documents\Sviluppo\CHARTBIPP\CHARTBIPP\bin\Release\Libraries\Images\ImageLybrary\Faces_1.emf" TargetMode="External"/><Relationship Id="rId14" Type="http://schemas.openxmlformats.org/officeDocument/2006/relationships/image" Target="../media/image8.emf"/><Relationship Id="rId22" Type="http://schemas.openxmlformats.org/officeDocument/2006/relationships/image" Target="../media/image9.emf"/><Relationship Id="rId27" Type="http://schemas.openxmlformats.org/officeDocument/2006/relationships/image" Target="file:///C:\Users\Marco\Documents\Sviluppo\CHARTBIPP\CHARTBIPP\bin\Release\Libraries\Images\ImageLybrary\Faces_8.em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Folla di persone">
            <a:extLst>
              <a:ext uri="{FF2B5EF4-FFF2-40B4-BE49-F238E27FC236}">
                <a16:creationId xmlns:a16="http://schemas.microsoft.com/office/drawing/2014/main" id="{ED840B6F-46D8-6508-0564-BF062EDB8BAD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" r="82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" title="þ\#1_1|1||&gt;21|">
            <a:extLst>
              <a:ext uri="{FF2B5EF4-FFF2-40B4-BE49-F238E27FC236}">
                <a16:creationId xmlns:a16="http://schemas.microsoft.com/office/drawing/2014/main" id="{F9CC809B-527E-1B3A-E942-AB103D3DB617}"/>
              </a:ext>
            </a:extLst>
          </p:cNvPr>
          <p:cNvSpPr>
            <a:spLocks/>
          </p:cNvSpPr>
          <p:nvPr/>
        </p:nvSpPr>
        <p:spPr>
          <a:xfrm>
            <a:off x="133846" y="698797"/>
            <a:ext cx="4419563" cy="563246"/>
          </a:xfrm>
          <a:prstGeom prst="rect">
            <a:avLst/>
          </a:prstGeom>
          <a:solidFill>
            <a:schemeClr val="bg2">
              <a:lumMod val="100000"/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2">
                    <a:lumMod val="10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6415" dir="54000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buSzPct val="100000"/>
            </a:pPr>
            <a:r>
              <a:rPr lang="it-IT" sz="1600" b="1">
                <a:solidFill>
                  <a:schemeClr val="bg1">
                    <a:alpha val="36000"/>
                  </a:schemeClr>
                </a:solidFill>
                <a:latin typeface="Bierstadt" panose="020B0004020202020204" pitchFamily="34" charset="0"/>
              </a:rPr>
              <a:t>Power Point Templates</a:t>
            </a:r>
          </a:p>
        </p:txBody>
      </p:sp>
      <p:sp>
        <p:nvSpPr>
          <p:cNvPr id="16" name="Title" title="þ\#1_1|1||&gt;21|">
            <a:extLst>
              <a:ext uri="{FF2B5EF4-FFF2-40B4-BE49-F238E27FC236}">
                <a16:creationId xmlns:a16="http://schemas.microsoft.com/office/drawing/2014/main" id="{55E7DEDA-686E-CC09-176E-B5A590749E64}"/>
              </a:ext>
            </a:extLst>
          </p:cNvPr>
          <p:cNvSpPr>
            <a:spLocks/>
          </p:cNvSpPr>
          <p:nvPr/>
        </p:nvSpPr>
        <p:spPr>
          <a:xfrm>
            <a:off x="133845" y="-2809"/>
            <a:ext cx="7702465" cy="976600"/>
          </a:xfrm>
          <a:prstGeom prst="rect">
            <a:avLst/>
          </a:prstGeom>
          <a:solidFill>
            <a:schemeClr val="bg2">
              <a:lumMod val="100000"/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2">
                    <a:lumMod val="10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6415" dir="54000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buSzPct val="100000"/>
            </a:pPr>
            <a:r>
              <a:rPr lang="it-IT" sz="5400" b="1">
                <a:solidFill>
                  <a:schemeClr val="bg1"/>
                </a:solidFill>
                <a:latin typeface="Bierstadt" panose="020B0004020202020204" pitchFamily="34" charset="0"/>
              </a:rPr>
              <a:t>Organization Chart</a:t>
            </a:r>
          </a:p>
        </p:txBody>
      </p:sp>
    </p:spTree>
    <p:extLst>
      <p:ext uri="{BB962C8B-B14F-4D97-AF65-F5344CB8AC3E}">
        <p14:creationId xmlns:p14="http://schemas.microsoft.com/office/powerpoint/2010/main" val="1916747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Organization Chart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59" name="þK">
            <a:extLst>
              <a:ext uri="{FF2B5EF4-FFF2-40B4-BE49-F238E27FC236}">
                <a16:creationId xmlns:a16="http://schemas.microsoft.com/office/drawing/2014/main" id="{EE9C705F-99CC-D866-3B5D-C621A42A5679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284" name="þH#15" descr="4" title="Y">
              <a:extLst>
                <a:ext uri="{FF2B5EF4-FFF2-40B4-BE49-F238E27FC236}">
                  <a16:creationId xmlns:a16="http://schemas.microsoft.com/office/drawing/2014/main" id="{0094BE64-0E8C-F099-D094-A39E672D1B3F}"/>
                </a:ext>
              </a:extLst>
            </p:cNvPr>
            <p:cNvSpPr/>
            <p:nvPr/>
          </p:nvSpPr>
          <p:spPr>
            <a:xfrm>
              <a:off x="9203782" y="4457281"/>
              <a:ext cx="1345209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83" name="þH#14" descr="4" title="Y">
              <a:extLst>
                <a:ext uri="{FF2B5EF4-FFF2-40B4-BE49-F238E27FC236}">
                  <a16:creationId xmlns:a16="http://schemas.microsoft.com/office/drawing/2014/main" id="{A3D0C555-5511-5B5D-840B-994859BD9819}"/>
                </a:ext>
              </a:extLst>
            </p:cNvPr>
            <p:cNvSpPr/>
            <p:nvPr/>
          </p:nvSpPr>
          <p:spPr>
            <a:xfrm>
              <a:off x="7830324" y="4457281"/>
              <a:ext cx="1345209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82" name="þH#13" descr="3" title="Y">
              <a:extLst>
                <a:ext uri="{FF2B5EF4-FFF2-40B4-BE49-F238E27FC236}">
                  <a16:creationId xmlns:a16="http://schemas.microsoft.com/office/drawing/2014/main" id="{884DBD3F-F2B7-238F-47B6-EB69C008B0D6}"/>
                </a:ext>
              </a:extLst>
            </p:cNvPr>
            <p:cNvSpPr/>
            <p:nvPr/>
          </p:nvSpPr>
          <p:spPr>
            <a:xfrm>
              <a:off x="10605491" y="3373687"/>
              <a:ext cx="1345209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81" name="þH#10" descr="3" title="Y">
              <a:extLst>
                <a:ext uri="{FF2B5EF4-FFF2-40B4-BE49-F238E27FC236}">
                  <a16:creationId xmlns:a16="http://schemas.microsoft.com/office/drawing/2014/main" id="{6013CB10-86A8-F30F-DB17-2AF2AF6E30B1}"/>
                </a:ext>
              </a:extLst>
            </p:cNvPr>
            <p:cNvSpPr/>
            <p:nvPr/>
          </p:nvSpPr>
          <p:spPr>
            <a:xfrm>
              <a:off x="7830324" y="3373687"/>
              <a:ext cx="2718668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80" name="þH#9" descr="5" title="Y">
              <a:extLst>
                <a:ext uri="{FF2B5EF4-FFF2-40B4-BE49-F238E27FC236}">
                  <a16:creationId xmlns:a16="http://schemas.microsoft.com/office/drawing/2014/main" id="{95EBB62A-FDE2-66D4-BAB9-55CA065B6010}"/>
                </a:ext>
              </a:extLst>
            </p:cNvPr>
            <p:cNvSpPr/>
            <p:nvPr/>
          </p:nvSpPr>
          <p:spPr>
            <a:xfrm>
              <a:off x="3568700" y="5540875"/>
              <a:ext cx="1345209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9" name="þH#7" descr="4" title="Y">
              <a:extLst>
                <a:ext uri="{FF2B5EF4-FFF2-40B4-BE49-F238E27FC236}">
                  <a16:creationId xmlns:a16="http://schemas.microsoft.com/office/drawing/2014/main" id="{1479F5F6-1C60-F8C5-BF21-D871A3B6633B}"/>
                </a:ext>
              </a:extLst>
            </p:cNvPr>
            <p:cNvSpPr/>
            <p:nvPr/>
          </p:nvSpPr>
          <p:spPr>
            <a:xfrm>
              <a:off x="3568700" y="4457281"/>
              <a:ext cx="1345209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8" name="þH#6" descr="3" title="Y">
              <a:extLst>
                <a:ext uri="{FF2B5EF4-FFF2-40B4-BE49-F238E27FC236}">
                  <a16:creationId xmlns:a16="http://schemas.microsoft.com/office/drawing/2014/main" id="{611ACB00-A1E6-9DB5-E820-D374C4F61A95}"/>
                </a:ext>
              </a:extLst>
            </p:cNvPr>
            <p:cNvSpPr/>
            <p:nvPr/>
          </p:nvSpPr>
          <p:spPr>
            <a:xfrm>
              <a:off x="4970408" y="3373687"/>
              <a:ext cx="1345209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7" name="þH#5" descr="3" title="Y">
              <a:extLst>
                <a:ext uri="{FF2B5EF4-FFF2-40B4-BE49-F238E27FC236}">
                  <a16:creationId xmlns:a16="http://schemas.microsoft.com/office/drawing/2014/main" id="{BCD48FDB-3C6C-EA40-1122-57ED664ADF09}"/>
                </a:ext>
              </a:extLst>
            </p:cNvPr>
            <p:cNvSpPr/>
            <p:nvPr/>
          </p:nvSpPr>
          <p:spPr>
            <a:xfrm>
              <a:off x="3568700" y="3373687"/>
              <a:ext cx="1345209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6" name="þH#4" descr="3" title="Y">
              <a:extLst>
                <a:ext uri="{FF2B5EF4-FFF2-40B4-BE49-F238E27FC236}">
                  <a16:creationId xmlns:a16="http://schemas.microsoft.com/office/drawing/2014/main" id="{B36A9714-9080-7142-91DE-FD2CEEED7151}"/>
                </a:ext>
              </a:extLst>
            </p:cNvPr>
            <p:cNvSpPr/>
            <p:nvPr/>
          </p:nvSpPr>
          <p:spPr>
            <a:xfrm>
              <a:off x="6428615" y="3373687"/>
              <a:ext cx="1345209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5" name="þH#3" descr="2" title="Y">
              <a:extLst>
                <a:ext uri="{FF2B5EF4-FFF2-40B4-BE49-F238E27FC236}">
                  <a16:creationId xmlns:a16="http://schemas.microsoft.com/office/drawing/2014/main" id="{AD2F7531-8CDE-1C37-920D-950366CCD3A5}"/>
                </a:ext>
              </a:extLst>
            </p:cNvPr>
            <p:cNvSpPr/>
            <p:nvPr/>
          </p:nvSpPr>
          <p:spPr>
            <a:xfrm>
              <a:off x="3568700" y="2290094"/>
              <a:ext cx="2746917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4" name="þH#2" descr="2" title="Y">
              <a:extLst>
                <a:ext uri="{FF2B5EF4-FFF2-40B4-BE49-F238E27FC236}">
                  <a16:creationId xmlns:a16="http://schemas.microsoft.com/office/drawing/2014/main" id="{1597B248-6321-6FCD-2F59-1413B6BD2C7F}"/>
                </a:ext>
              </a:extLst>
            </p:cNvPr>
            <p:cNvSpPr/>
            <p:nvPr/>
          </p:nvSpPr>
          <p:spPr>
            <a:xfrm>
              <a:off x="6428615" y="2290094"/>
              <a:ext cx="5522084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3" name="þH#1" descr="1" title="Y">
              <a:extLst>
                <a:ext uri="{FF2B5EF4-FFF2-40B4-BE49-F238E27FC236}">
                  <a16:creationId xmlns:a16="http://schemas.microsoft.com/office/drawing/2014/main" id="{8B66B010-74E6-6A26-915A-50253DB89094}"/>
                </a:ext>
              </a:extLst>
            </p:cNvPr>
            <p:cNvSpPr/>
            <p:nvPr/>
          </p:nvSpPr>
          <p:spPr>
            <a:xfrm>
              <a:off x="3568700" y="1206500"/>
              <a:ext cx="8381999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6" name="þGY" hidden="1">
              <a:extLst>
                <a:ext uri="{FF2B5EF4-FFF2-40B4-BE49-F238E27FC236}">
                  <a16:creationId xmlns:a16="http://schemas.microsoft.com/office/drawing/2014/main" id="{94C16751-CF3B-FAAC-66D1-B0F9873F01F9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1" name="þO" descr="80#43.69228" hidden="1" title="1.830987">
              <a:extLst>
                <a:ext uri="{FF2B5EF4-FFF2-40B4-BE49-F238E27FC236}">
                  <a16:creationId xmlns:a16="http://schemas.microsoft.com/office/drawing/2014/main" id="{B807A7CA-4D42-F148-AAEF-1D807D194234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4" name="þ@" hidden="1">
              <a:extLst>
                <a:ext uri="{FF2B5EF4-FFF2-40B4-BE49-F238E27FC236}">
                  <a16:creationId xmlns:a16="http://schemas.microsoft.com/office/drawing/2014/main" id="{19879BD0-E998-3CF4-0F59-3D3404D8363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1" name="þZ4" hidden="1">
              <a:extLst>
                <a:ext uri="{FF2B5EF4-FFF2-40B4-BE49-F238E27FC236}">
                  <a16:creationId xmlns:a16="http://schemas.microsoft.com/office/drawing/2014/main" id="{8AE33BF7-9F6F-6282-FB97-EA63D45342ED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þZ3" hidden="1">
              <a:extLst>
                <a:ext uri="{FF2B5EF4-FFF2-40B4-BE49-F238E27FC236}">
                  <a16:creationId xmlns:a16="http://schemas.microsoft.com/office/drawing/2014/main" id="{BA75EBBD-424B-61D0-9B96-0B8628D9DBAF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þE" hidden="1">
              <a:extLst>
                <a:ext uri="{FF2B5EF4-FFF2-40B4-BE49-F238E27FC236}">
                  <a16:creationId xmlns:a16="http://schemas.microsoft.com/office/drawing/2014/main" id="{978B8CB1-E734-C9EC-D4E7-1AB4D5A62A5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þP" hidden="1">
              <a:extLst>
                <a:ext uri="{FF2B5EF4-FFF2-40B4-BE49-F238E27FC236}">
                  <a16:creationId xmlns:a16="http://schemas.microsoft.com/office/drawing/2014/main" id="{C1E8857E-07FE-DE80-FA61-36295005A84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þA" hidden="1">
              <a:extLst>
                <a:ext uri="{FF2B5EF4-FFF2-40B4-BE49-F238E27FC236}">
                  <a16:creationId xmlns:a16="http://schemas.microsoft.com/office/drawing/2014/main" id="{DE8BF810-C7FB-CBF9-8BB0-CE8618E3DF7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þVZ" hidden="1">
              <a:extLst>
                <a:ext uri="{FF2B5EF4-FFF2-40B4-BE49-F238E27FC236}">
                  <a16:creationId xmlns:a16="http://schemas.microsoft.com/office/drawing/2014/main" id="{30080D81-3F60-2D5E-9645-0ADFA753E4E0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þVT" hidden="1">
              <a:extLst>
                <a:ext uri="{FF2B5EF4-FFF2-40B4-BE49-F238E27FC236}">
                  <a16:creationId xmlns:a16="http://schemas.microsoft.com/office/drawing/2014/main" id="{6B23A8E9-6290-8F27-3103-B761B2DA4212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þV2" hidden="1">
              <a:extLst>
                <a:ext uri="{FF2B5EF4-FFF2-40B4-BE49-F238E27FC236}">
                  <a16:creationId xmlns:a16="http://schemas.microsoft.com/office/drawing/2014/main" id="{EA2B663B-D501-BDBA-6F0C-C53D9CC398B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þV" hidden="1">
              <a:extLst>
                <a:ext uri="{FF2B5EF4-FFF2-40B4-BE49-F238E27FC236}">
                  <a16:creationId xmlns:a16="http://schemas.microsoft.com/office/drawing/2014/main" id="{3D8C09EA-5189-35D0-5138-66CAD54415D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þL" hidden="1">
              <a:extLst>
                <a:ext uri="{FF2B5EF4-FFF2-40B4-BE49-F238E27FC236}">
                  <a16:creationId xmlns:a16="http://schemas.microsoft.com/office/drawing/2014/main" id="{9E22BFC3-6B21-B54B-0C5C-305E05C515B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þY" hidden="1">
              <a:extLst>
                <a:ext uri="{FF2B5EF4-FFF2-40B4-BE49-F238E27FC236}">
                  <a16:creationId xmlns:a16="http://schemas.microsoft.com/office/drawing/2014/main" id="{D0E90411-29B8-D0A7-119D-2E151770CFD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þS" hidden="1">
              <a:extLst>
                <a:ext uri="{FF2B5EF4-FFF2-40B4-BE49-F238E27FC236}">
                  <a16:creationId xmlns:a16="http://schemas.microsoft.com/office/drawing/2014/main" id="{8381742F-7FAD-99E4-C2DB-3F87672F067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þç" hidden="1">
              <a:extLst>
                <a:ext uri="{FF2B5EF4-FFF2-40B4-BE49-F238E27FC236}">
                  <a16:creationId xmlns:a16="http://schemas.microsoft.com/office/drawing/2014/main" id="{295B5AE6-2F92-8C92-A511-AC5477DC396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þW" hidden="1">
              <a:extLst>
                <a:ext uri="{FF2B5EF4-FFF2-40B4-BE49-F238E27FC236}">
                  <a16:creationId xmlns:a16="http://schemas.microsoft.com/office/drawing/2014/main" id="{FE903920-8785-D52C-C505-1D6D1B3D45E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þT" descr="124#30" hidden="1" title="Title">
              <a:extLst>
                <a:ext uri="{FF2B5EF4-FFF2-40B4-BE49-F238E27FC236}">
                  <a16:creationId xmlns:a16="http://schemas.microsoft.com/office/drawing/2014/main" id="{B6C4636B-1761-C2AF-07D8-FD63F764DF3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þI#" hidden="1">
              <a:extLst>
                <a:ext uri="{FF2B5EF4-FFF2-40B4-BE49-F238E27FC236}">
                  <a16:creationId xmlns:a16="http://schemas.microsoft.com/office/drawing/2014/main" id="{EECB4D7B-218F-EDD2-01E0-971A9D997A44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þI" hidden="1">
              <a:extLst>
                <a:ext uri="{FF2B5EF4-FFF2-40B4-BE49-F238E27FC236}">
                  <a16:creationId xmlns:a16="http://schemas.microsoft.com/office/drawing/2014/main" id="{BD24B4B8-4B77-B8D1-CA11-FA24BC7E0A3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þB" hidden="1">
              <a:extLst>
                <a:ext uri="{FF2B5EF4-FFF2-40B4-BE49-F238E27FC236}">
                  <a16:creationId xmlns:a16="http://schemas.microsoft.com/office/drawing/2014/main" id="{E00CB7F6-72F8-0078-E3EF-0BD524E0A14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þD" hidden="1">
              <a:extLst>
                <a:ext uri="{FF2B5EF4-FFF2-40B4-BE49-F238E27FC236}">
                  <a16:creationId xmlns:a16="http://schemas.microsoft.com/office/drawing/2014/main" id="{BFC50480-9094-8929-EE35-394E29FFC77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þSIcon" hidden="1">
              <a:extLst>
                <a:ext uri="{FF2B5EF4-FFF2-40B4-BE49-F238E27FC236}">
                  <a16:creationId xmlns:a16="http://schemas.microsoft.com/office/drawing/2014/main" id="{C09E4AEE-A59D-61A0-C0E9-ACDA8AB88D41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9" name="þDIcon" hidden="1">
              <a:extLst>
                <a:ext uri="{FF2B5EF4-FFF2-40B4-BE49-F238E27FC236}">
                  <a16:creationId xmlns:a16="http://schemas.microsoft.com/office/drawing/2014/main" id="{53072489-F941-8C02-2239-18CE22173E79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7" name="þRefshapeþ" descr="P1[þxþ]20[þaþ]P2[þxþ]20[þaþ]oT[þxþ]29.28323[þaþ]nT[þxþ]0.2069291[þaþ]oX[þxþ]37,5[þaþ]nX[þxþ]37,5[þaþ]oç[þxþ]75[þaþ]nç[þxþ]12[þaþ]oW[þxþ]5.03261125685083[þaþ]nW[þxþ]77[þaþ]oY[þxþ]37,5[þaþ]nY[þxþ]37,5[þaþ]oS[þxþ]25[þaþ]nS[þxþ]25[þaþ]oQ[þxþ]15[þaþ]nQ[þxþ]15[þaþ]oV[þxþ]15[þaþ]nV[þxþ]40[þaþ]oI[þxþ]10[þaþ]nI[þxþ]50[þaþ]A4[þxþ]CB[þaþ]O2[þxþ]K12BA#001_255[þaþ]O0[þxþ]CBV0&amp;A_BA#001.CB30[þaþ]OL[þxþ]1[þaþ]G1[þxþ]2[þaþ]ODI[þxþ]0[þaþ]KN[þxþ]0[þaþ]F117[þxþ]True[þaþ]VV[þxþ]False[þaþ]VV2[þxþ]False[þaþ]VM[þxþ]False[þaþ]VA[þxþ]False[þaþ]VI[þxþ]False[þaþ]YU11[þxþ]5[þaþ]MU11[þxþ]3[þaþ]QU11[þxþ]2[þaþ]VU11[þxþ]2[þaþ]SU11[þxþ]1[þaþ]XU11[þxþ]1[þaþ]YU3[þxþ]1[þaþ]YU7[þxþ]2[þaþ]MU3[þxþ]0.624113475177305[þaþ]MU7[þxþ]3[þaþ]SU3[þxþ]0.361963190184049[þaþ]SU4[þxþ]0.242647058823529[þaþ]SU7[þxþ]0[þaþ]F116[þxþ]1[þaþ]MF16[þxþ]x0[þaþ]F119[þxþ]DGQ[þaþ]F121[þxþ]Y[þaþ]F34[þxþ]50[þaþ]F36[þxþ]75[þaþ]F38[þxþ]100[þaþ]F33[þxþ]5263601[þaþ]F35[þxþ]9079551[þaþ]F37[þxþ]10667697[þaþ]F39[þxþ]7844722[þaþ]V18[þxþ]False[þaþ]V5[þxþ]-20[þaþ]V2[þxþ]10[þaþ]F113[þxþ]1[þaþ]YU1[þxþ]1[þaþ]YU2[þxþ]0[þaþ]YU5[þxþ]0[þaþ]YU6[þxþ]1[þaþ]YU4[þxþ]0.113924050632911[þaþ]YU10[þxþ]88.6075949367089[þaþ]YU9[þxþ]0[þaþ]MU1[þxþ]1[þaþ]MU2[þxþ]0[þaþ]MU5[þxþ]0[þaþ]MU6[þxþ]1[þaþ]MU4[þxþ]1[þaþ]MU10[þxþ]0[þaþ]MU9[þxþ]0[þaþ]F49[þxþ]1[þaþ]KE[þxþ]2[þaþ]QU1[þxþ]1[þaþ]QU2[þxþ]0[þaþ]QU5[þxþ]0[þaþ]QU6[þxþ]1[þaþ]QU4[þxþ]1[þaþ]QU3[þxþ]0.340425531914894[þaþ]QU10[þxþ]0[þaþ]QU9[þxþ]0[þaþ]QU7[þxþ]3[þaþ]F118[þxþ]2[þaþ]SU1[þxþ]1[þaþ]SU2[þxþ]0[þaþ]SU5[þxþ]0[þaþ]SU6[þxþ]1[þaþ]SU10[þxþ]36.0294117647059[þaþ]SU9[þxþ]0[þaþ]VU1[þxþ]1[þaþ]VU2[þxþ]0[þaþ]VU5[þxþ]0[þaþ]VU6[þxþ]1[þaþ]VU4[þxþ]1[þaþ]VU3[þxþ]0.251533742331288[þaþ]VU10[þxþ]0[þaþ]VU9[þxþ]24.5398773006135[þaþ]VU7[þxþ]4[þaþ]FT[þxþ]H[þaþ]F4[þxþ]10921638[þaþ]F122[þxþ]N[þaþ]F123[þxþ]V[þaþ]XU1[þxþ]1[þaþ]XU2[þxþ]0[þaþ]XU5[þxþ]0[þaþ]XU6[þxþ]1[þaþ]XU4[þxþ]0.404411764705882[þaþ]XU3[þxþ]0.251533742331288[þaþ]XU10[þxþ]27.2058823529412[þaþ]XU9[þxþ]75.4601226993865[þaþ]XU7[þxþ]0[þaþ]F5[þxþ]0[þaþ]F9[þxþ]0[þaþ]F6[þxþ]1[þaþ]F10[þxþ]1[þaþ]F15[þxþ]False[þaþ]F55[þxþ]K12BA#001_255.PNG[þaþ]O3[þxþ]CB30[þaþ]F16[þxþ]x0[þaþ]F14[þxþ]False[þaþ]F71[þxþ]N[þaþ]F72[þxþ]1[þaþ]F56[þxþ]0[þaþ]F58[þxþ]0[þaþ]F59[þxþ]Y[þaþ]F73[þxþ]N[þaþ]OBC[þxþ]-2[þaþ]F79[þxþ]0[þaþ]F86[þxþ]-1[þaþ]DIR[þxþ]SymbolObjects[þaþ]F47[þxþ]T[þaþ]SU18[þxþ]C[þaþ]U113[þxþ]Infinity[þaþ]F32[þxþ]25[þaþ]MF117[þxþ]False[þaþ]MF118[þxþ]2[þaþ]MODI[þxþ]0[þaþ]D_V[þxþ]Valþ[þaþ]MODS[þxþ]C:\Users\mgreco\Documents\bar.xlsb[þaþ]MF52[þxþ]None[þaþ]MODT[þxþ]CHARTBI[þaþ]D_I[þxþ]SubRowD[þaþ]MV18[þxþ]False[þaþ]MF88[þxþ]Y[þaþ]MF32[þxþ]50[þaþ]MF34[þxþ]50[þaþ]MF36[þxþ]75[þaþ]MF38[þxþ]100[þaþ]MF33[þxþ]6336039[þaþ]MF35[þxþ]9079551[þaþ]MF37[þxþ]10667697[þaþ]MF39[þxþ]7844722[þaþ]MF70[þxþ]True[þaþ]MF330[þxþ]12156969[þaþ]MF340[þxþ]77[þaþ]SO[þxþ]0[þaþ]ST[þxþ]0[þaþ]MOC[þxþ]S1[þaþ]F68[þxþ]False[þaþ]MF108[þxþ]þNone[þaþ]F125[þxþ]1[þaþ]F-1[þxþ]TR[þaþ]MA4[þxþ][þaþ]D_N[þxþ]N[þaþ]MODZ[þxþ]'Sheet1'!$G$6:$J$13[þaþ]MODY[þxþ]'Sheet1'!$A$1:$D$10[þaþ]F82[þxþ]þPresentation[þaþ]MF14[þxþ]False[þaþ]MF71[þxþ]N[þaþ]MF72[þxþ]1[þaþ]MF4[þxþ]T[þaþ]MOFH[þxþ][þaþ]MF5[þxþ]0[þaþ]MOFV[þxþ][þaþ]MF6[þxþ]1[þaþ]MF9[þxþ]0[þaþ]MF10[þxþ]1[þaþ]MF56[þxþ]0[þaþ]MF57[þxþ][þaþ]MF58[þxþ]0[þaþ]MF59[þxþ]Y[þaþ]MOBC[þxþ]-2[þaþ]MF74[þxþ][þaþ]MF76[þxþ][þaþ]MF79[þxþ]0[þaþ]MF86[þxþ]-1[þaþ]MF109[þxþ]Industry[þaþ]MU22[þxþ]þNone[þaþ]F84[þxþ]N[þaþ]MF24[þxþ][þaþ]U19[þxþ]4.64657297186314[þaþ]MF12[þxþ][þaþ]U110[þxþ]71.4104760886448[þaþ]U12[þxþ]0.764672115545314[þaþ]MF23[þxþ][þaþ]MF11[þxþ][þaþ]MF15[þxþ]False[þaþ]MO0[þxþ]FKHI&amp;YNY03_SL#001.CB30[þaþ]MO3[þxþ]CB30[þaþ]MO2[þxþ]AAASL#001_0[þaþ]MDIR[þxþ]SymbolObjects[þaþ]MFT[þxþ]H[þaþ]MC4[þxþ]03[þaþ]MC6[þxþ]False[þaþ]MC3[þxþ]True[þaþ]MF47[þxþ]T[þaþ]U11[þxþ]1[þaþ]U18[þxþ]0[þaþ]U17[þxþ]0[þaþ]U13[þxþ]0[þaþ]U14[þxþ]0[þaþ]F83[þxþ]N[þaþ]MSP[þxþ]-[þaþ]U15[þxþ]þ&gt;22þ&gt;24þ&gt;20þ&gt;1[þaþ]F135[þxþ]f5f7f6ffa27f405a91bd7c66cb7aab56[þaþ]F136[þxþ]Y[þaþ]F137[þxþ]0[þaþ]F138[þxþ]Sessions[þaþ]F139[þxþ]*[þaþ]MF45[þxþ]Y[þaþ]U10[þxþ]V[þaþ]U112[þxþ]Infinity[þaþ]F141[þxþ]o1oþ[þaþ]F142[þxþ]Y[þaþ]þ&gt;4U70[þxþ]TextStyle5[þaþ]F144[þxþ]Y[þaþ]þ&gt;5U12[þxþ]S[þaþ]KB[þxþ]N[þaþ]þ&gt;5U10[þxþ]0[þaþ]U1U68[þxþ]Y[þaþ]þ&gt;5U9[þxþ]73.7162113189697[þaþ]F156[þxþ]0[þaþ]F157[þxþ]0[þaþ]F155[þxþ]Y[þaþ]F_1[þxþ]0.0830750905009538[þaþ]F_2[þxþ]0.13672373687208[þaþ]F_3[þxþ]0.0830750905009538[þaþ]F_4[þxþ]0.0830750905009538[þaþ]þ&gt;1U12[þxþ]S[þaþ]þ&gt;1U19[þxþ]T[þaþ]þ&gt;1U21[þxþ]&gt;1[þaþ]þ&gt;1U22[þxþ]þNone[þaþ]þ&gt;1U26[þxþ]Text Shape 1[þaþ]þ&gt;1U70[þxþ]TextStyle1[þaþ]þ&gt;1U3[þxþ]0.75[þaþ]þ&gt;5U3[þxþ]0.0168675649911165[þaþ]þ&gt;5U4[þxþ]1[þaþ]þ&gt;5U26[þxþ]Shape 2[þaþ]þ&gt;4U12[þxþ]S[þaþ]þ&gt;4U10[þxþ]0[þaþ]þ&gt;4U9[þxþ]10.0000001490116[þaþ]þ&gt;4U3[þxþ]0.0168674699962139[þaþ]þ&gt;4U4[þxþ]1[þaþ]þ&gt;4U26[þxþ]Shape 1[þaþ]þ&gt;5U70[þxþ]TextStyle5[þaþ]þ&gt;1F148[þxþ]Time[þaþ]F_5[þxþ]0.071850365159699[þaþ]F_6[þxþ]0.071850365159699[þaþ]F158[þxþ]0[þaþ]F-2[þxþ]AA[þaþ]þ&gt;4U62[þxþ]N[þaþ]þ&gt;5U62[þxþ]N[þaþ]þ&gt;1U4[þxþ]0.146571071604593[þaþ]þ&gt;1F147[þxþ]N[þaþ]F_7[þxþ]0.071850365159699[þaþ]F_8[þxþ]0.071850365159699[þaþ]F_9[þxþ]0.071850365159699[þaþ]F_10[þxþ]0.0750361237921242[þaþ]þ&gt;1U9[þxþ]0[þaþ]þ&gt;1U2[þxþ]3[þaþ]þ&gt;1U5[þxþ]5[þaþ]þ&gt;1U10[þxþ]0[þaþ]þ&gt;1U1[þxþ]0[þaþ]þ&gt;1U6[þxþ]3[þaþ]F-3[þxþ]Template5[þaþ]F188[þxþ]0[þaþ]F187[þxþ]0[þaþ]F167[þxþ]449[þaþ]F168[þxþ]854[þaþ]F169[þxþ]5[þaþ]F170[þxþ]5[þaþ]F171[þxþ]1C[þaþ]F222[þxþ]N[þaþ]F224[þxþ]URN:MICROSOFT.COM/OFFICE/OFFICEART/2005/8/LAYOUT/HIERARCHY4[þaþ]F225[þxþ]hierarchy[þaþ]F185[þxþ]408,916687011719[þaþ]F186[þxþ]774,9462890625[þaþ]F209[þxþ]75.8179[þaþ]F210[þxþ]189.4027[þaþ]þ&gt;1U47[þxþ]Name[þaþ]þ&gt;1U84[þxþ]Y[þaþ]þ&gt;1U69[þxþ]N[þaþ]þ&gt;1U37[þxþ]H[þaþ]þ&gt;21U12[þxþ]S[þaþ]þ&gt;21U19[þxþ]T[þaþ]þ&gt;21U20[þxþ]&gt;21[þaþ]þ&gt;21U21[þxþ]&gt;21[þaþ]þ&gt;24U12[þxþ]S[þaþ]þ&gt;24U19[þxþ]T[þaþ]þ&gt;24U21[þxþ]&gt;24[þaþ]þ&gt;24U22[þxþ]þNone[þaþ]þ&gt;24U68[þxþ]Y[þaþ]þ&gt;24U26[þxþ]Text Shape 3[þaþ]þ&gt;24U47[þxþ]Title[þaþ]þ&gt;24U9[þxþ]25[þaþ]þ&gt;24U3[þxþ]0.5[þaþ]þ&gt;24U4[þxþ]0.161025702432939[þaþ]þ&gt;24U10[þxþ]25[þaþ]þ&gt;24U5[þxþ]0[þaþ]þ&gt;1U62[þxþ]Y[þaþ]þ&gt;24U62[þxþ]Y[þaþ]F226[þxþ]N[þaþ]F227[þxþ]N[þaþ]F228[þxþ]N[þaþ]F229[þxþ]Y[þaþ]F230[þxþ][þaþ]F231[þxþ]V[þaþ]þ&gt;1F198[þxþ]Y[þaþ]þ&gt;24U70[þxþ]InvertedTextStyle1[þaþ]þ&gt;24F198[þxþ]N[þaþ]F190[þxþ]N[þaþ]F237[þxþ]N[þaþ]F238[þxþ]1[þaþ]þ&gt;1FT[þxþ]V[þaþ]F239[þxþ]C[þaþ]U1U75[þxþ]X[þaþ]U114[þxþ]1[þaþ]F_11[þxþ]0.085569089246953[þaþ]F_12[þxþ]0.094193952787486[þaþ]þ&gt;20U609[þxþ]Faces_7.emf[þaþ]N_2[þxþ]2[þaþ]þ&gt;24U82[þxþ]100[þaþ]þ&gt;24U83[þxþ]100[þaþ]þ&gt;24FT[þxþ]H[þaþ]þ&gt;1U82[þxþ]100[þaþ]þ&gt;1U83[þxþ]100[þaþ]þ&gt;24U2[þxþ]0[þaþ]þ&gt;24U1[þxþ]0[þaþ]þ&gt;24U6[þxþ]0[þaþ]þ&gt;20U19[þxþ]P[þaþ]þ&gt;20U12[þxþ]S[þaþ]þ&gt;20U22[þxþ]þNone[þaþ]F_13[þxþ]0.108140095721729[þaþ]þ&gt;20U68[þxþ]Y[þaþ]þ&gt;20U4[þxþ]0.317519015586533[þaþ]þ&gt;20U3[þxþ]0.5[þaþ]þ&gt;20U26[þxþ]Picture Shape 1[þaþ]þ&gt;20U47[þxþ]Photo[þaþ]þ&gt;20U9[þxþ]25[þaþ]þ&gt;20U10[þxþ]25[þaþ]þ&gt;20U601[þxþ]Faces_12.emf[þaþ]þ&gt;20U603[þxþ]Faces_1.emf[þaþ]þ&gt;20U602[þxþ]Faces_10.emf[þaþ]þ&gt;20U6013[þxþ]Faces_5.emf[þaþ]þ&gt;20U6010[þxþ]Faces_4.emf[þaþ]þ&gt;20U604[þxþ]Faces_3.emf[þaþ]þ&gt;20U606[þxþ]Faces_2.emf[þaþ]þ&gt;20U605[þxþ]Faces_11.emf[þaþ]þ&gt;20U607[þxþ]Faces_6.emf[þaþ]þ&gt;20U608[þxþ]Faces_7.emf[þaþ]þ&gt;20U6014[þxþ]Faces_8.emf[þaþ]þ&gt;20U6015[þxþ]Faces_9.emf[þaþ]þ&gt;20U62[þxþ]N[þaþ]þ&gt;20F173[þxþ]N[þaþ]þ&gt;20F176[þxþ]1[þaþ]þ&gt;20F178[þxþ]T[þaþ]þ&gt;22U12[þxþ]S[þaþ]þ&gt;22U19[þxþ]T[þaþ]þ&gt;22U21[þxþ]&gt;22[þaþ]þ&gt;22U22[þxþ]þNone[þaþ]þ&gt;22U68[þxþ]Y[þaþ]þ&gt;22U26[þxþ]Text Shape 2[þaþ]þ&gt;22U47[þxþ]Notes[þaþ]þ&gt;22U9[þxþ]25[þaþ]þ&gt;22U3[þxþ]0.5[þaþ]þ&gt;22U4[þxþ]0.187851522504714[þaþ]þ&gt;22U10[þxþ]25[þaþ]þ&gt;22U70[þxþ]TextStyle3[þaþ]F302[þxþ]0_Professional[þaþ]F300[þxþ]50_OrgCharts[þaþ]F301[þxþ]02_With Image[þaþ]F286[þxþ]Classic Color Palette[þaþ]F211[þxþ]N[þaþ]þ&gt;22F303[þxþ]44[þaþ]þ&gt;24F303[þxþ]48[þaþ]þ&gt;20F303[þxþ]46[þaþ]þ&gt;1F303[þxþ]51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B3C35840-3FCD-A996-C075-F5358D08624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þM" descr="þ^þ1þ1þL1þ1þþActualþA. Taylorþ2þCEOþPlaceholderþþ^þ2þ1þL2þ3þ1þActualþL. Evansþ1þCFOþPlaceholderþþ^þ3þ1þL2þ2þ1þActualþO. Smithþ1þCOOþPlaceholderþþ^þ4þ1þL3þ1þ2þActualþJ. Abramsþ1þAccountingþPlaceholderþþ^þ5þ1þL3þ1þ3þActualþL. Jonesþ1þSales Dir.þPlaceholderþþ^þ6þ1þL3þ2þ3þActualþS. Murhyþ1þMkt Dir.þPlaceholderþþ^þ7þ1þL4þ1þ5þActualþH. Williamsþ1þArea NorthþPlaceholderþþ^þ9þ1þL5þ1þ7þActualþL. Sullivanþ1þArea SouthþPlaceholderþþ^þ10þ1þL3þ2þ2þActualþJ. Brownþ1þAccountingþPlaceholderþþ^þ13þ1þL3þ5þ2þActualþF. Martinþ1þAccountingþPlaceholderþþ^þ14þ1þL4þ1þ10þActualþO. Smithþ1þAccountingþPlaceholderþþ^þ15þ1þL4þ2þ10þActualþJ. Brianþ1þAccountingþPlaceholderþ" hidden="1" title="RowþSubRowþLevelþSortþFatherþSubRowDþ&gt;1þ&gt;21þ&gt;24þ&gt;22þþ^þNþNþSþNþSþSþSþNþSþSþ">
              <a:extLst>
                <a:ext uri="{FF2B5EF4-FFF2-40B4-BE49-F238E27FC236}">
                  <a16:creationId xmlns:a16="http://schemas.microsoft.com/office/drawing/2014/main" id="{DDC3AA4E-504E-86E4-3953-9AE05BDBDA9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þ~" hidden="1">
              <a:extLst>
                <a:ext uri="{FF2B5EF4-FFF2-40B4-BE49-F238E27FC236}">
                  <a16:creationId xmlns:a16="http://schemas.microsoft.com/office/drawing/2014/main" id="{A4D4DE53-6452-5FED-F3C4-381FCCEF498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228" name="þZ6" hidden="1">
              <a:extLst>
                <a:ext uri="{FF2B5EF4-FFF2-40B4-BE49-F238E27FC236}">
                  <a16:creationId xmlns:a16="http://schemas.microsoft.com/office/drawing/2014/main" id="{8A320A3F-459B-AB4A-33FF-8052E0DAA1B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13" name="þU2" hidden="1">
              <a:extLst>
                <a:ext uri="{FF2B5EF4-FFF2-40B4-BE49-F238E27FC236}">
                  <a16:creationId xmlns:a16="http://schemas.microsoft.com/office/drawing/2014/main" id="{D1047ED8-513B-1ED6-6843-4AACED96177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6" name="þC" hidden="1">
              <a:extLst>
                <a:ext uri="{FF2B5EF4-FFF2-40B4-BE49-F238E27FC236}">
                  <a16:creationId xmlns:a16="http://schemas.microsoft.com/office/drawing/2014/main" id="{C6EA9C2B-2D49-20D0-D0F0-00DF0ABED97E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rotWithShape="0">
                <a:srgbClr val="BFBFBF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9" name="þ&gt;22" hidden="1" title="S">
              <a:extLst>
                <a:ext uri="{FF2B5EF4-FFF2-40B4-BE49-F238E27FC236}">
                  <a16:creationId xmlns:a16="http://schemas.microsoft.com/office/drawing/2014/main" id="{EEE2C59C-C9F7-FC25-A371-75379695CB65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1A4F1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800" b="1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1" name="þ-22" hidden="1">
              <a:extLst>
                <a:ext uri="{FF2B5EF4-FFF2-40B4-BE49-F238E27FC236}">
                  <a16:creationId xmlns:a16="http://schemas.microsoft.com/office/drawing/2014/main" id="{07FF902B-1303-4876-A356-9D3339E06C3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5" name="þ&gt;20" hidden="1" title="S">
              <a:extLst>
                <a:ext uri="{FF2B5EF4-FFF2-40B4-BE49-F238E27FC236}">
                  <a16:creationId xmlns:a16="http://schemas.microsoft.com/office/drawing/2014/main" id="{CD9A8FF1-AC02-8052-8283-5B2E766A1AF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7" name="þ-20" hidden="1">
              <a:extLst>
                <a:ext uri="{FF2B5EF4-FFF2-40B4-BE49-F238E27FC236}">
                  <a16:creationId xmlns:a16="http://schemas.microsoft.com/office/drawing/2014/main" id="{59EA6900-51A0-B480-2E3B-1B72BE443F6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BBE0E3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7" name="þ&gt;24" hidden="1" title="S">
              <a:extLst>
                <a:ext uri="{FF2B5EF4-FFF2-40B4-BE49-F238E27FC236}">
                  <a16:creationId xmlns:a16="http://schemas.microsoft.com/office/drawing/2014/main" id="{34B04460-5F2C-F9E1-76C2-131316EB4DD1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1600">
                <a:solidFill>
                  <a:srgbClr val="102747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9" name="þ-24" hidden="1">
              <a:extLst>
                <a:ext uri="{FF2B5EF4-FFF2-40B4-BE49-F238E27FC236}">
                  <a16:creationId xmlns:a16="http://schemas.microsoft.com/office/drawing/2014/main" id="{0959D99D-F33A-A79E-7B60-C30F332E7A6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5" name="þ-1" hidden="1">
              <a:extLst>
                <a:ext uri="{FF2B5EF4-FFF2-40B4-BE49-F238E27FC236}">
                  <a16:creationId xmlns:a16="http://schemas.microsoft.com/office/drawing/2014/main" id="{13CD4B22-BB9B-36FA-DD71-6CED4851C95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3" name="þ&gt;1" hidden="1" title="S">
              <a:extLst>
                <a:ext uri="{FF2B5EF4-FFF2-40B4-BE49-F238E27FC236}">
                  <a16:creationId xmlns:a16="http://schemas.microsoft.com/office/drawing/2014/main" id="{675AAABA-A273-1A06-B742-EA94B5966A64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102747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16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3" name="þZA" hidden="1">
              <a:extLst>
                <a:ext uri="{FF2B5EF4-FFF2-40B4-BE49-F238E27FC236}">
                  <a16:creationId xmlns:a16="http://schemas.microsoft.com/office/drawing/2014/main" id="{D628AF4D-867A-A5BB-D4E5-BC3641C3054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59595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232" name="þZ5" hidden="1">
              <a:extLst>
                <a:ext uri="{FF2B5EF4-FFF2-40B4-BE49-F238E27FC236}">
                  <a16:creationId xmlns:a16="http://schemas.microsoft.com/office/drawing/2014/main" id="{3DE74E87-6518-36BE-8CC4-173E28A1A9B5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þZ2" hidden="1">
              <a:extLst>
                <a:ext uri="{FF2B5EF4-FFF2-40B4-BE49-F238E27FC236}">
                  <a16:creationId xmlns:a16="http://schemas.microsoft.com/office/drawing/2014/main" id="{001E91B8-4630-1119-FE0F-1C17081AA831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25400" cmpd="sng">
              <a:solidFill>
                <a:srgbClr val="595959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þZ" hidden="1">
              <a:extLst>
                <a:ext uri="{FF2B5EF4-FFF2-40B4-BE49-F238E27FC236}">
                  <a16:creationId xmlns:a16="http://schemas.microsoft.com/office/drawing/2014/main" id="{E2CBE772-0A21-B72F-A8E1-243052F660A3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59595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þF" descr="12632256" hidden="1">
              <a:extLst>
                <a:ext uri="{FF2B5EF4-FFF2-40B4-BE49-F238E27FC236}">
                  <a16:creationId xmlns:a16="http://schemas.microsoft.com/office/drawing/2014/main" id="{20A5AF20-2459-BE07-7304-13DCC3C3CF3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1" name="þX" hidden="1">
              <a:extLst>
                <a:ext uri="{FF2B5EF4-FFF2-40B4-BE49-F238E27FC236}">
                  <a16:creationId xmlns:a16="http://schemas.microsoft.com/office/drawing/2014/main" id="{77E48DA0-A9E8-8DB5-0D89-8079F3423B0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969696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12" name="þU" descr="0.1_0.4_1_0.8_1_0.3" hidden="1">
              <a:extLst>
                <a:ext uri="{FF2B5EF4-FFF2-40B4-BE49-F238E27FC236}">
                  <a16:creationId xmlns:a16="http://schemas.microsoft.com/office/drawing/2014/main" id="{C2767E8F-4E8E-836B-70F9-ABF495A31B4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6" name="þà" descr="Insert Your Text" hidden="1">
              <a:extLst>
                <a:ext uri="{FF2B5EF4-FFF2-40B4-BE49-F238E27FC236}">
                  <a16:creationId xmlns:a16="http://schemas.microsoft.com/office/drawing/2014/main" id="{5C5B2E66-16CE-906E-5550-6E54290A1D7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12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5" name="þ§" hidden="1">
              <a:extLst>
                <a:ext uri="{FF2B5EF4-FFF2-40B4-BE49-F238E27FC236}">
                  <a16:creationId xmlns:a16="http://schemas.microsoft.com/office/drawing/2014/main" id="{27B442C2-5521-F6BF-7214-CEA1D1030784}"/>
                </a:ext>
              </a:extLst>
            </p:cNvPr>
            <p:cNvSpPr/>
            <p:nvPr/>
          </p:nvSpPr>
          <p:spPr>
            <a:xfrm>
              <a:off x="3695700" y="1333500"/>
              <a:ext cx="233398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7" name="þ&gt;1L" hidden="1" title="S">
              <a:extLst>
                <a:ext uri="{FF2B5EF4-FFF2-40B4-BE49-F238E27FC236}">
                  <a16:creationId xmlns:a16="http://schemas.microsoft.com/office/drawing/2014/main" id="{FFBDA88C-0865-A320-5879-6EDBA5B0E237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9" name="þ&gt;1à" hidden="1" title="S">
              <a:extLst>
                <a:ext uri="{FF2B5EF4-FFF2-40B4-BE49-F238E27FC236}">
                  <a16:creationId xmlns:a16="http://schemas.microsoft.com/office/drawing/2014/main" id="{65923FC2-3E8E-758D-C515-36C0F562B3A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1" name="þ&gt;24L" hidden="1" title="S">
              <a:extLst>
                <a:ext uri="{FF2B5EF4-FFF2-40B4-BE49-F238E27FC236}">
                  <a16:creationId xmlns:a16="http://schemas.microsoft.com/office/drawing/2014/main" id="{828F006A-EA79-CA82-EE3D-A69F4E97C2B1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3" name="þ&gt;24à" hidden="1" title="S">
              <a:extLst>
                <a:ext uri="{FF2B5EF4-FFF2-40B4-BE49-F238E27FC236}">
                  <a16:creationId xmlns:a16="http://schemas.microsoft.com/office/drawing/2014/main" id="{09557EEB-69D2-9CEE-9219-35FF763F610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3" name="þ&gt;22L" hidden="1" title="S">
              <a:extLst>
                <a:ext uri="{FF2B5EF4-FFF2-40B4-BE49-F238E27FC236}">
                  <a16:creationId xmlns:a16="http://schemas.microsoft.com/office/drawing/2014/main" id="{21634EEC-E3C8-7B1C-2932-61E3EF774FF9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5" name="þ&gt;22à" hidden="1" title="S">
              <a:extLst>
                <a:ext uri="{FF2B5EF4-FFF2-40B4-BE49-F238E27FC236}">
                  <a16:creationId xmlns:a16="http://schemas.microsoft.com/office/drawing/2014/main" id="{BFE66057-4E2E-D7B6-3F6B-8DFB2339FE17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9" name="þ&gt;20L" hidden="1" title="S">
              <a:extLst>
                <a:ext uri="{FF2B5EF4-FFF2-40B4-BE49-F238E27FC236}">
                  <a16:creationId xmlns:a16="http://schemas.microsoft.com/office/drawing/2014/main" id="{E2B92D8D-789E-AA5D-901B-69BCF1369C6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1" name="þ&gt;20à" hidden="1" title="S">
              <a:extLst>
                <a:ext uri="{FF2B5EF4-FFF2-40B4-BE49-F238E27FC236}">
                  <a16:creationId xmlns:a16="http://schemas.microsoft.com/office/drawing/2014/main" id="{0E494DFD-893C-2C54-38A7-9C359D94A679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7" name="þZ7" hidden="1">
              <a:extLst>
                <a:ext uri="{FF2B5EF4-FFF2-40B4-BE49-F238E27FC236}">
                  <a16:creationId xmlns:a16="http://schemas.microsoft.com/office/drawing/2014/main" id="{11479654-1BF9-099F-4095-ED3C0524333D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99" name="þ&gt;1#1|T" title="þ\#1_1|1||&gt;1|">
              <a:extLst>
                <a:ext uri="{FF2B5EF4-FFF2-40B4-BE49-F238E27FC236}">
                  <a16:creationId xmlns:a16="http://schemas.microsoft.com/office/drawing/2014/main" id="{8C842805-73A7-DF00-71E9-DE27260D9A5D}"/>
                </a:ext>
              </a:extLst>
            </p:cNvPr>
            <p:cNvSpPr>
              <a:spLocks/>
            </p:cNvSpPr>
            <p:nvPr/>
          </p:nvSpPr>
          <p:spPr>
            <a:xfrm>
              <a:off x="3568700" y="1244600"/>
              <a:ext cx="8381999" cy="146516"/>
            </a:xfrm>
            <a:prstGeom prst="rect">
              <a:avLst/>
            </a:prstGeom>
            <a:solidFill>
              <a:srgbClr val="102747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A. Taylor</a:t>
              </a:r>
            </a:p>
          </p:txBody>
        </p:sp>
        <p:sp>
          <p:nvSpPr>
            <p:cNvPr id="300" name="þ&gt;1#2|T" title="þ\#1_2|2||&gt;1|">
              <a:extLst>
                <a:ext uri="{FF2B5EF4-FFF2-40B4-BE49-F238E27FC236}">
                  <a16:creationId xmlns:a16="http://schemas.microsoft.com/office/drawing/2014/main" id="{16AB39BB-4748-3EA6-056E-D85A6C478CCA}"/>
                </a:ext>
              </a:extLst>
            </p:cNvPr>
            <p:cNvSpPr>
              <a:spLocks/>
            </p:cNvSpPr>
            <p:nvPr/>
          </p:nvSpPr>
          <p:spPr>
            <a:xfrm>
              <a:off x="6428615" y="2328194"/>
              <a:ext cx="5522083" cy="146516"/>
            </a:xfrm>
            <a:prstGeom prst="rect">
              <a:avLst/>
            </a:prstGeom>
            <a:solidFill>
              <a:srgbClr val="102747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L. Evans</a:t>
              </a:r>
            </a:p>
          </p:txBody>
        </p:sp>
        <p:sp>
          <p:nvSpPr>
            <p:cNvPr id="301" name="þ&gt;1#3|T" title="þ\#1_3|3||&gt;1|">
              <a:extLst>
                <a:ext uri="{FF2B5EF4-FFF2-40B4-BE49-F238E27FC236}">
                  <a16:creationId xmlns:a16="http://schemas.microsoft.com/office/drawing/2014/main" id="{B96E837A-1355-5AB3-2AD7-A4B819EA5414}"/>
                </a:ext>
              </a:extLst>
            </p:cNvPr>
            <p:cNvSpPr>
              <a:spLocks/>
            </p:cNvSpPr>
            <p:nvPr/>
          </p:nvSpPr>
          <p:spPr>
            <a:xfrm>
              <a:off x="3568700" y="2328194"/>
              <a:ext cx="2746917" cy="146516"/>
            </a:xfrm>
            <a:prstGeom prst="rect">
              <a:avLst/>
            </a:prstGeom>
            <a:solidFill>
              <a:srgbClr val="102747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O. Smith</a:t>
              </a:r>
            </a:p>
          </p:txBody>
        </p:sp>
        <p:sp>
          <p:nvSpPr>
            <p:cNvPr id="302" name="þ&gt;1#4|T" title="þ\#1_4|4||&gt;1|">
              <a:extLst>
                <a:ext uri="{FF2B5EF4-FFF2-40B4-BE49-F238E27FC236}">
                  <a16:creationId xmlns:a16="http://schemas.microsoft.com/office/drawing/2014/main" id="{78BA1460-417A-76AF-F334-04F85661C1E8}"/>
                </a:ext>
              </a:extLst>
            </p:cNvPr>
            <p:cNvSpPr>
              <a:spLocks/>
            </p:cNvSpPr>
            <p:nvPr/>
          </p:nvSpPr>
          <p:spPr>
            <a:xfrm>
              <a:off x="6428615" y="3411787"/>
              <a:ext cx="1345209" cy="146516"/>
            </a:xfrm>
            <a:prstGeom prst="rect">
              <a:avLst/>
            </a:prstGeom>
            <a:solidFill>
              <a:srgbClr val="102747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J. Abrams</a:t>
              </a:r>
            </a:p>
          </p:txBody>
        </p:sp>
        <p:sp>
          <p:nvSpPr>
            <p:cNvPr id="303" name="þ&gt;1#5|T" title="þ\#1_5|5||&gt;1|">
              <a:extLst>
                <a:ext uri="{FF2B5EF4-FFF2-40B4-BE49-F238E27FC236}">
                  <a16:creationId xmlns:a16="http://schemas.microsoft.com/office/drawing/2014/main" id="{1AB7B174-7474-9635-2F06-468A66CCA21E}"/>
                </a:ext>
              </a:extLst>
            </p:cNvPr>
            <p:cNvSpPr>
              <a:spLocks/>
            </p:cNvSpPr>
            <p:nvPr/>
          </p:nvSpPr>
          <p:spPr>
            <a:xfrm>
              <a:off x="3568700" y="3411787"/>
              <a:ext cx="1345209" cy="146516"/>
            </a:xfrm>
            <a:prstGeom prst="rect">
              <a:avLst/>
            </a:prstGeom>
            <a:solidFill>
              <a:srgbClr val="102747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L. Jones</a:t>
              </a:r>
            </a:p>
          </p:txBody>
        </p:sp>
        <p:sp>
          <p:nvSpPr>
            <p:cNvPr id="304" name="þ&gt;1#6|T" title="þ\#1_6|6||&gt;1|">
              <a:extLst>
                <a:ext uri="{FF2B5EF4-FFF2-40B4-BE49-F238E27FC236}">
                  <a16:creationId xmlns:a16="http://schemas.microsoft.com/office/drawing/2014/main" id="{E13625B1-8C27-E65B-E1DB-1B9A2E9875A7}"/>
                </a:ext>
              </a:extLst>
            </p:cNvPr>
            <p:cNvSpPr>
              <a:spLocks/>
            </p:cNvSpPr>
            <p:nvPr/>
          </p:nvSpPr>
          <p:spPr>
            <a:xfrm>
              <a:off x="4970408" y="3411787"/>
              <a:ext cx="1345209" cy="146516"/>
            </a:xfrm>
            <a:prstGeom prst="rect">
              <a:avLst/>
            </a:prstGeom>
            <a:solidFill>
              <a:srgbClr val="102747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S. Murhy</a:t>
              </a:r>
            </a:p>
          </p:txBody>
        </p:sp>
        <p:sp>
          <p:nvSpPr>
            <p:cNvPr id="305" name="þ&gt;1#7|T" title="þ\#1_7|7||&gt;1|">
              <a:extLst>
                <a:ext uri="{FF2B5EF4-FFF2-40B4-BE49-F238E27FC236}">
                  <a16:creationId xmlns:a16="http://schemas.microsoft.com/office/drawing/2014/main" id="{8C33C95B-808C-9C82-D517-2FDAC587AF5C}"/>
                </a:ext>
              </a:extLst>
            </p:cNvPr>
            <p:cNvSpPr>
              <a:spLocks/>
            </p:cNvSpPr>
            <p:nvPr/>
          </p:nvSpPr>
          <p:spPr>
            <a:xfrm>
              <a:off x="3568700" y="4495381"/>
              <a:ext cx="1345209" cy="146516"/>
            </a:xfrm>
            <a:prstGeom prst="rect">
              <a:avLst/>
            </a:prstGeom>
            <a:solidFill>
              <a:srgbClr val="102747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H. Williams</a:t>
              </a:r>
            </a:p>
          </p:txBody>
        </p:sp>
        <p:sp>
          <p:nvSpPr>
            <p:cNvPr id="306" name="þ&gt;1#9|T" title="þ\#1_9|9||&gt;1|">
              <a:extLst>
                <a:ext uri="{FF2B5EF4-FFF2-40B4-BE49-F238E27FC236}">
                  <a16:creationId xmlns:a16="http://schemas.microsoft.com/office/drawing/2014/main" id="{5CAE51A5-A00C-44A0-11E5-973B3A7FD61F}"/>
                </a:ext>
              </a:extLst>
            </p:cNvPr>
            <p:cNvSpPr>
              <a:spLocks/>
            </p:cNvSpPr>
            <p:nvPr/>
          </p:nvSpPr>
          <p:spPr>
            <a:xfrm>
              <a:off x="3568700" y="5578975"/>
              <a:ext cx="1345209" cy="146516"/>
            </a:xfrm>
            <a:prstGeom prst="rect">
              <a:avLst/>
            </a:prstGeom>
            <a:solidFill>
              <a:srgbClr val="102747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L. Sullivan</a:t>
              </a:r>
            </a:p>
          </p:txBody>
        </p:sp>
        <p:sp>
          <p:nvSpPr>
            <p:cNvPr id="307" name="þ&gt;1#10|T" title="þ\#1_10|10||&gt;1|">
              <a:extLst>
                <a:ext uri="{FF2B5EF4-FFF2-40B4-BE49-F238E27FC236}">
                  <a16:creationId xmlns:a16="http://schemas.microsoft.com/office/drawing/2014/main" id="{7E1792E8-AF98-4CB9-B36E-42595F4E4FB9}"/>
                </a:ext>
              </a:extLst>
            </p:cNvPr>
            <p:cNvSpPr>
              <a:spLocks/>
            </p:cNvSpPr>
            <p:nvPr/>
          </p:nvSpPr>
          <p:spPr>
            <a:xfrm>
              <a:off x="7830324" y="3411787"/>
              <a:ext cx="2718669" cy="146516"/>
            </a:xfrm>
            <a:prstGeom prst="rect">
              <a:avLst/>
            </a:prstGeom>
            <a:solidFill>
              <a:srgbClr val="102747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J. Brown</a:t>
              </a:r>
            </a:p>
          </p:txBody>
        </p:sp>
        <p:sp>
          <p:nvSpPr>
            <p:cNvPr id="308" name="þ&gt;1#13|T" title="þ\#1_13|13||&gt;1|">
              <a:extLst>
                <a:ext uri="{FF2B5EF4-FFF2-40B4-BE49-F238E27FC236}">
                  <a16:creationId xmlns:a16="http://schemas.microsoft.com/office/drawing/2014/main" id="{18372419-F46F-2862-80FF-F86FFF0DC7AE}"/>
                </a:ext>
              </a:extLst>
            </p:cNvPr>
            <p:cNvSpPr>
              <a:spLocks/>
            </p:cNvSpPr>
            <p:nvPr/>
          </p:nvSpPr>
          <p:spPr>
            <a:xfrm>
              <a:off x="10605491" y="3411787"/>
              <a:ext cx="1345209" cy="146516"/>
            </a:xfrm>
            <a:prstGeom prst="rect">
              <a:avLst/>
            </a:prstGeom>
            <a:solidFill>
              <a:srgbClr val="102747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F. Martin</a:t>
              </a:r>
            </a:p>
          </p:txBody>
        </p:sp>
        <p:sp>
          <p:nvSpPr>
            <p:cNvPr id="309" name="þ&gt;1#14|T" title="þ\#1_14|14||&gt;1|">
              <a:extLst>
                <a:ext uri="{FF2B5EF4-FFF2-40B4-BE49-F238E27FC236}">
                  <a16:creationId xmlns:a16="http://schemas.microsoft.com/office/drawing/2014/main" id="{843D48AF-1C2B-B29E-29E6-389EE837E212}"/>
                </a:ext>
              </a:extLst>
            </p:cNvPr>
            <p:cNvSpPr>
              <a:spLocks/>
            </p:cNvSpPr>
            <p:nvPr/>
          </p:nvSpPr>
          <p:spPr>
            <a:xfrm>
              <a:off x="7830324" y="4495381"/>
              <a:ext cx="1345209" cy="146516"/>
            </a:xfrm>
            <a:prstGeom prst="rect">
              <a:avLst/>
            </a:prstGeom>
            <a:solidFill>
              <a:srgbClr val="102747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O. Smith</a:t>
              </a:r>
            </a:p>
          </p:txBody>
        </p:sp>
        <p:sp>
          <p:nvSpPr>
            <p:cNvPr id="310" name="þ&gt;1#15|T" title="þ\#1_15|15||&gt;1|">
              <a:extLst>
                <a:ext uri="{FF2B5EF4-FFF2-40B4-BE49-F238E27FC236}">
                  <a16:creationId xmlns:a16="http://schemas.microsoft.com/office/drawing/2014/main" id="{F8646F89-9C4E-9717-DE7E-9769159CBA83}"/>
                </a:ext>
              </a:extLst>
            </p:cNvPr>
            <p:cNvSpPr>
              <a:spLocks/>
            </p:cNvSpPr>
            <p:nvPr/>
          </p:nvSpPr>
          <p:spPr>
            <a:xfrm>
              <a:off x="9203782" y="4495381"/>
              <a:ext cx="1345208" cy="146516"/>
            </a:xfrm>
            <a:prstGeom prst="rect">
              <a:avLst/>
            </a:prstGeom>
            <a:solidFill>
              <a:srgbClr val="102747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J. Brian</a:t>
              </a:r>
            </a:p>
          </p:txBody>
        </p:sp>
        <p:sp>
          <p:nvSpPr>
            <p:cNvPr id="311" name="þ&gt;24#1|T" title="þ\#1_1|1||&gt;24|">
              <a:extLst>
                <a:ext uri="{FF2B5EF4-FFF2-40B4-BE49-F238E27FC236}">
                  <a16:creationId xmlns:a16="http://schemas.microsoft.com/office/drawing/2014/main" id="{4FF5D979-6492-69D2-BE83-4F5172E3A80C}"/>
                </a:ext>
              </a:extLst>
            </p:cNvPr>
            <p:cNvSpPr>
              <a:spLocks/>
            </p:cNvSpPr>
            <p:nvPr/>
          </p:nvSpPr>
          <p:spPr>
            <a:xfrm>
              <a:off x="3568700" y="1810116"/>
              <a:ext cx="8381999" cy="16096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CEO</a:t>
              </a:r>
            </a:p>
          </p:txBody>
        </p:sp>
        <p:sp>
          <p:nvSpPr>
            <p:cNvPr id="312" name="þ&gt;24#2|T" title="þ\#1_2|2||&gt;24|">
              <a:extLst>
                <a:ext uri="{FF2B5EF4-FFF2-40B4-BE49-F238E27FC236}">
                  <a16:creationId xmlns:a16="http://schemas.microsoft.com/office/drawing/2014/main" id="{DCDE05E9-C7F3-ABEB-EC73-6D5E4F45B88A}"/>
                </a:ext>
              </a:extLst>
            </p:cNvPr>
            <p:cNvSpPr>
              <a:spLocks/>
            </p:cNvSpPr>
            <p:nvPr/>
          </p:nvSpPr>
          <p:spPr>
            <a:xfrm>
              <a:off x="6428615" y="2893710"/>
              <a:ext cx="5522083" cy="16096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CFO</a:t>
              </a:r>
            </a:p>
          </p:txBody>
        </p:sp>
        <p:sp>
          <p:nvSpPr>
            <p:cNvPr id="313" name="þ&gt;24#3|T" title="þ\#1_3|3||&gt;24|">
              <a:extLst>
                <a:ext uri="{FF2B5EF4-FFF2-40B4-BE49-F238E27FC236}">
                  <a16:creationId xmlns:a16="http://schemas.microsoft.com/office/drawing/2014/main" id="{FB2C759D-1F42-6366-CFEB-9C027CF1F6C2}"/>
                </a:ext>
              </a:extLst>
            </p:cNvPr>
            <p:cNvSpPr>
              <a:spLocks/>
            </p:cNvSpPr>
            <p:nvPr/>
          </p:nvSpPr>
          <p:spPr>
            <a:xfrm>
              <a:off x="3568700" y="2893710"/>
              <a:ext cx="2746917" cy="16096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COO</a:t>
              </a:r>
            </a:p>
          </p:txBody>
        </p:sp>
        <p:sp>
          <p:nvSpPr>
            <p:cNvPr id="314" name="þ&gt;24#4|T" title="þ\#1_4|4||&gt;24|">
              <a:extLst>
                <a:ext uri="{FF2B5EF4-FFF2-40B4-BE49-F238E27FC236}">
                  <a16:creationId xmlns:a16="http://schemas.microsoft.com/office/drawing/2014/main" id="{0E6AC5A3-E3E0-A009-5E04-19F97522347D}"/>
                </a:ext>
              </a:extLst>
            </p:cNvPr>
            <p:cNvSpPr>
              <a:spLocks/>
            </p:cNvSpPr>
            <p:nvPr/>
          </p:nvSpPr>
          <p:spPr>
            <a:xfrm>
              <a:off x="6428615" y="3977303"/>
              <a:ext cx="1345209" cy="16096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315" name="þ&gt;24#5|T" title="þ\#1_5|5||&gt;24|">
              <a:extLst>
                <a:ext uri="{FF2B5EF4-FFF2-40B4-BE49-F238E27FC236}">
                  <a16:creationId xmlns:a16="http://schemas.microsoft.com/office/drawing/2014/main" id="{00593F3B-9252-0A62-2E62-0C8DC16D07B9}"/>
                </a:ext>
              </a:extLst>
            </p:cNvPr>
            <p:cNvSpPr>
              <a:spLocks/>
            </p:cNvSpPr>
            <p:nvPr/>
          </p:nvSpPr>
          <p:spPr>
            <a:xfrm>
              <a:off x="3568700" y="3977303"/>
              <a:ext cx="1345209" cy="16096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Sales Dir.</a:t>
              </a:r>
            </a:p>
          </p:txBody>
        </p:sp>
        <p:sp>
          <p:nvSpPr>
            <p:cNvPr id="316" name="þ&gt;24#6|T" title="þ\#1_6|6||&gt;24|">
              <a:extLst>
                <a:ext uri="{FF2B5EF4-FFF2-40B4-BE49-F238E27FC236}">
                  <a16:creationId xmlns:a16="http://schemas.microsoft.com/office/drawing/2014/main" id="{83ABEA77-1CB0-D27A-1638-7A47EF468DA8}"/>
                </a:ext>
              </a:extLst>
            </p:cNvPr>
            <p:cNvSpPr>
              <a:spLocks/>
            </p:cNvSpPr>
            <p:nvPr/>
          </p:nvSpPr>
          <p:spPr>
            <a:xfrm>
              <a:off x="4970408" y="3977303"/>
              <a:ext cx="1345209" cy="16096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Mkt Dir.</a:t>
              </a:r>
            </a:p>
          </p:txBody>
        </p:sp>
        <p:sp>
          <p:nvSpPr>
            <p:cNvPr id="317" name="þ&gt;24#7|T" title="þ\#1_7|7||&gt;24|">
              <a:extLst>
                <a:ext uri="{FF2B5EF4-FFF2-40B4-BE49-F238E27FC236}">
                  <a16:creationId xmlns:a16="http://schemas.microsoft.com/office/drawing/2014/main" id="{714626B4-D864-A070-A249-51A0ACF9329F}"/>
                </a:ext>
              </a:extLst>
            </p:cNvPr>
            <p:cNvSpPr>
              <a:spLocks/>
            </p:cNvSpPr>
            <p:nvPr/>
          </p:nvSpPr>
          <p:spPr>
            <a:xfrm>
              <a:off x="3568700" y="5060897"/>
              <a:ext cx="1345209" cy="16096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Area North</a:t>
              </a:r>
            </a:p>
          </p:txBody>
        </p:sp>
        <p:sp>
          <p:nvSpPr>
            <p:cNvPr id="318" name="þ&gt;24#9|T" title="þ\#1_9|9||&gt;24|">
              <a:extLst>
                <a:ext uri="{FF2B5EF4-FFF2-40B4-BE49-F238E27FC236}">
                  <a16:creationId xmlns:a16="http://schemas.microsoft.com/office/drawing/2014/main" id="{B464DC52-E311-60B4-98EA-66C105BE60AF}"/>
                </a:ext>
              </a:extLst>
            </p:cNvPr>
            <p:cNvSpPr>
              <a:spLocks/>
            </p:cNvSpPr>
            <p:nvPr/>
          </p:nvSpPr>
          <p:spPr>
            <a:xfrm>
              <a:off x="3568700" y="6144491"/>
              <a:ext cx="1345209" cy="16096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Area South</a:t>
              </a:r>
            </a:p>
          </p:txBody>
        </p:sp>
        <p:sp>
          <p:nvSpPr>
            <p:cNvPr id="319" name="þ&gt;24#10|T" title="þ\#1_10|10||&gt;24|">
              <a:extLst>
                <a:ext uri="{FF2B5EF4-FFF2-40B4-BE49-F238E27FC236}">
                  <a16:creationId xmlns:a16="http://schemas.microsoft.com/office/drawing/2014/main" id="{E4C6510C-774F-D837-381E-8420C01837C0}"/>
                </a:ext>
              </a:extLst>
            </p:cNvPr>
            <p:cNvSpPr>
              <a:spLocks/>
            </p:cNvSpPr>
            <p:nvPr/>
          </p:nvSpPr>
          <p:spPr>
            <a:xfrm>
              <a:off x="7830324" y="3977303"/>
              <a:ext cx="2718669" cy="16096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320" name="þ&gt;24#13|T" title="þ\#1_13|13||&gt;24|">
              <a:extLst>
                <a:ext uri="{FF2B5EF4-FFF2-40B4-BE49-F238E27FC236}">
                  <a16:creationId xmlns:a16="http://schemas.microsoft.com/office/drawing/2014/main" id="{34C3B27F-A76F-3B40-44BE-655510B5843C}"/>
                </a:ext>
              </a:extLst>
            </p:cNvPr>
            <p:cNvSpPr>
              <a:spLocks/>
            </p:cNvSpPr>
            <p:nvPr/>
          </p:nvSpPr>
          <p:spPr>
            <a:xfrm>
              <a:off x="10605491" y="3977303"/>
              <a:ext cx="1345209" cy="16096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321" name="þ&gt;24#14|T" title="þ\#1_14|14||&gt;24|">
              <a:extLst>
                <a:ext uri="{FF2B5EF4-FFF2-40B4-BE49-F238E27FC236}">
                  <a16:creationId xmlns:a16="http://schemas.microsoft.com/office/drawing/2014/main" id="{179695BD-4F28-4EEE-FE30-A2593C5DBE5C}"/>
                </a:ext>
              </a:extLst>
            </p:cNvPr>
            <p:cNvSpPr>
              <a:spLocks/>
            </p:cNvSpPr>
            <p:nvPr/>
          </p:nvSpPr>
          <p:spPr>
            <a:xfrm>
              <a:off x="7830324" y="5060897"/>
              <a:ext cx="1345209" cy="16096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322" name="þ&gt;24#15|T" title="þ\#1_15|15||&gt;24|">
              <a:extLst>
                <a:ext uri="{FF2B5EF4-FFF2-40B4-BE49-F238E27FC236}">
                  <a16:creationId xmlns:a16="http://schemas.microsoft.com/office/drawing/2014/main" id="{B9A18DB8-FD9C-21A3-51A4-44728286369E}"/>
                </a:ext>
              </a:extLst>
            </p:cNvPr>
            <p:cNvSpPr>
              <a:spLocks/>
            </p:cNvSpPr>
            <p:nvPr/>
          </p:nvSpPr>
          <p:spPr>
            <a:xfrm>
              <a:off x="9203782" y="5060897"/>
              <a:ext cx="1345208" cy="16096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347" name="þ&gt;22#1|T" title="þ\#1_1|1||&gt;22|">
              <a:extLst>
                <a:ext uri="{FF2B5EF4-FFF2-40B4-BE49-F238E27FC236}">
                  <a16:creationId xmlns:a16="http://schemas.microsoft.com/office/drawing/2014/main" id="{253591C3-7123-DCAB-2DAC-9008F03A2493}"/>
                </a:ext>
              </a:extLst>
            </p:cNvPr>
            <p:cNvSpPr>
              <a:spLocks/>
            </p:cNvSpPr>
            <p:nvPr/>
          </p:nvSpPr>
          <p:spPr>
            <a:xfrm>
              <a:off x="3568700" y="1971081"/>
              <a:ext cx="8381999" cy="187781"/>
            </a:xfrm>
            <a:prstGeom prst="rect">
              <a:avLst/>
            </a:prstGeom>
            <a:solidFill>
              <a:srgbClr val="41A4F1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8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348" name="þ&gt;22#2|T" title="þ\#1_2|2||&gt;22|">
              <a:extLst>
                <a:ext uri="{FF2B5EF4-FFF2-40B4-BE49-F238E27FC236}">
                  <a16:creationId xmlns:a16="http://schemas.microsoft.com/office/drawing/2014/main" id="{53DE09B5-75BB-5FE3-26E8-BC5F1FE0AE66}"/>
                </a:ext>
              </a:extLst>
            </p:cNvPr>
            <p:cNvSpPr>
              <a:spLocks/>
            </p:cNvSpPr>
            <p:nvPr/>
          </p:nvSpPr>
          <p:spPr>
            <a:xfrm>
              <a:off x="6428615" y="3054675"/>
              <a:ext cx="5522083" cy="187781"/>
            </a:xfrm>
            <a:prstGeom prst="rect">
              <a:avLst/>
            </a:prstGeom>
            <a:solidFill>
              <a:srgbClr val="41A4F1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8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349" name="þ&gt;22#3|T" title="þ\#1_3|3||&gt;22|">
              <a:extLst>
                <a:ext uri="{FF2B5EF4-FFF2-40B4-BE49-F238E27FC236}">
                  <a16:creationId xmlns:a16="http://schemas.microsoft.com/office/drawing/2014/main" id="{61A8FF83-0748-22F3-82F6-41A72019BB18}"/>
                </a:ext>
              </a:extLst>
            </p:cNvPr>
            <p:cNvSpPr>
              <a:spLocks/>
            </p:cNvSpPr>
            <p:nvPr/>
          </p:nvSpPr>
          <p:spPr>
            <a:xfrm>
              <a:off x="3568700" y="3054675"/>
              <a:ext cx="2746917" cy="187781"/>
            </a:xfrm>
            <a:prstGeom prst="rect">
              <a:avLst/>
            </a:prstGeom>
            <a:solidFill>
              <a:srgbClr val="41A4F1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8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350" name="þ&gt;22#4|T" title="þ\#1_4|4||&gt;22|">
              <a:extLst>
                <a:ext uri="{FF2B5EF4-FFF2-40B4-BE49-F238E27FC236}">
                  <a16:creationId xmlns:a16="http://schemas.microsoft.com/office/drawing/2014/main" id="{596A4B46-761E-B2F1-9991-BC1F93C50259}"/>
                </a:ext>
              </a:extLst>
            </p:cNvPr>
            <p:cNvSpPr>
              <a:spLocks/>
            </p:cNvSpPr>
            <p:nvPr/>
          </p:nvSpPr>
          <p:spPr>
            <a:xfrm>
              <a:off x="6428615" y="4138268"/>
              <a:ext cx="1345209" cy="187781"/>
            </a:xfrm>
            <a:prstGeom prst="rect">
              <a:avLst/>
            </a:prstGeom>
            <a:solidFill>
              <a:srgbClr val="41A4F1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8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351" name="þ&gt;22#5|T" title="þ\#1_5|5||&gt;22|">
              <a:extLst>
                <a:ext uri="{FF2B5EF4-FFF2-40B4-BE49-F238E27FC236}">
                  <a16:creationId xmlns:a16="http://schemas.microsoft.com/office/drawing/2014/main" id="{9D3DAA52-3420-2F53-263A-68D5AC2BB1CD}"/>
                </a:ext>
              </a:extLst>
            </p:cNvPr>
            <p:cNvSpPr>
              <a:spLocks/>
            </p:cNvSpPr>
            <p:nvPr/>
          </p:nvSpPr>
          <p:spPr>
            <a:xfrm>
              <a:off x="3568700" y="4138268"/>
              <a:ext cx="1345209" cy="187781"/>
            </a:xfrm>
            <a:prstGeom prst="rect">
              <a:avLst/>
            </a:prstGeom>
            <a:solidFill>
              <a:srgbClr val="41A4F1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8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352" name="þ&gt;22#6|T" title="þ\#1_6|6||&gt;22|">
              <a:extLst>
                <a:ext uri="{FF2B5EF4-FFF2-40B4-BE49-F238E27FC236}">
                  <a16:creationId xmlns:a16="http://schemas.microsoft.com/office/drawing/2014/main" id="{E59A9B7E-4D9D-431F-9A13-AFCCC8A14D6A}"/>
                </a:ext>
              </a:extLst>
            </p:cNvPr>
            <p:cNvSpPr>
              <a:spLocks/>
            </p:cNvSpPr>
            <p:nvPr/>
          </p:nvSpPr>
          <p:spPr>
            <a:xfrm>
              <a:off x="4970408" y="4138268"/>
              <a:ext cx="1345209" cy="187781"/>
            </a:xfrm>
            <a:prstGeom prst="rect">
              <a:avLst/>
            </a:prstGeom>
            <a:solidFill>
              <a:srgbClr val="41A4F1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8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353" name="þ&gt;22#7|T" title="þ\#1_7|7||&gt;22|">
              <a:extLst>
                <a:ext uri="{FF2B5EF4-FFF2-40B4-BE49-F238E27FC236}">
                  <a16:creationId xmlns:a16="http://schemas.microsoft.com/office/drawing/2014/main" id="{6BE63D2B-815B-B91C-AC21-159E70EB3885}"/>
                </a:ext>
              </a:extLst>
            </p:cNvPr>
            <p:cNvSpPr>
              <a:spLocks/>
            </p:cNvSpPr>
            <p:nvPr/>
          </p:nvSpPr>
          <p:spPr>
            <a:xfrm>
              <a:off x="3568700" y="5221862"/>
              <a:ext cx="1345209" cy="187781"/>
            </a:xfrm>
            <a:prstGeom prst="rect">
              <a:avLst/>
            </a:prstGeom>
            <a:solidFill>
              <a:srgbClr val="41A4F1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8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354" name="þ&gt;22#9|T" title="þ\#1_9|9||&gt;22|">
              <a:extLst>
                <a:ext uri="{FF2B5EF4-FFF2-40B4-BE49-F238E27FC236}">
                  <a16:creationId xmlns:a16="http://schemas.microsoft.com/office/drawing/2014/main" id="{C1FC86B9-C5E9-7593-B30A-9ECD2C59C669}"/>
                </a:ext>
              </a:extLst>
            </p:cNvPr>
            <p:cNvSpPr>
              <a:spLocks/>
            </p:cNvSpPr>
            <p:nvPr/>
          </p:nvSpPr>
          <p:spPr>
            <a:xfrm>
              <a:off x="3568700" y="6305456"/>
              <a:ext cx="1345209" cy="187781"/>
            </a:xfrm>
            <a:prstGeom prst="rect">
              <a:avLst/>
            </a:prstGeom>
            <a:solidFill>
              <a:srgbClr val="41A4F1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8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355" name="þ&gt;22#10|T" title="þ\#1_10|10||&gt;22|">
              <a:extLst>
                <a:ext uri="{FF2B5EF4-FFF2-40B4-BE49-F238E27FC236}">
                  <a16:creationId xmlns:a16="http://schemas.microsoft.com/office/drawing/2014/main" id="{54C7C147-4A92-7FE9-28B4-9B18A2E1B860}"/>
                </a:ext>
              </a:extLst>
            </p:cNvPr>
            <p:cNvSpPr>
              <a:spLocks/>
            </p:cNvSpPr>
            <p:nvPr/>
          </p:nvSpPr>
          <p:spPr>
            <a:xfrm>
              <a:off x="7830324" y="4138268"/>
              <a:ext cx="2718669" cy="187781"/>
            </a:xfrm>
            <a:prstGeom prst="rect">
              <a:avLst/>
            </a:prstGeom>
            <a:solidFill>
              <a:srgbClr val="41A4F1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8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356" name="þ&gt;22#13|T" title="þ\#1_13|13||&gt;22|">
              <a:extLst>
                <a:ext uri="{FF2B5EF4-FFF2-40B4-BE49-F238E27FC236}">
                  <a16:creationId xmlns:a16="http://schemas.microsoft.com/office/drawing/2014/main" id="{9F597D0B-F049-7B4A-1BE5-C981203C106E}"/>
                </a:ext>
              </a:extLst>
            </p:cNvPr>
            <p:cNvSpPr>
              <a:spLocks/>
            </p:cNvSpPr>
            <p:nvPr/>
          </p:nvSpPr>
          <p:spPr>
            <a:xfrm>
              <a:off x="10605491" y="4138268"/>
              <a:ext cx="1345209" cy="187781"/>
            </a:xfrm>
            <a:prstGeom prst="rect">
              <a:avLst/>
            </a:prstGeom>
            <a:solidFill>
              <a:srgbClr val="41A4F1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8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357" name="þ&gt;22#14|T" title="þ\#1_14|14||&gt;22|">
              <a:extLst>
                <a:ext uri="{FF2B5EF4-FFF2-40B4-BE49-F238E27FC236}">
                  <a16:creationId xmlns:a16="http://schemas.microsoft.com/office/drawing/2014/main" id="{B3329B70-B0E7-85E7-44FA-E12F15872752}"/>
                </a:ext>
              </a:extLst>
            </p:cNvPr>
            <p:cNvSpPr>
              <a:spLocks/>
            </p:cNvSpPr>
            <p:nvPr/>
          </p:nvSpPr>
          <p:spPr>
            <a:xfrm>
              <a:off x="7830324" y="5221862"/>
              <a:ext cx="1345209" cy="187781"/>
            </a:xfrm>
            <a:prstGeom prst="rect">
              <a:avLst/>
            </a:prstGeom>
            <a:solidFill>
              <a:srgbClr val="41A4F1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8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358" name="þ&gt;22#15|T" title="þ\#1_15|15||&gt;22|">
              <a:extLst>
                <a:ext uri="{FF2B5EF4-FFF2-40B4-BE49-F238E27FC236}">
                  <a16:creationId xmlns:a16="http://schemas.microsoft.com/office/drawing/2014/main" id="{96426E3D-7F5F-1D32-A00B-9705F5C7A64A}"/>
                </a:ext>
              </a:extLst>
            </p:cNvPr>
            <p:cNvSpPr>
              <a:spLocks/>
            </p:cNvSpPr>
            <p:nvPr/>
          </p:nvSpPr>
          <p:spPr>
            <a:xfrm>
              <a:off x="9203782" y="5221862"/>
              <a:ext cx="1345208" cy="187781"/>
            </a:xfrm>
            <a:prstGeom prst="rect">
              <a:avLst/>
            </a:prstGeom>
            <a:solidFill>
              <a:srgbClr val="41A4F1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8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287" name="þ\#1_1" descr="Section # 1@0@0" hidden="1" title="1">
              <a:extLst>
                <a:ext uri="{FF2B5EF4-FFF2-40B4-BE49-F238E27FC236}">
                  <a16:creationId xmlns:a16="http://schemas.microsoft.com/office/drawing/2014/main" id="{0315BD93-FD08-5BF1-17A5-AFE360C06396}"/>
                </a:ext>
              </a:extLst>
            </p:cNvPr>
            <p:cNvSpPr/>
            <p:nvPr/>
          </p:nvSpPr>
          <p:spPr>
            <a:xfrm>
              <a:off x="3568700" y="1206500"/>
              <a:ext cx="8381999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\#1_2" descr="Section # 1@0@0" hidden="1" title="1">
              <a:extLst>
                <a:ext uri="{FF2B5EF4-FFF2-40B4-BE49-F238E27FC236}">
                  <a16:creationId xmlns:a16="http://schemas.microsoft.com/office/drawing/2014/main" id="{38405C86-1849-5B16-B324-F268945CAC83}"/>
                </a:ext>
              </a:extLst>
            </p:cNvPr>
            <p:cNvSpPr/>
            <p:nvPr/>
          </p:nvSpPr>
          <p:spPr>
            <a:xfrm>
              <a:off x="6428615" y="2290094"/>
              <a:ext cx="5522083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9" name="þ\#1_3" descr="Section # 1@0@0" hidden="1" title="1">
              <a:extLst>
                <a:ext uri="{FF2B5EF4-FFF2-40B4-BE49-F238E27FC236}">
                  <a16:creationId xmlns:a16="http://schemas.microsoft.com/office/drawing/2014/main" id="{BAE44E44-6A9A-AD12-C7A9-C4E332FE005A}"/>
                </a:ext>
              </a:extLst>
            </p:cNvPr>
            <p:cNvSpPr/>
            <p:nvPr/>
          </p:nvSpPr>
          <p:spPr>
            <a:xfrm>
              <a:off x="3568700" y="2290094"/>
              <a:ext cx="2746917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0" name="þ\#1_4" descr="Section # 1@0@0" hidden="1" title="1">
              <a:extLst>
                <a:ext uri="{FF2B5EF4-FFF2-40B4-BE49-F238E27FC236}">
                  <a16:creationId xmlns:a16="http://schemas.microsoft.com/office/drawing/2014/main" id="{CC4635BB-782A-D140-0443-FB640145ABC7}"/>
                </a:ext>
              </a:extLst>
            </p:cNvPr>
            <p:cNvSpPr/>
            <p:nvPr/>
          </p:nvSpPr>
          <p:spPr>
            <a:xfrm>
              <a:off x="6428615" y="3373687"/>
              <a:ext cx="1345209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1" name="þ\#1_5" descr="Section # 1@0@0" hidden="1" title="1">
              <a:extLst>
                <a:ext uri="{FF2B5EF4-FFF2-40B4-BE49-F238E27FC236}">
                  <a16:creationId xmlns:a16="http://schemas.microsoft.com/office/drawing/2014/main" id="{276C9E3E-3277-2644-6795-A53E95F7E963}"/>
                </a:ext>
              </a:extLst>
            </p:cNvPr>
            <p:cNvSpPr/>
            <p:nvPr/>
          </p:nvSpPr>
          <p:spPr>
            <a:xfrm>
              <a:off x="3568700" y="3373687"/>
              <a:ext cx="1345209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2" name="þ\#1_6" descr="Section # 1@0@0" hidden="1" title="1">
              <a:extLst>
                <a:ext uri="{FF2B5EF4-FFF2-40B4-BE49-F238E27FC236}">
                  <a16:creationId xmlns:a16="http://schemas.microsoft.com/office/drawing/2014/main" id="{E476EB30-1D6B-135F-E2B9-1F8343D91275}"/>
                </a:ext>
              </a:extLst>
            </p:cNvPr>
            <p:cNvSpPr/>
            <p:nvPr/>
          </p:nvSpPr>
          <p:spPr>
            <a:xfrm>
              <a:off x="4970408" y="3373687"/>
              <a:ext cx="1345209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3" name="þ\#1_7" descr="Section # 1@0@0" hidden="1" title="1">
              <a:extLst>
                <a:ext uri="{FF2B5EF4-FFF2-40B4-BE49-F238E27FC236}">
                  <a16:creationId xmlns:a16="http://schemas.microsoft.com/office/drawing/2014/main" id="{E0334F60-17FA-C40F-6774-EA1635484AFF}"/>
                </a:ext>
              </a:extLst>
            </p:cNvPr>
            <p:cNvSpPr/>
            <p:nvPr/>
          </p:nvSpPr>
          <p:spPr>
            <a:xfrm>
              <a:off x="3568700" y="4457281"/>
              <a:ext cx="1345209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4" name="þ\#1_9" descr="Section # 1@0@0" hidden="1" title="1">
              <a:extLst>
                <a:ext uri="{FF2B5EF4-FFF2-40B4-BE49-F238E27FC236}">
                  <a16:creationId xmlns:a16="http://schemas.microsoft.com/office/drawing/2014/main" id="{D6EFB2FC-92CC-5EB7-0106-E05BC18B41E5}"/>
                </a:ext>
              </a:extLst>
            </p:cNvPr>
            <p:cNvSpPr/>
            <p:nvPr/>
          </p:nvSpPr>
          <p:spPr>
            <a:xfrm>
              <a:off x="3568700" y="5540875"/>
              <a:ext cx="1345209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5" name="þ\#1_10" descr="Section # 1@0@0" hidden="1" title="1">
              <a:extLst>
                <a:ext uri="{FF2B5EF4-FFF2-40B4-BE49-F238E27FC236}">
                  <a16:creationId xmlns:a16="http://schemas.microsoft.com/office/drawing/2014/main" id="{F8D98377-3836-0FD7-792D-8B4774FDF838}"/>
                </a:ext>
              </a:extLst>
            </p:cNvPr>
            <p:cNvSpPr/>
            <p:nvPr/>
          </p:nvSpPr>
          <p:spPr>
            <a:xfrm>
              <a:off x="7830324" y="3373687"/>
              <a:ext cx="2718669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6" name="þ\#1_13" descr="Section # 1@0@0" hidden="1" title="1">
              <a:extLst>
                <a:ext uri="{FF2B5EF4-FFF2-40B4-BE49-F238E27FC236}">
                  <a16:creationId xmlns:a16="http://schemas.microsoft.com/office/drawing/2014/main" id="{4B743CF3-E5FE-C3FE-6CB3-0764FE914D4C}"/>
                </a:ext>
              </a:extLst>
            </p:cNvPr>
            <p:cNvSpPr/>
            <p:nvPr/>
          </p:nvSpPr>
          <p:spPr>
            <a:xfrm>
              <a:off x="10605491" y="3373687"/>
              <a:ext cx="1345209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" name="þ\#1_14" descr="Section # 1@0@0" hidden="1" title="1">
              <a:extLst>
                <a:ext uri="{FF2B5EF4-FFF2-40B4-BE49-F238E27FC236}">
                  <a16:creationId xmlns:a16="http://schemas.microsoft.com/office/drawing/2014/main" id="{D0599D61-FF34-A1DC-AC20-C87F00410EBE}"/>
                </a:ext>
              </a:extLst>
            </p:cNvPr>
            <p:cNvSpPr/>
            <p:nvPr/>
          </p:nvSpPr>
          <p:spPr>
            <a:xfrm>
              <a:off x="7830324" y="4457281"/>
              <a:ext cx="1345209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" name="þ\#1_15" descr="Section # 1@0@0" hidden="1" title="1">
              <a:extLst>
                <a:ext uri="{FF2B5EF4-FFF2-40B4-BE49-F238E27FC236}">
                  <a16:creationId xmlns:a16="http://schemas.microsoft.com/office/drawing/2014/main" id="{FD5B22EE-AFA0-27E0-0A52-B40021FAA401}"/>
                </a:ext>
              </a:extLst>
            </p:cNvPr>
            <p:cNvSpPr/>
            <p:nvPr/>
          </p:nvSpPr>
          <p:spPr>
            <a:xfrm>
              <a:off x="9203782" y="4457281"/>
              <a:ext cx="1345208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24" name="þ&gt;20#1|P" title="þ\#1_1|1|||1|">
              <a:extLst>
                <a:ext uri="{FF2B5EF4-FFF2-40B4-BE49-F238E27FC236}">
                  <a16:creationId xmlns:a16="http://schemas.microsoft.com/office/drawing/2014/main" id="{8F61729F-08F3-B43E-F52B-4A7884926DD4}"/>
                </a:ext>
              </a:extLst>
            </p:cNvPr>
            <p:cNvPicPr>
              <a:picLocks/>
            </p:cNvPicPr>
            <p:nvPr/>
          </p:nvPicPr>
          <p:blipFill>
            <a:blip r:embed="rId8" r:link="rId9"/>
            <a:srcRect l="-107470" r="-107470"/>
            <a:stretch>
              <a:fillRect/>
            </a:stretch>
          </p:blipFill>
          <p:spPr>
            <a:xfrm>
              <a:off x="7259887" y="1454616"/>
              <a:ext cx="999625" cy="31740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326" name="þ&gt;20#2|P" title="þ\#1_2|2|||1|">
              <a:extLst>
                <a:ext uri="{FF2B5EF4-FFF2-40B4-BE49-F238E27FC236}">
                  <a16:creationId xmlns:a16="http://schemas.microsoft.com/office/drawing/2014/main" id="{4381C5B1-E722-54A5-7F74-F2BE4E72FE11}"/>
                </a:ext>
              </a:extLst>
            </p:cNvPr>
            <p:cNvPicPr>
              <a:picLocks/>
            </p:cNvPicPr>
            <p:nvPr/>
          </p:nvPicPr>
          <p:blipFill>
            <a:blip r:embed="rId10" r:link="rId11"/>
            <a:srcRect l="-107470" r="-107470"/>
            <a:stretch>
              <a:fillRect/>
            </a:stretch>
          </p:blipFill>
          <p:spPr>
            <a:xfrm>
              <a:off x="8689844" y="2538210"/>
              <a:ext cx="999625" cy="31740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328" name="þ&gt;20#3|P" title="þ\#1_3|3|||1|">
              <a:extLst>
                <a:ext uri="{FF2B5EF4-FFF2-40B4-BE49-F238E27FC236}">
                  <a16:creationId xmlns:a16="http://schemas.microsoft.com/office/drawing/2014/main" id="{94AED6F5-C8E7-8AD6-9C14-CC84EED0EF60}"/>
                </a:ext>
              </a:extLst>
            </p:cNvPr>
            <p:cNvPicPr>
              <a:picLocks/>
            </p:cNvPicPr>
            <p:nvPr/>
          </p:nvPicPr>
          <p:blipFill>
            <a:blip r:embed="rId12" r:link="rId13"/>
            <a:srcRect l="-111134" r="-111134"/>
            <a:stretch>
              <a:fillRect/>
            </a:stretch>
          </p:blipFill>
          <p:spPr>
            <a:xfrm>
              <a:off x="4442346" y="2538210"/>
              <a:ext cx="999625" cy="31740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330" name="þ&gt;20#4|P" title="þ\#1_4|4|||1|">
              <a:extLst>
                <a:ext uri="{FF2B5EF4-FFF2-40B4-BE49-F238E27FC236}">
                  <a16:creationId xmlns:a16="http://schemas.microsoft.com/office/drawing/2014/main" id="{B8CDA211-A51C-F285-78A8-AE2528C4838D}"/>
                </a:ext>
              </a:extLst>
            </p:cNvPr>
            <p:cNvPicPr>
              <a:picLocks/>
            </p:cNvPicPr>
            <p:nvPr/>
          </p:nvPicPr>
          <p:blipFill>
            <a:blip r:embed="rId14" r:link="rId15"/>
            <a:srcRect l="-107470" r="-107470"/>
            <a:stretch>
              <a:fillRect/>
            </a:stretch>
          </p:blipFill>
          <p:spPr>
            <a:xfrm>
              <a:off x="6601407" y="3621803"/>
              <a:ext cx="999625" cy="31740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332" name="þ&gt;20#5|P" title="þ\#1_5|5|||1|">
              <a:extLst>
                <a:ext uri="{FF2B5EF4-FFF2-40B4-BE49-F238E27FC236}">
                  <a16:creationId xmlns:a16="http://schemas.microsoft.com/office/drawing/2014/main" id="{0538489C-0A99-0B5B-BB05-27344EE405B7}"/>
                </a:ext>
              </a:extLst>
            </p:cNvPr>
            <p:cNvPicPr>
              <a:picLocks/>
            </p:cNvPicPr>
            <p:nvPr/>
          </p:nvPicPr>
          <p:blipFill>
            <a:blip r:embed="rId16" r:link="rId17"/>
            <a:srcRect l="-107873" r="-107873"/>
            <a:stretch>
              <a:fillRect/>
            </a:stretch>
          </p:blipFill>
          <p:spPr>
            <a:xfrm>
              <a:off x="3741492" y="3621803"/>
              <a:ext cx="999625" cy="31740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334" name="þ&gt;20#6|P" title="þ\#1_6|6|||1|">
              <a:extLst>
                <a:ext uri="{FF2B5EF4-FFF2-40B4-BE49-F238E27FC236}">
                  <a16:creationId xmlns:a16="http://schemas.microsoft.com/office/drawing/2014/main" id="{963499EB-4EF0-C8CB-8845-B821B7C494A8}"/>
                </a:ext>
              </a:extLst>
            </p:cNvPr>
            <p:cNvPicPr>
              <a:picLocks/>
            </p:cNvPicPr>
            <p:nvPr/>
          </p:nvPicPr>
          <p:blipFill>
            <a:blip r:embed="rId18" r:link="rId19"/>
            <a:srcRect l="-107470" r="-107470"/>
            <a:stretch>
              <a:fillRect/>
            </a:stretch>
          </p:blipFill>
          <p:spPr>
            <a:xfrm>
              <a:off x="5143200" y="3621803"/>
              <a:ext cx="999625" cy="31740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336" name="þ&gt;20#7|P" title="þ\#1_7|7|||0,99|">
              <a:extLst>
                <a:ext uri="{FF2B5EF4-FFF2-40B4-BE49-F238E27FC236}">
                  <a16:creationId xmlns:a16="http://schemas.microsoft.com/office/drawing/2014/main" id="{BDDDFDC5-2D0F-4C1A-2DE1-BDB3B01056BB}"/>
                </a:ext>
              </a:extLst>
            </p:cNvPr>
            <p:cNvPicPr>
              <a:picLocks/>
            </p:cNvPicPr>
            <p:nvPr/>
          </p:nvPicPr>
          <p:blipFill>
            <a:blip r:embed="rId20" r:link="rId21"/>
            <a:srcRect l="-106104" r="-106104"/>
            <a:stretch>
              <a:fillRect/>
            </a:stretch>
          </p:blipFill>
          <p:spPr>
            <a:xfrm>
              <a:off x="3741492" y="4705397"/>
              <a:ext cx="999625" cy="31740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338" name="þ&gt;20#9|P" title="þ\#1_9|9|||0,99|">
              <a:extLst>
                <a:ext uri="{FF2B5EF4-FFF2-40B4-BE49-F238E27FC236}">
                  <a16:creationId xmlns:a16="http://schemas.microsoft.com/office/drawing/2014/main" id="{33806CA5-4A89-A749-6AB3-33AAC60D5FC5}"/>
                </a:ext>
              </a:extLst>
            </p:cNvPr>
            <p:cNvPicPr>
              <a:picLocks/>
            </p:cNvPicPr>
            <p:nvPr/>
          </p:nvPicPr>
          <p:blipFill>
            <a:blip r:embed="rId22" r:link="rId23"/>
            <a:srcRect l="-106104" r="-106104"/>
            <a:stretch>
              <a:fillRect/>
            </a:stretch>
          </p:blipFill>
          <p:spPr>
            <a:xfrm>
              <a:off x="3741492" y="5788991"/>
              <a:ext cx="999625" cy="31740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340" name="þ&gt;20#10|P" title="þ\#1_10|10|||1|">
              <a:extLst>
                <a:ext uri="{FF2B5EF4-FFF2-40B4-BE49-F238E27FC236}">
                  <a16:creationId xmlns:a16="http://schemas.microsoft.com/office/drawing/2014/main" id="{60826C7C-D469-C323-EEE7-5BF64835D815}"/>
                </a:ext>
              </a:extLst>
            </p:cNvPr>
            <p:cNvPicPr>
              <a:picLocks/>
            </p:cNvPicPr>
            <p:nvPr/>
          </p:nvPicPr>
          <p:blipFill>
            <a:blip r:embed="rId24" r:link="rId25"/>
            <a:srcRect l="-107470" r="-107470"/>
            <a:stretch>
              <a:fillRect/>
            </a:stretch>
          </p:blipFill>
          <p:spPr>
            <a:xfrm>
              <a:off x="8689846" y="3621803"/>
              <a:ext cx="999625" cy="31740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342" name="þ&gt;20#13|P" title="þ\#1_13|13|||1|">
              <a:extLst>
                <a:ext uri="{FF2B5EF4-FFF2-40B4-BE49-F238E27FC236}">
                  <a16:creationId xmlns:a16="http://schemas.microsoft.com/office/drawing/2014/main" id="{E92E3045-1A9C-8394-CB2A-C675FB151B3C}"/>
                </a:ext>
              </a:extLst>
            </p:cNvPr>
            <p:cNvPicPr>
              <a:picLocks/>
            </p:cNvPicPr>
            <p:nvPr/>
          </p:nvPicPr>
          <p:blipFill>
            <a:blip r:embed="rId26" r:link="rId27"/>
            <a:srcRect l="-107470" r="-107470"/>
            <a:stretch>
              <a:fillRect/>
            </a:stretch>
          </p:blipFill>
          <p:spPr>
            <a:xfrm>
              <a:off x="10778282" y="3621803"/>
              <a:ext cx="999625" cy="31740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344" name="þ&gt;20#14|P" title="þ\#1_14|14|||1|">
              <a:extLst>
                <a:ext uri="{FF2B5EF4-FFF2-40B4-BE49-F238E27FC236}">
                  <a16:creationId xmlns:a16="http://schemas.microsoft.com/office/drawing/2014/main" id="{15398F1E-845F-6670-4EC6-675853254838}"/>
                </a:ext>
              </a:extLst>
            </p:cNvPr>
            <p:cNvPicPr>
              <a:picLocks/>
            </p:cNvPicPr>
            <p:nvPr/>
          </p:nvPicPr>
          <p:blipFill>
            <a:blip r:embed="rId28" r:link="rId29"/>
            <a:srcRect l="-107470" r="-107470"/>
            <a:stretch>
              <a:fillRect/>
            </a:stretch>
          </p:blipFill>
          <p:spPr>
            <a:xfrm>
              <a:off x="8003116" y="4705397"/>
              <a:ext cx="999625" cy="31740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346" name="þ&gt;20#15|P" title="þ\#1_15|15|||1|">
              <a:extLst>
                <a:ext uri="{FF2B5EF4-FFF2-40B4-BE49-F238E27FC236}">
                  <a16:creationId xmlns:a16="http://schemas.microsoft.com/office/drawing/2014/main" id="{474064EB-DB8F-D473-8C74-CA72E963423E}"/>
                </a:ext>
              </a:extLst>
            </p:cNvPr>
            <p:cNvPicPr>
              <a:picLocks/>
            </p:cNvPicPr>
            <p:nvPr/>
          </p:nvPicPr>
          <p:blipFill>
            <a:blip r:embed="rId30" r:link="rId31"/>
            <a:srcRect l="-108851" r="-108851"/>
            <a:stretch>
              <a:fillRect/>
            </a:stretch>
          </p:blipFill>
          <p:spPr>
            <a:xfrm>
              <a:off x="9376574" y="4705397"/>
              <a:ext cx="999625" cy="317400"/>
            </a:xfrm>
            <a:prstGeom prst="rect">
              <a:avLst/>
            </a:prstGeom>
            <a:solidFill>
              <a:srgbClr val="FFFFFF"/>
            </a:solidFill>
          </p:spPr>
        </p:pic>
      </p:grpSp>
    </p:spTree>
    <p:extLst>
      <p:ext uri="{BB962C8B-B14F-4D97-AF65-F5344CB8AC3E}">
        <p14:creationId xmlns:p14="http://schemas.microsoft.com/office/powerpoint/2010/main" val="4091055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Organization Chart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55" name="þK">
            <a:extLst>
              <a:ext uri="{FF2B5EF4-FFF2-40B4-BE49-F238E27FC236}">
                <a16:creationId xmlns:a16="http://schemas.microsoft.com/office/drawing/2014/main" id="{FF50DCE5-1D96-99C5-3E47-6EB794DDDF62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281" name="þH#9" descr="5" title="Y">
              <a:extLst>
                <a:ext uri="{FF2B5EF4-FFF2-40B4-BE49-F238E27FC236}">
                  <a16:creationId xmlns:a16="http://schemas.microsoft.com/office/drawing/2014/main" id="{B1615068-FEC1-EDEC-4E05-010C406BE5C7}"/>
                </a:ext>
              </a:extLst>
            </p:cNvPr>
            <p:cNvSpPr/>
            <p:nvPr/>
          </p:nvSpPr>
          <p:spPr>
            <a:xfrm>
              <a:off x="3568700" y="5741997"/>
              <a:ext cx="2450877" cy="798503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solidFill>
                <a:srgbClr val="F2F2F2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80" name="þH#8" descr="4" title="Y">
              <a:extLst>
                <a:ext uri="{FF2B5EF4-FFF2-40B4-BE49-F238E27FC236}">
                  <a16:creationId xmlns:a16="http://schemas.microsoft.com/office/drawing/2014/main" id="{CBB42899-BA45-6392-5E7C-A0C455B976A4}"/>
                </a:ext>
              </a:extLst>
            </p:cNvPr>
            <p:cNvSpPr/>
            <p:nvPr/>
          </p:nvSpPr>
          <p:spPr>
            <a:xfrm>
              <a:off x="6534262" y="4608123"/>
              <a:ext cx="2450877" cy="798503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solidFill>
                <a:srgbClr val="F2F2F2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9" name="þH#7" descr="4" title="Y">
              <a:extLst>
                <a:ext uri="{FF2B5EF4-FFF2-40B4-BE49-F238E27FC236}">
                  <a16:creationId xmlns:a16="http://schemas.microsoft.com/office/drawing/2014/main" id="{0D5D920B-8DFD-C54D-FD79-A197F1F3549D}"/>
                </a:ext>
              </a:extLst>
            </p:cNvPr>
            <p:cNvSpPr/>
            <p:nvPr/>
          </p:nvSpPr>
          <p:spPr>
            <a:xfrm>
              <a:off x="3568700" y="4608123"/>
              <a:ext cx="2450877" cy="798503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solidFill>
                <a:srgbClr val="F2F2F2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8" name="þH#6" descr="3" title="Y">
              <a:extLst>
                <a:ext uri="{FF2B5EF4-FFF2-40B4-BE49-F238E27FC236}">
                  <a16:creationId xmlns:a16="http://schemas.microsoft.com/office/drawing/2014/main" id="{1DD2103C-9F1F-8522-ABDE-65D2DA8EF17F}"/>
                </a:ext>
              </a:extLst>
            </p:cNvPr>
            <p:cNvSpPr/>
            <p:nvPr/>
          </p:nvSpPr>
          <p:spPr>
            <a:xfrm>
              <a:off x="6534262" y="3474248"/>
              <a:ext cx="2450877" cy="798503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solidFill>
                <a:srgbClr val="F2F2F2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7" name="þH#5" descr="3" title="Y">
              <a:extLst>
                <a:ext uri="{FF2B5EF4-FFF2-40B4-BE49-F238E27FC236}">
                  <a16:creationId xmlns:a16="http://schemas.microsoft.com/office/drawing/2014/main" id="{7D17022C-0589-7B74-7155-49F50338EFBE}"/>
                </a:ext>
              </a:extLst>
            </p:cNvPr>
            <p:cNvSpPr/>
            <p:nvPr/>
          </p:nvSpPr>
          <p:spPr>
            <a:xfrm>
              <a:off x="3568700" y="3474248"/>
              <a:ext cx="2450877" cy="798503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solidFill>
                <a:srgbClr val="F2F2F2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6" name="þH#4" descr="3" title="Y">
              <a:extLst>
                <a:ext uri="{FF2B5EF4-FFF2-40B4-BE49-F238E27FC236}">
                  <a16:creationId xmlns:a16="http://schemas.microsoft.com/office/drawing/2014/main" id="{DD2EDC80-6544-498B-4521-0AEE3B05ABDF}"/>
                </a:ext>
              </a:extLst>
            </p:cNvPr>
            <p:cNvSpPr/>
            <p:nvPr/>
          </p:nvSpPr>
          <p:spPr>
            <a:xfrm>
              <a:off x="9499823" y="3474248"/>
              <a:ext cx="2450877" cy="798503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solidFill>
                <a:srgbClr val="F2F2F2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5" name="þH#3" descr="2" title="Y">
              <a:extLst>
                <a:ext uri="{FF2B5EF4-FFF2-40B4-BE49-F238E27FC236}">
                  <a16:creationId xmlns:a16="http://schemas.microsoft.com/office/drawing/2014/main" id="{4BD66629-FA47-2AAF-14D7-4E43DA1E3180}"/>
                </a:ext>
              </a:extLst>
            </p:cNvPr>
            <p:cNvSpPr/>
            <p:nvPr/>
          </p:nvSpPr>
          <p:spPr>
            <a:xfrm>
              <a:off x="5051481" y="2340375"/>
              <a:ext cx="2450877" cy="798503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solidFill>
                <a:srgbClr val="F2F2F2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4" name="þH#2" descr="2" title="Y">
              <a:extLst>
                <a:ext uri="{FF2B5EF4-FFF2-40B4-BE49-F238E27FC236}">
                  <a16:creationId xmlns:a16="http://schemas.microsoft.com/office/drawing/2014/main" id="{31E6DD64-19AF-08E6-4BA5-981DD32C3C2C}"/>
                </a:ext>
              </a:extLst>
            </p:cNvPr>
            <p:cNvSpPr/>
            <p:nvPr/>
          </p:nvSpPr>
          <p:spPr>
            <a:xfrm>
              <a:off x="9499823" y="2340374"/>
              <a:ext cx="2450877" cy="798503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solidFill>
                <a:srgbClr val="F2F2F2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3" name="þH#1" descr="1" title="Y">
              <a:extLst>
                <a:ext uri="{FF2B5EF4-FFF2-40B4-BE49-F238E27FC236}">
                  <a16:creationId xmlns:a16="http://schemas.microsoft.com/office/drawing/2014/main" id="{94FF7B25-C2C0-8FA5-9A4C-65ECB9232F09}"/>
                </a:ext>
              </a:extLst>
            </p:cNvPr>
            <p:cNvSpPr/>
            <p:nvPr/>
          </p:nvSpPr>
          <p:spPr>
            <a:xfrm>
              <a:off x="7275653" y="1206500"/>
              <a:ext cx="2450877" cy="798503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solidFill>
                <a:srgbClr val="F2F2F2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6" name="þGY" hidden="1">
              <a:extLst>
                <a:ext uri="{FF2B5EF4-FFF2-40B4-BE49-F238E27FC236}">
                  <a16:creationId xmlns:a16="http://schemas.microsoft.com/office/drawing/2014/main" id="{FC69FF14-2074-B78A-E0A7-E8869040786F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1" name="þO" descr="80#43.69228" hidden="1" title="1.830987">
              <a:extLst>
                <a:ext uri="{FF2B5EF4-FFF2-40B4-BE49-F238E27FC236}">
                  <a16:creationId xmlns:a16="http://schemas.microsoft.com/office/drawing/2014/main" id="{712F2C7B-DAC3-CB9E-EBF5-AD5DDE6AD912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4" name="þ@" hidden="1">
              <a:extLst>
                <a:ext uri="{FF2B5EF4-FFF2-40B4-BE49-F238E27FC236}">
                  <a16:creationId xmlns:a16="http://schemas.microsoft.com/office/drawing/2014/main" id="{3160B120-AE53-FFB5-2A5D-C980AC395DF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1" name="þZ4" hidden="1">
              <a:extLst>
                <a:ext uri="{FF2B5EF4-FFF2-40B4-BE49-F238E27FC236}">
                  <a16:creationId xmlns:a16="http://schemas.microsoft.com/office/drawing/2014/main" id="{F57093F1-85B0-0F3D-8598-86E281E28831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þZ3" hidden="1">
              <a:extLst>
                <a:ext uri="{FF2B5EF4-FFF2-40B4-BE49-F238E27FC236}">
                  <a16:creationId xmlns:a16="http://schemas.microsoft.com/office/drawing/2014/main" id="{5BDBD227-FDF5-856A-2035-E5640B99C94B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þE" hidden="1">
              <a:extLst>
                <a:ext uri="{FF2B5EF4-FFF2-40B4-BE49-F238E27FC236}">
                  <a16:creationId xmlns:a16="http://schemas.microsoft.com/office/drawing/2014/main" id="{266DA5F1-2869-1228-906D-460FD9283DB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þP" hidden="1">
              <a:extLst>
                <a:ext uri="{FF2B5EF4-FFF2-40B4-BE49-F238E27FC236}">
                  <a16:creationId xmlns:a16="http://schemas.microsoft.com/office/drawing/2014/main" id="{245ED44B-E3CE-2913-698D-CF0B47C4D3C2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þA" hidden="1">
              <a:extLst>
                <a:ext uri="{FF2B5EF4-FFF2-40B4-BE49-F238E27FC236}">
                  <a16:creationId xmlns:a16="http://schemas.microsoft.com/office/drawing/2014/main" id="{D6634AED-9756-D247-1A4E-AAA3A474AF5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þVZ" hidden="1">
              <a:extLst>
                <a:ext uri="{FF2B5EF4-FFF2-40B4-BE49-F238E27FC236}">
                  <a16:creationId xmlns:a16="http://schemas.microsoft.com/office/drawing/2014/main" id="{8AB9C2E0-839C-8307-2E5E-73CFC6B614C0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þVT" hidden="1">
              <a:extLst>
                <a:ext uri="{FF2B5EF4-FFF2-40B4-BE49-F238E27FC236}">
                  <a16:creationId xmlns:a16="http://schemas.microsoft.com/office/drawing/2014/main" id="{F45C861D-3A63-A14E-6B63-7B9DD62B6483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þV2" hidden="1">
              <a:extLst>
                <a:ext uri="{FF2B5EF4-FFF2-40B4-BE49-F238E27FC236}">
                  <a16:creationId xmlns:a16="http://schemas.microsoft.com/office/drawing/2014/main" id="{8EB9E438-21C3-AAD4-4437-F9738B77D38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þV" hidden="1">
              <a:extLst>
                <a:ext uri="{FF2B5EF4-FFF2-40B4-BE49-F238E27FC236}">
                  <a16:creationId xmlns:a16="http://schemas.microsoft.com/office/drawing/2014/main" id="{0CC97591-3E89-E60B-89AF-00AD2B3FC21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þL" hidden="1">
              <a:extLst>
                <a:ext uri="{FF2B5EF4-FFF2-40B4-BE49-F238E27FC236}">
                  <a16:creationId xmlns:a16="http://schemas.microsoft.com/office/drawing/2014/main" id="{B8C93F12-C1E0-BB47-6E4F-8607EC77425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þY" hidden="1">
              <a:extLst>
                <a:ext uri="{FF2B5EF4-FFF2-40B4-BE49-F238E27FC236}">
                  <a16:creationId xmlns:a16="http://schemas.microsoft.com/office/drawing/2014/main" id="{A8031D94-8A95-1884-3E8F-2EB04F7D71B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þS" hidden="1">
              <a:extLst>
                <a:ext uri="{FF2B5EF4-FFF2-40B4-BE49-F238E27FC236}">
                  <a16:creationId xmlns:a16="http://schemas.microsoft.com/office/drawing/2014/main" id="{17131925-26CB-E0AD-37F3-90F2DE6FFB0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þç" hidden="1">
              <a:extLst>
                <a:ext uri="{FF2B5EF4-FFF2-40B4-BE49-F238E27FC236}">
                  <a16:creationId xmlns:a16="http://schemas.microsoft.com/office/drawing/2014/main" id="{490830A8-B7E6-BBE4-C07A-F1079E3A2CF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þW" hidden="1">
              <a:extLst>
                <a:ext uri="{FF2B5EF4-FFF2-40B4-BE49-F238E27FC236}">
                  <a16:creationId xmlns:a16="http://schemas.microsoft.com/office/drawing/2014/main" id="{D92B4D5D-D404-F0C5-6FFA-4B776A242A8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þT" descr="124#30" hidden="1" title="Title">
              <a:extLst>
                <a:ext uri="{FF2B5EF4-FFF2-40B4-BE49-F238E27FC236}">
                  <a16:creationId xmlns:a16="http://schemas.microsoft.com/office/drawing/2014/main" id="{E8CC1B57-0413-FEEB-56D3-464FFADB001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þI#" hidden="1">
              <a:extLst>
                <a:ext uri="{FF2B5EF4-FFF2-40B4-BE49-F238E27FC236}">
                  <a16:creationId xmlns:a16="http://schemas.microsoft.com/office/drawing/2014/main" id="{D40C7B70-87B3-133B-95AE-7EC222454402}"/>
                </a:ext>
              </a:extLst>
            </p:cNvPr>
            <p:cNvSpPr/>
            <p:nvPr/>
          </p:nvSpPr>
          <p:spPr>
            <a:xfrm>
              <a:off x="3505200" y="11430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þI" hidden="1">
              <a:extLst>
                <a:ext uri="{FF2B5EF4-FFF2-40B4-BE49-F238E27FC236}">
                  <a16:creationId xmlns:a16="http://schemas.microsoft.com/office/drawing/2014/main" id="{882B3450-D0E0-9480-C3B2-270CA9A8E8E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þB" hidden="1">
              <a:extLst>
                <a:ext uri="{FF2B5EF4-FFF2-40B4-BE49-F238E27FC236}">
                  <a16:creationId xmlns:a16="http://schemas.microsoft.com/office/drawing/2014/main" id="{55F5F3E6-DE97-AA40-A366-AD74FE2F43E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þD" hidden="1">
              <a:extLst>
                <a:ext uri="{FF2B5EF4-FFF2-40B4-BE49-F238E27FC236}">
                  <a16:creationId xmlns:a16="http://schemas.microsoft.com/office/drawing/2014/main" id="{C05FEEEF-2983-B19B-CD3B-F05001826C5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þSIcon" hidden="1">
              <a:extLst>
                <a:ext uri="{FF2B5EF4-FFF2-40B4-BE49-F238E27FC236}">
                  <a16:creationId xmlns:a16="http://schemas.microsoft.com/office/drawing/2014/main" id="{55641770-688C-AB1F-ABBB-DB6DB8F6A864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9" name="þDIcon" hidden="1">
              <a:extLst>
                <a:ext uri="{FF2B5EF4-FFF2-40B4-BE49-F238E27FC236}">
                  <a16:creationId xmlns:a16="http://schemas.microsoft.com/office/drawing/2014/main" id="{8ECAC5E8-2D93-BA05-485A-71F9CB3C3F92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7" name="þRefshapeþ" descr="P1[þxþ]20[þaþ]P2[þxþ]20[þaþ]oT[þxþ]29.28323[þaþ]nT[þxþ]0.2069291[þaþ]oX[þxþ]37,5[þaþ]nX[þxþ]37,5[þaþ]oç[þxþ]75[þaþ]nç[þxþ]12[þaþ]oW[þxþ]5.03261125685083[þaþ]nW[þxþ]77[þaþ]oY[þxþ]37,5[þaþ]nY[þxþ]37,5[þaþ]oS[þxþ]25[þaþ]nS[þxþ]25[þaþ]oQ[þxþ]15[þaþ]nQ[þxþ]15[þaþ]oV[þxþ]15[þaþ]nV[þxþ]40[þaþ]oI[þxþ]10[þaþ]nI[þxþ]50[þaþ]A4[þxþ]CB[þaþ]O2[þxþ]K12BA#001_255[þaþ]O0[þxþ]CBV0&amp;A_BA#001.CB30[þaþ]OL[þxþ]1[þaþ]G1[þxþ]2[þaþ]ODI[þxþ]0[þaþ]KN[þxþ]0[þaþ]F117[þxþ]True[þaþ]VV[þxþ]False[þaþ]VV2[þxþ]False[þaþ]VM[þxþ]False[þaþ]VA[þxþ]False[þaþ]VI[þxþ]False[þaþ]YU11[þxþ]5[þaþ]MU11[þxþ]3[þaþ]QU11[þxþ]2[þaþ]VU11[þxþ]2[þaþ]SU11[þxþ]1[þaþ]XU11[þxþ]1[þaþ]YU3[þxþ]1[þaþ]YU7[þxþ]2[þaþ]MU3[þxþ]0.624113475177305[þaþ]MU7[þxþ]3[þaþ]SU3[þxþ]0.361963190184049[þaþ]SU4[þxþ]0.242647058823529[þaþ]SU7[þxþ]0[þaþ]F116[þxþ]2[þaþ]MF16[þxþ]x0[þaþ]F119[þxþ]DGQ[þaþ]F121[þxþ]Y[þaþ]F34[þxþ]50[þaþ]F36[þxþ]75[þaþ]F38[þxþ]100[þaþ]F33[þxþ]5263601[þaþ]F35[þxþ]9079551[þaþ]F37[þxþ]10667697[þaþ]F39[þxþ]7844722[þaþ]V18[þxþ]False[þaþ]V5[þxþ]-20[þaþ]V2[þxþ]10[þaþ]F113[þxþ]2[þaþ]YU1[þxþ]1[þaþ]YU2[þxþ]0[þaþ]YU5[þxþ]0[þaþ]YU6[þxþ]1[þaþ]YU4[þxþ]0.113924050632911[þaþ]YU10[þxþ]88.6075949367089[þaþ]YU9[þxþ]0[þaþ]MU1[þxþ]1[þaþ]MU2[þxþ]0[þaþ]MU5[þxþ]0[þaþ]MU6[þxþ]1[þaþ]MU4[þxþ]1[þaþ]MU10[þxþ]0[þaþ]MU9[þxþ]0[þaþ]F49[þxþ]1[þaþ]KE[þxþ]2[þaþ]QU1[þxþ]1[þaþ]QU2[þxþ]0[þaþ]QU5[þxþ]0[þaþ]QU6[þxþ]1[þaþ]QU4[þxþ]1[þaþ]QU3[þxþ]0.340425531914894[þaþ]QU10[þxþ]0[þaþ]QU9[þxþ]0[þaþ]QU7[þxþ]3[þaþ]F118[þxþ]2[þaþ]SU1[þxþ]1[þaþ]SU2[þxþ]0[þaþ]SU5[þxþ]0[þaþ]SU6[þxþ]1[þaþ]SU10[þxþ]36.0294117647059[þaþ]SU9[þxþ]0[þaþ]VU1[þxþ]1[þaþ]VU2[þxþ]0[þaþ]VU5[þxþ]0[þaþ]VU6[þxþ]1[þaþ]VU4[þxþ]1[þaþ]VU3[þxþ]0.251533742331288[þaþ]VU10[þxþ]0[þaþ]VU9[þxþ]24.5398773006135[þaþ]VU7[þxþ]4[þaþ]FT[þxþ]H[þaþ]F4[þxþ]10921638[þaþ]F122[þxþ]N[þaþ]F123[þxþ]V[þaþ]XU1[þxþ]1[þaþ]XU2[þxþ]0[þaþ]XU5[þxþ]0[þaþ]XU6[þxþ]1[þaþ]XU4[þxþ]0.404411764705882[þaþ]XU3[þxþ]0.251533742331288[þaþ]XU10[þxþ]27.2058823529412[þaþ]XU9[þxþ]75.4601226993865[þaþ]XU7[þxþ]0[þaþ]F5[þxþ]0[þaþ]F9[þxþ]0[þaþ]F6[þxþ]1[þaþ]F10[þxþ]1[þaþ]F15[þxþ]False[þaþ]F55[þxþ]K12BA#001_255.PNG[þaþ]O3[þxþ]CB30[þaþ]F16[þxþ]x0[þaþ]F14[þxþ]False[þaþ]F71[þxþ]N[þaþ]F72[þxþ]1[þaþ]F56[þxþ]0[þaþ]F58[þxþ]0[þaþ]F59[þxþ]Y[þaþ]F73[þxþ]N[þaþ]OBC[þxþ]-2[þaþ]F79[þxþ]0[þaþ]F86[þxþ]-1[þaþ]DIR[þxþ]SymbolObjects[þaþ]F47[þxþ]T[þaþ]SU18[þxþ]C[þaþ]U113[þxþ]Infinity[þaþ]F32[þxþ]25[þaþ]MF117[þxþ]False[þaþ]MF118[þxþ]2[þaþ]MODI[þxþ]0[þaþ]D_V[þxþ]Valþ[þaþ]MODS[þxþ]C:\Users\mgreco\Documents\bar.xlsb[þaþ]MF52[þxþ]None[þaþ]MODT[þxþ]CHARTBI[þaþ]D_I[þxþ]SubRowD[þaþ]MV18[þxþ]False[þaþ]MF88[þxþ]Y[þaþ]MF32[þxþ]50[þaþ]MF34[þxþ]50[þaþ]MF36[þxþ]75[þaþ]MF38[þxþ]100[þaþ]MF33[þxþ]6336039[þaþ]MF35[þxþ]9079551[þaþ]MF37[þxþ]10667697[þaþ]MF39[þxþ]7844722[þaþ]MF70[þxþ]True[þaþ]MF330[þxþ]12156969[þaþ]MF340[þxþ]77[þaþ]SO[þxþ]0[þaþ]ST[þxþ]0[þaþ]MOC[þxþ]S1[þaþ]F68[þxþ]False[þaþ]MF108[þxþ]þNone[þaþ]F125[þxþ]1[þaþ]F-1[þxþ]TR[þaþ]MA4[þxþ][þaþ]D_N[þxþ]N[þaþ]MODZ[þxþ]'Sheet1'!$G$6:$J$13[þaþ]MODY[þxþ]'Sheet1'!$A$1:$D$10[þaþ]F82[þxþ]þPresentation[þaþ]MF14[þxþ]False[þaþ]MF71[þxþ]N[þaþ]MF72[þxþ]1[þaþ]MF4[þxþ]T[þaþ]MOFH[þxþ][þaþ]MF5[þxþ]0[þaþ]MOFV[þxþ][þaþ]MF6[þxþ]1[þaþ]MF9[þxþ]0[þaþ]MF10[þxþ]1[þaþ]MF56[þxþ]0[þaþ]MF57[þxþ][þaþ]MF58[þxþ]0[þaþ]MF59[þxþ]Y[þaþ]MOBC[þxþ]-2[þaþ]MF74[þxþ][þaþ]MF76[þxþ][þaþ]MF79[þxþ]0[þaþ]MF86[þxþ]-1[þaþ]MF109[þxþ]Industry[þaþ]MU22[þxþ]þNone[þaþ]F84[þxþ]N[þaþ]MF24[þxþ][þaþ]U19[þxþ]2.90661829421232[þaþ]MF12[þxþ][þaþ]U110[þxþ]4.824509953561[þaþ]U12[þxþ]0.58086625947338[þaþ]MF23[þxþ][þaþ]MF11[þxþ][þaþ]MF15[þxþ]False[þaþ]MO0[þxþ]FKHI&amp;YNY03_SL#001.CB30[þaþ]MO3[þxþ]CB30[þaþ]MO2[þxþ]AAASL#001_0[þaþ]MDIR[þxþ]SymbolObjects[þaþ]MFT[þxþ]H[þaþ]MC4[þxþ]03[þaþ]MC6[þxþ]False[þaþ]MC3[þxþ]True[þaþ]MF47[þxþ]T[þaþ]U11[þxþ]1[þaþ]U18[þxþ]0[þaþ]U17[þxþ]0[þaþ]U13[þxþ]0[þaþ]U14[þxþ]0[þaþ]F83[þxþ]N[þaþ]MSP[þxþ]-[þaþ]U15[þxþ]þ&gt;24þ&gt;23þ&gt;1[þaþ]F135[þxþ]f030f4a01e494057842b6462adba40a6[þaþ]F136[þxþ]Y[þaþ]F137[þxþ]0[þaþ]F138[þxþ]Sessions[þaþ]F139[þxþ]*[þaþ]MF45[þxþ]Y[þaþ]U10[þxþ]V[þaþ]U112[þxþ]Infinity[þaþ]F141[þxþ]o1oþo3oþ[þaþ]F142[þxþ]Y[þaþ]þ&gt;4U70[þxþ]TextStyle5[þaþ]F144[þxþ]Y[þaþ]þ&gt;5U12[þxþ]S[þaþ]KB[þxþ]N[þaþ]þ&gt;5U10[þxþ]0[þaþ]U1U68[þxþ]F[þaþ]þ&gt;5U9[þxþ]73.7162113189697[þaþ]F156[þxþ]0[þaþ]F157[þxþ]0[þaþ]F155[þxþ]Y[þaþ]F_1[þxþ]0.146827472087245[þaþ]F_2[þxþ]0.241646449473552[þaþ]F_3[þxþ]0.146827472087245[þaþ]F_4[þxþ]0.146827472087245[þaþ]þ&gt;1U12[þxþ]S[þaþ]þ&gt;1U19[þxþ]T[þaþ]þ&gt;1U21[þxþ]&gt;1[þaþ]þ&gt;1U22[þxþ]þNone[þaþ]þ&gt;1U26[þxþ]Text Shape 1[þaþ]þ&gt;1U70[þxþ]InvertedTextStyle1[þaþ]þ&gt;1U3[þxþ]0.75[þaþ]þ&gt;5U3[þxþ]0.0168675649911165[þaþ]þ&gt;5U4[þxþ]1[þaþ]þ&gt;5U26[þxþ]Shape 2[þaþ]þ&gt;4U12[þxþ]S[þaþ]þ&gt;4U10[þxþ]0[þaþ]þ&gt;4U9[þxþ]10.0000001490116[þaþ]þ&gt;4U3[þxþ]0.0168674699962139[þaþ]þ&gt;4U4[þxþ]1[þaþ]þ&gt;4U26[þxþ]Shape 1[þaþ]þ&gt;5U70[þxþ]TextStyle5[þaþ]þ&gt;1F148[þxþ]Time[þaþ]F_5[þxþ]0.0631819814772088[þaþ]F_6[þxþ]0.058879250148782[þaþ]F158[þxþ]0[þaþ]F-2[þxþ]AA[þaþ]þ&gt;4U62[þxþ]N[þaþ]þ&gt;5U62[þxþ]N[þaþ]þ&gt;1U4[þxþ]0.286291367965099[þaþ]þ&gt;1F147[þxþ]N[þaþ]F_7[þxþ]0.0549272657169098[þaþ]F_8[þxþ]0.0645467590592176[þaþ]F_9[þxþ]0.0763358778625952[þaþ]F_10[þxþ]0.0909090909090909[þaþ]þ&gt;1U9[þxþ]0[þaþ]þ&gt;1U2[þxþ]0[þaþ]þ&gt;1U5[þxþ]5[þaþ]þ&gt;1U10[þxþ]0[þaþ]þ&gt;1U1[þxþ]0[þaþ]þ&gt;1U6[þxþ]3[þaþ]F-3[þxþ]Template6[þaþ]F188[þxþ]0[þaþ]F187[þxþ]0[þaþ]F167[þxþ]449[þaþ]F168[þxþ]854[þaþ]F169[þxþ]5[þaþ]F170[þxþ]5[þaþ]F171[þxþ]1C[þaþ]F222[þxþ]N[þaþ]F224[þxþ]urn:microsoft.com/office/officeart/2005/8/layout/orgChart1[þaþ]F225[þxþ]hierarchy[þaþ]F185[þxþ]433[þaþ]F186[þxþ]818,026428222656[þaþ]F209[þxþ]80.27778[þaþ]F210[þxþ]188.8181[þaþ]þ&gt;1U47[þxþ]Name[þaþ]þ&gt;1U84[þxþ]Y[þaþ]þ&gt;1U69[þxþ]N[þaþ]þ&gt;1U37[þxþ]H[þaþ]U35[þxþ]þ&gt;25[þaþ]U31[þxþ]1[þaþ]U32[þxþ]0.298669212905802[þaþ]U313[þxþ]Infinity[þaþ]þ&gt;21U12[þxþ]S[þaþ]þ&gt;21U19[þxþ]T[þaþ]þ&gt;21U20[þxþ]&gt;21[þaþ]þ&gt;23U12[þxþ]S[þaþ]þ&gt;23U19[þxþ]T[þaþ]þ&gt;23U21[þxþ]&gt;23[þaþ]þ&gt;23U22[þxþ]þNone[þaþ]þ&gt;23U68[þxþ]Y[þaþ]þ&gt;23U26[þxþ]Text Shape 2[þaþ]þ&gt;23U47[þxþ]Surname[þaþ]þ&gt;23U9[þxþ]25[þaþ]þ&gt;23U3[þxþ]0.5[þaþ]þ&gt;23U4[þxþ]0.286293199525429[þaþ]þ&gt;23U10[þxþ]25[þaþ]þ&gt;21U21[þxþ]&gt;21[þaþ]þ&gt;24U12[þxþ]S[þaþ]þ&gt;24U19[þxþ]T[þaþ]þ&gt;24U21[þxþ]&gt;24[þaþ]þ&gt;24U22[þxþ]þNone[þaþ]þ&gt;24U68[þxþ]Y[þaþ]þ&gt;24U26[þxþ]Text Shape 3[þaþ]þ&gt;24U47[þxþ]Title[þaþ]þ&gt;24U9[þxþ]25[þaþ]þ&gt;24U3[þxþ]0.5[þaþ]þ&gt;24U4[þxþ]0.23373793831865[þaþ]þ&gt;24U10[þxþ]25[þaþ]þ&gt;25U12[þxþ]S[þaþ]þ&gt;25U19[þxþ]P[þaþ]þ&gt;25U22[þxþ]þNone[þaþ]þ&gt;25U4[þxþ]0.933681893452861[þaþ]þ&gt;25U3[þxþ]0.927350765937487[þaþ]þ&gt;25U26[þxþ]Picture Shape 1[þaþ]þ&gt;25U47[þxþ]Picture Shape 1[þaþ]þ&gt;25U9[þxþ]25[þaþ]þ&gt;25U10[þxþ]25[þaþ]U3U68[þxþ]F[þaþ]U39[þxþ]63.626368459345[þaþ]U310[þxþ]3.30075870886822[þaþ]þ&gt;23U5[þxþ]5[þaþ]þ&gt;24U5[þxþ]0[þaþ]þ&gt;25F173[þxþ]N[þaþ]þ&gt;25F176[þxþ]1[þaþ]þ&gt;25U601[þxþ]Template_Face.png[þaþ]þ&gt;25U602[þxþ]Template#34.emf[þaþ]þ&gt;25U604[þxþ]Template#36.emf[þaþ]þ&gt;25U606[þxþ]Template#37.emf[þaþ]þ&gt;25U608[þxþ]Template#39.emf[þaþ]þ&gt;25U605[þxþ]Faces_2.emf[þaþ]þ&gt;25U607[þxþ]Template#38.emf[þaþ]þ&gt;25U609[þxþ]Template#40.emf[þaþ]þ&gt;25U603[þxþ]Template#35.emf[þaþ]þ&gt;1U62[þxþ]Y[þaþ]þ&gt;23U62[þxþ]Y[þaþ]þ&gt;24U62[þxþ]Y[þaþ]F226[þxþ]Y[þaþ]F227[þxþ]Y[þaþ]F228[þxþ]Y[þaþ]F229[þxþ]Y[þaþ]F230[þxþ]E4H[þaþ]F231[þxþ]V[þaþ]U312[þxþ]Infinity[þaþ]þ&gt;1F198[þxþ]N[þaþ]þ&gt;23F198[þxþ]N[þaþ]þ&gt;23U70[þxþ]InvertedTextStyle1[þaþ]þ&gt;24U70[þxþ]InvertedTextStyle1[þaþ]þ&gt;24F198[þxþ]N[þaþ]F190[þxþ]N[þaþ]þ&gt;25U62[þxþ]N[þaþ]U114[þxþ]1[þaþ]U314[þxþ]3[þaþ]þ&gt;1FT[þxþ]V[þaþ]þ&gt;25F178[þxþ]T[þaþ]F302[þxþ]0_Professional[þaþ]F300[þxþ]50_OrgCharts[þaþ]F301[þxþ]02_With Image[þaþ]F286[þxþ]Classic Color Palette[þaþ]F211[þxþ]N[þaþ]þ&gt;25F263[þxþ]0[þaþ]þ&gt;24F303[þxþ]43[þaþ]þ&gt;23F303[þxþ]45[þaþ]þ&gt;1F303[þxþ]48[þaþ]þ&gt;25F303[þxþ]41[þaþ]þ&gt;25U891[þxþ]N[þaþ]þ&gt;25U893[þxþ]N[þaþ]þ&gt;25U892[þxþ]N[þaþ]þ&gt;25U894[þxþ]N[þaþ]þ&gt;25U896[þxþ]N[þaþ]þ&gt;25U898[þxþ]N[þaþ]þ&gt;25U897[þxþ]N[þaþ]þ&gt;25U899[þxþ]N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8AD0DE92-C356-B802-7EB2-26BD64554DD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þM" descr="þ^þ1þ1þL1þ1þþActualþAmeliaþ2þTaylorþCEOþþ^þ2þ1þL2þ3þ1þActualþLiamþ1þEvansþCFOþþ^þ3þ1þL2þ2þ1þActualþOliverþ1þSmithþCOOþþ^þ4þ1þL3þ1þ2þActualþJamesþ1þAbramsþAccountingþþ^þ5þ1þL3þ1þ3þActualþLeoþ1þJonesþSales Directorþþ^þ6þ1þL3þ2þ3þActualþSophiaþ1þMurphyþMarketing Directorþþ^þ7þ1þL4þ1þ5þActualþHenrryþ1þWilliamsþArea Northþþ^þ8þ1þL4þ1þ6þActualþJohnþ1þBrownþProduct Managerþþ^þ9þ1þL5þ1þ7þActualþLucasþ1þSullivanþArea Southþ" hidden="1" title="RowþSubRowþLevelþSortþFatherþSubRowDþ&gt;1þ&gt;21þ&gt;23þ&gt;24þþ^þNþNþSþNþSþSþSþNþSþSþ">
              <a:extLst>
                <a:ext uri="{FF2B5EF4-FFF2-40B4-BE49-F238E27FC236}">
                  <a16:creationId xmlns:a16="http://schemas.microsoft.com/office/drawing/2014/main" id="{5F1800D4-7920-2C28-1AB2-886AC116FA2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þ~" hidden="1">
              <a:extLst>
                <a:ext uri="{FF2B5EF4-FFF2-40B4-BE49-F238E27FC236}">
                  <a16:creationId xmlns:a16="http://schemas.microsoft.com/office/drawing/2014/main" id="{04B30253-0A82-2599-6DB5-D8AB64C4A04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228" name="þZ6" hidden="1">
              <a:extLst>
                <a:ext uri="{FF2B5EF4-FFF2-40B4-BE49-F238E27FC236}">
                  <a16:creationId xmlns:a16="http://schemas.microsoft.com/office/drawing/2014/main" id="{D26DAA02-2CF5-45CA-16E5-7F82A16DFB8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13" name="þU2" hidden="1">
              <a:extLst>
                <a:ext uri="{FF2B5EF4-FFF2-40B4-BE49-F238E27FC236}">
                  <a16:creationId xmlns:a16="http://schemas.microsoft.com/office/drawing/2014/main" id="{6E12A9A4-E8A7-8463-D4D1-924E9EF3C47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6" name="þC" hidden="1">
              <a:extLst>
                <a:ext uri="{FF2B5EF4-FFF2-40B4-BE49-F238E27FC236}">
                  <a16:creationId xmlns:a16="http://schemas.microsoft.com/office/drawing/2014/main" id="{E4434D66-F480-184E-4060-F6E352826738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mpd="sng">
              <a:solidFill>
                <a:srgbClr val="172C51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3" name="þ&gt;25" hidden="1" title="S">
              <a:extLst>
                <a:ext uri="{FF2B5EF4-FFF2-40B4-BE49-F238E27FC236}">
                  <a16:creationId xmlns:a16="http://schemas.microsoft.com/office/drawing/2014/main" id="{18354E26-E0F4-23DD-E9E8-A402FA91248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5" name="þ-25" hidden="1">
              <a:extLst>
                <a:ext uri="{FF2B5EF4-FFF2-40B4-BE49-F238E27FC236}">
                  <a16:creationId xmlns:a16="http://schemas.microsoft.com/office/drawing/2014/main" id="{C82C80BB-D47D-0F8D-0FD7-118CADDD5FA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BBE0E3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9" name="þ&gt;24" hidden="1" title="S">
              <a:extLst>
                <a:ext uri="{FF2B5EF4-FFF2-40B4-BE49-F238E27FC236}">
                  <a16:creationId xmlns:a16="http://schemas.microsoft.com/office/drawing/2014/main" id="{6E2EC9D1-366B-0CCB-D785-59A11EA07C8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10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1" name="þ-24" hidden="1">
              <a:extLst>
                <a:ext uri="{FF2B5EF4-FFF2-40B4-BE49-F238E27FC236}">
                  <a16:creationId xmlns:a16="http://schemas.microsoft.com/office/drawing/2014/main" id="{33B32F97-AB25-E6A0-68F4-8A24A6C59B9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7" name="þ&gt;23" hidden="1" title="S">
              <a:extLst>
                <a:ext uri="{FF2B5EF4-FFF2-40B4-BE49-F238E27FC236}">
                  <a16:creationId xmlns:a16="http://schemas.microsoft.com/office/drawing/2014/main" id="{42F75225-5029-CA8F-811A-C3B8E27EC48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1600" b="1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9" name="þ-23" hidden="1">
              <a:extLst>
                <a:ext uri="{FF2B5EF4-FFF2-40B4-BE49-F238E27FC236}">
                  <a16:creationId xmlns:a16="http://schemas.microsoft.com/office/drawing/2014/main" id="{24ED4F1D-1F67-25E9-988A-8C75399734D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7" name="þ-1" hidden="1">
              <a:extLst>
                <a:ext uri="{FF2B5EF4-FFF2-40B4-BE49-F238E27FC236}">
                  <a16:creationId xmlns:a16="http://schemas.microsoft.com/office/drawing/2014/main" id="{313E8254-0B04-9EDE-32B9-D8AF5757E51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5" name="þ&gt;1" hidden="1" title="S">
              <a:extLst>
                <a:ext uri="{FF2B5EF4-FFF2-40B4-BE49-F238E27FC236}">
                  <a16:creationId xmlns:a16="http://schemas.microsoft.com/office/drawing/2014/main" id="{DB48BE28-7832-3399-8DA4-0A717ED2D72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1600" b="1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3" name="þZA" hidden="1">
              <a:extLst>
                <a:ext uri="{FF2B5EF4-FFF2-40B4-BE49-F238E27FC236}">
                  <a16:creationId xmlns:a16="http://schemas.microsoft.com/office/drawing/2014/main" id="{6AB5BD9F-6921-A14D-E1D6-951BC73E170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59595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232" name="þZ5" hidden="1">
              <a:extLst>
                <a:ext uri="{FF2B5EF4-FFF2-40B4-BE49-F238E27FC236}">
                  <a16:creationId xmlns:a16="http://schemas.microsoft.com/office/drawing/2014/main" id="{3EC7B88A-49B2-6F87-649E-B63A1321DAFC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þZ2" hidden="1">
              <a:extLst>
                <a:ext uri="{FF2B5EF4-FFF2-40B4-BE49-F238E27FC236}">
                  <a16:creationId xmlns:a16="http://schemas.microsoft.com/office/drawing/2014/main" id="{73D4116D-A52F-1512-280C-0B968173504E}"/>
                </a:ext>
              </a:extLst>
            </p:cNvPr>
            <p:cNvCxnSpPr/>
            <p:nvPr/>
          </p:nvCxnSpPr>
          <p:spPr>
            <a:xfrm rot="5400000" flipH="1" flipV="1">
              <a:off x="3695700" y="1333500"/>
              <a:ext cx="12700" cy="12700"/>
            </a:xfrm>
            <a:prstGeom prst="bentConnector3">
              <a:avLst>
                <a:gd name="adj1" fmla="val 50000"/>
              </a:avLst>
            </a:prstGeom>
            <a:ln w="254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þZ" hidden="1">
              <a:extLst>
                <a:ext uri="{FF2B5EF4-FFF2-40B4-BE49-F238E27FC236}">
                  <a16:creationId xmlns:a16="http://schemas.microsoft.com/office/drawing/2014/main" id="{9EDF1934-C9D7-9B9B-498D-F734BDFABE14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59595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þF" descr="12632256" hidden="1">
              <a:extLst>
                <a:ext uri="{FF2B5EF4-FFF2-40B4-BE49-F238E27FC236}">
                  <a16:creationId xmlns:a16="http://schemas.microsoft.com/office/drawing/2014/main" id="{BA88CD13-E470-3517-923D-06764577EB4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1" name="þX" hidden="1">
              <a:extLst>
                <a:ext uri="{FF2B5EF4-FFF2-40B4-BE49-F238E27FC236}">
                  <a16:creationId xmlns:a16="http://schemas.microsoft.com/office/drawing/2014/main" id="{632E77BB-4E18-2210-83CB-1A05D9A2A48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969696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12" name="þU" descr="0.1_0.4_1_0.8_1_0.3" hidden="1">
              <a:extLst>
                <a:ext uri="{FF2B5EF4-FFF2-40B4-BE49-F238E27FC236}">
                  <a16:creationId xmlns:a16="http://schemas.microsoft.com/office/drawing/2014/main" id="{4C23E0B3-1F5D-0F6E-B095-E8FCF538A66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solidFill>
                <a:srgbClr val="F2F2F2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6" name="þà" descr="Insert Your Text" hidden="1">
              <a:extLst>
                <a:ext uri="{FF2B5EF4-FFF2-40B4-BE49-F238E27FC236}">
                  <a16:creationId xmlns:a16="http://schemas.microsoft.com/office/drawing/2014/main" id="{8D2CABAB-754A-4EBE-716D-6C46B7075CA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12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5" name="þ§" hidden="1">
              <a:extLst>
                <a:ext uri="{FF2B5EF4-FFF2-40B4-BE49-F238E27FC236}">
                  <a16:creationId xmlns:a16="http://schemas.microsoft.com/office/drawing/2014/main" id="{DA1CFC34-9798-B988-64F9-16BF7A8A5A33}"/>
                </a:ext>
              </a:extLst>
            </p:cNvPr>
            <p:cNvSpPr/>
            <p:nvPr/>
          </p:nvSpPr>
          <p:spPr>
            <a:xfrm>
              <a:off x="3695700" y="1333500"/>
              <a:ext cx="233398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9" name="þ&gt;1L" hidden="1" title="S">
              <a:extLst>
                <a:ext uri="{FF2B5EF4-FFF2-40B4-BE49-F238E27FC236}">
                  <a16:creationId xmlns:a16="http://schemas.microsoft.com/office/drawing/2014/main" id="{AEC15692-F9A6-793F-B0D8-FAEC02200224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1" name="þ&gt;1à" hidden="1" title="S">
              <a:extLst>
                <a:ext uri="{FF2B5EF4-FFF2-40B4-BE49-F238E27FC236}">
                  <a16:creationId xmlns:a16="http://schemas.microsoft.com/office/drawing/2014/main" id="{BAA68540-27C7-03F1-3511-7F42E1DFF9EA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3" name="þ&gt;24L" hidden="1" title="S">
              <a:extLst>
                <a:ext uri="{FF2B5EF4-FFF2-40B4-BE49-F238E27FC236}">
                  <a16:creationId xmlns:a16="http://schemas.microsoft.com/office/drawing/2014/main" id="{8D7B7E4A-AD89-6C8B-19FA-0E5D1EA15F54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5" name="þ&gt;24à" hidden="1" title="S">
              <a:extLst>
                <a:ext uri="{FF2B5EF4-FFF2-40B4-BE49-F238E27FC236}">
                  <a16:creationId xmlns:a16="http://schemas.microsoft.com/office/drawing/2014/main" id="{528A1A1F-2C17-B11C-23EB-15D41D370B22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1" name="þ&gt;23L" hidden="1" title="S">
              <a:extLst>
                <a:ext uri="{FF2B5EF4-FFF2-40B4-BE49-F238E27FC236}">
                  <a16:creationId xmlns:a16="http://schemas.microsoft.com/office/drawing/2014/main" id="{4CCBA42F-F27D-3978-349A-70D690801E42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3" name="þ&gt;23à" hidden="1" title="S">
              <a:extLst>
                <a:ext uri="{FF2B5EF4-FFF2-40B4-BE49-F238E27FC236}">
                  <a16:creationId xmlns:a16="http://schemas.microsoft.com/office/drawing/2014/main" id="{302112F7-112D-FCC3-CE29-A38288CA1ECC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7" name="þ&gt;25L" hidden="1" title="S">
              <a:extLst>
                <a:ext uri="{FF2B5EF4-FFF2-40B4-BE49-F238E27FC236}">
                  <a16:creationId xmlns:a16="http://schemas.microsoft.com/office/drawing/2014/main" id="{873A492D-EA68-5885-8657-D4DAA14294C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9" name="þ&gt;25à" hidden="1" title="S">
              <a:extLst>
                <a:ext uri="{FF2B5EF4-FFF2-40B4-BE49-F238E27FC236}">
                  <a16:creationId xmlns:a16="http://schemas.microsoft.com/office/drawing/2014/main" id="{8F6BA097-0522-1FA7-1D59-D3EB1FA0B03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7" name="þZ7" hidden="1">
              <a:extLst>
                <a:ext uri="{FF2B5EF4-FFF2-40B4-BE49-F238E27FC236}">
                  <a16:creationId xmlns:a16="http://schemas.microsoft.com/office/drawing/2014/main" id="{250972A9-A71C-5AE7-5592-1D68A26D4A6B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Aptos" panose="020B0004020202020204" pitchFamily="34" charset="0"/>
              </a:endParaRPr>
            </a:p>
          </p:txBody>
        </p:sp>
        <p:cxnSp>
          <p:nvCxnSpPr>
            <p:cNvPr id="284" name="þ&gt;H#2|RC">
              <a:extLst>
                <a:ext uri="{FF2B5EF4-FFF2-40B4-BE49-F238E27FC236}">
                  <a16:creationId xmlns:a16="http://schemas.microsoft.com/office/drawing/2014/main" id="{FC2D7B94-94EA-6CF9-AE84-7D26285FA2C9}"/>
                </a:ext>
              </a:extLst>
            </p:cNvPr>
            <p:cNvCxnSpPr/>
            <p:nvPr/>
          </p:nvCxnSpPr>
          <p:spPr>
            <a:xfrm rot="16200000" flipH="1">
              <a:off x="9445492" y="1060603"/>
              <a:ext cx="335371" cy="2224170"/>
            </a:xfrm>
            <a:prstGeom prst="bentConnector3">
              <a:avLst>
                <a:gd name="adj1" fmla="val 50000"/>
              </a:avLst>
            </a:prstGeom>
            <a:ln w="254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þ&gt;H#3|RC">
              <a:extLst>
                <a:ext uri="{FF2B5EF4-FFF2-40B4-BE49-F238E27FC236}">
                  <a16:creationId xmlns:a16="http://schemas.microsoft.com/office/drawing/2014/main" id="{8CEC480C-1DBC-FB15-DDAA-81C0B7618C33}"/>
                </a:ext>
              </a:extLst>
            </p:cNvPr>
            <p:cNvCxnSpPr/>
            <p:nvPr/>
          </p:nvCxnSpPr>
          <p:spPr>
            <a:xfrm rot="5400000">
              <a:off x="7221320" y="1060603"/>
              <a:ext cx="335372" cy="2224172"/>
            </a:xfrm>
            <a:prstGeom prst="bentConnector3">
              <a:avLst>
                <a:gd name="adj1" fmla="val 50000"/>
              </a:avLst>
            </a:prstGeom>
            <a:ln w="254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þ&gt;H#4|RC">
              <a:extLst>
                <a:ext uri="{FF2B5EF4-FFF2-40B4-BE49-F238E27FC236}">
                  <a16:creationId xmlns:a16="http://schemas.microsoft.com/office/drawing/2014/main" id="{9B32F1CD-69E0-F43B-41A9-BF663EF37060}"/>
                </a:ext>
              </a:extLst>
            </p:cNvPr>
            <p:cNvCxnSpPr/>
            <p:nvPr/>
          </p:nvCxnSpPr>
          <p:spPr>
            <a:xfrm rot="5400000">
              <a:off x="10563927" y="3312912"/>
              <a:ext cx="335371" cy="0"/>
            </a:xfrm>
            <a:prstGeom prst="bentConnector3">
              <a:avLst>
                <a:gd name="adj1" fmla="val 50000"/>
              </a:avLst>
            </a:prstGeom>
            <a:ln w="254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þ&gt;H#5|RC">
              <a:extLst>
                <a:ext uri="{FF2B5EF4-FFF2-40B4-BE49-F238E27FC236}">
                  <a16:creationId xmlns:a16="http://schemas.microsoft.com/office/drawing/2014/main" id="{72692C0D-67E9-1FE0-3552-71062571EAEB}"/>
                </a:ext>
              </a:extLst>
            </p:cNvPr>
            <p:cNvCxnSpPr/>
            <p:nvPr/>
          </p:nvCxnSpPr>
          <p:spPr>
            <a:xfrm rot="5400000">
              <a:off x="5367845" y="2565173"/>
              <a:ext cx="335370" cy="1482781"/>
            </a:xfrm>
            <a:prstGeom prst="bentConnector3">
              <a:avLst>
                <a:gd name="adj1" fmla="val 50000"/>
              </a:avLst>
            </a:prstGeom>
            <a:ln w="254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þ&gt;H#6|RC">
              <a:extLst>
                <a:ext uri="{FF2B5EF4-FFF2-40B4-BE49-F238E27FC236}">
                  <a16:creationId xmlns:a16="http://schemas.microsoft.com/office/drawing/2014/main" id="{5E6ED20D-A007-54C2-6112-6C9F696275F1}"/>
                </a:ext>
              </a:extLst>
            </p:cNvPr>
            <p:cNvCxnSpPr/>
            <p:nvPr/>
          </p:nvCxnSpPr>
          <p:spPr>
            <a:xfrm rot="16200000" flipH="1">
              <a:off x="6850625" y="2565172"/>
              <a:ext cx="335370" cy="1482781"/>
            </a:xfrm>
            <a:prstGeom prst="bentConnector3">
              <a:avLst>
                <a:gd name="adj1" fmla="val 50000"/>
              </a:avLst>
            </a:prstGeom>
            <a:ln w="254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þ&gt;H#7|RC">
              <a:extLst>
                <a:ext uri="{FF2B5EF4-FFF2-40B4-BE49-F238E27FC236}">
                  <a16:creationId xmlns:a16="http://schemas.microsoft.com/office/drawing/2014/main" id="{A0B06659-2755-D2CD-1BEE-F84621538FAA}"/>
                </a:ext>
              </a:extLst>
            </p:cNvPr>
            <p:cNvCxnSpPr/>
            <p:nvPr/>
          </p:nvCxnSpPr>
          <p:spPr>
            <a:xfrm rot="5400000">
              <a:off x="4632803" y="4446787"/>
              <a:ext cx="335372" cy="0"/>
            </a:xfrm>
            <a:prstGeom prst="bentConnector3">
              <a:avLst>
                <a:gd name="adj1" fmla="val 50000"/>
              </a:avLst>
            </a:prstGeom>
            <a:ln w="254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þ&gt;H#8|RC">
              <a:extLst>
                <a:ext uri="{FF2B5EF4-FFF2-40B4-BE49-F238E27FC236}">
                  <a16:creationId xmlns:a16="http://schemas.microsoft.com/office/drawing/2014/main" id="{AAC83552-B2D5-9C34-1AF7-8271BED65E1C}"/>
                </a:ext>
              </a:extLst>
            </p:cNvPr>
            <p:cNvCxnSpPr/>
            <p:nvPr/>
          </p:nvCxnSpPr>
          <p:spPr>
            <a:xfrm rot="5400000">
              <a:off x="7598365" y="4446787"/>
              <a:ext cx="335372" cy="0"/>
            </a:xfrm>
            <a:prstGeom prst="bentConnector3">
              <a:avLst>
                <a:gd name="adj1" fmla="val 50000"/>
              </a:avLst>
            </a:prstGeom>
            <a:ln w="254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þ&gt;H#9|RC">
              <a:extLst>
                <a:ext uri="{FF2B5EF4-FFF2-40B4-BE49-F238E27FC236}">
                  <a16:creationId xmlns:a16="http://schemas.microsoft.com/office/drawing/2014/main" id="{6F452249-A88C-7705-0E5E-A56BCE25499E}"/>
                </a:ext>
              </a:extLst>
            </p:cNvPr>
            <p:cNvCxnSpPr/>
            <p:nvPr/>
          </p:nvCxnSpPr>
          <p:spPr>
            <a:xfrm rot="5400000">
              <a:off x="4632804" y="5580661"/>
              <a:ext cx="335371" cy="0"/>
            </a:xfrm>
            <a:prstGeom prst="bentConnector3">
              <a:avLst>
                <a:gd name="adj1" fmla="val 50000"/>
              </a:avLst>
            </a:prstGeom>
            <a:ln w="254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þ&gt;1#1|T" title="þ\#1_1|1||&gt;1|">
              <a:extLst>
                <a:ext uri="{FF2B5EF4-FFF2-40B4-BE49-F238E27FC236}">
                  <a16:creationId xmlns:a16="http://schemas.microsoft.com/office/drawing/2014/main" id="{B847FE11-E25B-1A54-928E-6F7AFA4898C4}"/>
                </a:ext>
              </a:extLst>
            </p:cNvPr>
            <p:cNvSpPr>
              <a:spLocks/>
            </p:cNvSpPr>
            <p:nvPr/>
          </p:nvSpPr>
          <p:spPr>
            <a:xfrm>
              <a:off x="7346890" y="1245024"/>
              <a:ext cx="1423632" cy="22860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Amelia</a:t>
              </a:r>
            </a:p>
          </p:txBody>
        </p:sp>
        <p:sp>
          <p:nvSpPr>
            <p:cNvPr id="311" name="þ&gt;1#2|T" title="þ\#1_2|2||&gt;1|">
              <a:extLst>
                <a:ext uri="{FF2B5EF4-FFF2-40B4-BE49-F238E27FC236}">
                  <a16:creationId xmlns:a16="http://schemas.microsoft.com/office/drawing/2014/main" id="{19F639E8-3672-98CA-4973-3A12AE010400}"/>
                </a:ext>
              </a:extLst>
            </p:cNvPr>
            <p:cNvSpPr>
              <a:spLocks/>
            </p:cNvSpPr>
            <p:nvPr/>
          </p:nvSpPr>
          <p:spPr>
            <a:xfrm>
              <a:off x="9571061" y="2378898"/>
              <a:ext cx="1423631" cy="22860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Liam</a:t>
              </a:r>
            </a:p>
          </p:txBody>
        </p:sp>
        <p:sp>
          <p:nvSpPr>
            <p:cNvPr id="312" name="þ&gt;1#3|T" title="þ\#1_3|3||&gt;1|">
              <a:extLst>
                <a:ext uri="{FF2B5EF4-FFF2-40B4-BE49-F238E27FC236}">
                  <a16:creationId xmlns:a16="http://schemas.microsoft.com/office/drawing/2014/main" id="{4F34109F-EE72-BD18-0429-488386BA332A}"/>
                </a:ext>
              </a:extLst>
            </p:cNvPr>
            <p:cNvSpPr>
              <a:spLocks/>
            </p:cNvSpPr>
            <p:nvPr/>
          </p:nvSpPr>
          <p:spPr>
            <a:xfrm>
              <a:off x="5122718" y="2378899"/>
              <a:ext cx="1423632" cy="22860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Oliver</a:t>
              </a:r>
            </a:p>
          </p:txBody>
        </p:sp>
        <p:sp>
          <p:nvSpPr>
            <p:cNvPr id="313" name="þ&gt;1#4|T" title="þ\#1_4|4||&gt;1|">
              <a:extLst>
                <a:ext uri="{FF2B5EF4-FFF2-40B4-BE49-F238E27FC236}">
                  <a16:creationId xmlns:a16="http://schemas.microsoft.com/office/drawing/2014/main" id="{FA27C91E-6BC0-F9CE-CC85-798C75009D65}"/>
                </a:ext>
              </a:extLst>
            </p:cNvPr>
            <p:cNvSpPr>
              <a:spLocks/>
            </p:cNvSpPr>
            <p:nvPr/>
          </p:nvSpPr>
          <p:spPr>
            <a:xfrm>
              <a:off x="9571061" y="3512772"/>
              <a:ext cx="1423631" cy="22860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James</a:t>
              </a:r>
            </a:p>
          </p:txBody>
        </p:sp>
        <p:sp>
          <p:nvSpPr>
            <p:cNvPr id="314" name="þ&gt;1#5|T" title="þ\#1_5|5||&gt;1|">
              <a:extLst>
                <a:ext uri="{FF2B5EF4-FFF2-40B4-BE49-F238E27FC236}">
                  <a16:creationId xmlns:a16="http://schemas.microsoft.com/office/drawing/2014/main" id="{C1FD7FFF-833B-0C07-C966-FCCF2039CBC4}"/>
                </a:ext>
              </a:extLst>
            </p:cNvPr>
            <p:cNvSpPr>
              <a:spLocks/>
            </p:cNvSpPr>
            <p:nvPr/>
          </p:nvSpPr>
          <p:spPr>
            <a:xfrm>
              <a:off x="3639938" y="3512772"/>
              <a:ext cx="1423631" cy="22860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Leo</a:t>
              </a:r>
            </a:p>
          </p:txBody>
        </p:sp>
        <p:sp>
          <p:nvSpPr>
            <p:cNvPr id="315" name="þ&gt;1#6|T" title="þ\#1_6|6||&gt;1|">
              <a:extLst>
                <a:ext uri="{FF2B5EF4-FFF2-40B4-BE49-F238E27FC236}">
                  <a16:creationId xmlns:a16="http://schemas.microsoft.com/office/drawing/2014/main" id="{CF13796B-52E6-BD66-65D9-B125FB39F6D9}"/>
                </a:ext>
              </a:extLst>
            </p:cNvPr>
            <p:cNvSpPr>
              <a:spLocks/>
            </p:cNvSpPr>
            <p:nvPr/>
          </p:nvSpPr>
          <p:spPr>
            <a:xfrm>
              <a:off x="6605499" y="3512772"/>
              <a:ext cx="1423632" cy="22860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Sophia</a:t>
              </a:r>
            </a:p>
          </p:txBody>
        </p:sp>
        <p:sp>
          <p:nvSpPr>
            <p:cNvPr id="316" name="þ&gt;1#7|T" title="þ\#1_7|7||&gt;1|">
              <a:extLst>
                <a:ext uri="{FF2B5EF4-FFF2-40B4-BE49-F238E27FC236}">
                  <a16:creationId xmlns:a16="http://schemas.microsoft.com/office/drawing/2014/main" id="{DB67BB71-90BB-EFF0-0A12-6128855371B0}"/>
                </a:ext>
              </a:extLst>
            </p:cNvPr>
            <p:cNvSpPr>
              <a:spLocks/>
            </p:cNvSpPr>
            <p:nvPr/>
          </p:nvSpPr>
          <p:spPr>
            <a:xfrm>
              <a:off x="3639938" y="4646647"/>
              <a:ext cx="1423631" cy="22860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Henrry</a:t>
              </a:r>
            </a:p>
          </p:txBody>
        </p:sp>
        <p:sp>
          <p:nvSpPr>
            <p:cNvPr id="317" name="þ&gt;1#8|T" title="þ\#1_8|8||&gt;1|">
              <a:extLst>
                <a:ext uri="{FF2B5EF4-FFF2-40B4-BE49-F238E27FC236}">
                  <a16:creationId xmlns:a16="http://schemas.microsoft.com/office/drawing/2014/main" id="{0E79F6C6-C74C-2C37-C2DA-1B6A00B1BC63}"/>
                </a:ext>
              </a:extLst>
            </p:cNvPr>
            <p:cNvSpPr>
              <a:spLocks/>
            </p:cNvSpPr>
            <p:nvPr/>
          </p:nvSpPr>
          <p:spPr>
            <a:xfrm>
              <a:off x="6605499" y="4646647"/>
              <a:ext cx="1423632" cy="22860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John</a:t>
              </a:r>
            </a:p>
          </p:txBody>
        </p:sp>
        <p:sp>
          <p:nvSpPr>
            <p:cNvPr id="318" name="þ&gt;1#9|T" title="þ\#1_9|9||&gt;1|">
              <a:extLst>
                <a:ext uri="{FF2B5EF4-FFF2-40B4-BE49-F238E27FC236}">
                  <a16:creationId xmlns:a16="http://schemas.microsoft.com/office/drawing/2014/main" id="{F1527890-F0CF-4185-061C-0234D903DD1B}"/>
                </a:ext>
              </a:extLst>
            </p:cNvPr>
            <p:cNvSpPr>
              <a:spLocks/>
            </p:cNvSpPr>
            <p:nvPr/>
          </p:nvSpPr>
          <p:spPr>
            <a:xfrm>
              <a:off x="3639938" y="5780521"/>
              <a:ext cx="1423631" cy="22860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Lucas</a:t>
              </a:r>
            </a:p>
          </p:txBody>
        </p:sp>
        <p:sp>
          <p:nvSpPr>
            <p:cNvPr id="319" name="þ&gt;23#1|T" title="þ\#1_1|1||&gt;23|">
              <a:extLst>
                <a:ext uri="{FF2B5EF4-FFF2-40B4-BE49-F238E27FC236}">
                  <a16:creationId xmlns:a16="http://schemas.microsoft.com/office/drawing/2014/main" id="{1627D7DA-270D-58B4-59C1-2B4F297A2FB8}"/>
                </a:ext>
              </a:extLst>
            </p:cNvPr>
            <p:cNvSpPr>
              <a:spLocks/>
            </p:cNvSpPr>
            <p:nvPr/>
          </p:nvSpPr>
          <p:spPr>
            <a:xfrm>
              <a:off x="7346890" y="1537129"/>
              <a:ext cx="1423632" cy="22860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Taylor</a:t>
              </a:r>
            </a:p>
          </p:txBody>
        </p:sp>
        <p:sp>
          <p:nvSpPr>
            <p:cNvPr id="320" name="þ&gt;23#2|T" title="þ\#1_2|2||&gt;23|">
              <a:extLst>
                <a:ext uri="{FF2B5EF4-FFF2-40B4-BE49-F238E27FC236}">
                  <a16:creationId xmlns:a16="http://schemas.microsoft.com/office/drawing/2014/main" id="{A86C50F7-5DD6-8C61-AC60-C94369A57EE0}"/>
                </a:ext>
              </a:extLst>
            </p:cNvPr>
            <p:cNvSpPr>
              <a:spLocks/>
            </p:cNvSpPr>
            <p:nvPr/>
          </p:nvSpPr>
          <p:spPr>
            <a:xfrm>
              <a:off x="9571061" y="2671002"/>
              <a:ext cx="1423631" cy="22860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Evans</a:t>
              </a:r>
            </a:p>
          </p:txBody>
        </p:sp>
        <p:sp>
          <p:nvSpPr>
            <p:cNvPr id="321" name="þ&gt;23#3|T" title="þ\#1_3|3||&gt;23|">
              <a:extLst>
                <a:ext uri="{FF2B5EF4-FFF2-40B4-BE49-F238E27FC236}">
                  <a16:creationId xmlns:a16="http://schemas.microsoft.com/office/drawing/2014/main" id="{10372A73-2026-D50E-AA09-B734B0EFF091}"/>
                </a:ext>
              </a:extLst>
            </p:cNvPr>
            <p:cNvSpPr>
              <a:spLocks/>
            </p:cNvSpPr>
            <p:nvPr/>
          </p:nvSpPr>
          <p:spPr>
            <a:xfrm>
              <a:off x="5122718" y="2671003"/>
              <a:ext cx="1423632" cy="22860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Smith</a:t>
              </a:r>
            </a:p>
          </p:txBody>
        </p:sp>
        <p:sp>
          <p:nvSpPr>
            <p:cNvPr id="322" name="þ&gt;23#4|T" title="þ\#1_4|4||&gt;23|">
              <a:extLst>
                <a:ext uri="{FF2B5EF4-FFF2-40B4-BE49-F238E27FC236}">
                  <a16:creationId xmlns:a16="http://schemas.microsoft.com/office/drawing/2014/main" id="{A6A4F02E-EDE1-F313-72FB-D02E0E98D45C}"/>
                </a:ext>
              </a:extLst>
            </p:cNvPr>
            <p:cNvSpPr>
              <a:spLocks/>
            </p:cNvSpPr>
            <p:nvPr/>
          </p:nvSpPr>
          <p:spPr>
            <a:xfrm>
              <a:off x="9571061" y="3804877"/>
              <a:ext cx="1423631" cy="22860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Abrams</a:t>
              </a:r>
            </a:p>
          </p:txBody>
        </p:sp>
        <p:sp>
          <p:nvSpPr>
            <p:cNvPr id="323" name="þ&gt;23#5|T" title="þ\#1_5|5||&gt;23|">
              <a:extLst>
                <a:ext uri="{FF2B5EF4-FFF2-40B4-BE49-F238E27FC236}">
                  <a16:creationId xmlns:a16="http://schemas.microsoft.com/office/drawing/2014/main" id="{ADBC74C8-1BE2-F0F6-FF48-717890BC1872}"/>
                </a:ext>
              </a:extLst>
            </p:cNvPr>
            <p:cNvSpPr>
              <a:spLocks/>
            </p:cNvSpPr>
            <p:nvPr/>
          </p:nvSpPr>
          <p:spPr>
            <a:xfrm>
              <a:off x="3639938" y="3804877"/>
              <a:ext cx="1423631" cy="22860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Jones</a:t>
              </a:r>
            </a:p>
          </p:txBody>
        </p:sp>
        <p:sp>
          <p:nvSpPr>
            <p:cNvPr id="324" name="þ&gt;23#6|T" title="þ\#1_6|6||&gt;23|">
              <a:extLst>
                <a:ext uri="{FF2B5EF4-FFF2-40B4-BE49-F238E27FC236}">
                  <a16:creationId xmlns:a16="http://schemas.microsoft.com/office/drawing/2014/main" id="{0BCF2360-7DBD-CE08-9791-30A7CCBA238C}"/>
                </a:ext>
              </a:extLst>
            </p:cNvPr>
            <p:cNvSpPr>
              <a:spLocks/>
            </p:cNvSpPr>
            <p:nvPr/>
          </p:nvSpPr>
          <p:spPr>
            <a:xfrm>
              <a:off x="6605499" y="3804877"/>
              <a:ext cx="1423632" cy="22860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Murphy</a:t>
              </a:r>
            </a:p>
          </p:txBody>
        </p:sp>
        <p:sp>
          <p:nvSpPr>
            <p:cNvPr id="325" name="þ&gt;23#7|T" title="þ\#1_7|7||&gt;23|">
              <a:extLst>
                <a:ext uri="{FF2B5EF4-FFF2-40B4-BE49-F238E27FC236}">
                  <a16:creationId xmlns:a16="http://schemas.microsoft.com/office/drawing/2014/main" id="{883EE1F6-520F-D8B2-580D-B84F3A7FB116}"/>
                </a:ext>
              </a:extLst>
            </p:cNvPr>
            <p:cNvSpPr>
              <a:spLocks/>
            </p:cNvSpPr>
            <p:nvPr/>
          </p:nvSpPr>
          <p:spPr>
            <a:xfrm>
              <a:off x="3639938" y="4938752"/>
              <a:ext cx="1423631" cy="22860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Williams</a:t>
              </a:r>
            </a:p>
          </p:txBody>
        </p:sp>
        <p:sp>
          <p:nvSpPr>
            <p:cNvPr id="326" name="þ&gt;23#8|T" title="þ\#1_8|8||&gt;23|">
              <a:extLst>
                <a:ext uri="{FF2B5EF4-FFF2-40B4-BE49-F238E27FC236}">
                  <a16:creationId xmlns:a16="http://schemas.microsoft.com/office/drawing/2014/main" id="{BB7DE44B-F761-06F4-D943-ECDB50A659C6}"/>
                </a:ext>
              </a:extLst>
            </p:cNvPr>
            <p:cNvSpPr>
              <a:spLocks/>
            </p:cNvSpPr>
            <p:nvPr/>
          </p:nvSpPr>
          <p:spPr>
            <a:xfrm>
              <a:off x="6605499" y="4938752"/>
              <a:ext cx="1423632" cy="22860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Brown</a:t>
              </a:r>
            </a:p>
          </p:txBody>
        </p:sp>
        <p:sp>
          <p:nvSpPr>
            <p:cNvPr id="327" name="þ&gt;23#9|T" title="þ\#1_9|9||&gt;23|">
              <a:extLst>
                <a:ext uri="{FF2B5EF4-FFF2-40B4-BE49-F238E27FC236}">
                  <a16:creationId xmlns:a16="http://schemas.microsoft.com/office/drawing/2014/main" id="{A4AFA03E-D51D-FD74-177F-7A53FC9A4EE8}"/>
                </a:ext>
              </a:extLst>
            </p:cNvPr>
            <p:cNvSpPr>
              <a:spLocks/>
            </p:cNvSpPr>
            <p:nvPr/>
          </p:nvSpPr>
          <p:spPr>
            <a:xfrm>
              <a:off x="3639938" y="6072625"/>
              <a:ext cx="1423631" cy="22860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Sullivan</a:t>
              </a:r>
            </a:p>
          </p:txBody>
        </p:sp>
        <p:sp>
          <p:nvSpPr>
            <p:cNvPr id="328" name="þ&gt;24#1|T" title="þ\#1_1|1||&gt;24|">
              <a:extLst>
                <a:ext uri="{FF2B5EF4-FFF2-40B4-BE49-F238E27FC236}">
                  <a16:creationId xmlns:a16="http://schemas.microsoft.com/office/drawing/2014/main" id="{7B8A7293-747D-D957-5F46-D1262F3AD896}"/>
                </a:ext>
              </a:extLst>
            </p:cNvPr>
            <p:cNvSpPr>
              <a:spLocks/>
            </p:cNvSpPr>
            <p:nvPr/>
          </p:nvSpPr>
          <p:spPr>
            <a:xfrm>
              <a:off x="7346890" y="1829234"/>
              <a:ext cx="1423632" cy="18664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CEO</a:t>
              </a:r>
            </a:p>
          </p:txBody>
        </p:sp>
        <p:sp>
          <p:nvSpPr>
            <p:cNvPr id="329" name="þ&gt;24#2|T" title="þ\#1_2|2||&gt;24|">
              <a:extLst>
                <a:ext uri="{FF2B5EF4-FFF2-40B4-BE49-F238E27FC236}">
                  <a16:creationId xmlns:a16="http://schemas.microsoft.com/office/drawing/2014/main" id="{5570871C-0358-0C6E-77E8-B93C74A07967}"/>
                </a:ext>
              </a:extLst>
            </p:cNvPr>
            <p:cNvSpPr>
              <a:spLocks/>
            </p:cNvSpPr>
            <p:nvPr/>
          </p:nvSpPr>
          <p:spPr>
            <a:xfrm>
              <a:off x="9571061" y="2963108"/>
              <a:ext cx="1423631" cy="18664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CFO</a:t>
              </a:r>
            </a:p>
          </p:txBody>
        </p:sp>
        <p:sp>
          <p:nvSpPr>
            <p:cNvPr id="330" name="þ&gt;24#3|T" title="þ\#1_3|3||&gt;24|">
              <a:extLst>
                <a:ext uri="{FF2B5EF4-FFF2-40B4-BE49-F238E27FC236}">
                  <a16:creationId xmlns:a16="http://schemas.microsoft.com/office/drawing/2014/main" id="{EDDE406E-C351-7D70-6EF2-43AEB6961B6F}"/>
                </a:ext>
              </a:extLst>
            </p:cNvPr>
            <p:cNvSpPr>
              <a:spLocks/>
            </p:cNvSpPr>
            <p:nvPr/>
          </p:nvSpPr>
          <p:spPr>
            <a:xfrm>
              <a:off x="5122718" y="2963109"/>
              <a:ext cx="1423632" cy="18664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COO</a:t>
              </a:r>
            </a:p>
          </p:txBody>
        </p:sp>
        <p:sp>
          <p:nvSpPr>
            <p:cNvPr id="331" name="þ&gt;24#4|T" title="þ\#1_4|4||&gt;24|">
              <a:extLst>
                <a:ext uri="{FF2B5EF4-FFF2-40B4-BE49-F238E27FC236}">
                  <a16:creationId xmlns:a16="http://schemas.microsoft.com/office/drawing/2014/main" id="{2E3C0353-DA31-289B-9388-3FA9F92838B7}"/>
                </a:ext>
              </a:extLst>
            </p:cNvPr>
            <p:cNvSpPr>
              <a:spLocks/>
            </p:cNvSpPr>
            <p:nvPr/>
          </p:nvSpPr>
          <p:spPr>
            <a:xfrm>
              <a:off x="9571061" y="4096982"/>
              <a:ext cx="1423631" cy="18664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332" name="þ&gt;24#5|T" title="þ\#1_5|5||&gt;24|">
              <a:extLst>
                <a:ext uri="{FF2B5EF4-FFF2-40B4-BE49-F238E27FC236}">
                  <a16:creationId xmlns:a16="http://schemas.microsoft.com/office/drawing/2014/main" id="{3EEBEC06-BB4C-E4E0-FC2A-DB86C67BEDED}"/>
                </a:ext>
              </a:extLst>
            </p:cNvPr>
            <p:cNvSpPr>
              <a:spLocks/>
            </p:cNvSpPr>
            <p:nvPr/>
          </p:nvSpPr>
          <p:spPr>
            <a:xfrm>
              <a:off x="3639938" y="4096982"/>
              <a:ext cx="1423631" cy="18664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Sales Director</a:t>
              </a:r>
            </a:p>
          </p:txBody>
        </p:sp>
        <p:sp>
          <p:nvSpPr>
            <p:cNvPr id="333" name="þ&gt;24#6|T" title="þ\#1_6|6||&gt;24|">
              <a:extLst>
                <a:ext uri="{FF2B5EF4-FFF2-40B4-BE49-F238E27FC236}">
                  <a16:creationId xmlns:a16="http://schemas.microsoft.com/office/drawing/2014/main" id="{C80A5C8D-A97B-4B1D-4D81-A1AFF9150C5F}"/>
                </a:ext>
              </a:extLst>
            </p:cNvPr>
            <p:cNvSpPr>
              <a:spLocks/>
            </p:cNvSpPr>
            <p:nvPr/>
          </p:nvSpPr>
          <p:spPr>
            <a:xfrm>
              <a:off x="6605499" y="4096982"/>
              <a:ext cx="1423632" cy="18664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Marketing Director</a:t>
              </a:r>
            </a:p>
          </p:txBody>
        </p:sp>
        <p:sp>
          <p:nvSpPr>
            <p:cNvPr id="334" name="þ&gt;24#7|T" title="þ\#1_7|7||&gt;24|">
              <a:extLst>
                <a:ext uri="{FF2B5EF4-FFF2-40B4-BE49-F238E27FC236}">
                  <a16:creationId xmlns:a16="http://schemas.microsoft.com/office/drawing/2014/main" id="{9D0493A3-A105-0967-F4FB-444263E0D6C4}"/>
                </a:ext>
              </a:extLst>
            </p:cNvPr>
            <p:cNvSpPr>
              <a:spLocks/>
            </p:cNvSpPr>
            <p:nvPr/>
          </p:nvSpPr>
          <p:spPr>
            <a:xfrm>
              <a:off x="3639938" y="5230857"/>
              <a:ext cx="1423631" cy="18664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Area North</a:t>
              </a:r>
            </a:p>
          </p:txBody>
        </p:sp>
        <p:sp>
          <p:nvSpPr>
            <p:cNvPr id="335" name="þ&gt;24#8|T" title="þ\#1_8|8||&gt;24|">
              <a:extLst>
                <a:ext uri="{FF2B5EF4-FFF2-40B4-BE49-F238E27FC236}">
                  <a16:creationId xmlns:a16="http://schemas.microsoft.com/office/drawing/2014/main" id="{5D2AE2F2-F9BC-1B7A-B239-EBA8C44B5B36}"/>
                </a:ext>
              </a:extLst>
            </p:cNvPr>
            <p:cNvSpPr>
              <a:spLocks/>
            </p:cNvSpPr>
            <p:nvPr/>
          </p:nvSpPr>
          <p:spPr>
            <a:xfrm>
              <a:off x="6605499" y="5230857"/>
              <a:ext cx="1423632" cy="18664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Product Manager</a:t>
              </a:r>
            </a:p>
          </p:txBody>
        </p:sp>
        <p:sp>
          <p:nvSpPr>
            <p:cNvPr id="336" name="þ&gt;24#9|T" title="þ\#1_9|9||&gt;24|">
              <a:extLst>
                <a:ext uri="{FF2B5EF4-FFF2-40B4-BE49-F238E27FC236}">
                  <a16:creationId xmlns:a16="http://schemas.microsoft.com/office/drawing/2014/main" id="{2C477E93-3057-9AA7-8AC2-66E8CE87525F}"/>
                </a:ext>
              </a:extLst>
            </p:cNvPr>
            <p:cNvSpPr>
              <a:spLocks/>
            </p:cNvSpPr>
            <p:nvPr/>
          </p:nvSpPr>
          <p:spPr>
            <a:xfrm>
              <a:off x="3639938" y="6364731"/>
              <a:ext cx="1423631" cy="18664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Area South</a:t>
              </a:r>
            </a:p>
          </p:txBody>
        </p:sp>
        <p:sp>
          <p:nvSpPr>
            <p:cNvPr id="292" name="þ\#1_1" descr="Section # 1@0@0" hidden="1" title="1">
              <a:extLst>
                <a:ext uri="{FF2B5EF4-FFF2-40B4-BE49-F238E27FC236}">
                  <a16:creationId xmlns:a16="http://schemas.microsoft.com/office/drawing/2014/main" id="{C7454C13-8636-AE75-17C5-B47CD5B2C32E}"/>
                </a:ext>
              </a:extLst>
            </p:cNvPr>
            <p:cNvSpPr/>
            <p:nvPr/>
          </p:nvSpPr>
          <p:spPr>
            <a:xfrm>
              <a:off x="7346890" y="1245024"/>
              <a:ext cx="1423632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3" name="þ\#3_1" descr="Section # 3@0@0" hidden="1" title="3">
              <a:extLst>
                <a:ext uri="{FF2B5EF4-FFF2-40B4-BE49-F238E27FC236}">
                  <a16:creationId xmlns:a16="http://schemas.microsoft.com/office/drawing/2014/main" id="{B9B8DBE4-0252-D0A9-D305-CF6F09870190}"/>
                </a:ext>
              </a:extLst>
            </p:cNvPr>
            <p:cNvSpPr/>
            <p:nvPr/>
          </p:nvSpPr>
          <p:spPr>
            <a:xfrm>
              <a:off x="8835057" y="1232857"/>
              <a:ext cx="732002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385723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38572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4" name="þ\#1_2" descr="Section # 1@0@0" hidden="1" title="1">
              <a:extLst>
                <a:ext uri="{FF2B5EF4-FFF2-40B4-BE49-F238E27FC236}">
                  <a16:creationId xmlns:a16="http://schemas.microsoft.com/office/drawing/2014/main" id="{F5D58651-79C0-B7E5-3469-393D514F3EDE}"/>
                </a:ext>
              </a:extLst>
            </p:cNvPr>
            <p:cNvSpPr/>
            <p:nvPr/>
          </p:nvSpPr>
          <p:spPr>
            <a:xfrm>
              <a:off x="9571061" y="2378898"/>
              <a:ext cx="1423631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5" name="þ\#3_2" descr="Section # 3@0@0" hidden="1" title="3">
              <a:extLst>
                <a:ext uri="{FF2B5EF4-FFF2-40B4-BE49-F238E27FC236}">
                  <a16:creationId xmlns:a16="http://schemas.microsoft.com/office/drawing/2014/main" id="{9D69D205-9081-C23A-F9AE-C1E50F8F9771}"/>
                </a:ext>
              </a:extLst>
            </p:cNvPr>
            <p:cNvSpPr/>
            <p:nvPr/>
          </p:nvSpPr>
          <p:spPr>
            <a:xfrm>
              <a:off x="11059227" y="2366731"/>
              <a:ext cx="732002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385723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38572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6" name="þ\#1_3" descr="Section # 1@0@0" hidden="1" title="1">
              <a:extLst>
                <a:ext uri="{FF2B5EF4-FFF2-40B4-BE49-F238E27FC236}">
                  <a16:creationId xmlns:a16="http://schemas.microsoft.com/office/drawing/2014/main" id="{720C1742-C1D8-5B0E-03A2-F2D758A8B3DD}"/>
                </a:ext>
              </a:extLst>
            </p:cNvPr>
            <p:cNvSpPr/>
            <p:nvPr/>
          </p:nvSpPr>
          <p:spPr>
            <a:xfrm>
              <a:off x="5122718" y="2378899"/>
              <a:ext cx="1423632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" name="þ\#3_3" descr="Section # 3@0@0" hidden="1" title="3">
              <a:extLst>
                <a:ext uri="{FF2B5EF4-FFF2-40B4-BE49-F238E27FC236}">
                  <a16:creationId xmlns:a16="http://schemas.microsoft.com/office/drawing/2014/main" id="{DAADAEC1-E287-668B-1F6D-9AACC0205E12}"/>
                </a:ext>
              </a:extLst>
            </p:cNvPr>
            <p:cNvSpPr/>
            <p:nvPr/>
          </p:nvSpPr>
          <p:spPr>
            <a:xfrm>
              <a:off x="6610885" y="2366732"/>
              <a:ext cx="732002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385723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38572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" name="þ\#1_4" descr="Section # 1@0@0" hidden="1" title="1">
              <a:extLst>
                <a:ext uri="{FF2B5EF4-FFF2-40B4-BE49-F238E27FC236}">
                  <a16:creationId xmlns:a16="http://schemas.microsoft.com/office/drawing/2014/main" id="{9CC1A2C8-5136-7510-A658-6EE28B717CD9}"/>
                </a:ext>
              </a:extLst>
            </p:cNvPr>
            <p:cNvSpPr/>
            <p:nvPr/>
          </p:nvSpPr>
          <p:spPr>
            <a:xfrm>
              <a:off x="9571061" y="3512772"/>
              <a:ext cx="1423631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" name="þ\#3_4" descr="Section # 3@0@0" hidden="1" title="3">
              <a:extLst>
                <a:ext uri="{FF2B5EF4-FFF2-40B4-BE49-F238E27FC236}">
                  <a16:creationId xmlns:a16="http://schemas.microsoft.com/office/drawing/2014/main" id="{822E40B5-F95B-D21C-8396-4EAC87B3A536}"/>
                </a:ext>
              </a:extLst>
            </p:cNvPr>
            <p:cNvSpPr/>
            <p:nvPr/>
          </p:nvSpPr>
          <p:spPr>
            <a:xfrm>
              <a:off x="11059227" y="3500605"/>
              <a:ext cx="732002" cy="79850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385723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38572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" name="þ\#1_5" descr="Section # 1@0@0" hidden="1" title="1">
              <a:extLst>
                <a:ext uri="{FF2B5EF4-FFF2-40B4-BE49-F238E27FC236}">
                  <a16:creationId xmlns:a16="http://schemas.microsoft.com/office/drawing/2014/main" id="{9EC3E31B-FEEE-D008-5F7E-A58F78053E8D}"/>
                </a:ext>
              </a:extLst>
            </p:cNvPr>
            <p:cNvSpPr/>
            <p:nvPr/>
          </p:nvSpPr>
          <p:spPr>
            <a:xfrm>
              <a:off x="3639938" y="3512772"/>
              <a:ext cx="1423631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" name="þ\#3_5" descr="Section # 3@0@0" hidden="1" title="3">
              <a:extLst>
                <a:ext uri="{FF2B5EF4-FFF2-40B4-BE49-F238E27FC236}">
                  <a16:creationId xmlns:a16="http://schemas.microsoft.com/office/drawing/2014/main" id="{F86D9557-6A7C-9BAC-97A1-BD3000A5883C}"/>
                </a:ext>
              </a:extLst>
            </p:cNvPr>
            <p:cNvSpPr/>
            <p:nvPr/>
          </p:nvSpPr>
          <p:spPr>
            <a:xfrm>
              <a:off x="5128104" y="3500605"/>
              <a:ext cx="732001" cy="79850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385723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38572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2" name="þ\#1_6" descr="Section # 1@0@0" hidden="1" title="1">
              <a:extLst>
                <a:ext uri="{FF2B5EF4-FFF2-40B4-BE49-F238E27FC236}">
                  <a16:creationId xmlns:a16="http://schemas.microsoft.com/office/drawing/2014/main" id="{53FA84F4-B3C4-D827-1812-6ED7C46BB9DF}"/>
                </a:ext>
              </a:extLst>
            </p:cNvPr>
            <p:cNvSpPr/>
            <p:nvPr/>
          </p:nvSpPr>
          <p:spPr>
            <a:xfrm>
              <a:off x="6605499" y="3512772"/>
              <a:ext cx="1423632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3" name="þ\#3_6" descr="Section # 3@0@0" hidden="1" title="3">
              <a:extLst>
                <a:ext uri="{FF2B5EF4-FFF2-40B4-BE49-F238E27FC236}">
                  <a16:creationId xmlns:a16="http://schemas.microsoft.com/office/drawing/2014/main" id="{2C1FC26F-5317-5976-BFC8-C354719EE489}"/>
                </a:ext>
              </a:extLst>
            </p:cNvPr>
            <p:cNvSpPr/>
            <p:nvPr/>
          </p:nvSpPr>
          <p:spPr>
            <a:xfrm>
              <a:off x="8093666" y="3500605"/>
              <a:ext cx="732001" cy="79850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385723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38572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4" name="þ\#1_7" descr="Section # 1@0@0" hidden="1" title="1">
              <a:extLst>
                <a:ext uri="{FF2B5EF4-FFF2-40B4-BE49-F238E27FC236}">
                  <a16:creationId xmlns:a16="http://schemas.microsoft.com/office/drawing/2014/main" id="{E39D852A-754A-9A42-23F6-FC59B7E64648}"/>
                </a:ext>
              </a:extLst>
            </p:cNvPr>
            <p:cNvSpPr/>
            <p:nvPr/>
          </p:nvSpPr>
          <p:spPr>
            <a:xfrm>
              <a:off x="3639938" y="4646647"/>
              <a:ext cx="1423631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5" name="þ\#3_7" descr="Section # 3@0@0" hidden="1" title="3">
              <a:extLst>
                <a:ext uri="{FF2B5EF4-FFF2-40B4-BE49-F238E27FC236}">
                  <a16:creationId xmlns:a16="http://schemas.microsoft.com/office/drawing/2014/main" id="{D5819640-3F6C-2E5D-14F1-A714B1EDB87E}"/>
                </a:ext>
              </a:extLst>
            </p:cNvPr>
            <p:cNvSpPr/>
            <p:nvPr/>
          </p:nvSpPr>
          <p:spPr>
            <a:xfrm>
              <a:off x="5128104" y="4634480"/>
              <a:ext cx="732001" cy="79850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385723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38572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6" name="þ\#1_8" descr="Section # 1@0@0" hidden="1" title="1">
              <a:extLst>
                <a:ext uri="{FF2B5EF4-FFF2-40B4-BE49-F238E27FC236}">
                  <a16:creationId xmlns:a16="http://schemas.microsoft.com/office/drawing/2014/main" id="{C56AB43E-79F6-FB7C-4AFB-D48BF379D526}"/>
                </a:ext>
              </a:extLst>
            </p:cNvPr>
            <p:cNvSpPr/>
            <p:nvPr/>
          </p:nvSpPr>
          <p:spPr>
            <a:xfrm>
              <a:off x="6605499" y="4646647"/>
              <a:ext cx="1423632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" name="þ\#3_8" descr="Section # 3@0@0" hidden="1" title="3">
              <a:extLst>
                <a:ext uri="{FF2B5EF4-FFF2-40B4-BE49-F238E27FC236}">
                  <a16:creationId xmlns:a16="http://schemas.microsoft.com/office/drawing/2014/main" id="{81D36AA2-4330-AD95-8B87-DB42FA801F89}"/>
                </a:ext>
              </a:extLst>
            </p:cNvPr>
            <p:cNvSpPr/>
            <p:nvPr/>
          </p:nvSpPr>
          <p:spPr>
            <a:xfrm>
              <a:off x="8093666" y="4634480"/>
              <a:ext cx="732001" cy="79850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385723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38572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8" name="þ\#1_9" descr="Section # 1@0@0" hidden="1" title="1">
              <a:extLst>
                <a:ext uri="{FF2B5EF4-FFF2-40B4-BE49-F238E27FC236}">
                  <a16:creationId xmlns:a16="http://schemas.microsoft.com/office/drawing/2014/main" id="{EB7E8035-63E1-42E4-821E-CD1AE83E512C}"/>
                </a:ext>
              </a:extLst>
            </p:cNvPr>
            <p:cNvSpPr/>
            <p:nvPr/>
          </p:nvSpPr>
          <p:spPr>
            <a:xfrm>
              <a:off x="3639938" y="5780521"/>
              <a:ext cx="1423631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9" name="þ\#3_9" descr="Section # 3@0@0" hidden="1" title="3">
              <a:extLst>
                <a:ext uri="{FF2B5EF4-FFF2-40B4-BE49-F238E27FC236}">
                  <a16:creationId xmlns:a16="http://schemas.microsoft.com/office/drawing/2014/main" id="{024F0BE4-D679-9FA0-127A-F77FE1250D82}"/>
                </a:ext>
              </a:extLst>
            </p:cNvPr>
            <p:cNvSpPr/>
            <p:nvPr/>
          </p:nvSpPr>
          <p:spPr>
            <a:xfrm>
              <a:off x="5128104" y="5768354"/>
              <a:ext cx="732001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385723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385723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38" name="þ&gt;25#1|P" title="þ\#3_1|1|||1|">
              <a:extLst>
                <a:ext uri="{FF2B5EF4-FFF2-40B4-BE49-F238E27FC236}">
                  <a16:creationId xmlns:a16="http://schemas.microsoft.com/office/drawing/2014/main" id="{B8799492-A896-2CA8-0055-F547F3E13383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t="-925" b="-925"/>
            <a:stretch/>
          </p:blipFill>
          <p:spPr>
            <a:xfrm>
              <a:off x="8835057" y="1232857"/>
              <a:ext cx="732002" cy="745548"/>
            </a:xfrm>
            <a:prstGeom prst="rect">
              <a:avLst/>
            </a:prstGeom>
          </p:spPr>
        </p:pic>
        <p:pic>
          <p:nvPicPr>
            <p:cNvPr id="340" name="þ&gt;25#2|P" title="þ\#3_2|2|||0,93|">
              <a:extLst>
                <a:ext uri="{FF2B5EF4-FFF2-40B4-BE49-F238E27FC236}">
                  <a16:creationId xmlns:a16="http://schemas.microsoft.com/office/drawing/2014/main" id="{1C985A60-D885-BADB-BE90-504E7F241D98}"/>
                </a:ext>
              </a:extLst>
            </p:cNvPr>
            <p:cNvPicPr>
              <a:picLocks/>
            </p:cNvPicPr>
            <p:nvPr/>
          </p:nvPicPr>
          <p:blipFill>
            <a:blip r:embed="rId10" r:link="rId11"/>
            <a:srcRect t="-4577" b="-4577"/>
            <a:stretch>
              <a:fillRect/>
            </a:stretch>
          </p:blipFill>
          <p:spPr>
            <a:xfrm>
              <a:off x="11059227" y="2366731"/>
              <a:ext cx="732002" cy="745548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</p:spPr>
        </p:pic>
        <p:pic>
          <p:nvPicPr>
            <p:cNvPr id="342" name="þ&gt;25#3|P" title="þ\#3_3|3|||0,93|">
              <a:extLst>
                <a:ext uri="{FF2B5EF4-FFF2-40B4-BE49-F238E27FC236}">
                  <a16:creationId xmlns:a16="http://schemas.microsoft.com/office/drawing/2014/main" id="{4A62EA02-8762-78A8-BEF6-27EDAA958F5D}"/>
                </a:ext>
              </a:extLst>
            </p:cNvPr>
            <p:cNvPicPr>
              <a:picLocks/>
            </p:cNvPicPr>
            <p:nvPr/>
          </p:nvPicPr>
          <p:blipFill>
            <a:blip r:embed="rId12" r:link="rId13"/>
            <a:srcRect t="-4679" b="-4679"/>
            <a:stretch>
              <a:fillRect/>
            </a:stretch>
          </p:blipFill>
          <p:spPr>
            <a:xfrm>
              <a:off x="6610885" y="2366732"/>
              <a:ext cx="732002" cy="745548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</p:spPr>
        </p:pic>
        <p:pic>
          <p:nvPicPr>
            <p:cNvPr id="344" name="þ&gt;25#4|P" title="þ\#3_4|4|||0,93|">
              <a:extLst>
                <a:ext uri="{FF2B5EF4-FFF2-40B4-BE49-F238E27FC236}">
                  <a16:creationId xmlns:a16="http://schemas.microsoft.com/office/drawing/2014/main" id="{3ED02E40-67A1-34C6-F4AF-068AF13E3AE8}"/>
                </a:ext>
              </a:extLst>
            </p:cNvPr>
            <p:cNvPicPr>
              <a:picLocks/>
            </p:cNvPicPr>
            <p:nvPr/>
          </p:nvPicPr>
          <p:blipFill>
            <a:blip r:embed="rId14" r:link="rId15"/>
            <a:srcRect t="-4469" b="-4469"/>
            <a:stretch>
              <a:fillRect/>
            </a:stretch>
          </p:blipFill>
          <p:spPr>
            <a:xfrm>
              <a:off x="11059227" y="3500606"/>
              <a:ext cx="732002" cy="745547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</p:spPr>
        </p:pic>
        <p:pic>
          <p:nvPicPr>
            <p:cNvPr id="346" name="þ&gt;25#5|P" title="þ\#3_5|5|||1|">
              <a:extLst>
                <a:ext uri="{FF2B5EF4-FFF2-40B4-BE49-F238E27FC236}">
                  <a16:creationId xmlns:a16="http://schemas.microsoft.com/office/drawing/2014/main" id="{737628B0-9290-E61E-B8B1-4066734990AC}"/>
                </a:ext>
              </a:extLst>
            </p:cNvPr>
            <p:cNvPicPr>
              <a:picLocks/>
            </p:cNvPicPr>
            <p:nvPr/>
          </p:nvPicPr>
          <p:blipFill>
            <a:blip r:embed="rId16" r:link="rId17"/>
            <a:srcRect t="-925" b="-925"/>
            <a:stretch>
              <a:fillRect/>
            </a:stretch>
          </p:blipFill>
          <p:spPr>
            <a:xfrm>
              <a:off x="5128104" y="3500605"/>
              <a:ext cx="732001" cy="745547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</p:spPr>
        </p:pic>
        <p:pic>
          <p:nvPicPr>
            <p:cNvPr id="348" name="þ&gt;25#6|P" title="þ\#3_6|6|||0,94|">
              <a:extLst>
                <a:ext uri="{FF2B5EF4-FFF2-40B4-BE49-F238E27FC236}">
                  <a16:creationId xmlns:a16="http://schemas.microsoft.com/office/drawing/2014/main" id="{5C000E0D-130E-A6A4-A43E-090870ECFFCA}"/>
                </a:ext>
              </a:extLst>
            </p:cNvPr>
            <p:cNvPicPr>
              <a:picLocks/>
            </p:cNvPicPr>
            <p:nvPr/>
          </p:nvPicPr>
          <p:blipFill>
            <a:blip r:embed="rId18" r:link="rId19"/>
            <a:srcRect t="-4367" b="-4367"/>
            <a:stretch>
              <a:fillRect/>
            </a:stretch>
          </p:blipFill>
          <p:spPr>
            <a:xfrm>
              <a:off x="8093667" y="3500606"/>
              <a:ext cx="732001" cy="745547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</p:spPr>
        </p:pic>
        <p:pic>
          <p:nvPicPr>
            <p:cNvPr id="350" name="þ&gt;25#7|P" title="þ\#3_7|7|||0,93|">
              <a:extLst>
                <a:ext uri="{FF2B5EF4-FFF2-40B4-BE49-F238E27FC236}">
                  <a16:creationId xmlns:a16="http://schemas.microsoft.com/office/drawing/2014/main" id="{3692F4EA-FA51-FC36-9BA1-AE1F269AF8B2}"/>
                </a:ext>
              </a:extLst>
            </p:cNvPr>
            <p:cNvPicPr>
              <a:picLocks/>
            </p:cNvPicPr>
            <p:nvPr/>
          </p:nvPicPr>
          <p:blipFill>
            <a:blip r:embed="rId20" r:link="rId21"/>
            <a:srcRect t="-4469" b="-4469"/>
            <a:stretch>
              <a:fillRect/>
            </a:stretch>
          </p:blipFill>
          <p:spPr>
            <a:xfrm>
              <a:off x="5128105" y="4634481"/>
              <a:ext cx="732001" cy="745547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</p:spPr>
        </p:pic>
        <p:pic>
          <p:nvPicPr>
            <p:cNvPr id="352" name="þ&gt;25#8|P" title="þ\#3_8|8|||0,94|">
              <a:extLst>
                <a:ext uri="{FF2B5EF4-FFF2-40B4-BE49-F238E27FC236}">
                  <a16:creationId xmlns:a16="http://schemas.microsoft.com/office/drawing/2014/main" id="{134E24A2-9626-18EA-8F23-75A3770C474B}"/>
                </a:ext>
              </a:extLst>
            </p:cNvPr>
            <p:cNvPicPr>
              <a:picLocks/>
            </p:cNvPicPr>
            <p:nvPr/>
          </p:nvPicPr>
          <p:blipFill>
            <a:blip r:embed="rId22" r:link="rId23"/>
            <a:srcRect t="-4367" b="-4367"/>
            <a:stretch>
              <a:fillRect/>
            </a:stretch>
          </p:blipFill>
          <p:spPr>
            <a:xfrm>
              <a:off x="8093667" y="4634481"/>
              <a:ext cx="732001" cy="745547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</p:spPr>
        </p:pic>
        <p:pic>
          <p:nvPicPr>
            <p:cNvPr id="354" name="þ&gt;25#9|P" title="þ\#3_9|9|||0,93|">
              <a:extLst>
                <a:ext uri="{FF2B5EF4-FFF2-40B4-BE49-F238E27FC236}">
                  <a16:creationId xmlns:a16="http://schemas.microsoft.com/office/drawing/2014/main" id="{6A0DADAF-B970-0A39-7E05-D6C8459A210C}"/>
                </a:ext>
              </a:extLst>
            </p:cNvPr>
            <p:cNvPicPr>
              <a:picLocks/>
            </p:cNvPicPr>
            <p:nvPr/>
          </p:nvPicPr>
          <p:blipFill>
            <a:blip r:embed="rId24" r:link="rId25"/>
            <a:srcRect t="-4577" b="-4577"/>
            <a:stretch>
              <a:fillRect/>
            </a:stretch>
          </p:blipFill>
          <p:spPr>
            <a:xfrm>
              <a:off x="5128105" y="5768354"/>
              <a:ext cx="732001" cy="745548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</p:spPr>
        </p:pic>
      </p:grpSp>
    </p:spTree>
    <p:extLst>
      <p:ext uri="{BB962C8B-B14F-4D97-AF65-F5344CB8AC3E}">
        <p14:creationId xmlns:p14="http://schemas.microsoft.com/office/powerpoint/2010/main" val="32119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Organization Chart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24" name="þK">
            <a:extLst>
              <a:ext uri="{FF2B5EF4-FFF2-40B4-BE49-F238E27FC236}">
                <a16:creationId xmlns:a16="http://schemas.microsoft.com/office/drawing/2014/main" id="{BBB6EA55-D4E9-83AE-1593-C99584C8A039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255" name="þC#1">
              <a:extLst>
                <a:ext uri="{FF2B5EF4-FFF2-40B4-BE49-F238E27FC236}">
                  <a16:creationId xmlns:a16="http://schemas.microsoft.com/office/drawing/2014/main" id="{98B5E8B4-096E-925F-900E-26E9CBAC228F}"/>
                </a:ext>
              </a:extLst>
            </p:cNvPr>
            <p:cNvSpPr/>
            <p:nvPr/>
          </p:nvSpPr>
          <p:spPr>
            <a:xfrm>
              <a:off x="3505200" y="1143000"/>
              <a:ext cx="8502650" cy="545465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26415" dir="5400000" rotWithShape="0">
                <a:srgbClr val="BFBFBF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0" name="þH#13" descr="3" title="Y">
              <a:extLst>
                <a:ext uri="{FF2B5EF4-FFF2-40B4-BE49-F238E27FC236}">
                  <a16:creationId xmlns:a16="http://schemas.microsoft.com/office/drawing/2014/main" id="{20F61FCB-84EF-9624-E0F3-A1E2444A9051}"/>
                </a:ext>
              </a:extLst>
            </p:cNvPr>
            <p:cNvSpPr/>
            <p:nvPr/>
          </p:nvSpPr>
          <p:spPr>
            <a:xfrm>
              <a:off x="7949789" y="5741997"/>
              <a:ext cx="1810367" cy="798503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9" name="þH#12" descr="3" title="Y">
              <a:extLst>
                <a:ext uri="{FF2B5EF4-FFF2-40B4-BE49-F238E27FC236}">
                  <a16:creationId xmlns:a16="http://schemas.microsoft.com/office/drawing/2014/main" id="{B44ABD8B-1740-5575-3A55-9620C983C854}"/>
                </a:ext>
              </a:extLst>
            </p:cNvPr>
            <p:cNvSpPr/>
            <p:nvPr/>
          </p:nvSpPr>
          <p:spPr>
            <a:xfrm>
              <a:off x="10140333" y="4608123"/>
              <a:ext cx="1810367" cy="798503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8" name="þH#11" descr="3" title="Y">
              <a:extLst>
                <a:ext uri="{FF2B5EF4-FFF2-40B4-BE49-F238E27FC236}">
                  <a16:creationId xmlns:a16="http://schemas.microsoft.com/office/drawing/2014/main" id="{E7BBD990-FBDE-56FE-A57B-E5F182D15F72}"/>
                </a:ext>
              </a:extLst>
            </p:cNvPr>
            <p:cNvSpPr/>
            <p:nvPr/>
          </p:nvSpPr>
          <p:spPr>
            <a:xfrm>
              <a:off x="7949789" y="4608123"/>
              <a:ext cx="1810367" cy="798503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7" name="þH#10" descr="3" title="Y">
              <a:extLst>
                <a:ext uri="{FF2B5EF4-FFF2-40B4-BE49-F238E27FC236}">
                  <a16:creationId xmlns:a16="http://schemas.microsoft.com/office/drawing/2014/main" id="{35718698-5D51-6B3D-2C69-CBE43871CDA4}"/>
                </a:ext>
              </a:extLst>
            </p:cNvPr>
            <p:cNvSpPr/>
            <p:nvPr/>
          </p:nvSpPr>
          <p:spPr>
            <a:xfrm>
              <a:off x="10140333" y="3474248"/>
              <a:ext cx="1810367" cy="798503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6" name="þH#9" descr="5" title="Y">
              <a:extLst>
                <a:ext uri="{FF2B5EF4-FFF2-40B4-BE49-F238E27FC236}">
                  <a16:creationId xmlns:a16="http://schemas.microsoft.com/office/drawing/2014/main" id="{D8A4C7BC-904E-A7EE-BC2C-D0C82D24D614}"/>
                </a:ext>
              </a:extLst>
            </p:cNvPr>
            <p:cNvSpPr/>
            <p:nvPr/>
          </p:nvSpPr>
          <p:spPr>
            <a:xfrm>
              <a:off x="3568700" y="5741997"/>
              <a:ext cx="1810367" cy="798503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5" name="þH#8" descr="4" title="Y">
              <a:extLst>
                <a:ext uri="{FF2B5EF4-FFF2-40B4-BE49-F238E27FC236}">
                  <a16:creationId xmlns:a16="http://schemas.microsoft.com/office/drawing/2014/main" id="{F8BE1633-F15E-6DD8-B42E-9D40616BC450}"/>
                </a:ext>
              </a:extLst>
            </p:cNvPr>
            <p:cNvSpPr/>
            <p:nvPr/>
          </p:nvSpPr>
          <p:spPr>
            <a:xfrm>
              <a:off x="5759244" y="4608123"/>
              <a:ext cx="1810367" cy="798503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4" name="þH#7" descr="4" title="Y">
              <a:extLst>
                <a:ext uri="{FF2B5EF4-FFF2-40B4-BE49-F238E27FC236}">
                  <a16:creationId xmlns:a16="http://schemas.microsoft.com/office/drawing/2014/main" id="{11CA6612-4748-814D-1061-074D0A5E378C}"/>
                </a:ext>
              </a:extLst>
            </p:cNvPr>
            <p:cNvSpPr/>
            <p:nvPr/>
          </p:nvSpPr>
          <p:spPr>
            <a:xfrm>
              <a:off x="3568700" y="4608123"/>
              <a:ext cx="1810367" cy="798503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3" name="þH#6" descr="3" title="Y">
              <a:extLst>
                <a:ext uri="{FF2B5EF4-FFF2-40B4-BE49-F238E27FC236}">
                  <a16:creationId xmlns:a16="http://schemas.microsoft.com/office/drawing/2014/main" id="{DE7C9441-CF2C-F4AA-8F6C-FFBDC752D76C}"/>
                </a:ext>
              </a:extLst>
            </p:cNvPr>
            <p:cNvSpPr/>
            <p:nvPr/>
          </p:nvSpPr>
          <p:spPr>
            <a:xfrm>
              <a:off x="5759244" y="3474248"/>
              <a:ext cx="1810367" cy="798503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2" name="þH#5" descr="3" title="Y">
              <a:extLst>
                <a:ext uri="{FF2B5EF4-FFF2-40B4-BE49-F238E27FC236}">
                  <a16:creationId xmlns:a16="http://schemas.microsoft.com/office/drawing/2014/main" id="{F86EFF01-BF52-2FF5-18E2-CA1339BA743E}"/>
                </a:ext>
              </a:extLst>
            </p:cNvPr>
            <p:cNvSpPr/>
            <p:nvPr/>
          </p:nvSpPr>
          <p:spPr>
            <a:xfrm>
              <a:off x="3568700" y="3474248"/>
              <a:ext cx="1810367" cy="798503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1" name="þH#4" descr="3" title="Y">
              <a:extLst>
                <a:ext uri="{FF2B5EF4-FFF2-40B4-BE49-F238E27FC236}">
                  <a16:creationId xmlns:a16="http://schemas.microsoft.com/office/drawing/2014/main" id="{839A833A-CAB9-B27E-F6BC-06B94635173D}"/>
                </a:ext>
              </a:extLst>
            </p:cNvPr>
            <p:cNvSpPr/>
            <p:nvPr/>
          </p:nvSpPr>
          <p:spPr>
            <a:xfrm>
              <a:off x="7949789" y="3474248"/>
              <a:ext cx="1810367" cy="798503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0" name="þH#3" descr="2" title="Y">
              <a:extLst>
                <a:ext uri="{FF2B5EF4-FFF2-40B4-BE49-F238E27FC236}">
                  <a16:creationId xmlns:a16="http://schemas.microsoft.com/office/drawing/2014/main" id="{CECE198E-A867-D04C-03D9-A7834D45CB4A}"/>
                </a:ext>
              </a:extLst>
            </p:cNvPr>
            <p:cNvSpPr/>
            <p:nvPr/>
          </p:nvSpPr>
          <p:spPr>
            <a:xfrm>
              <a:off x="4663972" y="2340375"/>
              <a:ext cx="1810367" cy="798503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9" name="þH#2" descr="2" title="Y">
              <a:extLst>
                <a:ext uri="{FF2B5EF4-FFF2-40B4-BE49-F238E27FC236}">
                  <a16:creationId xmlns:a16="http://schemas.microsoft.com/office/drawing/2014/main" id="{FE3A0324-1726-23BC-E612-72AB966D9383}"/>
                </a:ext>
              </a:extLst>
            </p:cNvPr>
            <p:cNvSpPr/>
            <p:nvPr/>
          </p:nvSpPr>
          <p:spPr>
            <a:xfrm>
              <a:off x="9045061" y="2340375"/>
              <a:ext cx="1810367" cy="798503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8" name="þH#1" descr="1" title="Y">
              <a:extLst>
                <a:ext uri="{FF2B5EF4-FFF2-40B4-BE49-F238E27FC236}">
                  <a16:creationId xmlns:a16="http://schemas.microsoft.com/office/drawing/2014/main" id="{3B446DF8-2C55-F120-B07B-50EFFAD52883}"/>
                </a:ext>
              </a:extLst>
            </p:cNvPr>
            <p:cNvSpPr/>
            <p:nvPr/>
          </p:nvSpPr>
          <p:spPr>
            <a:xfrm>
              <a:off x="6854517" y="1206500"/>
              <a:ext cx="1810367" cy="798503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6" name="þGY" hidden="1">
              <a:extLst>
                <a:ext uri="{FF2B5EF4-FFF2-40B4-BE49-F238E27FC236}">
                  <a16:creationId xmlns:a16="http://schemas.microsoft.com/office/drawing/2014/main" id="{9A9FA0D1-4D16-473E-3E82-96EEDEDB30B6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6" name="þO" descr="80#43.69228" hidden="1" title="1.830987">
              <a:extLst>
                <a:ext uri="{FF2B5EF4-FFF2-40B4-BE49-F238E27FC236}">
                  <a16:creationId xmlns:a16="http://schemas.microsoft.com/office/drawing/2014/main" id="{2196AB34-BC98-FD60-40C0-45E6FB717BAA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4" name="þ@" hidden="1">
              <a:extLst>
                <a:ext uri="{FF2B5EF4-FFF2-40B4-BE49-F238E27FC236}">
                  <a16:creationId xmlns:a16="http://schemas.microsoft.com/office/drawing/2014/main" id="{10C656DC-C47A-978A-D096-1CF814B8524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1" name="þZ4" hidden="1">
              <a:extLst>
                <a:ext uri="{FF2B5EF4-FFF2-40B4-BE49-F238E27FC236}">
                  <a16:creationId xmlns:a16="http://schemas.microsoft.com/office/drawing/2014/main" id="{B76478F0-B8E1-BE2F-3E86-F7258375D740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þZ3" hidden="1">
              <a:extLst>
                <a:ext uri="{FF2B5EF4-FFF2-40B4-BE49-F238E27FC236}">
                  <a16:creationId xmlns:a16="http://schemas.microsoft.com/office/drawing/2014/main" id="{0B7F3AA2-77C8-8786-EEE9-7E71013579AE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þE" hidden="1">
              <a:extLst>
                <a:ext uri="{FF2B5EF4-FFF2-40B4-BE49-F238E27FC236}">
                  <a16:creationId xmlns:a16="http://schemas.microsoft.com/office/drawing/2014/main" id="{76E8EFD0-F4BB-6D56-853D-B8820BD540F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þP" hidden="1">
              <a:extLst>
                <a:ext uri="{FF2B5EF4-FFF2-40B4-BE49-F238E27FC236}">
                  <a16:creationId xmlns:a16="http://schemas.microsoft.com/office/drawing/2014/main" id="{F343C7D7-8FFD-DE79-41C9-4216BD1B1C16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þA" hidden="1">
              <a:extLst>
                <a:ext uri="{FF2B5EF4-FFF2-40B4-BE49-F238E27FC236}">
                  <a16:creationId xmlns:a16="http://schemas.microsoft.com/office/drawing/2014/main" id="{70ACBFC3-7ACF-CC77-8317-B762E2DB756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þVZ" hidden="1">
              <a:extLst>
                <a:ext uri="{FF2B5EF4-FFF2-40B4-BE49-F238E27FC236}">
                  <a16:creationId xmlns:a16="http://schemas.microsoft.com/office/drawing/2014/main" id="{C56EC907-1182-3E38-77CB-794DEC0A61E8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þVT" hidden="1">
              <a:extLst>
                <a:ext uri="{FF2B5EF4-FFF2-40B4-BE49-F238E27FC236}">
                  <a16:creationId xmlns:a16="http://schemas.microsoft.com/office/drawing/2014/main" id="{7360FE87-86AC-A908-299F-A3FC95B68D78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þV2" hidden="1">
              <a:extLst>
                <a:ext uri="{FF2B5EF4-FFF2-40B4-BE49-F238E27FC236}">
                  <a16:creationId xmlns:a16="http://schemas.microsoft.com/office/drawing/2014/main" id="{0954D8AC-EFC9-2ECE-BE1D-58E08C2D95D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þV" hidden="1">
              <a:extLst>
                <a:ext uri="{FF2B5EF4-FFF2-40B4-BE49-F238E27FC236}">
                  <a16:creationId xmlns:a16="http://schemas.microsoft.com/office/drawing/2014/main" id="{C5E7EAC5-AB90-7127-7092-B4C517A4287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þL" hidden="1">
              <a:extLst>
                <a:ext uri="{FF2B5EF4-FFF2-40B4-BE49-F238E27FC236}">
                  <a16:creationId xmlns:a16="http://schemas.microsoft.com/office/drawing/2014/main" id="{487014EC-C0EA-0294-DAA8-96DB9C3E777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þY" hidden="1">
              <a:extLst>
                <a:ext uri="{FF2B5EF4-FFF2-40B4-BE49-F238E27FC236}">
                  <a16:creationId xmlns:a16="http://schemas.microsoft.com/office/drawing/2014/main" id="{A5F6AEDB-FFFF-9342-22BF-D86924C6E7C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þS" hidden="1">
              <a:extLst>
                <a:ext uri="{FF2B5EF4-FFF2-40B4-BE49-F238E27FC236}">
                  <a16:creationId xmlns:a16="http://schemas.microsoft.com/office/drawing/2014/main" id="{760B9A0F-6E1E-1A2B-CDCE-D928C735D48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þç" hidden="1">
              <a:extLst>
                <a:ext uri="{FF2B5EF4-FFF2-40B4-BE49-F238E27FC236}">
                  <a16:creationId xmlns:a16="http://schemas.microsoft.com/office/drawing/2014/main" id="{2B16768F-2D80-2633-A57B-ACF589FE41F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þW" hidden="1">
              <a:extLst>
                <a:ext uri="{FF2B5EF4-FFF2-40B4-BE49-F238E27FC236}">
                  <a16:creationId xmlns:a16="http://schemas.microsoft.com/office/drawing/2014/main" id="{A7714A35-9DE1-B05B-C136-8A6B3609C07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þT" descr="124#30" hidden="1" title="Title">
              <a:extLst>
                <a:ext uri="{FF2B5EF4-FFF2-40B4-BE49-F238E27FC236}">
                  <a16:creationId xmlns:a16="http://schemas.microsoft.com/office/drawing/2014/main" id="{C020253B-5844-A48A-4F66-09663A24FF8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þI#" hidden="1">
              <a:extLst>
                <a:ext uri="{FF2B5EF4-FFF2-40B4-BE49-F238E27FC236}">
                  <a16:creationId xmlns:a16="http://schemas.microsoft.com/office/drawing/2014/main" id="{856A0128-AC4E-14B5-B64C-9A354866809A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þI" hidden="1">
              <a:extLst>
                <a:ext uri="{FF2B5EF4-FFF2-40B4-BE49-F238E27FC236}">
                  <a16:creationId xmlns:a16="http://schemas.microsoft.com/office/drawing/2014/main" id="{C52BF155-B2F0-4221-3897-0A687B4584E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þB" hidden="1">
              <a:extLst>
                <a:ext uri="{FF2B5EF4-FFF2-40B4-BE49-F238E27FC236}">
                  <a16:creationId xmlns:a16="http://schemas.microsoft.com/office/drawing/2014/main" id="{A30E2043-99E1-A289-A13B-27AFB0B1051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þD" hidden="1">
              <a:extLst>
                <a:ext uri="{FF2B5EF4-FFF2-40B4-BE49-F238E27FC236}">
                  <a16:creationId xmlns:a16="http://schemas.microsoft.com/office/drawing/2014/main" id="{9C7E7B5B-0472-67B6-1600-E399D726A96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þSIcon" hidden="1">
              <a:extLst>
                <a:ext uri="{FF2B5EF4-FFF2-40B4-BE49-F238E27FC236}">
                  <a16:creationId xmlns:a16="http://schemas.microsoft.com/office/drawing/2014/main" id="{2456E3BF-DE80-99C9-B105-309F6C9CEE97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9" name="þDIcon" hidden="1">
              <a:extLst>
                <a:ext uri="{FF2B5EF4-FFF2-40B4-BE49-F238E27FC236}">
                  <a16:creationId xmlns:a16="http://schemas.microsoft.com/office/drawing/2014/main" id="{86579423-3AC8-3B19-F24F-81B323A94BB1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7" name="þRefshapeþ" descr="P1[þxþ]20[þaþ]P2[þxþ]20[þaþ]oT[þxþ]29.28323[þaþ]nT[þxþ]0.2069291[þaþ]oX[þxþ]37,5[þaþ]nX[þxþ]37,5[þaþ]oç[þxþ]75[þaþ]nç[þxþ]12[þaþ]oW[þxþ]5.03261125685083[þaþ]nW[þxþ]77[þaþ]oY[þxþ]37,5[þaþ]nY[þxþ]37,5[þaþ]oS[þxþ]25[þaþ]nS[þxþ]25[þaþ]oQ[þxþ]15[þaþ]nQ[þxþ]15[þaþ]oV[þxþ]15[þaþ]nV[þxþ]40[þaþ]oI[þxþ]10[þaþ]nI[þxþ]50[þaþ]A4[þxþ]CB[þaþ]O2[þxþ]K12BA#001_255[þaþ]O0[þxþ]CBV0&amp;A_BA#001.CB30[þaþ]OL[þxþ]1[þaþ]G1[þxþ]2[þaþ]ODI[þxþ]0[þaþ]KN[þxþ]0[þaþ]F117[þxþ]True[þaþ]VV[þxþ]False[þaþ]VV2[þxþ]False[þaþ]VM[þxþ]False[þaþ]VA[þxþ]False[þaþ]VI[þxþ]False[þaþ]YU11[þxþ]5[þaþ]MU11[þxþ]3[þaþ]QU11[þxþ]2[þaþ]VU11[þxþ]2[þaþ]SU11[þxþ]1[þaþ]XU11[þxþ]1[þaþ]YU3[þxþ]1[þaþ]YU7[þxþ]2[þaþ]MU3[þxþ]0.624113475177305[þaþ]MU7[þxþ]3[þaþ]SU3[þxþ]0.361963190184049[þaþ]SU4[þxþ]0.242647058823529[þaþ]SU7[þxþ]0[þaþ]F116[þxþ]1[þaþ]MF16[þxþ]x0[þaþ]F119[þxþ]DGQ[þaþ]F121[þxþ]Y[þaþ]F34[þxþ]50[þaþ]F36[þxþ]75[þaþ]F38[þxþ]100[þaþ]F33[þxþ]5263601[þaþ]F35[þxþ]9079551[þaþ]F37[þxþ]10667697[þaþ]F39[þxþ]7844722[þaþ]V18[þxþ]False[þaþ]V5[þxþ]-20[þaþ]V2[þxþ]10[þaþ]F113[þxþ]1[þaþ]YU1[þxþ]1[þaþ]YU2[þxþ]0[þaþ]YU5[þxþ]0[þaþ]YU6[þxþ]1[þaþ]YU4[þxþ]0.113924050632911[þaþ]YU10[þxþ]88.6075949367089[þaþ]YU9[þxþ]0[þaþ]MU1[þxþ]1[þaþ]MU2[þxþ]0[þaþ]MU5[þxþ]0[þaþ]MU6[þxþ]1[þaþ]MU4[þxþ]1[þaþ]MU10[þxþ]0[þaþ]MU9[þxþ]0[þaþ]F49[þxþ]1[þaþ]KE[þxþ]2[þaþ]QU1[þxþ]1[þaþ]QU2[þxþ]0[þaþ]QU5[þxþ]0[þaþ]QU6[þxþ]1[þaþ]QU4[þxþ]1[þaþ]QU3[þxþ]0.340425531914894[þaþ]QU10[þxþ]0[þaþ]QU9[þxþ]0[þaþ]QU7[þxþ]3[þaþ]F118[þxþ]2[þaþ]SU1[þxþ]1[þaþ]SU2[þxþ]0[þaþ]SU5[þxþ]0[þaþ]SU6[þxþ]1[þaþ]SU10[þxþ]36.0294117647059[þaþ]SU9[þxþ]0[þaþ]VU1[þxþ]1[þaþ]VU2[þxþ]0[þaþ]VU5[þxþ]0[þaþ]VU6[þxþ]1[þaþ]VU4[þxþ]1[þaþ]VU3[þxþ]0.251533742331288[þaþ]VU10[þxþ]0[þaþ]VU9[þxþ]24.5398773006135[þaþ]VU7[þxþ]4[þaþ]FT[þxþ]H[þaþ]F4[þxþ]10921638[þaþ]F122[þxþ]N[þaþ]F123[þxþ]V[þaþ]XU1[þxþ]1[þaþ]XU2[þxþ]0[þaþ]XU5[þxþ]0[þaþ]XU6[þxþ]1[þaþ]XU4[þxþ]0.404411764705882[þaþ]XU3[þxþ]0.251533742331288[þaþ]XU10[þxþ]27.2058823529412[þaþ]XU9[þxþ]75.4601226993865[þaþ]XU7[þxþ]0[þaþ]F5[þxþ]0[þaþ]F9[þxþ]0[þaþ]F6[þxþ]1[þaþ]F10[þxþ]1[þaþ]F15[þxþ]False[þaþ]F55[þxþ]K12BA#001_255.PNG[þaþ]O3[þxþ]CB30[þaþ]F16[þxþ]x0[þaþ]F14[þxþ]False[þaþ]F71[þxþ]N[þaþ]F72[þxþ]1[þaþ]F56[þxþ]0[þaþ]F58[þxþ]0[þaþ]F59[þxþ]Y[þaþ]F73[þxþ]N[þaþ]OBC[þxþ]-2[þaþ]F79[þxþ]0[þaþ]F86[þxþ]-1[þaþ]DIR[þxþ]SymbolObjects[þaþ]F47[þxþ]T[þaþ]SU18[þxþ]C[þaþ]U113[þxþ]Infinity[þaþ]F32[þxþ]25[þaþ]MF117[þxþ]False[þaþ]MF118[þxþ]2[þaþ]MODI[þxþ]0[þaþ]D_V[þxþ]Valþ[þaþ]MODS[þxþ]C:\Users\mgreco\Documents\bar.xlsb[þaþ]MF52[þxþ]None[þaþ]MODT[þxþ]CHARTBI[þaþ]D_I[þxþ]SubRowD[þaþ]MV18[þxþ]False[þaþ]MF88[þxþ]Y[þaþ]MF32[þxþ]50[þaþ]MF34[þxþ]50[þaþ]MF36[þxþ]75[þaþ]MF38[þxþ]100[þaþ]MF33[þxþ]6336039[þaþ]MF35[þxþ]9079551[þaþ]MF37[þxþ]10667697[þaþ]MF39[þxþ]7844722[þaþ]MF70[þxþ]True[þaþ]MF330[þxþ]12156969[þaþ]MF340[þxþ]77[þaþ]SO[þxþ]0[þaþ]ST[þxþ]0[þaþ]MOC[þxþ]S1[þaþ]F68[þxþ]False[þaþ]MF108[þxþ]þNone[þaþ]F125[þxþ]1[þaþ]F-1[þxþ]TR[þaþ]MA4[þxþ][þaþ]D_N[þxþ]N[þaþ]MODZ[þxþ]'Sheet1'!$G$6:$J$13[þaþ]MODY[þxþ]'Sheet1'!$A$1:$D$10[þaþ]F82[þxþ]þPresentation[þaþ]MF14[þxþ]False[þaþ]MF71[þxþ]N[þaþ]MF72[þxþ]1[þaþ]MF4[þxþ]T[þaþ]MOFH[þxþ][þaþ]MF5[þxþ]0[þaþ]MOFV[þxþ][þaþ]MF6[þxþ]1[þaþ]MF9[þxþ]0[þaþ]MF10[þxþ]1[þaþ]MF56[þxþ]0[þaþ]MF57[þxþ][þaþ]MF58[þxþ]0[þaþ]MF59[þxþ]Y[þaþ]MOBC[þxþ]-2[þaþ]MF74[þxþ][þaþ]MF76[þxþ][þaþ]MF79[þxþ]0[þaþ]MF86[þxþ]-1[þaþ]MF109[þxþ]Industry[þaþ]MU22[þxþ]þNone[þaþ]F84[þxþ]N[þaþ]MF24[þxþ][þaþ]U19[þxþ]4.64657297186314[þaþ]MF12[þxþ][þaþ]U110[þxþ]71.4104760886448[þaþ]U12[þxþ]0.764672115545314[þaþ]MF23[þxþ][þaþ]MF11[þxþ][þaþ]MF15[þxþ]False[þaþ]MO0[þxþ]FKHI&amp;YNY03_SL#001.CB30[þaþ]MO3[þxþ]CB30[þaþ]MO2[þxþ]AAASL#001_0[þaþ]MDIR[þxþ]SymbolObjects[þaþ]MFT[þxþ]H[þaþ]MC4[þxþ]03[þaþ]MC6[þxþ]False[þaþ]MC3[þxþ]True[þaþ]MF47[þxþ]T[þaþ]U11[þxþ]1[þaþ]U18[þxþ]0[þaþ]U17[þxþ]0[þaþ]U13[þxþ]0[þaþ]U14[þxþ]0[þaþ]F83[þxþ]N[þaþ]MSP[þxþ]-[þaþ]U15[þxþ]þ&gt;24þ&gt;1[þaþ]F135[þxþ]fe8872a8195e47e9ab0007f4cdf2c26f[þaþ]F136[þxþ]Y[þaþ]F137[þxþ]0[þaþ]F138[þxþ]Sessions[þaþ]F139[þxþ]*[þaþ]MF45[þxþ]Y[þaþ]U10[þxþ]V[þaþ]U112[þxþ]NaN[þaþ]F141[þxþ]o1oþ[þaþ]F142[þxþ]Y[þaþ]þ&gt;4U70[þxþ]TextStyle5[þaþ]F144[þxþ]Y[þaþ]þ&gt;5U12[þxþ]S[þaþ]KB[þxþ]Y[þaþ]þ&gt;5U10[þxþ]0[þaþ]U1U68[þxþ]Y[þaþ]þ&gt;5U9[þxþ]73.7162113189697[þaþ]F156[þxþ]0[þaþ]F157[þxþ]0[þaþ]F155[þxþ]Y[þaþ]F_1[þxþ]0.0969929653277632[þaþ]F_2[þxþ]0.159629566335095[þaþ]F_3[þxþ]0.0969929653277632[þaþ]F_4[þxþ]0.0969929653277632[þaþ]þ&gt;1U12[þxþ]S[þaþ]þ&gt;1U19[þxþ]T[þaþ]þ&gt;1U21[þxþ]&gt;1[þaþ]þ&gt;1U22[þxþ]þNone[þaþ]þ&gt;1U26[þxþ]Text Shape 1[þaþ]þ&gt;1U70[þxþ]InvertedTextStyle1[þaþ]þ&gt;1U3[þxþ]0.75[þaþ]þ&gt;5U3[þxþ]0.0168675649911165[þaþ]þ&gt;5U4[þxþ]1[þaþ]þ&gt;5U26[þxþ]Shape 2[þaþ]þ&gt;4U12[þxþ]S[þaþ]þ&gt;4U10[þxþ]0[þaþ]þ&gt;4U9[þxþ]10.0000001490116[þaþ]þ&gt;4U3[þxþ]0.0168674699962139[þaþ]þ&gt;4U4[þxþ]1[þaþ]þ&gt;4U26[þxþ]Shape 1[þaþ]þ&gt;5U70[þxþ]TextStyle5[þaþ]þ&gt;1F148[þxþ]Time[þaþ]F_5[þxþ]0.0499920660697954[þaþ]F_6[þxþ]0.0499920660697954[þaþ]F158[þxþ]0[þaþ]F-2[þxþ]AA[þaþ]þ&gt;4U62[þxþ]N[þaþ]þ&gt;5U62[þxþ]N[þaþ]þ&gt;1U4[þxþ]0.442775519586272[þaþ]þ&gt;1F147[þxþ]N[þaþ]F_7[þxþ]0.0499920660697954[þaþ]F_8[þxþ]0.0499920660697954[þaþ]F_9[þxþ]0.0504268244187406[þaþ]F_10[þxþ]0.0600537636259549[þaþ]þ&gt;1U9[þxþ]0[þaþ]þ&gt;1U2[þxþ]3[þaþ]þ&gt;1U5[þxþ]5[þaþ]þ&gt;1U10[þxþ]0[þaþ]þ&gt;1U1[þxþ]0[þaþ]þ&gt;1U6[þxþ]3[þaþ]F-3[þxþ]Template1[þaþ]F188[þxþ]0[þaþ]F187[þxþ]0[þaþ]F167[þxþ]449[þaþ]F168[þxþ]854[þaþ]F169[þxþ]5[þaþ]F170[þxþ]5[þaþ]F171[þxþ]1C[þaþ]F222[þxþ]N[þaþ]F224[þxþ]urn:microsoft.com/office/officeart/2005/8/layout/orgChart1[þaþ]F225[þxþ]hierarchy[þaþ]F185[þxþ]476,433074951172[þaþ]F186[þxþ]818,0263671875[þaþ]F209[þxþ]88.32094[þaþ]F210[þxþ]171.6229[þaþ]þ&gt;1U47[þxþ]Name[þaþ]þ&gt;1U84[þxþ]Y[þaþ]þ&gt;1U69[þxþ]N[þaþ]þ&gt;1U37[þxþ]H[þaþ]þ&gt;21U12[þxþ]S[þaþ]þ&gt;21U19[þxþ]T[þaþ]þ&gt;21U20[þxþ]&gt;21[þaþ]þ&gt;21U21[þxþ]&gt;21[þaþ]þ&gt;24U12[þxþ]S[þaþ]þ&gt;24U19[þxþ]T[þaþ]þ&gt;24U21[þxþ]&gt;24[þaþ]þ&gt;24U22[þxþ]þNone[þaþ]þ&gt;24U68[þxþ]Y[þaþ]þ&gt;24U26[þxþ]Text Shape 3[þaþ]þ&gt;24U47[þxþ]Title[þaþ]þ&gt;24U9[þxþ]25[þaþ]þ&gt;24U3[þxþ]0.5[þaþ]þ&gt;24U4[þxþ]0.442775519586272[þaþ]þ&gt;24U10[þxþ]25[þaþ]þ&gt;24U5[þxþ]0[þaþ]þ&gt;1U62[þxþ]Y[þaþ]þ&gt;24U62[þxþ]Y[þaþ]F226[þxþ]Y[þaþ]F227[þxþ]Y[þaþ]F228[þxþ]Y[þaþ]F229[þxþ]Y[þaþ]F230[þxþ]E4H[þaþ]F231[þxþ]V[þaþ]þ&gt;1F198[þxþ]N[þaþ]þ&gt;24U70[þxþ]InvertedTextStyle1[þaþ]þ&gt;24F198[þxþ]N[þaþ]F190[þxþ]N[þaþ]F237[þxþ]N[þaþ]F238[þxþ]1[þaþ]þ&gt;1FT[þxþ]V[þaþ]F239[þxþ]C[þaþ]U1U75[þxþ]X[þaþ]U114[þxþ]1[þaþ]F_11[þxþ]0.0720645163511459[þaþ]F_12[þxþ]0.0792709679862606[þaþ]F_13[þxþ]0.0876072010203316[þaþ]N_2[þxþ]2[þaþ]þ&gt;24U82[þxþ]100[þaþ]þ&gt;24U83[þxþ]100[þaþ]þ&gt;24FT[þxþ]H[þaþ]þ&gt;1U82[þxþ]100[þaþ]þ&gt;1U83[þxþ]100[þaþ]þ&gt;24U2[þxþ]0[þaþ]þ&gt;24U1[þxþ]0[þaþ]þ&gt;24U6[þxþ]0[þaþ]F240[þxþ]TextStyle1[þaþ]F302[þxþ]0_Professional[þaþ]F300[þxþ]50_OrgCharts[þaþ]F301[þxþ]01_Standard[þaþ]F286[þxþ]Classic Color Palette[þaþ]F211[þxþ]N[þaþ]þ&gt;24F303[þxþ]46[þaþ]þ&gt;1F303[þxþ]49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5AE49B51-BE5A-946F-7F85-8B2D3748DB7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þM" descr="þ^þ1þ1þL1þ1þþActualþA. Taylorþ2þCEOþþ^þ2þ1þL2þ3þ1þActualþL. Evansþ1þCFOþþ^þ3þ1þL2þ2þ1þActualþO. Smithþ1þCOOþþ^þ4þ1þL3þ1þ2þActualþJ. Abramsþ1þAccountingþþ^þ5þ1þL3þ1þ3þActualþL. Jonesþ1þSales Dir.þþ^þ6þ1þL3þ2þ3þActualþS. Murhyþ1þMkt Dir.þþ^þ7þ1þL4þ1þ5þActualþH. Williamsþ1þArea Northþþ^þ8þ1þL4þ1þ6þActualþJ. Brownþ1þProd, Mngþþ^þ9þ1þL5þ1þ7þActualþL. Sullivanþ1þArea Southþþ^þ10þ1þL3þ2þ2þActualþJ. Abramsþ1þAccountingþþ^þ11þ1þL3þ3þ2þActualþO. Smithþ1þAccountingþþ^þ12þ1þL3þ4þ2þActualþJ. Brianþ1þAccountingþþ^þ13þ1þL3þ5þ2þActualþF. Martinþ1þAccountingþ" hidden="1" title="RowþSubRowþLevelþSortþFatherþSubRowDþ&gt;1þ&gt;21þ&gt;24þþ^þNþNþSþNþSþSþSþNþSþ">
              <a:extLst>
                <a:ext uri="{FF2B5EF4-FFF2-40B4-BE49-F238E27FC236}">
                  <a16:creationId xmlns:a16="http://schemas.microsoft.com/office/drawing/2014/main" id="{01B8B0BE-FFDE-FBEA-05E8-47268D49931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þ~" hidden="1">
              <a:extLst>
                <a:ext uri="{FF2B5EF4-FFF2-40B4-BE49-F238E27FC236}">
                  <a16:creationId xmlns:a16="http://schemas.microsoft.com/office/drawing/2014/main" id="{22CF44F8-2408-04CE-F0CA-800515D65DF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226" name="þC" hidden="1">
              <a:extLst>
                <a:ext uri="{FF2B5EF4-FFF2-40B4-BE49-F238E27FC236}">
                  <a16:creationId xmlns:a16="http://schemas.microsoft.com/office/drawing/2014/main" id="{8A00FC71-BE81-67F0-887C-2A4B58201CB5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26415" dir="5400000" rotWithShape="0">
                <a:srgbClr val="BFBFBF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8" name="þZ6" hidden="1">
              <a:extLst>
                <a:ext uri="{FF2B5EF4-FFF2-40B4-BE49-F238E27FC236}">
                  <a16:creationId xmlns:a16="http://schemas.microsoft.com/office/drawing/2014/main" id="{B44B0723-5737-0C61-B136-8731666AC4C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13" name="þU2" hidden="1">
              <a:extLst>
                <a:ext uri="{FF2B5EF4-FFF2-40B4-BE49-F238E27FC236}">
                  <a16:creationId xmlns:a16="http://schemas.microsoft.com/office/drawing/2014/main" id="{C82692E6-C679-9DA5-8D72-D9AC2BF8ADD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9" name="þ&gt;24" hidden="1" title="S">
              <a:extLst>
                <a:ext uri="{FF2B5EF4-FFF2-40B4-BE49-F238E27FC236}">
                  <a16:creationId xmlns:a16="http://schemas.microsoft.com/office/drawing/2014/main" id="{3D5BC314-FD8B-C5D6-596A-20FD9151451A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10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1" name="þ-24" hidden="1">
              <a:extLst>
                <a:ext uri="{FF2B5EF4-FFF2-40B4-BE49-F238E27FC236}">
                  <a16:creationId xmlns:a16="http://schemas.microsoft.com/office/drawing/2014/main" id="{79DA82FC-B9E5-348B-25D8-72B63FF13D8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9" name="þ-1" hidden="1">
              <a:extLst>
                <a:ext uri="{FF2B5EF4-FFF2-40B4-BE49-F238E27FC236}">
                  <a16:creationId xmlns:a16="http://schemas.microsoft.com/office/drawing/2014/main" id="{AD7BF97A-76D0-5D25-26F2-C5567923C36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7" name="þ&gt;1" hidden="1" title="S">
              <a:extLst>
                <a:ext uri="{FF2B5EF4-FFF2-40B4-BE49-F238E27FC236}">
                  <a16:creationId xmlns:a16="http://schemas.microsoft.com/office/drawing/2014/main" id="{E4E034DC-3E2A-A56B-A2F7-B87833671474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2000" b="1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3" name="þZA" hidden="1">
              <a:extLst>
                <a:ext uri="{FF2B5EF4-FFF2-40B4-BE49-F238E27FC236}">
                  <a16:creationId xmlns:a16="http://schemas.microsoft.com/office/drawing/2014/main" id="{C0581D52-2ACB-0239-438B-C671972D3D5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59595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232" name="þZ5" hidden="1">
              <a:extLst>
                <a:ext uri="{FF2B5EF4-FFF2-40B4-BE49-F238E27FC236}">
                  <a16:creationId xmlns:a16="http://schemas.microsoft.com/office/drawing/2014/main" id="{67818809-58D2-3812-EEF1-3EEE2E1607A1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þZ2" hidden="1">
              <a:extLst>
                <a:ext uri="{FF2B5EF4-FFF2-40B4-BE49-F238E27FC236}">
                  <a16:creationId xmlns:a16="http://schemas.microsoft.com/office/drawing/2014/main" id="{EF03B705-93AC-8787-85B2-4268DFFDB7CB}"/>
                </a:ext>
              </a:extLst>
            </p:cNvPr>
            <p:cNvCxnSpPr/>
            <p:nvPr/>
          </p:nvCxnSpPr>
          <p:spPr>
            <a:xfrm rot="5400000" flipH="1" flipV="1">
              <a:off x="3695700" y="1333500"/>
              <a:ext cx="12700" cy="12700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þZ" hidden="1">
              <a:extLst>
                <a:ext uri="{FF2B5EF4-FFF2-40B4-BE49-F238E27FC236}">
                  <a16:creationId xmlns:a16="http://schemas.microsoft.com/office/drawing/2014/main" id="{47DBC684-716B-56D3-1BE5-3F501DB5027B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59595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þF" descr="12632256" hidden="1">
              <a:extLst>
                <a:ext uri="{FF2B5EF4-FFF2-40B4-BE49-F238E27FC236}">
                  <a16:creationId xmlns:a16="http://schemas.microsoft.com/office/drawing/2014/main" id="{74C1133E-DD2A-F885-1AAF-B03D20D656D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1" name="þX" hidden="1">
              <a:extLst>
                <a:ext uri="{FF2B5EF4-FFF2-40B4-BE49-F238E27FC236}">
                  <a16:creationId xmlns:a16="http://schemas.microsoft.com/office/drawing/2014/main" id="{165E3C6C-AFBC-3F1F-6C62-E3E8D5683FB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969696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12" name="þU" descr="0.1_0.4_1_0.8_1_0.3" hidden="1">
              <a:extLst>
                <a:ext uri="{FF2B5EF4-FFF2-40B4-BE49-F238E27FC236}">
                  <a16:creationId xmlns:a16="http://schemas.microsoft.com/office/drawing/2014/main" id="{E7B50EF9-477C-1719-E84F-B48D9E44751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6" name="þà" descr="Insert Your Text" hidden="1">
              <a:extLst>
                <a:ext uri="{FF2B5EF4-FFF2-40B4-BE49-F238E27FC236}">
                  <a16:creationId xmlns:a16="http://schemas.microsoft.com/office/drawing/2014/main" id="{12C3D632-4BC2-13F2-DF43-BC9BCBD5A4C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12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5" name="þ§" hidden="1">
              <a:extLst>
                <a:ext uri="{FF2B5EF4-FFF2-40B4-BE49-F238E27FC236}">
                  <a16:creationId xmlns:a16="http://schemas.microsoft.com/office/drawing/2014/main" id="{30630C72-59E0-FFC7-2077-54BB363764AD}"/>
                </a:ext>
              </a:extLst>
            </p:cNvPr>
            <p:cNvSpPr/>
            <p:nvPr/>
          </p:nvSpPr>
          <p:spPr>
            <a:xfrm>
              <a:off x="3695700" y="1333500"/>
              <a:ext cx="233398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1" name="þ&gt;1L" hidden="1" title="S">
              <a:extLst>
                <a:ext uri="{FF2B5EF4-FFF2-40B4-BE49-F238E27FC236}">
                  <a16:creationId xmlns:a16="http://schemas.microsoft.com/office/drawing/2014/main" id="{DE073DF9-DDCA-7E95-8D56-AF426795F1EF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3" name="þ&gt;1à" hidden="1" title="S">
              <a:extLst>
                <a:ext uri="{FF2B5EF4-FFF2-40B4-BE49-F238E27FC236}">
                  <a16:creationId xmlns:a16="http://schemas.microsoft.com/office/drawing/2014/main" id="{4A73C4F1-7C38-0CC0-545B-B65EFD5D0B44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3" name="þ&gt;24L" hidden="1" title="S">
              <a:extLst>
                <a:ext uri="{FF2B5EF4-FFF2-40B4-BE49-F238E27FC236}">
                  <a16:creationId xmlns:a16="http://schemas.microsoft.com/office/drawing/2014/main" id="{DCFDFC01-5B9D-99F6-BF6B-9E2B7781264C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5" name="þ&gt;24à" hidden="1" title="S">
              <a:extLst>
                <a:ext uri="{FF2B5EF4-FFF2-40B4-BE49-F238E27FC236}">
                  <a16:creationId xmlns:a16="http://schemas.microsoft.com/office/drawing/2014/main" id="{B94916A8-FFD9-980D-764C-5381DFFDE68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7" name="þZ7" hidden="1">
              <a:extLst>
                <a:ext uri="{FF2B5EF4-FFF2-40B4-BE49-F238E27FC236}">
                  <a16:creationId xmlns:a16="http://schemas.microsoft.com/office/drawing/2014/main" id="{B2430EDC-CDCB-6703-0956-BBE0C4064417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Aptos" panose="020B0004020202020204" pitchFamily="34" charset="0"/>
              </a:endParaRPr>
            </a:p>
          </p:txBody>
        </p:sp>
        <p:cxnSp>
          <p:nvCxnSpPr>
            <p:cNvPr id="273" name="þ&gt;H#2|RC">
              <a:extLst>
                <a:ext uri="{FF2B5EF4-FFF2-40B4-BE49-F238E27FC236}">
                  <a16:creationId xmlns:a16="http://schemas.microsoft.com/office/drawing/2014/main" id="{1E69CAD3-47E6-11C0-19CC-BD27A4C5F2EA}"/>
                </a:ext>
              </a:extLst>
            </p:cNvPr>
            <p:cNvCxnSpPr/>
            <p:nvPr/>
          </p:nvCxnSpPr>
          <p:spPr>
            <a:xfrm rot="16200000" flipH="1">
              <a:off x="8687287" y="1077417"/>
              <a:ext cx="335372" cy="2190544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þ&gt;H#3|RC">
              <a:extLst>
                <a:ext uri="{FF2B5EF4-FFF2-40B4-BE49-F238E27FC236}">
                  <a16:creationId xmlns:a16="http://schemas.microsoft.com/office/drawing/2014/main" id="{42E598CE-CEA2-2468-2D05-89FEE3763A6A}"/>
                </a:ext>
              </a:extLst>
            </p:cNvPr>
            <p:cNvCxnSpPr/>
            <p:nvPr/>
          </p:nvCxnSpPr>
          <p:spPr>
            <a:xfrm rot="5400000">
              <a:off x="6496743" y="1077417"/>
              <a:ext cx="335372" cy="2190545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þ&gt;H#4|RC">
              <a:extLst>
                <a:ext uri="{FF2B5EF4-FFF2-40B4-BE49-F238E27FC236}">
                  <a16:creationId xmlns:a16="http://schemas.microsoft.com/office/drawing/2014/main" id="{FC42E743-98FA-3EFF-8E1A-4AC6C374F1AB}"/>
                </a:ext>
              </a:extLst>
            </p:cNvPr>
            <p:cNvCxnSpPr/>
            <p:nvPr/>
          </p:nvCxnSpPr>
          <p:spPr>
            <a:xfrm rot="5400000">
              <a:off x="9487890" y="3411145"/>
              <a:ext cx="734622" cy="190089"/>
            </a:xfrm>
            <a:prstGeom prst="bentConnector2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þ&gt;H#5|RC">
              <a:extLst>
                <a:ext uri="{FF2B5EF4-FFF2-40B4-BE49-F238E27FC236}">
                  <a16:creationId xmlns:a16="http://schemas.microsoft.com/office/drawing/2014/main" id="{286F1E42-B1CB-33E5-E21E-0EA88D78A0E3}"/>
                </a:ext>
              </a:extLst>
            </p:cNvPr>
            <p:cNvCxnSpPr/>
            <p:nvPr/>
          </p:nvCxnSpPr>
          <p:spPr>
            <a:xfrm rot="5400000">
              <a:off x="4853835" y="2758927"/>
              <a:ext cx="335370" cy="1095272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þ&gt;H#6|RC">
              <a:extLst>
                <a:ext uri="{FF2B5EF4-FFF2-40B4-BE49-F238E27FC236}">
                  <a16:creationId xmlns:a16="http://schemas.microsoft.com/office/drawing/2014/main" id="{B8A679BA-852F-784A-4D8A-E318434662AD}"/>
                </a:ext>
              </a:extLst>
            </p:cNvPr>
            <p:cNvCxnSpPr/>
            <p:nvPr/>
          </p:nvCxnSpPr>
          <p:spPr>
            <a:xfrm rot="16200000" flipH="1">
              <a:off x="5949107" y="2758927"/>
              <a:ext cx="335370" cy="1095272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þ&gt;H#7|RC">
              <a:extLst>
                <a:ext uri="{FF2B5EF4-FFF2-40B4-BE49-F238E27FC236}">
                  <a16:creationId xmlns:a16="http://schemas.microsoft.com/office/drawing/2014/main" id="{E0FE960A-4885-7A1E-D353-36A442A36A32}"/>
                </a:ext>
              </a:extLst>
            </p:cNvPr>
            <p:cNvCxnSpPr/>
            <p:nvPr/>
          </p:nvCxnSpPr>
          <p:spPr>
            <a:xfrm rot="5400000">
              <a:off x="4312548" y="4446787"/>
              <a:ext cx="335372" cy="0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þ&gt;H#8|RC">
              <a:extLst>
                <a:ext uri="{FF2B5EF4-FFF2-40B4-BE49-F238E27FC236}">
                  <a16:creationId xmlns:a16="http://schemas.microsoft.com/office/drawing/2014/main" id="{4A21EF32-AD40-BD58-2DA8-FABE16D0917D}"/>
                </a:ext>
              </a:extLst>
            </p:cNvPr>
            <p:cNvCxnSpPr/>
            <p:nvPr/>
          </p:nvCxnSpPr>
          <p:spPr>
            <a:xfrm rot="5400000">
              <a:off x="6503092" y="4446787"/>
              <a:ext cx="335372" cy="0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þ&gt;H#9|RC">
              <a:extLst>
                <a:ext uri="{FF2B5EF4-FFF2-40B4-BE49-F238E27FC236}">
                  <a16:creationId xmlns:a16="http://schemas.microsoft.com/office/drawing/2014/main" id="{C9CAC593-9F10-F5BD-08AB-1A261B21E73D}"/>
                </a:ext>
              </a:extLst>
            </p:cNvPr>
            <p:cNvCxnSpPr/>
            <p:nvPr/>
          </p:nvCxnSpPr>
          <p:spPr>
            <a:xfrm rot="5400000">
              <a:off x="4312549" y="5580661"/>
              <a:ext cx="335371" cy="0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þ&gt;H#10|RC">
              <a:extLst>
                <a:ext uri="{FF2B5EF4-FFF2-40B4-BE49-F238E27FC236}">
                  <a16:creationId xmlns:a16="http://schemas.microsoft.com/office/drawing/2014/main" id="{845ADBFA-6C52-B429-E133-3186F58A8E94}"/>
                </a:ext>
              </a:extLst>
            </p:cNvPr>
            <p:cNvCxnSpPr/>
            <p:nvPr/>
          </p:nvCxnSpPr>
          <p:spPr>
            <a:xfrm rot="16200000" flipH="1">
              <a:off x="9677978" y="3411145"/>
              <a:ext cx="734622" cy="190088"/>
            </a:xfrm>
            <a:prstGeom prst="bentConnector2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þ&gt;H#11|RC">
              <a:extLst>
                <a:ext uri="{FF2B5EF4-FFF2-40B4-BE49-F238E27FC236}">
                  <a16:creationId xmlns:a16="http://schemas.microsoft.com/office/drawing/2014/main" id="{BD94B35C-A8C7-3353-07E9-1D01A62C561D}"/>
                </a:ext>
              </a:extLst>
            </p:cNvPr>
            <p:cNvCxnSpPr/>
            <p:nvPr/>
          </p:nvCxnSpPr>
          <p:spPr>
            <a:xfrm rot="5400000">
              <a:off x="8920953" y="3978082"/>
              <a:ext cx="1868497" cy="190089"/>
            </a:xfrm>
            <a:prstGeom prst="bentConnector2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þ&gt;H#12|RC">
              <a:extLst>
                <a:ext uri="{FF2B5EF4-FFF2-40B4-BE49-F238E27FC236}">
                  <a16:creationId xmlns:a16="http://schemas.microsoft.com/office/drawing/2014/main" id="{C2AA98BD-453E-0741-82D2-0ADA98192380}"/>
                </a:ext>
              </a:extLst>
            </p:cNvPr>
            <p:cNvCxnSpPr/>
            <p:nvPr/>
          </p:nvCxnSpPr>
          <p:spPr>
            <a:xfrm rot="16200000" flipH="1">
              <a:off x="9111041" y="3978082"/>
              <a:ext cx="1868497" cy="190088"/>
            </a:xfrm>
            <a:prstGeom prst="bentConnector2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þ&gt;H#13|RC">
              <a:extLst>
                <a:ext uri="{FF2B5EF4-FFF2-40B4-BE49-F238E27FC236}">
                  <a16:creationId xmlns:a16="http://schemas.microsoft.com/office/drawing/2014/main" id="{C40D36C0-8DD2-C3BB-53AA-9928C5A9BD7F}"/>
                </a:ext>
              </a:extLst>
            </p:cNvPr>
            <p:cNvCxnSpPr/>
            <p:nvPr/>
          </p:nvCxnSpPr>
          <p:spPr>
            <a:xfrm rot="5400000">
              <a:off x="8354016" y="4545019"/>
              <a:ext cx="3002371" cy="190089"/>
            </a:xfrm>
            <a:prstGeom prst="bentConnector2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þ&gt;1#1|T" title="þ\#1_1|1||&gt;1|">
              <a:extLst>
                <a:ext uri="{FF2B5EF4-FFF2-40B4-BE49-F238E27FC236}">
                  <a16:creationId xmlns:a16="http://schemas.microsoft.com/office/drawing/2014/main" id="{2B5DF532-9F9D-B1F9-5236-0A9E7156DFBC}"/>
                </a:ext>
              </a:extLst>
            </p:cNvPr>
            <p:cNvSpPr>
              <a:spLocks/>
            </p:cNvSpPr>
            <p:nvPr/>
          </p:nvSpPr>
          <p:spPr>
            <a:xfrm>
              <a:off x="6854517" y="1244600"/>
              <a:ext cx="1810367" cy="35355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A. Taylor</a:t>
              </a:r>
            </a:p>
          </p:txBody>
        </p:sp>
        <p:sp>
          <p:nvSpPr>
            <p:cNvPr id="299" name="þ&gt;1#2|T" title="þ\#1_2|2||&gt;1|">
              <a:extLst>
                <a:ext uri="{FF2B5EF4-FFF2-40B4-BE49-F238E27FC236}">
                  <a16:creationId xmlns:a16="http://schemas.microsoft.com/office/drawing/2014/main" id="{94E80092-E0E9-63C5-9789-15B42E70E828}"/>
                </a:ext>
              </a:extLst>
            </p:cNvPr>
            <p:cNvSpPr>
              <a:spLocks/>
            </p:cNvSpPr>
            <p:nvPr/>
          </p:nvSpPr>
          <p:spPr>
            <a:xfrm>
              <a:off x="9045061" y="2378475"/>
              <a:ext cx="1810367" cy="35355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L. Evans</a:t>
              </a:r>
            </a:p>
          </p:txBody>
        </p:sp>
        <p:sp>
          <p:nvSpPr>
            <p:cNvPr id="300" name="þ&gt;1#3|T" title="þ\#1_3|3||&gt;1|">
              <a:extLst>
                <a:ext uri="{FF2B5EF4-FFF2-40B4-BE49-F238E27FC236}">
                  <a16:creationId xmlns:a16="http://schemas.microsoft.com/office/drawing/2014/main" id="{E033ED9E-750C-C98A-4320-11C0F50C3C54}"/>
                </a:ext>
              </a:extLst>
            </p:cNvPr>
            <p:cNvSpPr>
              <a:spLocks/>
            </p:cNvSpPr>
            <p:nvPr/>
          </p:nvSpPr>
          <p:spPr>
            <a:xfrm>
              <a:off x="4663972" y="2378475"/>
              <a:ext cx="1810367" cy="35355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O. Smith</a:t>
              </a:r>
            </a:p>
          </p:txBody>
        </p:sp>
        <p:sp>
          <p:nvSpPr>
            <p:cNvPr id="301" name="þ&gt;1#4|T" title="þ\#1_4|4||&gt;1|">
              <a:extLst>
                <a:ext uri="{FF2B5EF4-FFF2-40B4-BE49-F238E27FC236}">
                  <a16:creationId xmlns:a16="http://schemas.microsoft.com/office/drawing/2014/main" id="{F5622A57-ACDD-3F49-A2B1-1DC692B9452A}"/>
                </a:ext>
              </a:extLst>
            </p:cNvPr>
            <p:cNvSpPr>
              <a:spLocks/>
            </p:cNvSpPr>
            <p:nvPr/>
          </p:nvSpPr>
          <p:spPr>
            <a:xfrm>
              <a:off x="7949789" y="3512348"/>
              <a:ext cx="1810367" cy="35355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J. Abrams</a:t>
              </a:r>
            </a:p>
          </p:txBody>
        </p:sp>
        <p:sp>
          <p:nvSpPr>
            <p:cNvPr id="302" name="þ&gt;1#5|T" title="þ\#1_5|5||&gt;1|">
              <a:extLst>
                <a:ext uri="{FF2B5EF4-FFF2-40B4-BE49-F238E27FC236}">
                  <a16:creationId xmlns:a16="http://schemas.microsoft.com/office/drawing/2014/main" id="{6D78F4BF-32BA-D59C-A49A-816E3C358A60}"/>
                </a:ext>
              </a:extLst>
            </p:cNvPr>
            <p:cNvSpPr>
              <a:spLocks/>
            </p:cNvSpPr>
            <p:nvPr/>
          </p:nvSpPr>
          <p:spPr>
            <a:xfrm>
              <a:off x="3568700" y="3512348"/>
              <a:ext cx="1810367" cy="35355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L. Jones</a:t>
              </a:r>
            </a:p>
          </p:txBody>
        </p:sp>
        <p:sp>
          <p:nvSpPr>
            <p:cNvPr id="303" name="þ&gt;1#6|T" title="þ\#1_6|6||&gt;1|">
              <a:extLst>
                <a:ext uri="{FF2B5EF4-FFF2-40B4-BE49-F238E27FC236}">
                  <a16:creationId xmlns:a16="http://schemas.microsoft.com/office/drawing/2014/main" id="{DB722D88-4634-8094-52F0-98BE31E47BD6}"/>
                </a:ext>
              </a:extLst>
            </p:cNvPr>
            <p:cNvSpPr>
              <a:spLocks/>
            </p:cNvSpPr>
            <p:nvPr/>
          </p:nvSpPr>
          <p:spPr>
            <a:xfrm>
              <a:off x="5759244" y="3512348"/>
              <a:ext cx="1810367" cy="35355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S. Murhy</a:t>
              </a:r>
            </a:p>
          </p:txBody>
        </p:sp>
        <p:sp>
          <p:nvSpPr>
            <p:cNvPr id="304" name="þ&gt;1#7|T" title="þ\#1_7|7||&gt;1|">
              <a:extLst>
                <a:ext uri="{FF2B5EF4-FFF2-40B4-BE49-F238E27FC236}">
                  <a16:creationId xmlns:a16="http://schemas.microsoft.com/office/drawing/2014/main" id="{E1A69211-6FB5-E0C7-BB16-24BE40988BA3}"/>
                </a:ext>
              </a:extLst>
            </p:cNvPr>
            <p:cNvSpPr>
              <a:spLocks/>
            </p:cNvSpPr>
            <p:nvPr/>
          </p:nvSpPr>
          <p:spPr>
            <a:xfrm>
              <a:off x="3568700" y="4646223"/>
              <a:ext cx="1810367" cy="35355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H. Williams</a:t>
              </a:r>
            </a:p>
          </p:txBody>
        </p:sp>
        <p:sp>
          <p:nvSpPr>
            <p:cNvPr id="305" name="þ&gt;1#8|T" title="þ\#1_8|8||&gt;1|">
              <a:extLst>
                <a:ext uri="{FF2B5EF4-FFF2-40B4-BE49-F238E27FC236}">
                  <a16:creationId xmlns:a16="http://schemas.microsoft.com/office/drawing/2014/main" id="{6D9687D2-6E6E-F361-A28D-0439E80244CE}"/>
                </a:ext>
              </a:extLst>
            </p:cNvPr>
            <p:cNvSpPr>
              <a:spLocks/>
            </p:cNvSpPr>
            <p:nvPr/>
          </p:nvSpPr>
          <p:spPr>
            <a:xfrm>
              <a:off x="5759244" y="4646223"/>
              <a:ext cx="1810367" cy="35355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J. Brown</a:t>
              </a:r>
            </a:p>
          </p:txBody>
        </p:sp>
        <p:sp>
          <p:nvSpPr>
            <p:cNvPr id="306" name="þ&gt;1#9|T" title="þ\#1_9|9||&gt;1|">
              <a:extLst>
                <a:ext uri="{FF2B5EF4-FFF2-40B4-BE49-F238E27FC236}">
                  <a16:creationId xmlns:a16="http://schemas.microsoft.com/office/drawing/2014/main" id="{26C89EF4-9424-B1B5-1D0F-7B4CB3713B98}"/>
                </a:ext>
              </a:extLst>
            </p:cNvPr>
            <p:cNvSpPr>
              <a:spLocks/>
            </p:cNvSpPr>
            <p:nvPr/>
          </p:nvSpPr>
          <p:spPr>
            <a:xfrm>
              <a:off x="3568700" y="5780097"/>
              <a:ext cx="1810367" cy="35355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L. Sullivan</a:t>
              </a:r>
            </a:p>
          </p:txBody>
        </p:sp>
        <p:sp>
          <p:nvSpPr>
            <p:cNvPr id="307" name="þ&gt;1#10|T" title="þ\#1_10|10||&gt;1|">
              <a:extLst>
                <a:ext uri="{FF2B5EF4-FFF2-40B4-BE49-F238E27FC236}">
                  <a16:creationId xmlns:a16="http://schemas.microsoft.com/office/drawing/2014/main" id="{979B3E2B-B1E2-CC34-8510-93DFA3585D79}"/>
                </a:ext>
              </a:extLst>
            </p:cNvPr>
            <p:cNvSpPr>
              <a:spLocks/>
            </p:cNvSpPr>
            <p:nvPr/>
          </p:nvSpPr>
          <p:spPr>
            <a:xfrm>
              <a:off x="10140333" y="3512348"/>
              <a:ext cx="1810367" cy="35355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J. Abrams</a:t>
              </a:r>
            </a:p>
          </p:txBody>
        </p:sp>
        <p:sp>
          <p:nvSpPr>
            <p:cNvPr id="308" name="þ&gt;1#11|T" title="þ\#1_11|11||&gt;1|">
              <a:extLst>
                <a:ext uri="{FF2B5EF4-FFF2-40B4-BE49-F238E27FC236}">
                  <a16:creationId xmlns:a16="http://schemas.microsoft.com/office/drawing/2014/main" id="{B3C7998A-8AC8-160F-A046-2F3444C89091}"/>
                </a:ext>
              </a:extLst>
            </p:cNvPr>
            <p:cNvSpPr>
              <a:spLocks/>
            </p:cNvSpPr>
            <p:nvPr/>
          </p:nvSpPr>
          <p:spPr>
            <a:xfrm>
              <a:off x="7949789" y="4646223"/>
              <a:ext cx="1810367" cy="35355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O. Smith</a:t>
              </a:r>
            </a:p>
          </p:txBody>
        </p:sp>
        <p:sp>
          <p:nvSpPr>
            <p:cNvPr id="309" name="þ&gt;1#12|T" title="þ\#1_12|12||&gt;1|">
              <a:extLst>
                <a:ext uri="{FF2B5EF4-FFF2-40B4-BE49-F238E27FC236}">
                  <a16:creationId xmlns:a16="http://schemas.microsoft.com/office/drawing/2014/main" id="{F2EE82DC-8C4C-819E-6CFB-B1277FC033E5}"/>
                </a:ext>
              </a:extLst>
            </p:cNvPr>
            <p:cNvSpPr>
              <a:spLocks/>
            </p:cNvSpPr>
            <p:nvPr/>
          </p:nvSpPr>
          <p:spPr>
            <a:xfrm>
              <a:off x="10140333" y="4646223"/>
              <a:ext cx="1810367" cy="35355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J. Brian</a:t>
              </a:r>
            </a:p>
          </p:txBody>
        </p:sp>
        <p:sp>
          <p:nvSpPr>
            <p:cNvPr id="310" name="þ&gt;1#13|T" title="þ\#1_13|13||&gt;1|">
              <a:extLst>
                <a:ext uri="{FF2B5EF4-FFF2-40B4-BE49-F238E27FC236}">
                  <a16:creationId xmlns:a16="http://schemas.microsoft.com/office/drawing/2014/main" id="{66040FB5-6EED-0284-DDB4-723DAB618040}"/>
                </a:ext>
              </a:extLst>
            </p:cNvPr>
            <p:cNvSpPr>
              <a:spLocks/>
            </p:cNvSpPr>
            <p:nvPr/>
          </p:nvSpPr>
          <p:spPr>
            <a:xfrm>
              <a:off x="7949789" y="5780097"/>
              <a:ext cx="1810367" cy="35355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F. Martin</a:t>
              </a:r>
            </a:p>
          </p:txBody>
        </p:sp>
        <p:sp>
          <p:nvSpPr>
            <p:cNvPr id="311" name="þ&gt;24#1|T" title="þ\#1_1|1||&gt;24|">
              <a:extLst>
                <a:ext uri="{FF2B5EF4-FFF2-40B4-BE49-F238E27FC236}">
                  <a16:creationId xmlns:a16="http://schemas.microsoft.com/office/drawing/2014/main" id="{0BF281B6-54DD-C807-E2DE-8F993C90DA2C}"/>
                </a:ext>
              </a:extLst>
            </p:cNvPr>
            <p:cNvSpPr>
              <a:spLocks/>
            </p:cNvSpPr>
            <p:nvPr/>
          </p:nvSpPr>
          <p:spPr>
            <a:xfrm>
              <a:off x="6854517" y="1661657"/>
              <a:ext cx="1810367" cy="35355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CEO</a:t>
              </a:r>
            </a:p>
          </p:txBody>
        </p:sp>
        <p:sp>
          <p:nvSpPr>
            <p:cNvPr id="312" name="þ&gt;24#2|T" title="þ\#1_2|2||&gt;24|">
              <a:extLst>
                <a:ext uri="{FF2B5EF4-FFF2-40B4-BE49-F238E27FC236}">
                  <a16:creationId xmlns:a16="http://schemas.microsoft.com/office/drawing/2014/main" id="{2CD3ED69-4ECB-8497-BA96-75F9E4120F18}"/>
                </a:ext>
              </a:extLst>
            </p:cNvPr>
            <p:cNvSpPr>
              <a:spLocks/>
            </p:cNvSpPr>
            <p:nvPr/>
          </p:nvSpPr>
          <p:spPr>
            <a:xfrm>
              <a:off x="9045061" y="2795532"/>
              <a:ext cx="1810367" cy="35355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CFO</a:t>
              </a:r>
            </a:p>
          </p:txBody>
        </p:sp>
        <p:sp>
          <p:nvSpPr>
            <p:cNvPr id="313" name="þ&gt;24#3|T" title="þ\#1_3|3||&gt;24|">
              <a:extLst>
                <a:ext uri="{FF2B5EF4-FFF2-40B4-BE49-F238E27FC236}">
                  <a16:creationId xmlns:a16="http://schemas.microsoft.com/office/drawing/2014/main" id="{DC005280-A99F-6696-B9F3-AA4739C7FC48}"/>
                </a:ext>
              </a:extLst>
            </p:cNvPr>
            <p:cNvSpPr>
              <a:spLocks/>
            </p:cNvSpPr>
            <p:nvPr/>
          </p:nvSpPr>
          <p:spPr>
            <a:xfrm>
              <a:off x="4663972" y="2795532"/>
              <a:ext cx="1810367" cy="35355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COO</a:t>
              </a:r>
            </a:p>
          </p:txBody>
        </p:sp>
        <p:sp>
          <p:nvSpPr>
            <p:cNvPr id="314" name="þ&gt;24#4|T" title="þ\#1_4|4||&gt;24|">
              <a:extLst>
                <a:ext uri="{FF2B5EF4-FFF2-40B4-BE49-F238E27FC236}">
                  <a16:creationId xmlns:a16="http://schemas.microsoft.com/office/drawing/2014/main" id="{D725E814-1D7F-769F-504B-4F26661AAC81}"/>
                </a:ext>
              </a:extLst>
            </p:cNvPr>
            <p:cNvSpPr>
              <a:spLocks/>
            </p:cNvSpPr>
            <p:nvPr/>
          </p:nvSpPr>
          <p:spPr>
            <a:xfrm>
              <a:off x="7949789" y="3929406"/>
              <a:ext cx="1810367" cy="35355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315" name="þ&gt;24#5|T" title="þ\#1_5|5||&gt;24|">
              <a:extLst>
                <a:ext uri="{FF2B5EF4-FFF2-40B4-BE49-F238E27FC236}">
                  <a16:creationId xmlns:a16="http://schemas.microsoft.com/office/drawing/2014/main" id="{A4E9CBAE-F35C-C1B7-16A2-51D70AB614F0}"/>
                </a:ext>
              </a:extLst>
            </p:cNvPr>
            <p:cNvSpPr>
              <a:spLocks/>
            </p:cNvSpPr>
            <p:nvPr/>
          </p:nvSpPr>
          <p:spPr>
            <a:xfrm>
              <a:off x="3568700" y="3929406"/>
              <a:ext cx="1810367" cy="35355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Sales Dir.</a:t>
              </a:r>
            </a:p>
          </p:txBody>
        </p:sp>
        <p:sp>
          <p:nvSpPr>
            <p:cNvPr id="316" name="þ&gt;24#6|T" title="þ\#1_6|6||&gt;24|">
              <a:extLst>
                <a:ext uri="{FF2B5EF4-FFF2-40B4-BE49-F238E27FC236}">
                  <a16:creationId xmlns:a16="http://schemas.microsoft.com/office/drawing/2014/main" id="{915D4672-16BE-9E57-194B-5A634B26B9E8}"/>
                </a:ext>
              </a:extLst>
            </p:cNvPr>
            <p:cNvSpPr>
              <a:spLocks/>
            </p:cNvSpPr>
            <p:nvPr/>
          </p:nvSpPr>
          <p:spPr>
            <a:xfrm>
              <a:off x="5759244" y="3929406"/>
              <a:ext cx="1810367" cy="35355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Mkt Dir.</a:t>
              </a:r>
            </a:p>
          </p:txBody>
        </p:sp>
        <p:sp>
          <p:nvSpPr>
            <p:cNvPr id="317" name="þ&gt;24#7|T" title="þ\#1_7|7||&gt;24|">
              <a:extLst>
                <a:ext uri="{FF2B5EF4-FFF2-40B4-BE49-F238E27FC236}">
                  <a16:creationId xmlns:a16="http://schemas.microsoft.com/office/drawing/2014/main" id="{229592CD-1533-6504-E7B3-6FA0C99ABBCD}"/>
                </a:ext>
              </a:extLst>
            </p:cNvPr>
            <p:cNvSpPr>
              <a:spLocks/>
            </p:cNvSpPr>
            <p:nvPr/>
          </p:nvSpPr>
          <p:spPr>
            <a:xfrm>
              <a:off x="3568700" y="5063280"/>
              <a:ext cx="1810367" cy="35355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Area North</a:t>
              </a:r>
            </a:p>
          </p:txBody>
        </p:sp>
        <p:sp>
          <p:nvSpPr>
            <p:cNvPr id="318" name="þ&gt;24#8|T" title="þ\#1_8|8||&gt;24|">
              <a:extLst>
                <a:ext uri="{FF2B5EF4-FFF2-40B4-BE49-F238E27FC236}">
                  <a16:creationId xmlns:a16="http://schemas.microsoft.com/office/drawing/2014/main" id="{43774565-CF9C-B283-91BB-6B7237E381E9}"/>
                </a:ext>
              </a:extLst>
            </p:cNvPr>
            <p:cNvSpPr>
              <a:spLocks/>
            </p:cNvSpPr>
            <p:nvPr/>
          </p:nvSpPr>
          <p:spPr>
            <a:xfrm>
              <a:off x="5759244" y="5063280"/>
              <a:ext cx="1810367" cy="35355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Prod, Mng</a:t>
              </a:r>
            </a:p>
          </p:txBody>
        </p:sp>
        <p:sp>
          <p:nvSpPr>
            <p:cNvPr id="319" name="þ&gt;24#9|T" title="þ\#1_9|9||&gt;24|">
              <a:extLst>
                <a:ext uri="{FF2B5EF4-FFF2-40B4-BE49-F238E27FC236}">
                  <a16:creationId xmlns:a16="http://schemas.microsoft.com/office/drawing/2014/main" id="{E2A05E96-CE2E-94DE-019B-3392F65E7DCD}"/>
                </a:ext>
              </a:extLst>
            </p:cNvPr>
            <p:cNvSpPr>
              <a:spLocks/>
            </p:cNvSpPr>
            <p:nvPr/>
          </p:nvSpPr>
          <p:spPr>
            <a:xfrm>
              <a:off x="3568700" y="6197155"/>
              <a:ext cx="1810367" cy="35355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Area South</a:t>
              </a:r>
            </a:p>
          </p:txBody>
        </p:sp>
        <p:sp>
          <p:nvSpPr>
            <p:cNvPr id="320" name="þ&gt;24#10|T" title="þ\#1_10|10||&gt;24|">
              <a:extLst>
                <a:ext uri="{FF2B5EF4-FFF2-40B4-BE49-F238E27FC236}">
                  <a16:creationId xmlns:a16="http://schemas.microsoft.com/office/drawing/2014/main" id="{291CDE8E-1B64-9C30-3F03-E4CBEF7DAE40}"/>
                </a:ext>
              </a:extLst>
            </p:cNvPr>
            <p:cNvSpPr>
              <a:spLocks/>
            </p:cNvSpPr>
            <p:nvPr/>
          </p:nvSpPr>
          <p:spPr>
            <a:xfrm>
              <a:off x="10140333" y="3929406"/>
              <a:ext cx="1810367" cy="35355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321" name="þ&gt;24#11|T" title="þ\#1_11|11||&gt;24|">
              <a:extLst>
                <a:ext uri="{FF2B5EF4-FFF2-40B4-BE49-F238E27FC236}">
                  <a16:creationId xmlns:a16="http://schemas.microsoft.com/office/drawing/2014/main" id="{58D5F60B-C634-F91F-8208-18E015B6C16E}"/>
                </a:ext>
              </a:extLst>
            </p:cNvPr>
            <p:cNvSpPr>
              <a:spLocks/>
            </p:cNvSpPr>
            <p:nvPr/>
          </p:nvSpPr>
          <p:spPr>
            <a:xfrm>
              <a:off x="7949789" y="5063280"/>
              <a:ext cx="1810367" cy="35355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322" name="þ&gt;24#12|T" title="þ\#1_12|12||&gt;24|">
              <a:extLst>
                <a:ext uri="{FF2B5EF4-FFF2-40B4-BE49-F238E27FC236}">
                  <a16:creationId xmlns:a16="http://schemas.microsoft.com/office/drawing/2014/main" id="{4FF9F75C-AB40-BEB1-2DF8-C999564963A4}"/>
                </a:ext>
              </a:extLst>
            </p:cNvPr>
            <p:cNvSpPr>
              <a:spLocks/>
            </p:cNvSpPr>
            <p:nvPr/>
          </p:nvSpPr>
          <p:spPr>
            <a:xfrm>
              <a:off x="10140333" y="5063280"/>
              <a:ext cx="1810367" cy="35355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323" name="þ&gt;24#13|T" title="þ\#1_13|13||&gt;24|">
              <a:extLst>
                <a:ext uri="{FF2B5EF4-FFF2-40B4-BE49-F238E27FC236}">
                  <a16:creationId xmlns:a16="http://schemas.microsoft.com/office/drawing/2014/main" id="{F4CA599F-E06C-1457-6689-981626917A29}"/>
                </a:ext>
              </a:extLst>
            </p:cNvPr>
            <p:cNvSpPr>
              <a:spLocks/>
            </p:cNvSpPr>
            <p:nvPr/>
          </p:nvSpPr>
          <p:spPr>
            <a:xfrm>
              <a:off x="7949789" y="6197155"/>
              <a:ext cx="1810367" cy="35355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285" name="þ\#1_1" descr="Section # 1@0@0" hidden="1" title="1">
              <a:extLst>
                <a:ext uri="{FF2B5EF4-FFF2-40B4-BE49-F238E27FC236}">
                  <a16:creationId xmlns:a16="http://schemas.microsoft.com/office/drawing/2014/main" id="{EC35330A-B2AE-938C-7738-57FAB11C6080}"/>
                </a:ext>
              </a:extLst>
            </p:cNvPr>
            <p:cNvSpPr/>
            <p:nvPr/>
          </p:nvSpPr>
          <p:spPr>
            <a:xfrm>
              <a:off x="6854517" y="1206500"/>
              <a:ext cx="1810367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6" name="þ\#1_2" descr="Section # 1@0@0" hidden="1" title="1">
              <a:extLst>
                <a:ext uri="{FF2B5EF4-FFF2-40B4-BE49-F238E27FC236}">
                  <a16:creationId xmlns:a16="http://schemas.microsoft.com/office/drawing/2014/main" id="{FCF74178-917C-20EC-5FC1-AC7927C1F766}"/>
                </a:ext>
              </a:extLst>
            </p:cNvPr>
            <p:cNvSpPr/>
            <p:nvPr/>
          </p:nvSpPr>
          <p:spPr>
            <a:xfrm>
              <a:off x="9045061" y="2340375"/>
              <a:ext cx="1810367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7" name="þ\#1_3" descr="Section # 1@0@0" hidden="1" title="1">
              <a:extLst>
                <a:ext uri="{FF2B5EF4-FFF2-40B4-BE49-F238E27FC236}">
                  <a16:creationId xmlns:a16="http://schemas.microsoft.com/office/drawing/2014/main" id="{F3379384-FC8E-2461-7DB6-BC99A560BCC1}"/>
                </a:ext>
              </a:extLst>
            </p:cNvPr>
            <p:cNvSpPr/>
            <p:nvPr/>
          </p:nvSpPr>
          <p:spPr>
            <a:xfrm>
              <a:off x="4663972" y="2340375"/>
              <a:ext cx="1810367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\#1_4" descr="Section # 1@0@0" hidden="1" title="1">
              <a:extLst>
                <a:ext uri="{FF2B5EF4-FFF2-40B4-BE49-F238E27FC236}">
                  <a16:creationId xmlns:a16="http://schemas.microsoft.com/office/drawing/2014/main" id="{8144F712-6D03-F675-CD72-81C171950936}"/>
                </a:ext>
              </a:extLst>
            </p:cNvPr>
            <p:cNvSpPr/>
            <p:nvPr/>
          </p:nvSpPr>
          <p:spPr>
            <a:xfrm>
              <a:off x="7949789" y="3474248"/>
              <a:ext cx="1810367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9" name="þ\#1_5" descr="Section # 1@0@0" hidden="1" title="1">
              <a:extLst>
                <a:ext uri="{FF2B5EF4-FFF2-40B4-BE49-F238E27FC236}">
                  <a16:creationId xmlns:a16="http://schemas.microsoft.com/office/drawing/2014/main" id="{C12489A9-0AC6-F7F5-8546-295EF5D4D219}"/>
                </a:ext>
              </a:extLst>
            </p:cNvPr>
            <p:cNvSpPr/>
            <p:nvPr/>
          </p:nvSpPr>
          <p:spPr>
            <a:xfrm>
              <a:off x="3568700" y="3474248"/>
              <a:ext cx="1810367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0" name="þ\#1_6" descr="Section # 1@0@0" hidden="1" title="1">
              <a:extLst>
                <a:ext uri="{FF2B5EF4-FFF2-40B4-BE49-F238E27FC236}">
                  <a16:creationId xmlns:a16="http://schemas.microsoft.com/office/drawing/2014/main" id="{16B6644C-4FAD-243B-0692-C8B3EC0E02BC}"/>
                </a:ext>
              </a:extLst>
            </p:cNvPr>
            <p:cNvSpPr/>
            <p:nvPr/>
          </p:nvSpPr>
          <p:spPr>
            <a:xfrm>
              <a:off x="5759244" y="3474248"/>
              <a:ext cx="1810367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1" name="þ\#1_7" descr="Section # 1@0@0" hidden="1" title="1">
              <a:extLst>
                <a:ext uri="{FF2B5EF4-FFF2-40B4-BE49-F238E27FC236}">
                  <a16:creationId xmlns:a16="http://schemas.microsoft.com/office/drawing/2014/main" id="{732A1641-B67C-F881-C894-47D782341540}"/>
                </a:ext>
              </a:extLst>
            </p:cNvPr>
            <p:cNvSpPr/>
            <p:nvPr/>
          </p:nvSpPr>
          <p:spPr>
            <a:xfrm>
              <a:off x="3568700" y="4608123"/>
              <a:ext cx="1810367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2" name="þ\#1_8" descr="Section # 1@0@0" hidden="1" title="1">
              <a:extLst>
                <a:ext uri="{FF2B5EF4-FFF2-40B4-BE49-F238E27FC236}">
                  <a16:creationId xmlns:a16="http://schemas.microsoft.com/office/drawing/2014/main" id="{2AF52484-6F73-4F11-D6F0-F50995B60574}"/>
                </a:ext>
              </a:extLst>
            </p:cNvPr>
            <p:cNvSpPr/>
            <p:nvPr/>
          </p:nvSpPr>
          <p:spPr>
            <a:xfrm>
              <a:off x="5759244" y="4608123"/>
              <a:ext cx="1810367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3" name="þ\#1_9" descr="Section # 1@0@0" hidden="1" title="1">
              <a:extLst>
                <a:ext uri="{FF2B5EF4-FFF2-40B4-BE49-F238E27FC236}">
                  <a16:creationId xmlns:a16="http://schemas.microsoft.com/office/drawing/2014/main" id="{2A23D6E7-8103-9348-A539-42ED72BFC5E1}"/>
                </a:ext>
              </a:extLst>
            </p:cNvPr>
            <p:cNvSpPr/>
            <p:nvPr/>
          </p:nvSpPr>
          <p:spPr>
            <a:xfrm>
              <a:off x="3568700" y="5741997"/>
              <a:ext cx="1810367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4" name="þ\#1_10" descr="Section # 1@0@0" hidden="1" title="1">
              <a:extLst>
                <a:ext uri="{FF2B5EF4-FFF2-40B4-BE49-F238E27FC236}">
                  <a16:creationId xmlns:a16="http://schemas.microsoft.com/office/drawing/2014/main" id="{581099DD-99F7-08D8-29D6-0E769D9CFD2C}"/>
                </a:ext>
              </a:extLst>
            </p:cNvPr>
            <p:cNvSpPr/>
            <p:nvPr/>
          </p:nvSpPr>
          <p:spPr>
            <a:xfrm>
              <a:off x="10140333" y="3474248"/>
              <a:ext cx="1810367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5" name="þ\#1_11" descr="Section # 1@0@0" hidden="1" title="1">
              <a:extLst>
                <a:ext uri="{FF2B5EF4-FFF2-40B4-BE49-F238E27FC236}">
                  <a16:creationId xmlns:a16="http://schemas.microsoft.com/office/drawing/2014/main" id="{B79EFAF9-1A89-86A0-8DD3-E6F42137E2FF}"/>
                </a:ext>
              </a:extLst>
            </p:cNvPr>
            <p:cNvSpPr/>
            <p:nvPr/>
          </p:nvSpPr>
          <p:spPr>
            <a:xfrm>
              <a:off x="7949789" y="4608123"/>
              <a:ext cx="1810367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6" name="þ\#1_12" descr="Section # 1@0@0" hidden="1" title="1">
              <a:extLst>
                <a:ext uri="{FF2B5EF4-FFF2-40B4-BE49-F238E27FC236}">
                  <a16:creationId xmlns:a16="http://schemas.microsoft.com/office/drawing/2014/main" id="{289E3C5C-AB31-F0F0-A4BC-3930834AA994}"/>
                </a:ext>
              </a:extLst>
            </p:cNvPr>
            <p:cNvSpPr/>
            <p:nvPr/>
          </p:nvSpPr>
          <p:spPr>
            <a:xfrm>
              <a:off x="10140333" y="4608123"/>
              <a:ext cx="1810367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" name="þ\#1_13" descr="Section # 1@0@0" hidden="1" title="1">
              <a:extLst>
                <a:ext uri="{FF2B5EF4-FFF2-40B4-BE49-F238E27FC236}">
                  <a16:creationId xmlns:a16="http://schemas.microsoft.com/office/drawing/2014/main" id="{6F52AF6F-8178-246F-A982-57C887FAB92F}"/>
                </a:ext>
              </a:extLst>
            </p:cNvPr>
            <p:cNvSpPr/>
            <p:nvPr/>
          </p:nvSpPr>
          <p:spPr>
            <a:xfrm>
              <a:off x="7949789" y="5741997"/>
              <a:ext cx="1810367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124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Organization Chart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11" name="þK">
            <a:extLst>
              <a:ext uri="{FF2B5EF4-FFF2-40B4-BE49-F238E27FC236}">
                <a16:creationId xmlns:a16="http://schemas.microsoft.com/office/drawing/2014/main" id="{5357B468-BE4F-98E1-53B4-8702A12208A9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269" name="þH#15" descr="4" title="Y">
              <a:extLst>
                <a:ext uri="{FF2B5EF4-FFF2-40B4-BE49-F238E27FC236}">
                  <a16:creationId xmlns:a16="http://schemas.microsoft.com/office/drawing/2014/main" id="{DCD02A7D-C97D-7B9B-5B0A-34AA843F2175}"/>
                </a:ext>
              </a:extLst>
            </p:cNvPr>
            <p:cNvSpPr/>
            <p:nvPr/>
          </p:nvSpPr>
          <p:spPr>
            <a:xfrm>
              <a:off x="9203782" y="4457281"/>
              <a:ext cx="1345209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8" name="þH#14" descr="4" title="Y">
              <a:extLst>
                <a:ext uri="{FF2B5EF4-FFF2-40B4-BE49-F238E27FC236}">
                  <a16:creationId xmlns:a16="http://schemas.microsoft.com/office/drawing/2014/main" id="{CFA5984A-65F3-672A-B993-FD0C713E5104}"/>
                </a:ext>
              </a:extLst>
            </p:cNvPr>
            <p:cNvSpPr/>
            <p:nvPr/>
          </p:nvSpPr>
          <p:spPr>
            <a:xfrm>
              <a:off x="7830324" y="4457281"/>
              <a:ext cx="1345209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7" name="þH#13" descr="3" title="Y">
              <a:extLst>
                <a:ext uri="{FF2B5EF4-FFF2-40B4-BE49-F238E27FC236}">
                  <a16:creationId xmlns:a16="http://schemas.microsoft.com/office/drawing/2014/main" id="{221B0E0B-BC47-8DB4-9442-4B8A8B7501F1}"/>
                </a:ext>
              </a:extLst>
            </p:cNvPr>
            <p:cNvSpPr/>
            <p:nvPr/>
          </p:nvSpPr>
          <p:spPr>
            <a:xfrm>
              <a:off x="10605491" y="3373687"/>
              <a:ext cx="1345209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6" name="þH#10" descr="3" title="Y">
              <a:extLst>
                <a:ext uri="{FF2B5EF4-FFF2-40B4-BE49-F238E27FC236}">
                  <a16:creationId xmlns:a16="http://schemas.microsoft.com/office/drawing/2014/main" id="{30A26B8E-11C2-B7C4-7E32-6466657A230E}"/>
                </a:ext>
              </a:extLst>
            </p:cNvPr>
            <p:cNvSpPr/>
            <p:nvPr/>
          </p:nvSpPr>
          <p:spPr>
            <a:xfrm>
              <a:off x="7830324" y="3373687"/>
              <a:ext cx="2718668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5" name="þH#9" descr="5" title="Y">
              <a:extLst>
                <a:ext uri="{FF2B5EF4-FFF2-40B4-BE49-F238E27FC236}">
                  <a16:creationId xmlns:a16="http://schemas.microsoft.com/office/drawing/2014/main" id="{CC4E2C99-2D4D-6F61-8860-0A543306384D}"/>
                </a:ext>
              </a:extLst>
            </p:cNvPr>
            <p:cNvSpPr/>
            <p:nvPr/>
          </p:nvSpPr>
          <p:spPr>
            <a:xfrm>
              <a:off x="3568700" y="5540875"/>
              <a:ext cx="1345209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4" name="þH#8" descr="4" title="Y">
              <a:extLst>
                <a:ext uri="{FF2B5EF4-FFF2-40B4-BE49-F238E27FC236}">
                  <a16:creationId xmlns:a16="http://schemas.microsoft.com/office/drawing/2014/main" id="{0A9AA59F-2342-7B48-6766-4B0D931CB654}"/>
                </a:ext>
              </a:extLst>
            </p:cNvPr>
            <p:cNvSpPr/>
            <p:nvPr/>
          </p:nvSpPr>
          <p:spPr>
            <a:xfrm>
              <a:off x="4970408" y="4457281"/>
              <a:ext cx="1345209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3" name="þH#7" descr="4" title="Y">
              <a:extLst>
                <a:ext uri="{FF2B5EF4-FFF2-40B4-BE49-F238E27FC236}">
                  <a16:creationId xmlns:a16="http://schemas.microsoft.com/office/drawing/2014/main" id="{1942AC65-5B46-DE44-8FE8-FAD4C3AB0889}"/>
                </a:ext>
              </a:extLst>
            </p:cNvPr>
            <p:cNvSpPr/>
            <p:nvPr/>
          </p:nvSpPr>
          <p:spPr>
            <a:xfrm>
              <a:off x="3568700" y="4457281"/>
              <a:ext cx="1345209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2" name="þH#6" descr="3" title="Y">
              <a:extLst>
                <a:ext uri="{FF2B5EF4-FFF2-40B4-BE49-F238E27FC236}">
                  <a16:creationId xmlns:a16="http://schemas.microsoft.com/office/drawing/2014/main" id="{614E8B28-18E2-0A4A-EE2A-E9D9058B74EF}"/>
                </a:ext>
              </a:extLst>
            </p:cNvPr>
            <p:cNvSpPr/>
            <p:nvPr/>
          </p:nvSpPr>
          <p:spPr>
            <a:xfrm>
              <a:off x="4970408" y="3373687"/>
              <a:ext cx="1345209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1" name="þH#5" descr="3" title="Y">
              <a:extLst>
                <a:ext uri="{FF2B5EF4-FFF2-40B4-BE49-F238E27FC236}">
                  <a16:creationId xmlns:a16="http://schemas.microsoft.com/office/drawing/2014/main" id="{AA26245F-3DAD-18BA-02C7-94EB1ED1A937}"/>
                </a:ext>
              </a:extLst>
            </p:cNvPr>
            <p:cNvSpPr/>
            <p:nvPr/>
          </p:nvSpPr>
          <p:spPr>
            <a:xfrm>
              <a:off x="3568700" y="3373687"/>
              <a:ext cx="1345209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0" name="þH#4" descr="3" title="Y">
              <a:extLst>
                <a:ext uri="{FF2B5EF4-FFF2-40B4-BE49-F238E27FC236}">
                  <a16:creationId xmlns:a16="http://schemas.microsoft.com/office/drawing/2014/main" id="{CDAAF27B-5DB2-E9AD-E7FD-70CD7D3CE9F2}"/>
                </a:ext>
              </a:extLst>
            </p:cNvPr>
            <p:cNvSpPr/>
            <p:nvPr/>
          </p:nvSpPr>
          <p:spPr>
            <a:xfrm>
              <a:off x="6428615" y="3373687"/>
              <a:ext cx="1345209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9" name="þH#3" descr="2" title="Y">
              <a:extLst>
                <a:ext uri="{FF2B5EF4-FFF2-40B4-BE49-F238E27FC236}">
                  <a16:creationId xmlns:a16="http://schemas.microsoft.com/office/drawing/2014/main" id="{327325B2-8DDE-8D7D-3E2A-B22BE40CD09F}"/>
                </a:ext>
              </a:extLst>
            </p:cNvPr>
            <p:cNvSpPr/>
            <p:nvPr/>
          </p:nvSpPr>
          <p:spPr>
            <a:xfrm>
              <a:off x="3568700" y="2290094"/>
              <a:ext cx="2746917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8" name="þH#2" descr="2" title="Y">
              <a:extLst>
                <a:ext uri="{FF2B5EF4-FFF2-40B4-BE49-F238E27FC236}">
                  <a16:creationId xmlns:a16="http://schemas.microsoft.com/office/drawing/2014/main" id="{2559C122-F23A-35BA-F0DE-7C7C4CF2D615}"/>
                </a:ext>
              </a:extLst>
            </p:cNvPr>
            <p:cNvSpPr/>
            <p:nvPr/>
          </p:nvSpPr>
          <p:spPr>
            <a:xfrm>
              <a:off x="6428615" y="2290094"/>
              <a:ext cx="5522084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7" name="þH#1" descr="1" title="Y">
              <a:extLst>
                <a:ext uri="{FF2B5EF4-FFF2-40B4-BE49-F238E27FC236}">
                  <a16:creationId xmlns:a16="http://schemas.microsoft.com/office/drawing/2014/main" id="{23FEF0C2-E93E-B514-7AB9-AC7B5E4095EF}"/>
                </a:ext>
              </a:extLst>
            </p:cNvPr>
            <p:cNvSpPr/>
            <p:nvPr/>
          </p:nvSpPr>
          <p:spPr>
            <a:xfrm>
              <a:off x="3568700" y="1206500"/>
              <a:ext cx="8381999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6" name="þGY" hidden="1">
              <a:extLst>
                <a:ext uri="{FF2B5EF4-FFF2-40B4-BE49-F238E27FC236}">
                  <a16:creationId xmlns:a16="http://schemas.microsoft.com/office/drawing/2014/main" id="{43C62098-676D-498C-326C-605A152C64EC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5" name="þO" descr="80#43.69228" hidden="1" title="1.830987">
              <a:extLst>
                <a:ext uri="{FF2B5EF4-FFF2-40B4-BE49-F238E27FC236}">
                  <a16:creationId xmlns:a16="http://schemas.microsoft.com/office/drawing/2014/main" id="{9B23DD94-C336-CA18-839F-32D048F0495B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4" name="þ@" hidden="1">
              <a:extLst>
                <a:ext uri="{FF2B5EF4-FFF2-40B4-BE49-F238E27FC236}">
                  <a16:creationId xmlns:a16="http://schemas.microsoft.com/office/drawing/2014/main" id="{DFD625EC-C264-D26E-D841-7625BE63BEB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1" name="þZ4" hidden="1">
              <a:extLst>
                <a:ext uri="{FF2B5EF4-FFF2-40B4-BE49-F238E27FC236}">
                  <a16:creationId xmlns:a16="http://schemas.microsoft.com/office/drawing/2014/main" id="{954878A6-DF78-45B6-01D4-B7A971809D74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þZ3" hidden="1">
              <a:extLst>
                <a:ext uri="{FF2B5EF4-FFF2-40B4-BE49-F238E27FC236}">
                  <a16:creationId xmlns:a16="http://schemas.microsoft.com/office/drawing/2014/main" id="{C907D4F2-52D8-E553-1362-DEDC67967170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þE" hidden="1">
              <a:extLst>
                <a:ext uri="{FF2B5EF4-FFF2-40B4-BE49-F238E27FC236}">
                  <a16:creationId xmlns:a16="http://schemas.microsoft.com/office/drawing/2014/main" id="{FCB7992F-829A-1114-2748-22FA1C52968C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þP" hidden="1">
              <a:extLst>
                <a:ext uri="{FF2B5EF4-FFF2-40B4-BE49-F238E27FC236}">
                  <a16:creationId xmlns:a16="http://schemas.microsoft.com/office/drawing/2014/main" id="{2FEF6A54-E44B-D4B2-F670-6C7A44C690D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þA" hidden="1">
              <a:extLst>
                <a:ext uri="{FF2B5EF4-FFF2-40B4-BE49-F238E27FC236}">
                  <a16:creationId xmlns:a16="http://schemas.microsoft.com/office/drawing/2014/main" id="{3E1762BB-7DEE-7285-3F68-BA5E9BA8FF1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þVZ" hidden="1">
              <a:extLst>
                <a:ext uri="{FF2B5EF4-FFF2-40B4-BE49-F238E27FC236}">
                  <a16:creationId xmlns:a16="http://schemas.microsoft.com/office/drawing/2014/main" id="{671090BD-4A6B-B059-0A1A-25CB7913FDBB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þVT" hidden="1">
              <a:extLst>
                <a:ext uri="{FF2B5EF4-FFF2-40B4-BE49-F238E27FC236}">
                  <a16:creationId xmlns:a16="http://schemas.microsoft.com/office/drawing/2014/main" id="{28E9A363-8066-0994-C635-77BDBD49388A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þV2" hidden="1">
              <a:extLst>
                <a:ext uri="{FF2B5EF4-FFF2-40B4-BE49-F238E27FC236}">
                  <a16:creationId xmlns:a16="http://schemas.microsoft.com/office/drawing/2014/main" id="{B4C2E63D-4930-5087-98D4-DDB7BD40222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þV" hidden="1">
              <a:extLst>
                <a:ext uri="{FF2B5EF4-FFF2-40B4-BE49-F238E27FC236}">
                  <a16:creationId xmlns:a16="http://schemas.microsoft.com/office/drawing/2014/main" id="{873367E7-8CD8-8527-D988-9D048675D6C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þL" hidden="1">
              <a:extLst>
                <a:ext uri="{FF2B5EF4-FFF2-40B4-BE49-F238E27FC236}">
                  <a16:creationId xmlns:a16="http://schemas.microsoft.com/office/drawing/2014/main" id="{4AEB0791-6C9F-048C-C18D-0D5394727EB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þY" hidden="1">
              <a:extLst>
                <a:ext uri="{FF2B5EF4-FFF2-40B4-BE49-F238E27FC236}">
                  <a16:creationId xmlns:a16="http://schemas.microsoft.com/office/drawing/2014/main" id="{E38253EF-8229-9357-3F2E-789A9F4F111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þS" hidden="1">
              <a:extLst>
                <a:ext uri="{FF2B5EF4-FFF2-40B4-BE49-F238E27FC236}">
                  <a16:creationId xmlns:a16="http://schemas.microsoft.com/office/drawing/2014/main" id="{2D8E1923-3516-4A05-610B-6602F8240FD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þç" hidden="1">
              <a:extLst>
                <a:ext uri="{FF2B5EF4-FFF2-40B4-BE49-F238E27FC236}">
                  <a16:creationId xmlns:a16="http://schemas.microsoft.com/office/drawing/2014/main" id="{24C84864-B4DD-E153-6950-1C0081C597A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þW" hidden="1">
              <a:extLst>
                <a:ext uri="{FF2B5EF4-FFF2-40B4-BE49-F238E27FC236}">
                  <a16:creationId xmlns:a16="http://schemas.microsoft.com/office/drawing/2014/main" id="{CD57EB3A-8A35-7E71-4E5A-55286D9959A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þT" descr="124#30" hidden="1" title="Title">
              <a:extLst>
                <a:ext uri="{FF2B5EF4-FFF2-40B4-BE49-F238E27FC236}">
                  <a16:creationId xmlns:a16="http://schemas.microsoft.com/office/drawing/2014/main" id="{365DC649-6314-32C6-D905-4932F71C662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þI#" hidden="1">
              <a:extLst>
                <a:ext uri="{FF2B5EF4-FFF2-40B4-BE49-F238E27FC236}">
                  <a16:creationId xmlns:a16="http://schemas.microsoft.com/office/drawing/2014/main" id="{2281BB94-97AF-96F9-0BE7-406817C55DD8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þI" hidden="1">
              <a:extLst>
                <a:ext uri="{FF2B5EF4-FFF2-40B4-BE49-F238E27FC236}">
                  <a16:creationId xmlns:a16="http://schemas.microsoft.com/office/drawing/2014/main" id="{F8BF91A4-EE7C-B744-342C-0767FAEFBB6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þB" hidden="1">
              <a:extLst>
                <a:ext uri="{FF2B5EF4-FFF2-40B4-BE49-F238E27FC236}">
                  <a16:creationId xmlns:a16="http://schemas.microsoft.com/office/drawing/2014/main" id="{1223EC2F-BE82-2277-0506-414C6BF377B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þD" hidden="1">
              <a:extLst>
                <a:ext uri="{FF2B5EF4-FFF2-40B4-BE49-F238E27FC236}">
                  <a16:creationId xmlns:a16="http://schemas.microsoft.com/office/drawing/2014/main" id="{97D2DA2F-B176-D0A6-E814-E4FA7541716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þSIcon" hidden="1">
              <a:extLst>
                <a:ext uri="{FF2B5EF4-FFF2-40B4-BE49-F238E27FC236}">
                  <a16:creationId xmlns:a16="http://schemas.microsoft.com/office/drawing/2014/main" id="{34EAC49E-65D1-45FE-A6A3-F2F42D3DB1BE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9" name="þDIcon" hidden="1">
              <a:extLst>
                <a:ext uri="{FF2B5EF4-FFF2-40B4-BE49-F238E27FC236}">
                  <a16:creationId xmlns:a16="http://schemas.microsoft.com/office/drawing/2014/main" id="{1960B8C6-7C27-9A68-E785-D9B60D463355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7" name="þRefshapeþ" descr="P1[þxþ]20[þaþ]P2[þxþ]20[þaþ]oT[þxþ]29.28323[þaþ]nT[þxþ]0.2069291[þaþ]oX[þxþ]37,5[þaþ]nX[þxþ]37,5[þaþ]oç[þxþ]75[þaþ]nç[þxþ]12[þaþ]oW[þxþ]5.03261125685083[þaþ]nW[þxþ]77[þaþ]oY[þxþ]37,5[þaþ]nY[þxþ]37,5[þaþ]oS[þxþ]25[þaþ]nS[þxþ]25[þaþ]oQ[þxþ]15[þaþ]nQ[þxþ]15[þaþ]oV[þxþ]15[þaþ]nV[þxþ]40[þaþ]oI[þxþ]10[þaþ]nI[þxþ]50[þaþ]A4[þxþ]CB[þaþ]O2[þxþ]K12BA#001_255[þaþ]O0[þxþ]CBV0&amp;A_BA#001.CB30[þaþ]OL[þxþ]1[þaþ]G1[þxþ]2[þaþ]ODI[þxþ]0[þaþ]KN[þxþ]0[þaþ]F117[þxþ]True[þaþ]VV[þxþ]False[þaþ]VV2[þxþ]False[þaþ]VM[þxþ]False[þaþ]VA[þxþ]False[þaþ]VI[þxþ]False[þaþ]YU11[þxþ]5[þaþ]MU11[þxþ]3[þaþ]QU11[þxþ]2[þaþ]VU11[þxþ]2[þaþ]SU11[þxþ]1[þaþ]XU11[þxþ]1[þaþ]YU3[þxþ]1[þaþ]YU7[þxþ]2[þaþ]MU3[þxþ]0.624113475177305[þaþ]MU7[þxþ]3[þaþ]SU3[þxþ]0.361963190184049[þaþ]SU4[þxþ]0.242647058823529[þaþ]SU7[þxþ]0[þaþ]F116[þxþ]1[þaþ]MF16[þxþ]x0[þaþ]F119[þxþ]DGQ[þaþ]F121[þxþ]Y[þaþ]F34[þxþ]50[þaþ]F36[þxþ]75[þaþ]F38[þxþ]100[þaþ]F33[þxþ]5263601[þaþ]F35[þxþ]9079551[þaþ]F37[þxþ]10667697[þaþ]F39[þxþ]7844722[þaþ]V18[þxþ]False[þaþ]V5[þxþ]-20[þaþ]V2[þxþ]10[þaþ]F113[þxþ]1[þaþ]YU1[þxþ]1[þaþ]YU2[þxþ]0[þaþ]YU5[þxþ]0[þaþ]YU6[þxþ]1[þaþ]YU4[þxþ]0.113924050632911[þaþ]YU10[þxþ]88.6075949367089[þaþ]YU9[þxþ]0[þaþ]MU1[þxþ]1[þaþ]MU2[þxþ]0[þaþ]MU5[þxþ]0[þaþ]MU6[þxþ]1[þaþ]MU4[þxþ]1[þaþ]MU10[þxþ]0[þaþ]MU9[þxþ]0[þaþ]F49[þxþ]1[þaþ]KE[þxþ]2[þaþ]QU1[þxþ]1[þaþ]QU2[þxþ]0[þaþ]QU5[þxþ]0[þaþ]QU6[þxþ]1[þaþ]QU4[þxþ]1[þaþ]QU3[þxþ]0.340425531914894[þaþ]QU10[þxþ]0[þaþ]QU9[þxþ]0[þaþ]QU7[þxþ]3[þaþ]F118[þxþ]2[þaþ]SU1[þxþ]1[þaþ]SU2[þxþ]0[þaþ]SU5[þxþ]0[þaþ]SU6[þxþ]1[þaþ]SU10[þxþ]36.0294117647059[þaþ]SU9[þxþ]0[þaþ]VU1[þxþ]1[þaþ]VU2[þxþ]0[þaþ]VU5[þxþ]0[þaþ]VU6[þxþ]1[þaþ]VU4[þxþ]1[þaþ]VU3[þxþ]0.251533742331288[þaþ]VU10[þxþ]0[þaþ]VU9[þxþ]24.5398773006135[þaþ]VU7[þxþ]4[þaþ]FT[þxþ]H[þaþ]F4[þxþ]10921638[þaþ]F122[þxþ]N[þaþ]F123[þxþ]V[þaþ]XU1[þxþ]1[þaþ]XU2[þxþ]0[þaþ]XU5[þxþ]0[þaþ]XU6[þxþ]1[þaþ]XU4[þxþ]0.404411764705882[þaþ]XU3[þxþ]0.251533742331288[þaþ]XU10[þxþ]27.2058823529412[þaþ]XU9[þxþ]75.4601226993865[þaþ]XU7[þxþ]0[þaþ]F5[þxþ]0[þaþ]F9[þxþ]0[þaþ]F6[þxþ]1[þaþ]F10[þxþ]1[þaþ]F15[þxþ]False[þaþ]F55[þxþ]K12BA#001_255.PNG[þaþ]O3[þxþ]CB30[þaþ]F16[þxþ]x0[þaþ]F14[þxþ]False[þaþ]F71[þxþ]N[þaþ]F72[þxþ]1[þaþ]F56[þxþ]0[þaþ]F58[þxþ]0[þaþ]F59[þxþ]Y[þaþ]F73[þxþ]N[þaþ]OBC[þxþ]-2[þaþ]F79[þxþ]0[þaþ]F86[þxþ]-1[þaþ]DIR[þxþ]SymbolObjects[þaþ]F47[þxþ]T[þaþ]SU18[þxþ]C[þaþ]U113[þxþ]Infinity[þaþ]F32[þxþ]25[þaþ]MF117[þxþ]False[þaþ]MF118[þxþ]2[þaþ]MODI[þxþ]0[þaþ]D_V[þxþ]Valþ[þaþ]MODS[þxþ]C:\Users\mgreco\Documents\bar.xlsb[þaþ]MF52[þxþ]None[þaþ]MODT[þxþ]CHARTBI[þaþ]D_I[þxþ]SubRowD[þaþ]MV18[þxþ]False[þaþ]MF88[þxþ]Y[þaþ]MF32[þxþ]50[þaþ]MF34[þxþ]50[þaþ]MF36[þxþ]75[þaþ]MF38[þxþ]100[þaþ]MF33[þxþ]6336039[þaþ]MF35[þxþ]9079551[þaþ]MF37[þxþ]10667697[þaþ]MF39[þxþ]7844722[þaþ]MF70[þxþ]True[þaþ]MF330[þxþ]12156969[þaþ]MF340[þxþ]77[þaþ]SO[þxþ]0[þaþ]ST[þxþ]0[þaþ]MOC[þxþ]S1[þaþ]F68[þxþ]False[þaþ]MF108[þxþ]þNone[þaþ]F125[þxþ]1[þaþ]F-1[þxþ]TR[þaþ]MA4[þxþ][þaþ]D_N[þxþ]N[þaþ]MODZ[þxþ]'Sheet1'!$G$6:$J$13[þaþ]MODY[þxþ]'Sheet1'!$A$1:$D$10[þaþ]F82[þxþ]þPresentation[þaþ]MF14[þxþ]False[þaþ]MF71[þxþ]N[þaþ]MF72[þxþ]1[þaþ]MF4[þxþ]T[þaþ]MOFH[þxþ][þaþ]MF5[þxþ]0[þaþ]MOFV[þxþ][þaþ]MF6[þxþ]1[þaþ]MF9[þxþ]0[þaþ]MF10[þxþ]1[þaþ]MF56[þxþ]0[þaþ]MF57[þxþ][þaþ]MF58[þxþ]0[þaþ]MF59[þxþ]Y[þaþ]MOBC[þxþ]-2[þaþ]MF74[þxþ][þaþ]MF76[þxþ][þaþ]MF79[þxþ]0[þaþ]MF86[þxþ]-1[þaþ]MF109[þxþ]Industry[þaþ]MU22[þxþ]þNone[þaþ]F84[þxþ]N[þaþ]MF24[þxþ][þaþ]U19[þxþ]4.64657297186314[þaþ]MF12[þxþ][þaþ]U110[þxþ]71.4104760886448[þaþ]U12[þxþ]0.764672115545314[þaþ]MF23[þxþ][þaþ]MF11[þxþ][þaþ]MF15[þxþ]False[þaþ]MO0[þxþ]FKHI&amp;YNY03_SL#001.CB30[þaþ]MO3[þxþ]CB30[þaþ]MO2[þxþ]AAASL#001_0[þaþ]MDIR[þxþ]SymbolObjects[þaþ]MFT[þxþ]H[þaþ]MC4[þxþ]03[þaþ]MC6[þxþ]False[þaþ]MC3[þxþ]True[þaþ]MF47[þxþ]T[þaþ]U11[þxþ]1[þaþ]U18[þxþ]0[þaþ]U17[þxþ]0[þaþ]U13[þxþ]0[þaþ]U14[þxþ]0[þaþ]F83[þxþ]N[þaþ]MSP[þxþ]-[þaþ]U15[þxþ]þ&gt;24þ&gt;1[þaþ]F135[þxþ]d105734c7da94e8d8b2754243622c16b[þaþ]F136[þxþ]Y[þaþ]F137[þxþ]0[þaþ]F138[þxþ]Sessions[þaþ]F139[þxþ]*[þaþ]MF45[þxþ]Y[þaþ]U10[þxþ]V[þaþ]U112[þxþ]Infinity[þaþ]F141[þxþ]o1oþ[þaþ]F142[þxþ]Y[þaþ]þ&gt;4U70[þxþ]TextStyle5[þaþ]F144[þxþ]Y[þaþ]þ&gt;5U12[þxþ]S[þaþ]KB[þxþ]N[þaþ]þ&gt;5U10[þxþ]0[þaþ]U1U68[þxþ]Y[þaþ]þ&gt;5U9[þxþ]73.7162113189697[þaþ]F156[þxþ]0[þaþ]F157[þxþ]0[þaþ]F155[þxþ]Y[þaþ]F_1[þxþ]0.0775062389315657[þaþ]F_2[þxþ]0.127558604555506[þaþ]F_3[þxþ]0.0775062389315657[þaþ]F_4[þxþ]0.0775062389315657[þaþ]þ&gt;1U12[þxþ]S[þaþ]þ&gt;1U19[þxþ]T[þaþ]þ&gt;1U21[þxþ]&gt;1[þaþ]þ&gt;1U22[þxþ]þNone[þaþ]þ&gt;1U26[þxþ]Text Shape 1[þaþ]þ&gt;1U70[þxþ]InvertedTextStyle3[þaþ]þ&gt;1U3[þxþ]0.75[þaþ]þ&gt;5U3[þxþ]0.0168675649911165[þaþ]þ&gt;5U4[þxþ]1[þaþ]þ&gt;5U26[þxþ]Shape 2[þaþ]þ&gt;4U12[þxþ]S[þaþ]þ&gt;4U10[þxþ]0[þaþ]þ&gt;4U9[þxþ]10.0000001490116[þaþ]þ&gt;4U3[þxþ]0.0168674699962139[þaþ]þ&gt;4U4[þxþ]1[þaþ]þ&gt;4U26[þxþ]Shape 1[þaþ]þ&gt;5U70[þxþ]TextStyle5[þaþ]þ&gt;1F148[þxþ]Time[þaþ]F_5[þxþ]0.0670339512819906[þaþ]F_6[þxþ]0.0670339512819906[þaþ]F158[þxþ]0[þaþ]F-2[þxþ]AA[þaþ]þ&gt;4U62[þxþ]N[þaþ]þ&gt;5U62[þxþ]N[þaþ]þ&gt;1U4[þxþ]0.440489997709442[þaþ]þ&gt;1F147[þxþ]N[þaþ]F_7[þxþ]0.0670339512819906[þaþ]F_8[þxþ]0.0670339512819906[þaþ]F_9[þxþ]0.0670339512819906[þaþ]F_10[þxþ]0.0670339512819906[þaþ]þ&gt;1U9[þxþ]0[þaþ]þ&gt;1U2[þxþ]0[þaþ]þ&gt;1U5[þxþ]5[þaþ]þ&gt;1U10[þxþ]0[þaþ]þ&gt;1U1[þxþ]0[þaþ]þ&gt;1U6[þxþ]3[þaþ]F-3[þxþ]Template2[þaþ]F188[þxþ]0[þaþ]F187[þxþ]0[þaþ]F167[þxþ]449[þaþ]F168[þxþ]854[þaþ]F169[þxþ]5[þaþ]F170[þxþ]5[þaþ]F171[þxþ]1C[þaþ]F222[þxþ]N[þaþ]F224[þxþ]URN:MICROSOFT.COM/OFFICE/OFFICEART/2005/8/LAYOUT/HIERARCHY4[þaþ]F225[þxþ]hierarchy[þaþ]F185[þxþ]433[þaþ]F186[þxþ]818,026428222656[þaþ]F209[þxþ]80.27778[þaþ]F210[þxþ]188.8181[þaþ]þ&gt;1U47[þxþ]Name[þaþ]þ&gt;1U84[þxþ]Y[þaþ]þ&gt;1U69[þxþ]N[þaþ]þ&gt;1U37[þxþ]H[þaþ]þ&gt;21U12[þxþ]S[þaþ]þ&gt;21U19[þxþ]T[þaþ]þ&gt;21U20[þxþ]&gt;21[þaþ]þ&gt;21U21[þxþ]&gt;21[þaþ]þ&gt;24U12[þxþ]S[þaþ]þ&gt;24U19[þxþ]T[þaþ]þ&gt;24U21[þxþ]&gt;24[þaþ]þ&gt;24U22[þxþ]þNone[þaþ]þ&gt;24U68[þxþ]Y[þaþ]þ&gt;24U26[þxþ]Text Shape 3[þaþ]þ&gt;24U47[þxþ]Title[þaþ]þ&gt;24U9[þxþ]25[þaþ]þ&gt;24U3[þxþ]0.5[þaþ]þ&gt;24U4[þxþ]0.440489997709442[þaþ]þ&gt;24U10[þxþ]25[þaþ]þ&gt;24U5[þxþ]0[þaþ]þ&gt;1U62[þxþ]Y[þaþ]þ&gt;24U62[þxþ]Y[þaþ]F226[þxþ]N[þaþ]F227[þxþ]N[þaþ]F228[þxþ]N[þaþ]F229[þxþ]Y[þaþ]F230[þxþ][þaþ]F231[þxþ]V[þaþ]þ&gt;1F198[þxþ]Y[þaþ]þ&gt;24U70[þxþ]InvertedTextStyle1[þaþ]þ&gt;24F198[þxþ]N[þaþ]F190[þxþ]N[þaþ]F237[þxþ]N[þaþ]F238[þxþ]1[þaþ]þ&gt;1FT[þxþ]V[þaþ]F239[þxþ]C[þaþ]U1U75[þxþ]X[þaþ]U114[þxþ]1[þaþ]F_11[þxþ]0.0700061559254536[þaþ]F_12[þxþ]0.0798330550871283[þaþ]F_13[þxþ]0.0878797599452714[þaþ]N_2[þxþ]2[þaþ]þ&gt;24U82[þxþ]100[þaþ]þ&gt;24U83[þxþ]100[þaþ]þ&gt;24FT[þxþ]H[þaþ]þ&gt;1U82[þxþ]100[þaþ]þ&gt;1U83[þxþ]100[þaþ]þ&gt;24U2[þxþ]0[þaþ]þ&gt;24U1[þxþ]0[þaþ]þ&gt;24U6[þxþ]0[þaþ]F_14[þxþ]0.116016721002513[þaþ]F302[þxþ]0_Professional[þaþ]F300[þxþ]50_OrgCharts[þaþ]F301[þxþ]01_Standard[þaþ]F286[þxþ]Classic Color Palette[þaþ]F211[þxþ]N[þaþ]þ&gt;1F263[þxþ]0[þaþ]þ&gt;24F303[þxþ]45[þaþ]þ&gt;1F303[þxþ]48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76F011DC-3252-821D-73B0-A18B5348693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þM" descr="þ^þ1þ1þL1þ1þþActualþA. Taylorþ2þCEOþþ^þ2þ1þL2þ3þ1þActualþL. Evansþ1þCFOþþ^þ3þ1þL2þ2þ1þActualþO. Smithþ1þCOOþþ^þ4þ1þL3þ1þ2þActualþJ. Abramsþ1þAccountingþþ^þ5þ1þL3þ1þ3þActualþL. Jonesþ1þSales Dir.þþ^þ6þ1þL3þ2þ3þActualþS. Murhyþ1þMkt Dir.þþ^þ7þ1þL4þ1þ5þActualþH. Williamsþ1þArea Northþþ^þ8þ1þL4þ1þ6þActualþJ. Brownþ1þProd. Mngþþ^þ9þ1þL5þ1þ7þActualþL. Sullivanþ1þArea Southþþ^þ10þ1þL3þ2þ2þActualþJ. Abramsþ1þAccountingþþ^þ13þ1þL3þ5þ2þActualþF. Martinþ1þAccountingþþ^þ14þ1þL4þ1þ10þActualþO. Smithþ1þAccountingþþ^þ15þ1þL4þ2þ10þActualþJ. Brianþ1þAccountingþ" hidden="1" title="RowþSubRowþLevelþSortþFatherþSubRowDþ&gt;1þ&gt;21þ&gt;24þþ^þNþNþSþNþSþSþSþNþSþ">
              <a:extLst>
                <a:ext uri="{FF2B5EF4-FFF2-40B4-BE49-F238E27FC236}">
                  <a16:creationId xmlns:a16="http://schemas.microsoft.com/office/drawing/2014/main" id="{75D5B1E9-82B0-F54C-FF93-E447FA0561A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þ~" hidden="1">
              <a:extLst>
                <a:ext uri="{FF2B5EF4-FFF2-40B4-BE49-F238E27FC236}">
                  <a16:creationId xmlns:a16="http://schemas.microsoft.com/office/drawing/2014/main" id="{6C8CE1C0-19CB-34D7-18C2-CEB536AA4BF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228" name="þZ6" hidden="1">
              <a:extLst>
                <a:ext uri="{FF2B5EF4-FFF2-40B4-BE49-F238E27FC236}">
                  <a16:creationId xmlns:a16="http://schemas.microsoft.com/office/drawing/2014/main" id="{DC87474C-4AFA-EDF2-602C-B945BAFE622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13" name="þU2" hidden="1">
              <a:extLst>
                <a:ext uri="{FF2B5EF4-FFF2-40B4-BE49-F238E27FC236}">
                  <a16:creationId xmlns:a16="http://schemas.microsoft.com/office/drawing/2014/main" id="{3C1ABB4C-C17E-B42A-3BAF-0D919469834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6" name="þC" hidden="1">
              <a:extLst>
                <a:ext uri="{FF2B5EF4-FFF2-40B4-BE49-F238E27FC236}">
                  <a16:creationId xmlns:a16="http://schemas.microsoft.com/office/drawing/2014/main" id="{C3E0DB93-223E-CC62-4481-B9A223AD2212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26415" dir="5400000" rotWithShape="0">
                <a:srgbClr val="BFBFBF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9" name="þ&gt;24" hidden="1" title="S">
              <a:extLst>
                <a:ext uri="{FF2B5EF4-FFF2-40B4-BE49-F238E27FC236}">
                  <a16:creationId xmlns:a16="http://schemas.microsoft.com/office/drawing/2014/main" id="{F12A9F56-5CE1-0C7F-5845-A368AF590B5C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1600">
                <a:solidFill>
                  <a:srgbClr val="102747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1" name="þ-24" hidden="1">
              <a:extLst>
                <a:ext uri="{FF2B5EF4-FFF2-40B4-BE49-F238E27FC236}">
                  <a16:creationId xmlns:a16="http://schemas.microsoft.com/office/drawing/2014/main" id="{8E923B50-CD4E-5D35-5D9E-718B52C6951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9" name="þ-1" hidden="1">
              <a:extLst>
                <a:ext uri="{FF2B5EF4-FFF2-40B4-BE49-F238E27FC236}">
                  <a16:creationId xmlns:a16="http://schemas.microsoft.com/office/drawing/2014/main" id="{AF55F881-C242-2226-0119-117DB1EE8DA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7" name="þ&gt;1" hidden="1" title="S">
              <a:extLst>
                <a:ext uri="{FF2B5EF4-FFF2-40B4-BE49-F238E27FC236}">
                  <a16:creationId xmlns:a16="http://schemas.microsoft.com/office/drawing/2014/main" id="{BA86F63A-D38F-CD54-BAD5-15788BCBA1D5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1600" b="1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3" name="þZA" hidden="1">
              <a:extLst>
                <a:ext uri="{FF2B5EF4-FFF2-40B4-BE49-F238E27FC236}">
                  <a16:creationId xmlns:a16="http://schemas.microsoft.com/office/drawing/2014/main" id="{FB3AAFC7-38F5-38E9-5BF5-8F719159C2F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59595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232" name="þZ5" hidden="1">
              <a:extLst>
                <a:ext uri="{FF2B5EF4-FFF2-40B4-BE49-F238E27FC236}">
                  <a16:creationId xmlns:a16="http://schemas.microsoft.com/office/drawing/2014/main" id="{A412E13A-1E0A-ADA7-B89F-ABC1B9C61A99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þZ2" hidden="1">
              <a:extLst>
                <a:ext uri="{FF2B5EF4-FFF2-40B4-BE49-F238E27FC236}">
                  <a16:creationId xmlns:a16="http://schemas.microsoft.com/office/drawing/2014/main" id="{38FFE64E-2697-8C6C-A98F-9B9FB4433CAC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25400" cmpd="sng">
              <a:solidFill>
                <a:srgbClr val="595959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þZ" hidden="1">
              <a:extLst>
                <a:ext uri="{FF2B5EF4-FFF2-40B4-BE49-F238E27FC236}">
                  <a16:creationId xmlns:a16="http://schemas.microsoft.com/office/drawing/2014/main" id="{992E4432-41CC-0542-1D4A-7C7E502F3B94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59595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þF" descr="12632256" hidden="1">
              <a:extLst>
                <a:ext uri="{FF2B5EF4-FFF2-40B4-BE49-F238E27FC236}">
                  <a16:creationId xmlns:a16="http://schemas.microsoft.com/office/drawing/2014/main" id="{6A1D0F49-CAB4-394C-EBA4-D8B41BC43F4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1" name="þX" hidden="1">
              <a:extLst>
                <a:ext uri="{FF2B5EF4-FFF2-40B4-BE49-F238E27FC236}">
                  <a16:creationId xmlns:a16="http://schemas.microsoft.com/office/drawing/2014/main" id="{1532500E-F3C4-748E-8D7A-83A7E885545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969696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12" name="þU" descr="0.1_0.4_1_0.8_1_0.3" hidden="1">
              <a:extLst>
                <a:ext uri="{FF2B5EF4-FFF2-40B4-BE49-F238E27FC236}">
                  <a16:creationId xmlns:a16="http://schemas.microsoft.com/office/drawing/2014/main" id="{297C348C-6901-1EEC-3F7A-CB72F130C25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6" name="þà" descr="Insert Your Text" hidden="1">
              <a:extLst>
                <a:ext uri="{FF2B5EF4-FFF2-40B4-BE49-F238E27FC236}">
                  <a16:creationId xmlns:a16="http://schemas.microsoft.com/office/drawing/2014/main" id="{6B7E0644-F5BF-92BD-488C-C0AC0C36283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12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5" name="þ§" hidden="1">
              <a:extLst>
                <a:ext uri="{FF2B5EF4-FFF2-40B4-BE49-F238E27FC236}">
                  <a16:creationId xmlns:a16="http://schemas.microsoft.com/office/drawing/2014/main" id="{D1A1DF8D-1274-C591-48E1-4AFA01E01BB4}"/>
                </a:ext>
              </a:extLst>
            </p:cNvPr>
            <p:cNvSpPr/>
            <p:nvPr/>
          </p:nvSpPr>
          <p:spPr>
            <a:xfrm>
              <a:off x="3695700" y="1333500"/>
              <a:ext cx="233398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1" name="þ&gt;1L" hidden="1" title="S">
              <a:extLst>
                <a:ext uri="{FF2B5EF4-FFF2-40B4-BE49-F238E27FC236}">
                  <a16:creationId xmlns:a16="http://schemas.microsoft.com/office/drawing/2014/main" id="{BF4F787F-AB56-A3B9-97E8-1BD080C5EA47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3" name="þ&gt;1à" hidden="1" title="S">
              <a:extLst>
                <a:ext uri="{FF2B5EF4-FFF2-40B4-BE49-F238E27FC236}">
                  <a16:creationId xmlns:a16="http://schemas.microsoft.com/office/drawing/2014/main" id="{F32F7A73-70AA-476A-13BB-82ED10CD675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3" name="þ&gt;24L" hidden="1" title="S">
              <a:extLst>
                <a:ext uri="{FF2B5EF4-FFF2-40B4-BE49-F238E27FC236}">
                  <a16:creationId xmlns:a16="http://schemas.microsoft.com/office/drawing/2014/main" id="{F6D70C88-EBF7-5ADF-E077-36EC8F05230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5" name="þ&gt;24à" hidden="1" title="S">
              <a:extLst>
                <a:ext uri="{FF2B5EF4-FFF2-40B4-BE49-F238E27FC236}">
                  <a16:creationId xmlns:a16="http://schemas.microsoft.com/office/drawing/2014/main" id="{5202D4E3-C9ED-1791-C464-AA20511466E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7" name="þZ7" hidden="1">
              <a:extLst>
                <a:ext uri="{FF2B5EF4-FFF2-40B4-BE49-F238E27FC236}">
                  <a16:creationId xmlns:a16="http://schemas.microsoft.com/office/drawing/2014/main" id="{3C081220-F1FD-866A-2530-0222B65E2FDE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85" name="þ&gt;1#1|T" title="þ\#1_1|1||&gt;1|">
              <a:extLst>
                <a:ext uri="{FF2B5EF4-FFF2-40B4-BE49-F238E27FC236}">
                  <a16:creationId xmlns:a16="http://schemas.microsoft.com/office/drawing/2014/main" id="{EBC91376-37CF-3E67-34AD-73B20EF89B4F}"/>
                </a:ext>
              </a:extLst>
            </p:cNvPr>
            <p:cNvSpPr>
              <a:spLocks/>
            </p:cNvSpPr>
            <p:nvPr/>
          </p:nvSpPr>
          <p:spPr>
            <a:xfrm>
              <a:off x="3568700" y="1206500"/>
              <a:ext cx="8381999" cy="440325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A. Taylor</a:t>
              </a:r>
            </a:p>
          </p:txBody>
        </p:sp>
        <p:sp>
          <p:nvSpPr>
            <p:cNvPr id="286" name="þ&gt;1#2|T" title="þ\#1_2|2||&gt;1|">
              <a:extLst>
                <a:ext uri="{FF2B5EF4-FFF2-40B4-BE49-F238E27FC236}">
                  <a16:creationId xmlns:a16="http://schemas.microsoft.com/office/drawing/2014/main" id="{BBD2D250-3222-5342-8840-DCD07C7C266D}"/>
                </a:ext>
              </a:extLst>
            </p:cNvPr>
            <p:cNvSpPr>
              <a:spLocks/>
            </p:cNvSpPr>
            <p:nvPr/>
          </p:nvSpPr>
          <p:spPr>
            <a:xfrm>
              <a:off x="6428615" y="2290094"/>
              <a:ext cx="5522083" cy="440325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L. Evans</a:t>
              </a:r>
            </a:p>
          </p:txBody>
        </p:sp>
        <p:sp>
          <p:nvSpPr>
            <p:cNvPr id="287" name="þ&gt;1#3|T" title="þ\#1_3|3||&gt;1|">
              <a:extLst>
                <a:ext uri="{FF2B5EF4-FFF2-40B4-BE49-F238E27FC236}">
                  <a16:creationId xmlns:a16="http://schemas.microsoft.com/office/drawing/2014/main" id="{5D285F84-47D7-55C8-1020-B5EA15AEBD73}"/>
                </a:ext>
              </a:extLst>
            </p:cNvPr>
            <p:cNvSpPr>
              <a:spLocks/>
            </p:cNvSpPr>
            <p:nvPr/>
          </p:nvSpPr>
          <p:spPr>
            <a:xfrm>
              <a:off x="3568700" y="2290094"/>
              <a:ext cx="2746917" cy="440325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O. Smith</a:t>
              </a:r>
            </a:p>
          </p:txBody>
        </p:sp>
        <p:sp>
          <p:nvSpPr>
            <p:cNvPr id="288" name="þ&gt;1#4|T" title="þ\#1_4|4||&gt;1|">
              <a:extLst>
                <a:ext uri="{FF2B5EF4-FFF2-40B4-BE49-F238E27FC236}">
                  <a16:creationId xmlns:a16="http://schemas.microsoft.com/office/drawing/2014/main" id="{694A6D42-DAE4-A80C-8AF5-353931BC9B5D}"/>
                </a:ext>
              </a:extLst>
            </p:cNvPr>
            <p:cNvSpPr>
              <a:spLocks/>
            </p:cNvSpPr>
            <p:nvPr/>
          </p:nvSpPr>
          <p:spPr>
            <a:xfrm>
              <a:off x="6428615" y="3373687"/>
              <a:ext cx="1345209" cy="440325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J. Abrams</a:t>
              </a:r>
            </a:p>
          </p:txBody>
        </p:sp>
        <p:sp>
          <p:nvSpPr>
            <p:cNvPr id="289" name="þ&gt;1#5|T" title="þ\#1_5|5||&gt;1|">
              <a:extLst>
                <a:ext uri="{FF2B5EF4-FFF2-40B4-BE49-F238E27FC236}">
                  <a16:creationId xmlns:a16="http://schemas.microsoft.com/office/drawing/2014/main" id="{D6A65930-7FA6-E333-8CA1-436C2FA9B9F0}"/>
                </a:ext>
              </a:extLst>
            </p:cNvPr>
            <p:cNvSpPr>
              <a:spLocks/>
            </p:cNvSpPr>
            <p:nvPr/>
          </p:nvSpPr>
          <p:spPr>
            <a:xfrm>
              <a:off x="3568700" y="3373687"/>
              <a:ext cx="1345209" cy="440325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L. Jones</a:t>
              </a:r>
            </a:p>
          </p:txBody>
        </p:sp>
        <p:sp>
          <p:nvSpPr>
            <p:cNvPr id="290" name="þ&gt;1#6|T" title="þ\#1_6|6||&gt;1|">
              <a:extLst>
                <a:ext uri="{FF2B5EF4-FFF2-40B4-BE49-F238E27FC236}">
                  <a16:creationId xmlns:a16="http://schemas.microsoft.com/office/drawing/2014/main" id="{EE4F6E34-15B4-FC71-8F00-058A29FF1A02}"/>
                </a:ext>
              </a:extLst>
            </p:cNvPr>
            <p:cNvSpPr>
              <a:spLocks/>
            </p:cNvSpPr>
            <p:nvPr/>
          </p:nvSpPr>
          <p:spPr>
            <a:xfrm>
              <a:off x="4970408" y="3373687"/>
              <a:ext cx="1345209" cy="440325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S. Murhy</a:t>
              </a:r>
            </a:p>
          </p:txBody>
        </p:sp>
        <p:sp>
          <p:nvSpPr>
            <p:cNvPr id="291" name="þ&gt;1#7|T" title="þ\#1_7|7||&gt;1|">
              <a:extLst>
                <a:ext uri="{FF2B5EF4-FFF2-40B4-BE49-F238E27FC236}">
                  <a16:creationId xmlns:a16="http://schemas.microsoft.com/office/drawing/2014/main" id="{2D266A22-9897-5ABD-C436-CC93ABDF124E}"/>
                </a:ext>
              </a:extLst>
            </p:cNvPr>
            <p:cNvSpPr>
              <a:spLocks/>
            </p:cNvSpPr>
            <p:nvPr/>
          </p:nvSpPr>
          <p:spPr>
            <a:xfrm>
              <a:off x="3568700" y="4457281"/>
              <a:ext cx="1345209" cy="440325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H. Williams</a:t>
              </a:r>
            </a:p>
          </p:txBody>
        </p:sp>
        <p:sp>
          <p:nvSpPr>
            <p:cNvPr id="292" name="þ&gt;1#8|T" title="þ\#1_8|8||&gt;1|">
              <a:extLst>
                <a:ext uri="{FF2B5EF4-FFF2-40B4-BE49-F238E27FC236}">
                  <a16:creationId xmlns:a16="http://schemas.microsoft.com/office/drawing/2014/main" id="{CEBFE78B-1866-1B06-0FBE-1FFCB43191A4}"/>
                </a:ext>
              </a:extLst>
            </p:cNvPr>
            <p:cNvSpPr>
              <a:spLocks/>
            </p:cNvSpPr>
            <p:nvPr/>
          </p:nvSpPr>
          <p:spPr>
            <a:xfrm>
              <a:off x="4970408" y="4457281"/>
              <a:ext cx="1345209" cy="440325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J. Brown</a:t>
              </a:r>
            </a:p>
          </p:txBody>
        </p:sp>
        <p:sp>
          <p:nvSpPr>
            <p:cNvPr id="293" name="þ&gt;1#9|T" title="þ\#1_9|9||&gt;1|">
              <a:extLst>
                <a:ext uri="{FF2B5EF4-FFF2-40B4-BE49-F238E27FC236}">
                  <a16:creationId xmlns:a16="http://schemas.microsoft.com/office/drawing/2014/main" id="{26C377D6-8029-A5DE-247C-BEB05401DAAE}"/>
                </a:ext>
              </a:extLst>
            </p:cNvPr>
            <p:cNvSpPr>
              <a:spLocks/>
            </p:cNvSpPr>
            <p:nvPr/>
          </p:nvSpPr>
          <p:spPr>
            <a:xfrm>
              <a:off x="3568700" y="5540875"/>
              <a:ext cx="1345209" cy="440325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L. Sullivan</a:t>
              </a:r>
            </a:p>
          </p:txBody>
        </p:sp>
        <p:sp>
          <p:nvSpPr>
            <p:cNvPr id="294" name="þ&gt;1#10|T" title="þ\#1_10|10||&gt;1|">
              <a:extLst>
                <a:ext uri="{FF2B5EF4-FFF2-40B4-BE49-F238E27FC236}">
                  <a16:creationId xmlns:a16="http://schemas.microsoft.com/office/drawing/2014/main" id="{82BE7B53-84FE-5538-E5D6-F95D9DAEF2AF}"/>
                </a:ext>
              </a:extLst>
            </p:cNvPr>
            <p:cNvSpPr>
              <a:spLocks/>
            </p:cNvSpPr>
            <p:nvPr/>
          </p:nvSpPr>
          <p:spPr>
            <a:xfrm>
              <a:off x="7830324" y="3373687"/>
              <a:ext cx="2718669" cy="440325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J. Abrams</a:t>
              </a:r>
            </a:p>
          </p:txBody>
        </p:sp>
        <p:sp>
          <p:nvSpPr>
            <p:cNvPr id="295" name="þ&gt;1#13|T" title="þ\#1_13|13||&gt;1|">
              <a:extLst>
                <a:ext uri="{FF2B5EF4-FFF2-40B4-BE49-F238E27FC236}">
                  <a16:creationId xmlns:a16="http://schemas.microsoft.com/office/drawing/2014/main" id="{E2C7334B-19FF-7830-C95E-F7944257B3B3}"/>
                </a:ext>
              </a:extLst>
            </p:cNvPr>
            <p:cNvSpPr>
              <a:spLocks/>
            </p:cNvSpPr>
            <p:nvPr/>
          </p:nvSpPr>
          <p:spPr>
            <a:xfrm>
              <a:off x="10605491" y="3373687"/>
              <a:ext cx="1345209" cy="440325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F. Martin</a:t>
              </a:r>
            </a:p>
          </p:txBody>
        </p:sp>
        <p:sp>
          <p:nvSpPr>
            <p:cNvPr id="296" name="þ&gt;1#14|T" title="þ\#1_14|14||&gt;1|">
              <a:extLst>
                <a:ext uri="{FF2B5EF4-FFF2-40B4-BE49-F238E27FC236}">
                  <a16:creationId xmlns:a16="http://schemas.microsoft.com/office/drawing/2014/main" id="{37E07B85-041A-EE3E-B30B-7021A4691D5E}"/>
                </a:ext>
              </a:extLst>
            </p:cNvPr>
            <p:cNvSpPr>
              <a:spLocks/>
            </p:cNvSpPr>
            <p:nvPr/>
          </p:nvSpPr>
          <p:spPr>
            <a:xfrm>
              <a:off x="7830324" y="4457281"/>
              <a:ext cx="1345209" cy="440325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O. Smith</a:t>
              </a:r>
            </a:p>
          </p:txBody>
        </p:sp>
        <p:sp>
          <p:nvSpPr>
            <p:cNvPr id="297" name="þ&gt;1#15|T" title="þ\#1_15|15||&gt;1|">
              <a:extLst>
                <a:ext uri="{FF2B5EF4-FFF2-40B4-BE49-F238E27FC236}">
                  <a16:creationId xmlns:a16="http://schemas.microsoft.com/office/drawing/2014/main" id="{A45CA444-E55D-04A0-BB33-3B1D1D71ECDF}"/>
                </a:ext>
              </a:extLst>
            </p:cNvPr>
            <p:cNvSpPr>
              <a:spLocks/>
            </p:cNvSpPr>
            <p:nvPr/>
          </p:nvSpPr>
          <p:spPr>
            <a:xfrm>
              <a:off x="9203782" y="4457281"/>
              <a:ext cx="1345208" cy="440325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J. Brian</a:t>
              </a:r>
            </a:p>
          </p:txBody>
        </p:sp>
        <p:sp>
          <p:nvSpPr>
            <p:cNvPr id="298" name="þ&gt;24#1|T" title="þ\#1_1|1||&gt;24|">
              <a:extLst>
                <a:ext uri="{FF2B5EF4-FFF2-40B4-BE49-F238E27FC236}">
                  <a16:creationId xmlns:a16="http://schemas.microsoft.com/office/drawing/2014/main" id="{0206B4AC-2948-CAFE-25AA-42D5175C99A5}"/>
                </a:ext>
              </a:extLst>
            </p:cNvPr>
            <p:cNvSpPr>
              <a:spLocks/>
            </p:cNvSpPr>
            <p:nvPr/>
          </p:nvSpPr>
          <p:spPr>
            <a:xfrm>
              <a:off x="3568700" y="1710325"/>
              <a:ext cx="8381999" cy="44032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CEO</a:t>
              </a:r>
            </a:p>
          </p:txBody>
        </p:sp>
        <p:sp>
          <p:nvSpPr>
            <p:cNvPr id="299" name="þ&gt;24#2|T" title="þ\#1_2|2||&gt;24|">
              <a:extLst>
                <a:ext uri="{FF2B5EF4-FFF2-40B4-BE49-F238E27FC236}">
                  <a16:creationId xmlns:a16="http://schemas.microsoft.com/office/drawing/2014/main" id="{7435D86E-3D72-CD45-9130-8D7D88D6AC95}"/>
                </a:ext>
              </a:extLst>
            </p:cNvPr>
            <p:cNvSpPr>
              <a:spLocks/>
            </p:cNvSpPr>
            <p:nvPr/>
          </p:nvSpPr>
          <p:spPr>
            <a:xfrm>
              <a:off x="6428615" y="2793919"/>
              <a:ext cx="5522083" cy="44032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CFO</a:t>
              </a:r>
            </a:p>
          </p:txBody>
        </p:sp>
        <p:sp>
          <p:nvSpPr>
            <p:cNvPr id="300" name="þ&gt;24#3|T" title="þ\#1_3|3||&gt;24|">
              <a:extLst>
                <a:ext uri="{FF2B5EF4-FFF2-40B4-BE49-F238E27FC236}">
                  <a16:creationId xmlns:a16="http://schemas.microsoft.com/office/drawing/2014/main" id="{29A61660-CC01-1F70-AD6E-3C5B0A2DF113}"/>
                </a:ext>
              </a:extLst>
            </p:cNvPr>
            <p:cNvSpPr>
              <a:spLocks/>
            </p:cNvSpPr>
            <p:nvPr/>
          </p:nvSpPr>
          <p:spPr>
            <a:xfrm>
              <a:off x="3568700" y="2793919"/>
              <a:ext cx="2746917" cy="44032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COO</a:t>
              </a:r>
            </a:p>
          </p:txBody>
        </p:sp>
        <p:sp>
          <p:nvSpPr>
            <p:cNvPr id="301" name="þ&gt;24#4|T" title="þ\#1_4|4||&gt;24|">
              <a:extLst>
                <a:ext uri="{FF2B5EF4-FFF2-40B4-BE49-F238E27FC236}">
                  <a16:creationId xmlns:a16="http://schemas.microsoft.com/office/drawing/2014/main" id="{1031AD84-AFB1-8862-6140-FFB4D15B879B}"/>
                </a:ext>
              </a:extLst>
            </p:cNvPr>
            <p:cNvSpPr>
              <a:spLocks/>
            </p:cNvSpPr>
            <p:nvPr/>
          </p:nvSpPr>
          <p:spPr>
            <a:xfrm>
              <a:off x="6428615" y="3877512"/>
              <a:ext cx="1345209" cy="44032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302" name="þ&gt;24#5|T" title="þ\#1_5|5||&gt;24|">
              <a:extLst>
                <a:ext uri="{FF2B5EF4-FFF2-40B4-BE49-F238E27FC236}">
                  <a16:creationId xmlns:a16="http://schemas.microsoft.com/office/drawing/2014/main" id="{2B9A584D-2360-5BE9-67DB-29FF9DBA3F8F}"/>
                </a:ext>
              </a:extLst>
            </p:cNvPr>
            <p:cNvSpPr>
              <a:spLocks/>
            </p:cNvSpPr>
            <p:nvPr/>
          </p:nvSpPr>
          <p:spPr>
            <a:xfrm>
              <a:off x="3568700" y="3877512"/>
              <a:ext cx="1345209" cy="44032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Sales Dir.</a:t>
              </a:r>
            </a:p>
          </p:txBody>
        </p:sp>
        <p:sp>
          <p:nvSpPr>
            <p:cNvPr id="303" name="þ&gt;24#6|T" title="þ\#1_6|6||&gt;24|">
              <a:extLst>
                <a:ext uri="{FF2B5EF4-FFF2-40B4-BE49-F238E27FC236}">
                  <a16:creationId xmlns:a16="http://schemas.microsoft.com/office/drawing/2014/main" id="{8F71C9F5-42A2-D52C-2B16-FAD6453790B6}"/>
                </a:ext>
              </a:extLst>
            </p:cNvPr>
            <p:cNvSpPr>
              <a:spLocks/>
            </p:cNvSpPr>
            <p:nvPr/>
          </p:nvSpPr>
          <p:spPr>
            <a:xfrm>
              <a:off x="4970408" y="3877512"/>
              <a:ext cx="1345209" cy="44032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Mkt Dir.</a:t>
              </a:r>
            </a:p>
          </p:txBody>
        </p:sp>
        <p:sp>
          <p:nvSpPr>
            <p:cNvPr id="304" name="þ&gt;24#7|T" title="þ\#1_7|7||&gt;24|">
              <a:extLst>
                <a:ext uri="{FF2B5EF4-FFF2-40B4-BE49-F238E27FC236}">
                  <a16:creationId xmlns:a16="http://schemas.microsoft.com/office/drawing/2014/main" id="{C790C442-DDE4-A932-EBF7-81F3A82D49DE}"/>
                </a:ext>
              </a:extLst>
            </p:cNvPr>
            <p:cNvSpPr>
              <a:spLocks/>
            </p:cNvSpPr>
            <p:nvPr/>
          </p:nvSpPr>
          <p:spPr>
            <a:xfrm>
              <a:off x="3568700" y="4961106"/>
              <a:ext cx="1345209" cy="44032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Area North</a:t>
              </a:r>
            </a:p>
          </p:txBody>
        </p:sp>
        <p:sp>
          <p:nvSpPr>
            <p:cNvPr id="305" name="þ&gt;24#8|T" title="þ\#1_8|8||&gt;24|">
              <a:extLst>
                <a:ext uri="{FF2B5EF4-FFF2-40B4-BE49-F238E27FC236}">
                  <a16:creationId xmlns:a16="http://schemas.microsoft.com/office/drawing/2014/main" id="{C9BDB01A-9B18-9B8F-E91B-94CD8E25C897}"/>
                </a:ext>
              </a:extLst>
            </p:cNvPr>
            <p:cNvSpPr>
              <a:spLocks/>
            </p:cNvSpPr>
            <p:nvPr/>
          </p:nvSpPr>
          <p:spPr>
            <a:xfrm>
              <a:off x="4970408" y="4961106"/>
              <a:ext cx="1345209" cy="44032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Prod. Mng</a:t>
              </a:r>
            </a:p>
          </p:txBody>
        </p:sp>
        <p:sp>
          <p:nvSpPr>
            <p:cNvPr id="306" name="þ&gt;24#9|T" title="þ\#1_9|9||&gt;24|">
              <a:extLst>
                <a:ext uri="{FF2B5EF4-FFF2-40B4-BE49-F238E27FC236}">
                  <a16:creationId xmlns:a16="http://schemas.microsoft.com/office/drawing/2014/main" id="{D2507F23-B353-09FF-61FD-9419024D1C27}"/>
                </a:ext>
              </a:extLst>
            </p:cNvPr>
            <p:cNvSpPr>
              <a:spLocks/>
            </p:cNvSpPr>
            <p:nvPr/>
          </p:nvSpPr>
          <p:spPr>
            <a:xfrm>
              <a:off x="3568700" y="6044700"/>
              <a:ext cx="1345209" cy="44032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Area South</a:t>
              </a:r>
            </a:p>
          </p:txBody>
        </p:sp>
        <p:sp>
          <p:nvSpPr>
            <p:cNvPr id="307" name="þ&gt;24#10|T" title="þ\#1_10|10||&gt;24|">
              <a:extLst>
                <a:ext uri="{FF2B5EF4-FFF2-40B4-BE49-F238E27FC236}">
                  <a16:creationId xmlns:a16="http://schemas.microsoft.com/office/drawing/2014/main" id="{7632292C-9D59-AFAD-997C-B8FA2FB3C3FA}"/>
                </a:ext>
              </a:extLst>
            </p:cNvPr>
            <p:cNvSpPr>
              <a:spLocks/>
            </p:cNvSpPr>
            <p:nvPr/>
          </p:nvSpPr>
          <p:spPr>
            <a:xfrm>
              <a:off x="7830324" y="3877512"/>
              <a:ext cx="2718669" cy="44032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308" name="þ&gt;24#13|T" title="þ\#1_13|13||&gt;24|">
              <a:extLst>
                <a:ext uri="{FF2B5EF4-FFF2-40B4-BE49-F238E27FC236}">
                  <a16:creationId xmlns:a16="http://schemas.microsoft.com/office/drawing/2014/main" id="{8F873406-6D08-0C63-6082-01C386231966}"/>
                </a:ext>
              </a:extLst>
            </p:cNvPr>
            <p:cNvSpPr>
              <a:spLocks/>
            </p:cNvSpPr>
            <p:nvPr/>
          </p:nvSpPr>
          <p:spPr>
            <a:xfrm>
              <a:off x="10605491" y="3877512"/>
              <a:ext cx="1345209" cy="44032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309" name="þ&gt;24#14|T" title="þ\#1_14|14||&gt;24|">
              <a:extLst>
                <a:ext uri="{FF2B5EF4-FFF2-40B4-BE49-F238E27FC236}">
                  <a16:creationId xmlns:a16="http://schemas.microsoft.com/office/drawing/2014/main" id="{88BB5BE6-0FC4-2ECF-1105-4C4C33DD8BCB}"/>
                </a:ext>
              </a:extLst>
            </p:cNvPr>
            <p:cNvSpPr>
              <a:spLocks/>
            </p:cNvSpPr>
            <p:nvPr/>
          </p:nvSpPr>
          <p:spPr>
            <a:xfrm>
              <a:off x="7830324" y="4961106"/>
              <a:ext cx="1345209" cy="44032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310" name="þ&gt;24#15|T" title="þ\#1_15|15||&gt;24|">
              <a:extLst>
                <a:ext uri="{FF2B5EF4-FFF2-40B4-BE49-F238E27FC236}">
                  <a16:creationId xmlns:a16="http://schemas.microsoft.com/office/drawing/2014/main" id="{9CB4EE39-DD99-3EEE-B49D-66D61D83F227}"/>
                </a:ext>
              </a:extLst>
            </p:cNvPr>
            <p:cNvSpPr>
              <a:spLocks/>
            </p:cNvSpPr>
            <p:nvPr/>
          </p:nvSpPr>
          <p:spPr>
            <a:xfrm>
              <a:off x="9203782" y="4961106"/>
              <a:ext cx="1345208" cy="44032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272" name="þ\#1_1" descr="Section # 1@0@0" hidden="1" title="1">
              <a:extLst>
                <a:ext uri="{FF2B5EF4-FFF2-40B4-BE49-F238E27FC236}">
                  <a16:creationId xmlns:a16="http://schemas.microsoft.com/office/drawing/2014/main" id="{A1B5740A-D764-49E7-31FE-A77110FA7D8A}"/>
                </a:ext>
              </a:extLst>
            </p:cNvPr>
            <p:cNvSpPr/>
            <p:nvPr/>
          </p:nvSpPr>
          <p:spPr>
            <a:xfrm>
              <a:off x="3568700" y="1206500"/>
              <a:ext cx="8381999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3" name="þ\#1_2" descr="Section # 1@0@0" hidden="1" title="1">
              <a:extLst>
                <a:ext uri="{FF2B5EF4-FFF2-40B4-BE49-F238E27FC236}">
                  <a16:creationId xmlns:a16="http://schemas.microsoft.com/office/drawing/2014/main" id="{33DE5BF5-F7EA-35DC-16A4-E1568CC198AC}"/>
                </a:ext>
              </a:extLst>
            </p:cNvPr>
            <p:cNvSpPr/>
            <p:nvPr/>
          </p:nvSpPr>
          <p:spPr>
            <a:xfrm>
              <a:off x="6428615" y="2290094"/>
              <a:ext cx="5522083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þ\#1_3" descr="Section # 1@0@0" hidden="1" title="1">
              <a:extLst>
                <a:ext uri="{FF2B5EF4-FFF2-40B4-BE49-F238E27FC236}">
                  <a16:creationId xmlns:a16="http://schemas.microsoft.com/office/drawing/2014/main" id="{11249E50-D0D6-94AF-5C98-7A21D2A567DD}"/>
                </a:ext>
              </a:extLst>
            </p:cNvPr>
            <p:cNvSpPr/>
            <p:nvPr/>
          </p:nvSpPr>
          <p:spPr>
            <a:xfrm>
              <a:off x="3568700" y="2290094"/>
              <a:ext cx="2746917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5" name="þ\#1_4" descr="Section # 1@0@0" hidden="1" title="1">
              <a:extLst>
                <a:ext uri="{FF2B5EF4-FFF2-40B4-BE49-F238E27FC236}">
                  <a16:creationId xmlns:a16="http://schemas.microsoft.com/office/drawing/2014/main" id="{0FC5ADA5-9076-0804-225C-F32DE63F77EE}"/>
                </a:ext>
              </a:extLst>
            </p:cNvPr>
            <p:cNvSpPr/>
            <p:nvPr/>
          </p:nvSpPr>
          <p:spPr>
            <a:xfrm>
              <a:off x="6428615" y="3373687"/>
              <a:ext cx="1345209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þ\#1_5" descr="Section # 1@0@0" hidden="1" title="1">
              <a:extLst>
                <a:ext uri="{FF2B5EF4-FFF2-40B4-BE49-F238E27FC236}">
                  <a16:creationId xmlns:a16="http://schemas.microsoft.com/office/drawing/2014/main" id="{DB6456D0-454C-427F-3C4D-EF4A8E79279D}"/>
                </a:ext>
              </a:extLst>
            </p:cNvPr>
            <p:cNvSpPr/>
            <p:nvPr/>
          </p:nvSpPr>
          <p:spPr>
            <a:xfrm>
              <a:off x="3568700" y="3373687"/>
              <a:ext cx="1345209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7" name="þ\#1_6" descr="Section # 1@0@0" hidden="1" title="1">
              <a:extLst>
                <a:ext uri="{FF2B5EF4-FFF2-40B4-BE49-F238E27FC236}">
                  <a16:creationId xmlns:a16="http://schemas.microsoft.com/office/drawing/2014/main" id="{51E99D6A-5D43-26BB-69D0-39EA8DCF5FA8}"/>
                </a:ext>
              </a:extLst>
            </p:cNvPr>
            <p:cNvSpPr/>
            <p:nvPr/>
          </p:nvSpPr>
          <p:spPr>
            <a:xfrm>
              <a:off x="4970408" y="3373687"/>
              <a:ext cx="1345209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" name="þ\#1_7" descr="Section # 1@0@0" hidden="1" title="1">
              <a:extLst>
                <a:ext uri="{FF2B5EF4-FFF2-40B4-BE49-F238E27FC236}">
                  <a16:creationId xmlns:a16="http://schemas.microsoft.com/office/drawing/2014/main" id="{DACCE359-B202-47B8-0273-B7F39BD4874A}"/>
                </a:ext>
              </a:extLst>
            </p:cNvPr>
            <p:cNvSpPr/>
            <p:nvPr/>
          </p:nvSpPr>
          <p:spPr>
            <a:xfrm>
              <a:off x="3568700" y="4457281"/>
              <a:ext cx="1345209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9" name="þ\#1_8" descr="Section # 1@0@0" hidden="1" title="1">
              <a:extLst>
                <a:ext uri="{FF2B5EF4-FFF2-40B4-BE49-F238E27FC236}">
                  <a16:creationId xmlns:a16="http://schemas.microsoft.com/office/drawing/2014/main" id="{9E41D6DF-EE17-D2C4-F2E0-F4BFB6E98AEF}"/>
                </a:ext>
              </a:extLst>
            </p:cNvPr>
            <p:cNvSpPr/>
            <p:nvPr/>
          </p:nvSpPr>
          <p:spPr>
            <a:xfrm>
              <a:off x="4970408" y="4457281"/>
              <a:ext cx="1345209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" name="þ\#1_9" descr="Section # 1@0@0" hidden="1" title="1">
              <a:extLst>
                <a:ext uri="{FF2B5EF4-FFF2-40B4-BE49-F238E27FC236}">
                  <a16:creationId xmlns:a16="http://schemas.microsoft.com/office/drawing/2014/main" id="{5050C488-6342-378D-4356-550470A52BE8}"/>
                </a:ext>
              </a:extLst>
            </p:cNvPr>
            <p:cNvSpPr/>
            <p:nvPr/>
          </p:nvSpPr>
          <p:spPr>
            <a:xfrm>
              <a:off x="3568700" y="5540875"/>
              <a:ext cx="1345209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1" name="þ\#1_10" descr="Section # 1@0@0" hidden="1" title="1">
              <a:extLst>
                <a:ext uri="{FF2B5EF4-FFF2-40B4-BE49-F238E27FC236}">
                  <a16:creationId xmlns:a16="http://schemas.microsoft.com/office/drawing/2014/main" id="{61A8353A-9089-2D1D-30CD-8618A0913143}"/>
                </a:ext>
              </a:extLst>
            </p:cNvPr>
            <p:cNvSpPr/>
            <p:nvPr/>
          </p:nvSpPr>
          <p:spPr>
            <a:xfrm>
              <a:off x="7830324" y="3373687"/>
              <a:ext cx="2718669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" name="þ\#1_13" descr="Section # 1@0@0" hidden="1" title="1">
              <a:extLst>
                <a:ext uri="{FF2B5EF4-FFF2-40B4-BE49-F238E27FC236}">
                  <a16:creationId xmlns:a16="http://schemas.microsoft.com/office/drawing/2014/main" id="{6B1E9B8C-0ABF-FA07-AAA9-61D9AD4E98E8}"/>
                </a:ext>
              </a:extLst>
            </p:cNvPr>
            <p:cNvSpPr/>
            <p:nvPr/>
          </p:nvSpPr>
          <p:spPr>
            <a:xfrm>
              <a:off x="10605491" y="3373687"/>
              <a:ext cx="1345209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3" name="þ\#1_14" descr="Section # 1@0@0" hidden="1" title="1">
              <a:extLst>
                <a:ext uri="{FF2B5EF4-FFF2-40B4-BE49-F238E27FC236}">
                  <a16:creationId xmlns:a16="http://schemas.microsoft.com/office/drawing/2014/main" id="{03AD2A60-DD3D-F368-2A77-DC1A708F789E}"/>
                </a:ext>
              </a:extLst>
            </p:cNvPr>
            <p:cNvSpPr/>
            <p:nvPr/>
          </p:nvSpPr>
          <p:spPr>
            <a:xfrm>
              <a:off x="7830324" y="4457281"/>
              <a:ext cx="1345209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" name="þ\#1_15" descr="Section # 1@0@0" hidden="1" title="1">
              <a:extLst>
                <a:ext uri="{FF2B5EF4-FFF2-40B4-BE49-F238E27FC236}">
                  <a16:creationId xmlns:a16="http://schemas.microsoft.com/office/drawing/2014/main" id="{AA607FBA-F740-A785-94F3-83CE46873B35}"/>
                </a:ext>
              </a:extLst>
            </p:cNvPr>
            <p:cNvSpPr/>
            <p:nvPr/>
          </p:nvSpPr>
          <p:spPr>
            <a:xfrm>
              <a:off x="9203782" y="4457281"/>
              <a:ext cx="1345208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655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Organization Chart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43" name="þK">
            <a:extLst>
              <a:ext uri="{FF2B5EF4-FFF2-40B4-BE49-F238E27FC236}">
                <a16:creationId xmlns:a16="http://schemas.microsoft.com/office/drawing/2014/main" id="{33FF1F01-214E-51B3-8E77-E947C5204713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280" name="þH#15" descr="4" title="Y">
              <a:extLst>
                <a:ext uri="{FF2B5EF4-FFF2-40B4-BE49-F238E27FC236}">
                  <a16:creationId xmlns:a16="http://schemas.microsoft.com/office/drawing/2014/main" id="{BCC4E255-0AA3-F744-F292-252944BD196D}"/>
                </a:ext>
              </a:extLst>
            </p:cNvPr>
            <p:cNvSpPr/>
            <p:nvPr/>
          </p:nvSpPr>
          <p:spPr>
            <a:xfrm>
              <a:off x="9203782" y="4457281"/>
              <a:ext cx="1345209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9" name="þH#14" descr="4" title="Y">
              <a:extLst>
                <a:ext uri="{FF2B5EF4-FFF2-40B4-BE49-F238E27FC236}">
                  <a16:creationId xmlns:a16="http://schemas.microsoft.com/office/drawing/2014/main" id="{6629366B-B9EE-FC4E-0660-485D0B47DEE1}"/>
                </a:ext>
              </a:extLst>
            </p:cNvPr>
            <p:cNvSpPr/>
            <p:nvPr/>
          </p:nvSpPr>
          <p:spPr>
            <a:xfrm>
              <a:off x="7830324" y="4457281"/>
              <a:ext cx="1345209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8" name="þH#13" descr="3" title="Y">
              <a:extLst>
                <a:ext uri="{FF2B5EF4-FFF2-40B4-BE49-F238E27FC236}">
                  <a16:creationId xmlns:a16="http://schemas.microsoft.com/office/drawing/2014/main" id="{B33C01CF-FAD3-8A34-1760-C38CB8516CF0}"/>
                </a:ext>
              </a:extLst>
            </p:cNvPr>
            <p:cNvSpPr/>
            <p:nvPr/>
          </p:nvSpPr>
          <p:spPr>
            <a:xfrm>
              <a:off x="10605491" y="3373687"/>
              <a:ext cx="1345209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7" name="þH#10" descr="3" title="Y">
              <a:extLst>
                <a:ext uri="{FF2B5EF4-FFF2-40B4-BE49-F238E27FC236}">
                  <a16:creationId xmlns:a16="http://schemas.microsoft.com/office/drawing/2014/main" id="{624ADC93-4970-71EA-2B81-F2843F1E4434}"/>
                </a:ext>
              </a:extLst>
            </p:cNvPr>
            <p:cNvSpPr/>
            <p:nvPr/>
          </p:nvSpPr>
          <p:spPr>
            <a:xfrm>
              <a:off x="7830324" y="3373687"/>
              <a:ext cx="2718668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6" name="þH#9" descr="5" title="Y">
              <a:extLst>
                <a:ext uri="{FF2B5EF4-FFF2-40B4-BE49-F238E27FC236}">
                  <a16:creationId xmlns:a16="http://schemas.microsoft.com/office/drawing/2014/main" id="{DDE81236-1EFA-0293-E744-026775D817C2}"/>
                </a:ext>
              </a:extLst>
            </p:cNvPr>
            <p:cNvSpPr/>
            <p:nvPr/>
          </p:nvSpPr>
          <p:spPr>
            <a:xfrm>
              <a:off x="3568700" y="5540875"/>
              <a:ext cx="1345209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5" name="þH#7" descr="4" title="Y">
              <a:extLst>
                <a:ext uri="{FF2B5EF4-FFF2-40B4-BE49-F238E27FC236}">
                  <a16:creationId xmlns:a16="http://schemas.microsoft.com/office/drawing/2014/main" id="{932852D2-6D68-6F9C-06AE-D0F4E66CA1AD}"/>
                </a:ext>
              </a:extLst>
            </p:cNvPr>
            <p:cNvSpPr/>
            <p:nvPr/>
          </p:nvSpPr>
          <p:spPr>
            <a:xfrm>
              <a:off x="3568700" y="4457281"/>
              <a:ext cx="1345209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4" name="þH#6" descr="3" title="Y">
              <a:extLst>
                <a:ext uri="{FF2B5EF4-FFF2-40B4-BE49-F238E27FC236}">
                  <a16:creationId xmlns:a16="http://schemas.microsoft.com/office/drawing/2014/main" id="{66B84E2D-FE76-C3A4-2114-36934E96302B}"/>
                </a:ext>
              </a:extLst>
            </p:cNvPr>
            <p:cNvSpPr/>
            <p:nvPr/>
          </p:nvSpPr>
          <p:spPr>
            <a:xfrm>
              <a:off x="4970408" y="3373687"/>
              <a:ext cx="1345209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3" name="þH#5" descr="3" title="Y">
              <a:extLst>
                <a:ext uri="{FF2B5EF4-FFF2-40B4-BE49-F238E27FC236}">
                  <a16:creationId xmlns:a16="http://schemas.microsoft.com/office/drawing/2014/main" id="{8E4C9907-FDCF-B85F-AC58-527AC422DAC9}"/>
                </a:ext>
              </a:extLst>
            </p:cNvPr>
            <p:cNvSpPr/>
            <p:nvPr/>
          </p:nvSpPr>
          <p:spPr>
            <a:xfrm>
              <a:off x="3568700" y="3373687"/>
              <a:ext cx="1345209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2" name="þH#4" descr="3" title="Y">
              <a:extLst>
                <a:ext uri="{FF2B5EF4-FFF2-40B4-BE49-F238E27FC236}">
                  <a16:creationId xmlns:a16="http://schemas.microsoft.com/office/drawing/2014/main" id="{27D85EDB-BB6E-1F58-9086-EFB02EDE5B21}"/>
                </a:ext>
              </a:extLst>
            </p:cNvPr>
            <p:cNvSpPr/>
            <p:nvPr/>
          </p:nvSpPr>
          <p:spPr>
            <a:xfrm>
              <a:off x="6428615" y="3373687"/>
              <a:ext cx="1345209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1" name="þH#3" descr="2" title="Y">
              <a:extLst>
                <a:ext uri="{FF2B5EF4-FFF2-40B4-BE49-F238E27FC236}">
                  <a16:creationId xmlns:a16="http://schemas.microsoft.com/office/drawing/2014/main" id="{396F2848-283C-F9C5-613B-5A9766EB2BB6}"/>
                </a:ext>
              </a:extLst>
            </p:cNvPr>
            <p:cNvSpPr/>
            <p:nvPr/>
          </p:nvSpPr>
          <p:spPr>
            <a:xfrm>
              <a:off x="3568700" y="2290094"/>
              <a:ext cx="2746917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0" name="þH#2" descr="2" title="Y">
              <a:extLst>
                <a:ext uri="{FF2B5EF4-FFF2-40B4-BE49-F238E27FC236}">
                  <a16:creationId xmlns:a16="http://schemas.microsoft.com/office/drawing/2014/main" id="{81DAED14-E0EC-9E5E-1C04-7A8A0C5359C4}"/>
                </a:ext>
              </a:extLst>
            </p:cNvPr>
            <p:cNvSpPr/>
            <p:nvPr/>
          </p:nvSpPr>
          <p:spPr>
            <a:xfrm>
              <a:off x="6428615" y="2290094"/>
              <a:ext cx="5522084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9" name="þH#1" descr="1" title="Y">
              <a:extLst>
                <a:ext uri="{FF2B5EF4-FFF2-40B4-BE49-F238E27FC236}">
                  <a16:creationId xmlns:a16="http://schemas.microsoft.com/office/drawing/2014/main" id="{7EAD0827-59DF-755F-5438-120DE66A534D}"/>
                </a:ext>
              </a:extLst>
            </p:cNvPr>
            <p:cNvSpPr/>
            <p:nvPr/>
          </p:nvSpPr>
          <p:spPr>
            <a:xfrm>
              <a:off x="3568700" y="1206500"/>
              <a:ext cx="8381999" cy="999625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6" name="þGY" hidden="1">
              <a:extLst>
                <a:ext uri="{FF2B5EF4-FFF2-40B4-BE49-F238E27FC236}">
                  <a16:creationId xmlns:a16="http://schemas.microsoft.com/office/drawing/2014/main" id="{E214B523-67FE-5107-3F0B-00414B6F940F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7" name="þO" descr="80#43.69228" hidden="1" title="1.830987">
              <a:extLst>
                <a:ext uri="{FF2B5EF4-FFF2-40B4-BE49-F238E27FC236}">
                  <a16:creationId xmlns:a16="http://schemas.microsoft.com/office/drawing/2014/main" id="{521A84C9-0A70-3321-E29F-76B80DCB9483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4" name="þ@" hidden="1">
              <a:extLst>
                <a:ext uri="{FF2B5EF4-FFF2-40B4-BE49-F238E27FC236}">
                  <a16:creationId xmlns:a16="http://schemas.microsoft.com/office/drawing/2014/main" id="{56F01F0C-9374-A4D4-D404-4A3115D7FAB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1" name="þZ4" hidden="1">
              <a:extLst>
                <a:ext uri="{FF2B5EF4-FFF2-40B4-BE49-F238E27FC236}">
                  <a16:creationId xmlns:a16="http://schemas.microsoft.com/office/drawing/2014/main" id="{CE3E0BC0-C367-90F2-41A0-C24756EAC4A5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þZ3" hidden="1">
              <a:extLst>
                <a:ext uri="{FF2B5EF4-FFF2-40B4-BE49-F238E27FC236}">
                  <a16:creationId xmlns:a16="http://schemas.microsoft.com/office/drawing/2014/main" id="{7265834A-A6FB-ABF5-1B58-6FCA03F3742E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þE" hidden="1">
              <a:extLst>
                <a:ext uri="{FF2B5EF4-FFF2-40B4-BE49-F238E27FC236}">
                  <a16:creationId xmlns:a16="http://schemas.microsoft.com/office/drawing/2014/main" id="{7DFA849C-FCAA-3C22-CB70-2C07D6B2012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þP" hidden="1">
              <a:extLst>
                <a:ext uri="{FF2B5EF4-FFF2-40B4-BE49-F238E27FC236}">
                  <a16:creationId xmlns:a16="http://schemas.microsoft.com/office/drawing/2014/main" id="{27C7EDB1-720B-1016-D6CA-E43BA4A00981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þA" hidden="1">
              <a:extLst>
                <a:ext uri="{FF2B5EF4-FFF2-40B4-BE49-F238E27FC236}">
                  <a16:creationId xmlns:a16="http://schemas.microsoft.com/office/drawing/2014/main" id="{861DDFBC-8E8E-0127-9947-BC9570C81B5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þVZ" hidden="1">
              <a:extLst>
                <a:ext uri="{FF2B5EF4-FFF2-40B4-BE49-F238E27FC236}">
                  <a16:creationId xmlns:a16="http://schemas.microsoft.com/office/drawing/2014/main" id="{48DE66F9-022F-D913-FC07-7706206F51E6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þVT" hidden="1">
              <a:extLst>
                <a:ext uri="{FF2B5EF4-FFF2-40B4-BE49-F238E27FC236}">
                  <a16:creationId xmlns:a16="http://schemas.microsoft.com/office/drawing/2014/main" id="{69AB0A7C-4963-9D42-2EFB-5776349C0ACD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þV2" hidden="1">
              <a:extLst>
                <a:ext uri="{FF2B5EF4-FFF2-40B4-BE49-F238E27FC236}">
                  <a16:creationId xmlns:a16="http://schemas.microsoft.com/office/drawing/2014/main" id="{3B835D2B-BDC7-BBE6-13BC-A054CDA0BEE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þV" hidden="1">
              <a:extLst>
                <a:ext uri="{FF2B5EF4-FFF2-40B4-BE49-F238E27FC236}">
                  <a16:creationId xmlns:a16="http://schemas.microsoft.com/office/drawing/2014/main" id="{C6150E6C-82B2-1EE7-2C87-23DEE2E5E55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þL" hidden="1">
              <a:extLst>
                <a:ext uri="{FF2B5EF4-FFF2-40B4-BE49-F238E27FC236}">
                  <a16:creationId xmlns:a16="http://schemas.microsoft.com/office/drawing/2014/main" id="{7C48262B-7B1C-1A65-D551-0FFE1B92AA5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þY" hidden="1">
              <a:extLst>
                <a:ext uri="{FF2B5EF4-FFF2-40B4-BE49-F238E27FC236}">
                  <a16:creationId xmlns:a16="http://schemas.microsoft.com/office/drawing/2014/main" id="{3E90B1FB-65A7-100B-2F63-0C668EF9FF3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þS" hidden="1">
              <a:extLst>
                <a:ext uri="{FF2B5EF4-FFF2-40B4-BE49-F238E27FC236}">
                  <a16:creationId xmlns:a16="http://schemas.microsoft.com/office/drawing/2014/main" id="{F82F05A5-38F6-41B0-513D-C973004F63A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þç" hidden="1">
              <a:extLst>
                <a:ext uri="{FF2B5EF4-FFF2-40B4-BE49-F238E27FC236}">
                  <a16:creationId xmlns:a16="http://schemas.microsoft.com/office/drawing/2014/main" id="{C7E14B90-2B2C-609C-E8EC-36A3143432C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þW" hidden="1">
              <a:extLst>
                <a:ext uri="{FF2B5EF4-FFF2-40B4-BE49-F238E27FC236}">
                  <a16:creationId xmlns:a16="http://schemas.microsoft.com/office/drawing/2014/main" id="{14BFF7D0-245E-B8B2-CF04-225D67AAA3C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þT" descr="124#30" hidden="1" title="Title">
              <a:extLst>
                <a:ext uri="{FF2B5EF4-FFF2-40B4-BE49-F238E27FC236}">
                  <a16:creationId xmlns:a16="http://schemas.microsoft.com/office/drawing/2014/main" id="{270AD5F7-6E94-FEE7-0B9F-9D5D77C655F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þI#" hidden="1">
              <a:extLst>
                <a:ext uri="{FF2B5EF4-FFF2-40B4-BE49-F238E27FC236}">
                  <a16:creationId xmlns:a16="http://schemas.microsoft.com/office/drawing/2014/main" id="{D2BDBBB5-E0C1-CC99-9F80-36D18A21EAFF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þI" hidden="1">
              <a:extLst>
                <a:ext uri="{FF2B5EF4-FFF2-40B4-BE49-F238E27FC236}">
                  <a16:creationId xmlns:a16="http://schemas.microsoft.com/office/drawing/2014/main" id="{BC198F8C-26BA-95EB-55B0-459B4182188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þB" hidden="1">
              <a:extLst>
                <a:ext uri="{FF2B5EF4-FFF2-40B4-BE49-F238E27FC236}">
                  <a16:creationId xmlns:a16="http://schemas.microsoft.com/office/drawing/2014/main" id="{C1C2C5E5-BB2D-36C9-0D52-46A160465D6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þD" hidden="1">
              <a:extLst>
                <a:ext uri="{FF2B5EF4-FFF2-40B4-BE49-F238E27FC236}">
                  <a16:creationId xmlns:a16="http://schemas.microsoft.com/office/drawing/2014/main" id="{D19A30A8-C297-61D7-4365-9A2572380CD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þSIcon" hidden="1">
              <a:extLst>
                <a:ext uri="{FF2B5EF4-FFF2-40B4-BE49-F238E27FC236}">
                  <a16:creationId xmlns:a16="http://schemas.microsoft.com/office/drawing/2014/main" id="{61C078F1-3A17-7B36-13D3-7A1287040977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9" name="þDIcon" hidden="1">
              <a:extLst>
                <a:ext uri="{FF2B5EF4-FFF2-40B4-BE49-F238E27FC236}">
                  <a16:creationId xmlns:a16="http://schemas.microsoft.com/office/drawing/2014/main" id="{14B56C14-B9B6-B283-644A-B32A81F50F2E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7" name="þRefshapeþ" descr="P1[þxþ]20[þaþ]P2[þxþ]20[þaþ]oT[þxþ]29.28323[þaþ]nT[þxþ]0.2069291[þaþ]oX[þxþ]37,5[þaþ]nX[þxþ]37,5[þaþ]oç[þxþ]75[þaþ]nç[þxþ]12[þaþ]oW[þxþ]5.03261125685083[þaþ]nW[þxþ]77[þaþ]oY[þxþ]37,5[þaþ]nY[þxþ]37,5[þaþ]oS[þxþ]25[þaþ]nS[þxþ]25[þaþ]oQ[þxþ]15[þaþ]nQ[þxþ]15[þaþ]oV[þxþ]15[þaþ]nV[þxþ]40[þaþ]oI[þxþ]10[þaþ]nI[þxþ]50[þaþ]A4[þxþ]CB[þaþ]O2[þxþ]K12BA#001_255[þaþ]O0[þxþ]CBV0&amp;A_BA#001.CB30[þaþ]OL[þxþ]1[þaþ]G1[þxþ]2[þaþ]ODI[þxþ]0[þaþ]KN[þxþ]0[þaþ]F117[þxþ]True[þaþ]VV[þxþ]False[þaþ]VV2[þxþ]False[þaþ]VM[þxþ]False[þaþ]VA[þxþ]False[þaþ]VI[þxþ]False[þaþ]YU11[þxþ]5[þaþ]MU11[þxþ]3[þaþ]QU11[þxþ]2[þaþ]VU11[þxþ]2[þaþ]SU11[þxþ]1[þaþ]XU11[þxþ]1[þaþ]YU3[þxþ]1[þaþ]YU7[þxþ]2[þaþ]MU3[þxþ]0.624113475177305[þaþ]MU7[þxþ]3[þaþ]SU3[þxþ]0.361963190184049[þaþ]SU4[þxþ]0.242647058823529[þaþ]SU7[þxþ]0[þaþ]F116[þxþ]1[þaþ]MF16[þxþ]x0[þaþ]F119[þxþ]DGQ[þaþ]F121[þxþ]Y[þaþ]F34[þxþ]50[þaþ]F36[þxþ]75[þaþ]F38[þxþ]100[þaþ]F33[þxþ]5263601[þaþ]F35[þxþ]9079551[þaþ]F37[þxþ]10667697[þaþ]F39[þxþ]7844722[þaþ]V18[þxþ]False[þaþ]V5[þxþ]-20[þaþ]V2[þxþ]10[þaþ]F113[þxþ]1[þaþ]YU1[þxþ]1[þaþ]YU2[þxþ]0[þaþ]YU5[þxþ]0[þaþ]YU6[þxþ]1[þaþ]YU4[þxþ]0.113924050632911[þaþ]YU10[þxþ]88.6075949367089[þaþ]YU9[þxþ]0[þaþ]MU1[þxþ]1[þaþ]MU2[þxþ]0[þaþ]MU5[þxþ]0[þaþ]MU6[þxþ]1[þaþ]MU4[þxþ]1[þaþ]MU10[þxþ]0[þaþ]MU9[þxþ]0[þaþ]F49[þxþ]1[þaþ]KE[þxþ]2[þaþ]QU1[þxþ]1[þaþ]QU2[þxþ]0[þaþ]QU5[þxþ]0[þaþ]QU6[þxþ]1[þaþ]QU4[þxþ]1[þaþ]QU3[þxþ]0.340425531914894[þaþ]QU10[þxþ]0[þaþ]QU9[þxþ]0[þaþ]QU7[þxþ]3[þaþ]F118[þxþ]2[þaþ]SU1[þxþ]1[þaþ]SU2[þxþ]0[þaþ]SU5[þxþ]0[þaþ]SU6[þxþ]1[þaþ]SU10[þxþ]36.0294117647059[þaþ]SU9[þxþ]0[þaþ]VU1[þxþ]1[þaþ]VU2[þxþ]0[þaþ]VU5[þxþ]0[þaþ]VU6[þxþ]1[þaþ]VU4[þxþ]1[þaþ]VU3[þxþ]0.251533742331288[þaþ]VU10[þxþ]0[þaþ]VU9[þxþ]24.5398773006135[þaþ]VU7[þxþ]4[þaþ]FT[þxþ]H[þaþ]F4[þxþ]10921638[þaþ]F122[þxþ]N[þaþ]F123[þxþ]V[þaþ]XU1[þxþ]1[þaþ]XU2[þxþ]0[þaþ]XU5[þxþ]0[þaþ]XU6[þxþ]1[þaþ]XU4[þxþ]0.404411764705882[þaþ]XU3[þxþ]0.251533742331288[þaþ]XU10[þxþ]27.2058823529412[þaþ]XU9[þxþ]75.4601226993865[þaþ]XU7[þxþ]0[þaþ]F5[þxþ]0[þaþ]F9[þxþ]0[þaþ]F6[þxþ]1[þaþ]F10[þxþ]1[þaþ]F15[þxþ]False[þaþ]F55[þxþ]K12BA#001_255.PNG[þaþ]O3[þxþ]CB30[þaþ]F16[þxþ]x0[þaþ]F14[þxþ]False[þaþ]F71[þxþ]N[þaþ]F72[þxþ]1[þaþ]F56[þxþ]0[þaþ]F58[þxþ]0[þaþ]F59[þxþ]Y[þaþ]F73[þxþ]N[þaþ]OBC[þxþ]-2[þaþ]F79[þxþ]0[þaþ]F86[þxþ]-1[þaþ]DIR[þxþ]SymbolObjects[þaþ]F47[þxþ]T[þaþ]SU18[þxþ]C[þaþ]U113[þxþ]Infinity[þaþ]F32[þxþ]25[þaþ]MF117[þxþ]False[þaþ]MF118[þxþ]2[þaþ]MODI[þxþ]0[þaþ]D_V[þxþ]Valþ[þaþ]MODS[þxþ]C:\Users\mgreco\Documents\bar.xlsb[þaþ]MF52[þxþ]None[þaþ]MODT[þxþ]CHARTBI[þaþ]D_I[þxþ]SubRowD[þaþ]MV18[þxþ]False[þaþ]MF88[þxþ]Y[þaþ]MF32[þxþ]50[þaþ]MF34[þxþ]50[þaþ]MF36[þxþ]75[þaþ]MF38[þxþ]100[þaþ]MF33[þxþ]6336039[þaþ]MF35[þxþ]9079551[þaþ]MF37[þxþ]10667697[þaþ]MF39[þxþ]7844722[þaþ]MF70[þxþ]True[þaþ]MF330[þxþ]12156969[þaþ]MF340[þxþ]77[þaþ]SO[þxþ]0[þaþ]ST[þxþ]0[þaþ]MOC[þxþ]S1[þaþ]F68[þxþ]False[þaþ]MF108[þxþ]þNone[þaþ]F125[þxþ]1[þaþ]F-1[þxþ]TR[þaþ]MA4[þxþ][þaþ]D_N[þxþ]N[þaþ]MODZ[þxþ]'Sheet1'!$G$6:$J$13[þaþ]MODY[þxþ]'Sheet1'!$A$1:$D$10[þaþ]F82[þxþ]þPresentation[þaþ]MF14[þxþ]False[þaþ]MF71[þxþ]N[þaþ]MF72[þxþ]1[þaþ]MF4[þxþ]T[þaþ]MOFH[þxþ][þaþ]MF5[þxþ]0[þaþ]MOFV[þxþ][þaþ]MF6[þxþ]1[þaþ]MF9[þxþ]0[þaþ]MF10[þxþ]1[þaþ]MF56[þxþ]0[þaþ]MF57[þxþ][þaþ]MF58[þxþ]0[þaþ]MF59[þxþ]Y[þaþ]MOBC[þxþ]-2[þaþ]MF74[þxþ][þaþ]MF76[þxþ][þaþ]MF79[þxþ]0[þaþ]MF86[þxþ]-1[þaþ]MF109[þxþ]Industry[þaþ]MU22[þxþ]þNone[þaþ]F84[þxþ]N[þaþ]MF24[þxþ][þaþ]U19[þxþ]4.64657297186314[þaþ]MF12[þxþ][þaþ]U110[þxþ]71.4104760886448[þaþ]U12[þxþ]0.764672115545314[þaþ]MF23[þxþ][þaþ]MF11[þxþ][þaþ]MF15[þxþ]False[þaþ]MO0[þxþ]FKHI&amp;YNY03_SL#001.CB30[þaþ]MO3[þxþ]CB30[þaþ]MO2[þxþ]AAASL#001_0[þaþ]MDIR[þxþ]SymbolObjects[þaþ]MFT[þxþ]H[þaþ]MC4[þxþ]03[þaþ]MC6[þxþ]False[þaþ]MC3[þxþ]True[þaþ]MF47[þxþ]T[þaþ]U11[þxþ]1[þaþ]U18[þxþ]0[þaþ]U17[þxþ]0[þaþ]U13[þxþ]0[þaþ]U14[þxþ]0[þaþ]F83[þxþ]N[þaþ]MSP[þxþ]-[þaþ]U15[þxþ]þ&gt;22þ&gt;20þ&gt;24þ&gt;1[þaþ]F135[þxþ]778da94362b0472b8bf5fd9d80963443[þaþ]F136[þxþ]Y[þaþ]F137[þxþ]0[þaþ]F138[þxþ]Sessions[þaþ]F139[þxþ]*[þaþ]MF45[þxþ]Y[þaþ]U10[þxþ]V[þaþ]U112[þxþ]NaN[þaþ]F141[þxþ]o1oþ[þaþ]F142[þxþ]Y[þaþ]þ&gt;4U70[þxþ]TextStyle5[þaþ]F144[þxþ]Y[þaþ]þ&gt;5U12[þxþ]S[þaþ]KB[þxþ]N[þaþ]þ&gt;5U10[þxþ]0[þaþ]U1U68[þxþ]Y[þaþ]þ&gt;5U9[þxþ]73.7162113189697[þaþ]F156[þxþ]0[þaþ]F157[þxþ]0[þaþ]F155[þxþ]Y[þaþ]F_1[þxþ]0.0830750905009538[þaþ]F_2[þxþ]0.13672373687208[þaþ]F_3[þxþ]0.0830750905009538[þaþ]F_4[þxþ]0.0830750905009538[þaþ]þ&gt;1U12[þxþ]S[þaþ]þ&gt;1U19[þxþ]T[þaþ]þ&gt;1U21[þxþ]&gt;1[þaþ]þ&gt;1U22[þxþ]þNone[þaþ]þ&gt;1U26[þxþ]Text Shape 1[þaþ]þ&gt;1U70[þxþ]TextStyle1[þaþ]þ&gt;1U3[þxþ]0.75[þaþ]þ&gt;5U3[þxþ]0.0168675649911165[þaþ]þ&gt;5U4[þxþ]1[þaþ]þ&gt;5U26[þxþ]Shape 2[þaþ]þ&gt;4U12[þxþ]S[þaþ]þ&gt;4U10[þxþ]0[þaþ]þ&gt;4U9[þxþ]10.0000001490116[þaþ]þ&gt;4U3[þxþ]0.0168674699962139[þaþ]þ&gt;4U4[þxþ]1[þaþ]þ&gt;4U26[þxþ]Shape 1[þaþ]þ&gt;5U70[þxþ]TextStyle5[þaþ]þ&gt;1F148[þxþ]Time[þaþ]F_5[þxþ]0.071850365159699[þaþ]F_6[þxþ]0.071850365159699[þaþ]F158[þxþ]0[þaþ]F-2[þxþ]AA[þaþ]þ&gt;4U62[þxþ]N[þaþ]þ&gt;5U62[þxþ]N[þaþ]þ&gt;1U4[þxþ]0.301572054935584[þaþ]þ&gt;1F147[þxþ]N[þaþ]F_7[þxþ]0.071850365159699[þaþ]F_8[þxþ]0.071850365159699[þaþ]F_9[þxþ]0.071850365159699[þaþ]F_10[þxþ]0.0750361237921242[þaþ]þ&gt;1U9[þxþ]0[þaþ]þ&gt;1U2[þxþ]0[þaþ]þ&gt;1U5[þxþ]5[þaþ]þ&gt;1U10[þxþ]0[þaþ]þ&gt;1U1[þxþ]0[þaþ]þ&gt;1U6[þxþ]3[þaþ]F-3[þxþ]Template3[þaþ]F188[þxþ]0[þaþ]F187[þxþ]0[þaþ]F167[þxþ]449[þaþ]F168[þxþ]854[þaþ]F169[þxþ]5[þaþ]F170[þxþ]5[þaþ]F171[þxþ]1C[þaþ]F222[þxþ]N[þaþ]F224[þxþ]URN:MICROSOFT.COM/OFFICE/OFFICEART/2005/8/LAYOUT/HIERARCHY4[þaþ]F225[þxþ]hierarchy[þaþ]F185[þxþ]433[þaþ]F186[þxþ]818,026428222656[þaþ]F209[þxþ]80.27778[þaþ]F210[þxþ]188.8181[þaþ]þ&gt;1U47[þxþ]Name[þaþ]þ&gt;1U84[þxþ]Y[þaþ]þ&gt;1U69[þxþ]N[þaþ]þ&gt;1U37[þxþ]H[þaþ]þ&gt;21U12[þxþ]S[þaþ]þ&gt;21U19[þxþ]T[þaþ]þ&gt;21U20[þxþ]&gt;21[þaþ]þ&gt;21U21[þxþ]&gt;21[þaþ]þ&gt;24U12[þxþ]S[þaþ]þ&gt;24U19[þxþ]T[þaþ]þ&gt;24U21[þxþ]&gt;24[þaþ]þ&gt;24U22[þxþ]þNone[þaþ]þ&gt;24U68[þxþ]Y[þaþ]þ&gt;24U26[þxþ]Text Shape 3[þaþ]þ&gt;24U47[þxþ]Title[þaþ]þ&gt;24U9[þxþ]25[þaþ]þ&gt;24U3[þxþ]0.5[þaþ]þ&gt;24U4[þxþ]0.333570229669825[þaþ]þ&gt;24U10[þxþ]25[þaþ]þ&gt;24U5[þxþ]0[þaþ]þ&gt;1U62[þxþ]Y[þaþ]þ&gt;24U62[þxþ]Y[þaþ]F226[þxþ]N[þaþ]F227[þxþ]N[þaþ]F228[þxþ]N[þaþ]F229[þxþ]Y[þaþ]F230[þxþ][þaþ]F231[þxþ]V[þaþ]þ&gt;1F198[þxþ]Y[þaþ]þ&gt;24U70[þxþ]InvertedTextStyle1[þaþ]þ&gt;24F198[þxþ]N[þaþ]F190[þxþ]N[þaþ]F237[þxþ]N[þaþ]F238[þxþ]1[þaþ]þ&gt;1FT[þxþ]V[þaþ]F239[þxþ]C[þaþ]U1U75[þxþ]X[þaþ]U114[þxþ]1[þaþ]F_11[þxþ]0.085569089246953[þaþ]F_12[þxþ]0.094193952787486[þaþ]þ&gt;20U12[þxþ]H[þaþ]N_2[þxþ]2[þaþ]þ&gt;24U82[þxþ]100[þaþ]þ&gt;24U83[þxþ]100[þaþ]þ&gt;24FT[þxþ]H[þaþ]þ&gt;1U82[þxþ]100[þaþ]þ&gt;1U83[þxþ]100[þaþ]þ&gt;24U2[þxþ]0[þaþ]þ&gt;24U1[þxþ]0[þaþ]þ&gt;24U6[þxþ]0[þaþ]þ&gt;20U9[þxþ]0[þaþ]þ&gt;20U3[þxþ]0[þaþ]þ&gt;20U4[þxþ]0[þaþ]F_13[þxþ]0.108140095721729[þaþ]þ&gt;20U22[þxþ]þNone[þaþ]þ&gt;20U68[þxþ]Y[þaþ]þ&gt;20F263[þxþ]0[þaþ]þ&gt;20F173[þxþ]N[þaþ]þ&gt;20F179[þxþ]C[þaþ]þ&gt;20F176[þxþ]1[þaþ]þ&gt;20U26[þxþ]Horizontal Line 1[þaþ]þ&gt;20U47[þxþ]Line[þaþ]þ&gt;20U69[þxþ]N[þaþ]þ&gt;20VA[þxþ]Y[þaþ]þ&gt;20U82[þxþ]808.5263671875[þaþ]þ&gt;20U83[þxþ]0[þaþ]þ&gt;22F303[þxþ]46[þaþ]þ&gt;24F303[þxþ]48[þaþ]þ&gt;1F303[þxþ]51[þaþ]þ&gt;20F303[þxþ]14[þaþ]þ&gt;22U12[þxþ]S[þaþ]þ&gt;22U19[þxþ]T[þaþ]þ&gt;22U21[þxþ]&gt;22[þaþ]þ&gt;22U22[þxþ]þNone[þaþ]þ&gt;22U68[þxþ]Y[þaþ]þ&gt;22U26[þxþ]Text Shape 2[þaþ]þ&gt;22U47[þxþ]Notes[þaþ]þ&gt;22U9[þxþ]25[þaþ]þ&gt;22U3[þxþ]0.5[þaþ]þ&gt;22U4[þxþ]0.237141254178029[þaþ]þ&gt;22U10[þxþ]25[þaþ]þ&gt;22U70[þxþ]TextStyle3[þaþ]F302[þxþ]0_Professional[þaþ]F300[þxþ]50_OrgCharts[þaþ]F301[þxþ]01_Standard[þaþ]F286[þxþ]Classic Color Palette[þaþ]F211[þxþ]N[þaþ]þ&gt;24F263[þxþ]7[þaþ]þ&gt;1F263[þxþ]0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E39D5E3B-FC69-1618-0AE8-FDE2D0A071E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þM" descr="þ^þ1þ1þL1þ1þþActualþA. Taylorþ2þCEOþPlaceholderþþ^þ2þ1þL2þ3þ1þActualþL. Evansþ1þCFOþPlaceholderþþ^þ3þ1þL2þ2þ1þActualþO. Smithþ1þCOOþPlaceholderþþ^þ4þ1þL3þ1þ2þActualþJ. Abramsþ1þAccountingþPlaceholderþþ^þ5þ1þL3þ1þ3þActualþL. Jonesþ1þSales Dir.þPlaceholderþþ^þ6þ1þL3þ2þ3þActualþS. Murhyþ1þMkt Dir.þPlaceholderþþ^þ7þ1þL4þ1þ5þActualþH. Williamsþ1þArea NorthþPlaceholderþþ^þ9þ1þL5þ1þ7þActualþL. Sullivanþ1þArea SouthþPlaceholderþþ^þ10þ1þL3þ2þ2þActualþJ. Brownþ1þAccountingþPlaceholderþþ^þ13þ1þL3þ5þ2þActualþF. Martinþ1þAccountingþPlaceholderþþ^þ14þ1þL4þ1þ10þActualþO. Smithþ1þAccountingþPlaceholderþþ^þ15þ1þL4þ2þ10þActualþJ. Brianþ1þAccountingþPlaceholderþ" hidden="1" title="RowþSubRowþLevelþSortþFatherþSubRowDþ&gt;1þ&gt;21þ&gt;24þ&gt;22þþ^þNþNþSþNþSþSþSþNþSþSþ">
              <a:extLst>
                <a:ext uri="{FF2B5EF4-FFF2-40B4-BE49-F238E27FC236}">
                  <a16:creationId xmlns:a16="http://schemas.microsoft.com/office/drawing/2014/main" id="{FA91B218-4FC9-C7D4-256B-EB6F864D27F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þ~" hidden="1">
              <a:extLst>
                <a:ext uri="{FF2B5EF4-FFF2-40B4-BE49-F238E27FC236}">
                  <a16:creationId xmlns:a16="http://schemas.microsoft.com/office/drawing/2014/main" id="{063AC2A8-8330-38FB-F1D0-70A2D475F09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cxnSp>
          <p:nvCxnSpPr>
            <p:cNvPr id="263" name="þ&gt;20" hidden="1" title="V">
              <a:extLst>
                <a:ext uri="{FF2B5EF4-FFF2-40B4-BE49-F238E27FC236}">
                  <a16:creationId xmlns:a16="http://schemas.microsoft.com/office/drawing/2014/main" id="{D56C21E4-474C-FB41-799E-02EA8F0FE9EC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0" cmpd="sng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þ-20" hidden="1">
              <a:extLst>
                <a:ext uri="{FF2B5EF4-FFF2-40B4-BE49-F238E27FC236}">
                  <a16:creationId xmlns:a16="http://schemas.microsoft.com/office/drawing/2014/main" id="{2181F08C-A7A4-9F3D-36DD-C91B72F7B2D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28" name="þZ6" hidden="1">
              <a:extLst>
                <a:ext uri="{FF2B5EF4-FFF2-40B4-BE49-F238E27FC236}">
                  <a16:creationId xmlns:a16="http://schemas.microsoft.com/office/drawing/2014/main" id="{DB0A93BA-BA6E-4FB8-9CD7-12E6C95BA01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13" name="þU2" hidden="1">
              <a:extLst>
                <a:ext uri="{FF2B5EF4-FFF2-40B4-BE49-F238E27FC236}">
                  <a16:creationId xmlns:a16="http://schemas.microsoft.com/office/drawing/2014/main" id="{E6699F04-9065-85A6-006E-342FB656919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6" name="þC" hidden="1">
              <a:extLst>
                <a:ext uri="{FF2B5EF4-FFF2-40B4-BE49-F238E27FC236}">
                  <a16:creationId xmlns:a16="http://schemas.microsoft.com/office/drawing/2014/main" id="{5F0D9641-21F8-C09C-F0DE-8A757B82EAEA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26415" dir="5400000" rotWithShape="0">
                <a:srgbClr val="A6A6A6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9" name="þ&gt;22" hidden="1" title="S">
              <a:extLst>
                <a:ext uri="{FF2B5EF4-FFF2-40B4-BE49-F238E27FC236}">
                  <a16:creationId xmlns:a16="http://schemas.microsoft.com/office/drawing/2014/main" id="{687B984E-7D84-536E-74A1-A9D18E569D51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1A4F1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800" b="1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1" name="þ-22" hidden="1">
              <a:extLst>
                <a:ext uri="{FF2B5EF4-FFF2-40B4-BE49-F238E27FC236}">
                  <a16:creationId xmlns:a16="http://schemas.microsoft.com/office/drawing/2014/main" id="{395DD889-0DDA-5D8D-DF73-0F236CED62B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7" name="þ&gt;24" hidden="1" title="S">
              <a:extLst>
                <a:ext uri="{FF2B5EF4-FFF2-40B4-BE49-F238E27FC236}">
                  <a16:creationId xmlns:a16="http://schemas.microsoft.com/office/drawing/2014/main" id="{1B0A539B-7F2F-0297-1F69-67763FB08BAC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16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9" name="þ-24" hidden="1">
              <a:extLst>
                <a:ext uri="{FF2B5EF4-FFF2-40B4-BE49-F238E27FC236}">
                  <a16:creationId xmlns:a16="http://schemas.microsoft.com/office/drawing/2014/main" id="{7BCF2A7B-6CEA-5533-8BEE-6850471AD2E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7" name="þ-1" hidden="1">
              <a:extLst>
                <a:ext uri="{FF2B5EF4-FFF2-40B4-BE49-F238E27FC236}">
                  <a16:creationId xmlns:a16="http://schemas.microsoft.com/office/drawing/2014/main" id="{3C847B95-9C32-9CDB-CEBA-9F82C61E094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5" name="þ&gt;1" hidden="1" title="S">
              <a:extLst>
                <a:ext uri="{FF2B5EF4-FFF2-40B4-BE49-F238E27FC236}">
                  <a16:creationId xmlns:a16="http://schemas.microsoft.com/office/drawing/2014/main" id="{57AD7673-6A1C-8FC9-3D37-9F545662D89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1600" b="1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3" name="þZA" hidden="1">
              <a:extLst>
                <a:ext uri="{FF2B5EF4-FFF2-40B4-BE49-F238E27FC236}">
                  <a16:creationId xmlns:a16="http://schemas.microsoft.com/office/drawing/2014/main" id="{78EE31BC-D48D-16B2-B8C7-9207DA02717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59595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232" name="þZ5" hidden="1">
              <a:extLst>
                <a:ext uri="{FF2B5EF4-FFF2-40B4-BE49-F238E27FC236}">
                  <a16:creationId xmlns:a16="http://schemas.microsoft.com/office/drawing/2014/main" id="{C662251F-DD9B-39D0-D1FA-D08282838E63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þZ2" hidden="1">
              <a:extLst>
                <a:ext uri="{FF2B5EF4-FFF2-40B4-BE49-F238E27FC236}">
                  <a16:creationId xmlns:a16="http://schemas.microsoft.com/office/drawing/2014/main" id="{2A97AAD7-A84F-BB03-A574-7CC8345BFF7B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25400" cmpd="sng">
              <a:solidFill>
                <a:srgbClr val="595959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þZ" hidden="1">
              <a:extLst>
                <a:ext uri="{FF2B5EF4-FFF2-40B4-BE49-F238E27FC236}">
                  <a16:creationId xmlns:a16="http://schemas.microsoft.com/office/drawing/2014/main" id="{73B4C2E3-D5B2-4D3F-F683-BE949B0A8FEA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59595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þF" descr="12632256" hidden="1">
              <a:extLst>
                <a:ext uri="{FF2B5EF4-FFF2-40B4-BE49-F238E27FC236}">
                  <a16:creationId xmlns:a16="http://schemas.microsoft.com/office/drawing/2014/main" id="{BE3B9D32-1E08-8591-6889-41F2AEEE29C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1" name="þX" hidden="1">
              <a:extLst>
                <a:ext uri="{FF2B5EF4-FFF2-40B4-BE49-F238E27FC236}">
                  <a16:creationId xmlns:a16="http://schemas.microsoft.com/office/drawing/2014/main" id="{49741D3C-7883-747D-7AD1-FD81E8EFD5D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969696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12" name="þU" descr="0.1_0.4_1_0.8_1_0.3" hidden="1">
              <a:extLst>
                <a:ext uri="{FF2B5EF4-FFF2-40B4-BE49-F238E27FC236}">
                  <a16:creationId xmlns:a16="http://schemas.microsoft.com/office/drawing/2014/main" id="{9E769C47-8938-A449-48BF-0E2D0024BF5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6" name="þà" descr="Insert Your Text" hidden="1">
              <a:extLst>
                <a:ext uri="{FF2B5EF4-FFF2-40B4-BE49-F238E27FC236}">
                  <a16:creationId xmlns:a16="http://schemas.microsoft.com/office/drawing/2014/main" id="{1B4F25B3-0CEB-1B8E-F7A7-CEAD73F07AD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12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5" name="þ§" hidden="1">
              <a:extLst>
                <a:ext uri="{FF2B5EF4-FFF2-40B4-BE49-F238E27FC236}">
                  <a16:creationId xmlns:a16="http://schemas.microsoft.com/office/drawing/2014/main" id="{BFD77F5C-FC8F-9CDE-DF6D-705CEF37725F}"/>
                </a:ext>
              </a:extLst>
            </p:cNvPr>
            <p:cNvSpPr/>
            <p:nvPr/>
          </p:nvSpPr>
          <p:spPr>
            <a:xfrm>
              <a:off x="3695700" y="1333500"/>
              <a:ext cx="233398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9" name="þ&gt;1L" hidden="1" title="S">
              <a:extLst>
                <a:ext uri="{FF2B5EF4-FFF2-40B4-BE49-F238E27FC236}">
                  <a16:creationId xmlns:a16="http://schemas.microsoft.com/office/drawing/2014/main" id="{4B62723B-0B65-528F-0368-FD31AA3DFD4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1" name="þ&gt;1à" hidden="1" title="S">
              <a:extLst>
                <a:ext uri="{FF2B5EF4-FFF2-40B4-BE49-F238E27FC236}">
                  <a16:creationId xmlns:a16="http://schemas.microsoft.com/office/drawing/2014/main" id="{B3C4967A-CB97-FCEC-F780-6E953EB95E6F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1" name="þ&gt;24L" hidden="1" title="S">
              <a:extLst>
                <a:ext uri="{FF2B5EF4-FFF2-40B4-BE49-F238E27FC236}">
                  <a16:creationId xmlns:a16="http://schemas.microsoft.com/office/drawing/2014/main" id="{C8D5D5C4-A577-5280-BB3D-DB8DAA78AB3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3" name="þ&gt;24à" hidden="1" title="S">
              <a:extLst>
                <a:ext uri="{FF2B5EF4-FFF2-40B4-BE49-F238E27FC236}">
                  <a16:creationId xmlns:a16="http://schemas.microsoft.com/office/drawing/2014/main" id="{9D423415-AEF2-678A-9707-2F22D3303CA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3" name="þ&gt;22L" hidden="1" title="S">
              <a:extLst>
                <a:ext uri="{FF2B5EF4-FFF2-40B4-BE49-F238E27FC236}">
                  <a16:creationId xmlns:a16="http://schemas.microsoft.com/office/drawing/2014/main" id="{5272B8B7-EF6C-1CB5-2931-C649FE6071E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5" name="þ&gt;22à" hidden="1" title="S">
              <a:extLst>
                <a:ext uri="{FF2B5EF4-FFF2-40B4-BE49-F238E27FC236}">
                  <a16:creationId xmlns:a16="http://schemas.microsoft.com/office/drawing/2014/main" id="{2E2B1009-4AA5-93FD-C4DC-DEE4B3BEEE04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7" name="þZ7" hidden="1">
              <a:extLst>
                <a:ext uri="{FF2B5EF4-FFF2-40B4-BE49-F238E27FC236}">
                  <a16:creationId xmlns:a16="http://schemas.microsoft.com/office/drawing/2014/main" id="{B75E766D-E9D1-7E24-5864-A4691EC01EA8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95" name="þ&gt;1#1|T" title="þ\#1_1|1||&gt;1|">
              <a:extLst>
                <a:ext uri="{FF2B5EF4-FFF2-40B4-BE49-F238E27FC236}">
                  <a16:creationId xmlns:a16="http://schemas.microsoft.com/office/drawing/2014/main" id="{66B8F226-F015-F73D-0A1A-D8517D46CFCB}"/>
                </a:ext>
              </a:extLst>
            </p:cNvPr>
            <p:cNvSpPr>
              <a:spLocks/>
            </p:cNvSpPr>
            <p:nvPr/>
          </p:nvSpPr>
          <p:spPr>
            <a:xfrm>
              <a:off x="3568700" y="1206500"/>
              <a:ext cx="8381999" cy="301459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A. Taylor</a:t>
              </a:r>
            </a:p>
          </p:txBody>
        </p:sp>
        <p:sp>
          <p:nvSpPr>
            <p:cNvPr id="296" name="þ&gt;1#2|T" title="þ\#1_2|2||&gt;1|">
              <a:extLst>
                <a:ext uri="{FF2B5EF4-FFF2-40B4-BE49-F238E27FC236}">
                  <a16:creationId xmlns:a16="http://schemas.microsoft.com/office/drawing/2014/main" id="{14F8D4E9-3A4F-5D28-70E2-76B5F6E7DE97}"/>
                </a:ext>
              </a:extLst>
            </p:cNvPr>
            <p:cNvSpPr>
              <a:spLocks/>
            </p:cNvSpPr>
            <p:nvPr/>
          </p:nvSpPr>
          <p:spPr>
            <a:xfrm>
              <a:off x="6428615" y="2290094"/>
              <a:ext cx="5522083" cy="301459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L. Evans</a:t>
              </a:r>
            </a:p>
          </p:txBody>
        </p:sp>
        <p:sp>
          <p:nvSpPr>
            <p:cNvPr id="297" name="þ&gt;1#3|T" title="þ\#1_3|3||&gt;1|">
              <a:extLst>
                <a:ext uri="{FF2B5EF4-FFF2-40B4-BE49-F238E27FC236}">
                  <a16:creationId xmlns:a16="http://schemas.microsoft.com/office/drawing/2014/main" id="{E01D34A8-F7AC-D34A-8F2F-28E98FAA5986}"/>
                </a:ext>
              </a:extLst>
            </p:cNvPr>
            <p:cNvSpPr>
              <a:spLocks/>
            </p:cNvSpPr>
            <p:nvPr/>
          </p:nvSpPr>
          <p:spPr>
            <a:xfrm>
              <a:off x="3568700" y="2290094"/>
              <a:ext cx="2746917" cy="301459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O. Smith</a:t>
              </a:r>
            </a:p>
          </p:txBody>
        </p:sp>
        <p:sp>
          <p:nvSpPr>
            <p:cNvPr id="298" name="þ&gt;1#4|T" title="þ\#1_4|4||&gt;1|">
              <a:extLst>
                <a:ext uri="{FF2B5EF4-FFF2-40B4-BE49-F238E27FC236}">
                  <a16:creationId xmlns:a16="http://schemas.microsoft.com/office/drawing/2014/main" id="{D3C0CB11-0B8A-D90B-5E4F-613483911DF4}"/>
                </a:ext>
              </a:extLst>
            </p:cNvPr>
            <p:cNvSpPr>
              <a:spLocks/>
            </p:cNvSpPr>
            <p:nvPr/>
          </p:nvSpPr>
          <p:spPr>
            <a:xfrm>
              <a:off x="6428615" y="3373687"/>
              <a:ext cx="1345209" cy="301459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J. Abrams</a:t>
              </a:r>
            </a:p>
          </p:txBody>
        </p:sp>
        <p:sp>
          <p:nvSpPr>
            <p:cNvPr id="299" name="þ&gt;1#5|T" title="þ\#1_5|5||&gt;1|">
              <a:extLst>
                <a:ext uri="{FF2B5EF4-FFF2-40B4-BE49-F238E27FC236}">
                  <a16:creationId xmlns:a16="http://schemas.microsoft.com/office/drawing/2014/main" id="{4E014F89-FC49-B209-9DE2-9B35B433D843}"/>
                </a:ext>
              </a:extLst>
            </p:cNvPr>
            <p:cNvSpPr>
              <a:spLocks/>
            </p:cNvSpPr>
            <p:nvPr/>
          </p:nvSpPr>
          <p:spPr>
            <a:xfrm>
              <a:off x="3568700" y="3373687"/>
              <a:ext cx="1345209" cy="301459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L. Jones</a:t>
              </a:r>
            </a:p>
          </p:txBody>
        </p:sp>
        <p:sp>
          <p:nvSpPr>
            <p:cNvPr id="300" name="þ&gt;1#6|T" title="þ\#1_6|6||&gt;1|">
              <a:extLst>
                <a:ext uri="{FF2B5EF4-FFF2-40B4-BE49-F238E27FC236}">
                  <a16:creationId xmlns:a16="http://schemas.microsoft.com/office/drawing/2014/main" id="{455B56E0-8479-12C6-DEBA-27B6DCDB24D9}"/>
                </a:ext>
              </a:extLst>
            </p:cNvPr>
            <p:cNvSpPr>
              <a:spLocks/>
            </p:cNvSpPr>
            <p:nvPr/>
          </p:nvSpPr>
          <p:spPr>
            <a:xfrm>
              <a:off x="4970408" y="3373687"/>
              <a:ext cx="1345209" cy="301459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S. Murhy</a:t>
              </a:r>
            </a:p>
          </p:txBody>
        </p:sp>
        <p:sp>
          <p:nvSpPr>
            <p:cNvPr id="301" name="þ&gt;1#7|T" title="þ\#1_7|7||&gt;1|">
              <a:extLst>
                <a:ext uri="{FF2B5EF4-FFF2-40B4-BE49-F238E27FC236}">
                  <a16:creationId xmlns:a16="http://schemas.microsoft.com/office/drawing/2014/main" id="{EFF8836D-2E99-2B07-B9D9-472B82612BB8}"/>
                </a:ext>
              </a:extLst>
            </p:cNvPr>
            <p:cNvSpPr>
              <a:spLocks/>
            </p:cNvSpPr>
            <p:nvPr/>
          </p:nvSpPr>
          <p:spPr>
            <a:xfrm>
              <a:off x="3568700" y="4457281"/>
              <a:ext cx="1345209" cy="301459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H. Williams</a:t>
              </a:r>
            </a:p>
          </p:txBody>
        </p:sp>
        <p:sp>
          <p:nvSpPr>
            <p:cNvPr id="302" name="þ&gt;1#9|T" title="þ\#1_9|9||&gt;1|">
              <a:extLst>
                <a:ext uri="{FF2B5EF4-FFF2-40B4-BE49-F238E27FC236}">
                  <a16:creationId xmlns:a16="http://schemas.microsoft.com/office/drawing/2014/main" id="{CF1BB14E-BFE4-52A5-04CE-5FD4C5CD0464}"/>
                </a:ext>
              </a:extLst>
            </p:cNvPr>
            <p:cNvSpPr>
              <a:spLocks/>
            </p:cNvSpPr>
            <p:nvPr/>
          </p:nvSpPr>
          <p:spPr>
            <a:xfrm>
              <a:off x="3568700" y="5540875"/>
              <a:ext cx="1345209" cy="301459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L. Sullivan</a:t>
              </a:r>
            </a:p>
          </p:txBody>
        </p:sp>
        <p:sp>
          <p:nvSpPr>
            <p:cNvPr id="303" name="þ&gt;1#10|T" title="þ\#1_10|10||&gt;1|">
              <a:extLst>
                <a:ext uri="{FF2B5EF4-FFF2-40B4-BE49-F238E27FC236}">
                  <a16:creationId xmlns:a16="http://schemas.microsoft.com/office/drawing/2014/main" id="{63EAD2FC-F4C9-9D69-4B45-061D1AEB0F57}"/>
                </a:ext>
              </a:extLst>
            </p:cNvPr>
            <p:cNvSpPr>
              <a:spLocks/>
            </p:cNvSpPr>
            <p:nvPr/>
          </p:nvSpPr>
          <p:spPr>
            <a:xfrm>
              <a:off x="7830324" y="3373687"/>
              <a:ext cx="2718669" cy="301459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J. Brown</a:t>
              </a:r>
            </a:p>
          </p:txBody>
        </p:sp>
        <p:sp>
          <p:nvSpPr>
            <p:cNvPr id="304" name="þ&gt;1#13|T" title="þ\#1_13|13||&gt;1|">
              <a:extLst>
                <a:ext uri="{FF2B5EF4-FFF2-40B4-BE49-F238E27FC236}">
                  <a16:creationId xmlns:a16="http://schemas.microsoft.com/office/drawing/2014/main" id="{7FE25006-4F57-E062-C0C4-623A8B1CCBCD}"/>
                </a:ext>
              </a:extLst>
            </p:cNvPr>
            <p:cNvSpPr>
              <a:spLocks/>
            </p:cNvSpPr>
            <p:nvPr/>
          </p:nvSpPr>
          <p:spPr>
            <a:xfrm>
              <a:off x="10605491" y="3373687"/>
              <a:ext cx="1345209" cy="301459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F. Martin</a:t>
              </a:r>
            </a:p>
          </p:txBody>
        </p:sp>
        <p:sp>
          <p:nvSpPr>
            <p:cNvPr id="305" name="þ&gt;1#14|T" title="þ\#1_14|14||&gt;1|">
              <a:extLst>
                <a:ext uri="{FF2B5EF4-FFF2-40B4-BE49-F238E27FC236}">
                  <a16:creationId xmlns:a16="http://schemas.microsoft.com/office/drawing/2014/main" id="{E8072EE2-551B-7F34-85A9-4CFACE30499D}"/>
                </a:ext>
              </a:extLst>
            </p:cNvPr>
            <p:cNvSpPr>
              <a:spLocks/>
            </p:cNvSpPr>
            <p:nvPr/>
          </p:nvSpPr>
          <p:spPr>
            <a:xfrm>
              <a:off x="7830324" y="4457281"/>
              <a:ext cx="1345209" cy="301459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O. Smith</a:t>
              </a:r>
            </a:p>
          </p:txBody>
        </p:sp>
        <p:sp>
          <p:nvSpPr>
            <p:cNvPr id="306" name="þ&gt;1#15|T" title="þ\#1_15|15||&gt;1|">
              <a:extLst>
                <a:ext uri="{FF2B5EF4-FFF2-40B4-BE49-F238E27FC236}">
                  <a16:creationId xmlns:a16="http://schemas.microsoft.com/office/drawing/2014/main" id="{62918D9A-9EBE-885F-A114-848ABFE3BD06}"/>
                </a:ext>
              </a:extLst>
            </p:cNvPr>
            <p:cNvSpPr>
              <a:spLocks/>
            </p:cNvSpPr>
            <p:nvPr/>
          </p:nvSpPr>
          <p:spPr>
            <a:xfrm>
              <a:off x="9203782" y="4457281"/>
              <a:ext cx="1345208" cy="301459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J. Brian</a:t>
              </a:r>
            </a:p>
          </p:txBody>
        </p:sp>
        <p:sp>
          <p:nvSpPr>
            <p:cNvPr id="307" name="þ&gt;24#1|T" title="þ\#1_1|1||&gt;24|">
              <a:extLst>
                <a:ext uri="{FF2B5EF4-FFF2-40B4-BE49-F238E27FC236}">
                  <a16:creationId xmlns:a16="http://schemas.microsoft.com/office/drawing/2014/main" id="{DDDCD2E9-2E2A-12C2-F9BC-2DCDF17FC86F}"/>
                </a:ext>
              </a:extLst>
            </p:cNvPr>
            <p:cNvSpPr>
              <a:spLocks/>
            </p:cNvSpPr>
            <p:nvPr/>
          </p:nvSpPr>
          <p:spPr>
            <a:xfrm>
              <a:off x="3568700" y="1571459"/>
              <a:ext cx="8381999" cy="33344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CEO</a:t>
              </a:r>
            </a:p>
          </p:txBody>
        </p:sp>
        <p:sp>
          <p:nvSpPr>
            <p:cNvPr id="308" name="þ&gt;24#2|T" title="þ\#1_2|2||&gt;24|">
              <a:extLst>
                <a:ext uri="{FF2B5EF4-FFF2-40B4-BE49-F238E27FC236}">
                  <a16:creationId xmlns:a16="http://schemas.microsoft.com/office/drawing/2014/main" id="{F1DC2A4C-7224-ECFC-5F4D-003906FF52B5}"/>
                </a:ext>
              </a:extLst>
            </p:cNvPr>
            <p:cNvSpPr>
              <a:spLocks/>
            </p:cNvSpPr>
            <p:nvPr/>
          </p:nvSpPr>
          <p:spPr>
            <a:xfrm>
              <a:off x="6428615" y="2655053"/>
              <a:ext cx="5522083" cy="33344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CFO</a:t>
              </a:r>
            </a:p>
          </p:txBody>
        </p:sp>
        <p:sp>
          <p:nvSpPr>
            <p:cNvPr id="309" name="þ&gt;24#3|T" title="þ\#1_3|3||&gt;24|">
              <a:extLst>
                <a:ext uri="{FF2B5EF4-FFF2-40B4-BE49-F238E27FC236}">
                  <a16:creationId xmlns:a16="http://schemas.microsoft.com/office/drawing/2014/main" id="{937F87CC-113A-E315-0E45-2232108D1F0B}"/>
                </a:ext>
              </a:extLst>
            </p:cNvPr>
            <p:cNvSpPr>
              <a:spLocks/>
            </p:cNvSpPr>
            <p:nvPr/>
          </p:nvSpPr>
          <p:spPr>
            <a:xfrm>
              <a:off x="3568700" y="2655053"/>
              <a:ext cx="2746917" cy="33344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COO</a:t>
              </a:r>
            </a:p>
          </p:txBody>
        </p:sp>
        <p:sp>
          <p:nvSpPr>
            <p:cNvPr id="310" name="þ&gt;24#4|T" title="þ\#1_4|4||&gt;24|">
              <a:extLst>
                <a:ext uri="{FF2B5EF4-FFF2-40B4-BE49-F238E27FC236}">
                  <a16:creationId xmlns:a16="http://schemas.microsoft.com/office/drawing/2014/main" id="{974CF9C8-7F83-8ED2-E9F8-07D3B8C2129D}"/>
                </a:ext>
              </a:extLst>
            </p:cNvPr>
            <p:cNvSpPr>
              <a:spLocks/>
            </p:cNvSpPr>
            <p:nvPr/>
          </p:nvSpPr>
          <p:spPr>
            <a:xfrm>
              <a:off x="6428615" y="3738646"/>
              <a:ext cx="1345209" cy="33344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311" name="þ&gt;24#5|T" title="þ\#1_5|5||&gt;24|">
              <a:extLst>
                <a:ext uri="{FF2B5EF4-FFF2-40B4-BE49-F238E27FC236}">
                  <a16:creationId xmlns:a16="http://schemas.microsoft.com/office/drawing/2014/main" id="{81FB64A7-664A-A088-0B92-D561D03FB311}"/>
                </a:ext>
              </a:extLst>
            </p:cNvPr>
            <p:cNvSpPr>
              <a:spLocks/>
            </p:cNvSpPr>
            <p:nvPr/>
          </p:nvSpPr>
          <p:spPr>
            <a:xfrm>
              <a:off x="3568700" y="3738646"/>
              <a:ext cx="1345209" cy="33344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Sales Dir.</a:t>
              </a:r>
            </a:p>
          </p:txBody>
        </p:sp>
        <p:sp>
          <p:nvSpPr>
            <p:cNvPr id="312" name="þ&gt;24#6|T" title="þ\#1_6|6||&gt;24|">
              <a:extLst>
                <a:ext uri="{FF2B5EF4-FFF2-40B4-BE49-F238E27FC236}">
                  <a16:creationId xmlns:a16="http://schemas.microsoft.com/office/drawing/2014/main" id="{6A6728B2-3E84-CBE8-33B7-DD2DEEE9C986}"/>
                </a:ext>
              </a:extLst>
            </p:cNvPr>
            <p:cNvSpPr>
              <a:spLocks/>
            </p:cNvSpPr>
            <p:nvPr/>
          </p:nvSpPr>
          <p:spPr>
            <a:xfrm>
              <a:off x="4970408" y="3738646"/>
              <a:ext cx="1345209" cy="33344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Mkt Dir.</a:t>
              </a:r>
            </a:p>
          </p:txBody>
        </p:sp>
        <p:sp>
          <p:nvSpPr>
            <p:cNvPr id="313" name="þ&gt;24#7|T" title="þ\#1_7|7||&gt;24|">
              <a:extLst>
                <a:ext uri="{FF2B5EF4-FFF2-40B4-BE49-F238E27FC236}">
                  <a16:creationId xmlns:a16="http://schemas.microsoft.com/office/drawing/2014/main" id="{B1DD592D-A562-70C5-9FF0-0BB730455E1B}"/>
                </a:ext>
              </a:extLst>
            </p:cNvPr>
            <p:cNvSpPr>
              <a:spLocks/>
            </p:cNvSpPr>
            <p:nvPr/>
          </p:nvSpPr>
          <p:spPr>
            <a:xfrm>
              <a:off x="3568700" y="4822240"/>
              <a:ext cx="1345209" cy="33344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Area North</a:t>
              </a:r>
            </a:p>
          </p:txBody>
        </p:sp>
        <p:sp>
          <p:nvSpPr>
            <p:cNvPr id="314" name="þ&gt;24#9|T" title="þ\#1_9|9||&gt;24|">
              <a:extLst>
                <a:ext uri="{FF2B5EF4-FFF2-40B4-BE49-F238E27FC236}">
                  <a16:creationId xmlns:a16="http://schemas.microsoft.com/office/drawing/2014/main" id="{F567F639-B30E-9A5F-61F3-7C3F85EC57B4}"/>
                </a:ext>
              </a:extLst>
            </p:cNvPr>
            <p:cNvSpPr>
              <a:spLocks/>
            </p:cNvSpPr>
            <p:nvPr/>
          </p:nvSpPr>
          <p:spPr>
            <a:xfrm>
              <a:off x="3568700" y="5905834"/>
              <a:ext cx="1345209" cy="33344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Area South</a:t>
              </a:r>
            </a:p>
          </p:txBody>
        </p:sp>
        <p:sp>
          <p:nvSpPr>
            <p:cNvPr id="315" name="þ&gt;24#10|T" title="þ\#1_10|10||&gt;24|">
              <a:extLst>
                <a:ext uri="{FF2B5EF4-FFF2-40B4-BE49-F238E27FC236}">
                  <a16:creationId xmlns:a16="http://schemas.microsoft.com/office/drawing/2014/main" id="{144860F8-AE43-B20A-F36F-09DCE3FF8D1E}"/>
                </a:ext>
              </a:extLst>
            </p:cNvPr>
            <p:cNvSpPr>
              <a:spLocks/>
            </p:cNvSpPr>
            <p:nvPr/>
          </p:nvSpPr>
          <p:spPr>
            <a:xfrm>
              <a:off x="7830324" y="3738646"/>
              <a:ext cx="2718669" cy="33344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316" name="þ&gt;24#13|T" title="þ\#1_13|13||&gt;24|">
              <a:extLst>
                <a:ext uri="{FF2B5EF4-FFF2-40B4-BE49-F238E27FC236}">
                  <a16:creationId xmlns:a16="http://schemas.microsoft.com/office/drawing/2014/main" id="{45C2D5F4-58BE-31A1-6ED6-312880D5AA16}"/>
                </a:ext>
              </a:extLst>
            </p:cNvPr>
            <p:cNvSpPr>
              <a:spLocks/>
            </p:cNvSpPr>
            <p:nvPr/>
          </p:nvSpPr>
          <p:spPr>
            <a:xfrm>
              <a:off x="10605491" y="3738646"/>
              <a:ext cx="1345209" cy="33344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317" name="þ&gt;24#14|T" title="þ\#1_14|14||&gt;24|">
              <a:extLst>
                <a:ext uri="{FF2B5EF4-FFF2-40B4-BE49-F238E27FC236}">
                  <a16:creationId xmlns:a16="http://schemas.microsoft.com/office/drawing/2014/main" id="{46FDC653-9E43-10ED-DBFC-0A9D3F681C9B}"/>
                </a:ext>
              </a:extLst>
            </p:cNvPr>
            <p:cNvSpPr>
              <a:spLocks/>
            </p:cNvSpPr>
            <p:nvPr/>
          </p:nvSpPr>
          <p:spPr>
            <a:xfrm>
              <a:off x="7830324" y="4822240"/>
              <a:ext cx="1345209" cy="33344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318" name="þ&gt;24#15|T" title="þ\#1_15|15||&gt;24|">
              <a:extLst>
                <a:ext uri="{FF2B5EF4-FFF2-40B4-BE49-F238E27FC236}">
                  <a16:creationId xmlns:a16="http://schemas.microsoft.com/office/drawing/2014/main" id="{2F589E8A-5AE5-7A1D-64CD-0B64979F98D7}"/>
                </a:ext>
              </a:extLst>
            </p:cNvPr>
            <p:cNvSpPr>
              <a:spLocks/>
            </p:cNvSpPr>
            <p:nvPr/>
          </p:nvSpPr>
          <p:spPr>
            <a:xfrm>
              <a:off x="9203782" y="4822240"/>
              <a:ext cx="1345208" cy="33344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319" name="þ&gt;22#1|T" title="þ\#1_1|1||&gt;22|">
              <a:extLst>
                <a:ext uri="{FF2B5EF4-FFF2-40B4-BE49-F238E27FC236}">
                  <a16:creationId xmlns:a16="http://schemas.microsoft.com/office/drawing/2014/main" id="{1A60CC61-C468-8B45-5822-1BEFC3335C68}"/>
                </a:ext>
              </a:extLst>
            </p:cNvPr>
            <p:cNvSpPr>
              <a:spLocks/>
            </p:cNvSpPr>
            <p:nvPr/>
          </p:nvSpPr>
          <p:spPr>
            <a:xfrm>
              <a:off x="3568700" y="1943004"/>
              <a:ext cx="8381999" cy="237052"/>
            </a:xfrm>
            <a:prstGeom prst="rect">
              <a:avLst/>
            </a:prstGeom>
            <a:solidFill>
              <a:srgbClr val="41A4F1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8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320" name="þ&gt;22#2|T" title="þ\#1_2|2||&gt;22|">
              <a:extLst>
                <a:ext uri="{FF2B5EF4-FFF2-40B4-BE49-F238E27FC236}">
                  <a16:creationId xmlns:a16="http://schemas.microsoft.com/office/drawing/2014/main" id="{34E766BC-3FED-9F3A-0D69-2883B6BC97A4}"/>
                </a:ext>
              </a:extLst>
            </p:cNvPr>
            <p:cNvSpPr>
              <a:spLocks/>
            </p:cNvSpPr>
            <p:nvPr/>
          </p:nvSpPr>
          <p:spPr>
            <a:xfrm>
              <a:off x="6428615" y="3026598"/>
              <a:ext cx="5522083" cy="237052"/>
            </a:xfrm>
            <a:prstGeom prst="rect">
              <a:avLst/>
            </a:prstGeom>
            <a:solidFill>
              <a:srgbClr val="41A4F1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8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321" name="þ&gt;22#3|T" title="þ\#1_3|3||&gt;22|">
              <a:extLst>
                <a:ext uri="{FF2B5EF4-FFF2-40B4-BE49-F238E27FC236}">
                  <a16:creationId xmlns:a16="http://schemas.microsoft.com/office/drawing/2014/main" id="{618540CC-84A8-F282-7BED-C339BAA5FF21}"/>
                </a:ext>
              </a:extLst>
            </p:cNvPr>
            <p:cNvSpPr>
              <a:spLocks/>
            </p:cNvSpPr>
            <p:nvPr/>
          </p:nvSpPr>
          <p:spPr>
            <a:xfrm>
              <a:off x="3568700" y="3026598"/>
              <a:ext cx="2746917" cy="237052"/>
            </a:xfrm>
            <a:prstGeom prst="rect">
              <a:avLst/>
            </a:prstGeom>
            <a:solidFill>
              <a:srgbClr val="41A4F1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8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322" name="þ&gt;22#4|T" title="þ\#1_4|4||&gt;22|">
              <a:extLst>
                <a:ext uri="{FF2B5EF4-FFF2-40B4-BE49-F238E27FC236}">
                  <a16:creationId xmlns:a16="http://schemas.microsoft.com/office/drawing/2014/main" id="{DB2D82D2-0A70-2F8B-1F16-D7801304ACDD}"/>
                </a:ext>
              </a:extLst>
            </p:cNvPr>
            <p:cNvSpPr>
              <a:spLocks/>
            </p:cNvSpPr>
            <p:nvPr/>
          </p:nvSpPr>
          <p:spPr>
            <a:xfrm>
              <a:off x="6428615" y="4110191"/>
              <a:ext cx="1345209" cy="237052"/>
            </a:xfrm>
            <a:prstGeom prst="rect">
              <a:avLst/>
            </a:prstGeom>
            <a:solidFill>
              <a:srgbClr val="41A4F1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8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323" name="þ&gt;22#5|T" title="þ\#1_5|5||&gt;22|">
              <a:extLst>
                <a:ext uri="{FF2B5EF4-FFF2-40B4-BE49-F238E27FC236}">
                  <a16:creationId xmlns:a16="http://schemas.microsoft.com/office/drawing/2014/main" id="{9637F355-E405-070E-97F9-DA25711B317B}"/>
                </a:ext>
              </a:extLst>
            </p:cNvPr>
            <p:cNvSpPr>
              <a:spLocks/>
            </p:cNvSpPr>
            <p:nvPr/>
          </p:nvSpPr>
          <p:spPr>
            <a:xfrm>
              <a:off x="3568700" y="4110191"/>
              <a:ext cx="1345209" cy="237052"/>
            </a:xfrm>
            <a:prstGeom prst="rect">
              <a:avLst/>
            </a:prstGeom>
            <a:solidFill>
              <a:srgbClr val="41A4F1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8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324" name="þ&gt;22#6|T" title="þ\#1_6|6||&gt;22|">
              <a:extLst>
                <a:ext uri="{FF2B5EF4-FFF2-40B4-BE49-F238E27FC236}">
                  <a16:creationId xmlns:a16="http://schemas.microsoft.com/office/drawing/2014/main" id="{319161E2-ADAE-4E86-C578-BA5D7CA540FC}"/>
                </a:ext>
              </a:extLst>
            </p:cNvPr>
            <p:cNvSpPr>
              <a:spLocks/>
            </p:cNvSpPr>
            <p:nvPr/>
          </p:nvSpPr>
          <p:spPr>
            <a:xfrm>
              <a:off x="4970408" y="4110191"/>
              <a:ext cx="1345209" cy="237052"/>
            </a:xfrm>
            <a:prstGeom prst="rect">
              <a:avLst/>
            </a:prstGeom>
            <a:solidFill>
              <a:srgbClr val="41A4F1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8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325" name="þ&gt;22#7|T" title="þ\#1_7|7||&gt;22|">
              <a:extLst>
                <a:ext uri="{FF2B5EF4-FFF2-40B4-BE49-F238E27FC236}">
                  <a16:creationId xmlns:a16="http://schemas.microsoft.com/office/drawing/2014/main" id="{0070BEB5-6903-980D-FC28-46FF27A43698}"/>
                </a:ext>
              </a:extLst>
            </p:cNvPr>
            <p:cNvSpPr>
              <a:spLocks/>
            </p:cNvSpPr>
            <p:nvPr/>
          </p:nvSpPr>
          <p:spPr>
            <a:xfrm>
              <a:off x="3568700" y="5193785"/>
              <a:ext cx="1345209" cy="237052"/>
            </a:xfrm>
            <a:prstGeom prst="rect">
              <a:avLst/>
            </a:prstGeom>
            <a:solidFill>
              <a:srgbClr val="41A4F1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8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326" name="þ&gt;22#9|T" title="þ\#1_9|9||&gt;22|">
              <a:extLst>
                <a:ext uri="{FF2B5EF4-FFF2-40B4-BE49-F238E27FC236}">
                  <a16:creationId xmlns:a16="http://schemas.microsoft.com/office/drawing/2014/main" id="{BC875CC5-27CE-4154-B29C-FCA576953349}"/>
                </a:ext>
              </a:extLst>
            </p:cNvPr>
            <p:cNvSpPr>
              <a:spLocks/>
            </p:cNvSpPr>
            <p:nvPr/>
          </p:nvSpPr>
          <p:spPr>
            <a:xfrm>
              <a:off x="3568700" y="6277379"/>
              <a:ext cx="1345209" cy="237052"/>
            </a:xfrm>
            <a:prstGeom prst="rect">
              <a:avLst/>
            </a:prstGeom>
            <a:solidFill>
              <a:srgbClr val="41A4F1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8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327" name="þ&gt;22#10|T" title="þ\#1_10|10||&gt;22|">
              <a:extLst>
                <a:ext uri="{FF2B5EF4-FFF2-40B4-BE49-F238E27FC236}">
                  <a16:creationId xmlns:a16="http://schemas.microsoft.com/office/drawing/2014/main" id="{1067BB54-23AC-AD5E-D6A4-D5A246C32A36}"/>
                </a:ext>
              </a:extLst>
            </p:cNvPr>
            <p:cNvSpPr>
              <a:spLocks/>
            </p:cNvSpPr>
            <p:nvPr/>
          </p:nvSpPr>
          <p:spPr>
            <a:xfrm>
              <a:off x="7830324" y="4110191"/>
              <a:ext cx="2718669" cy="237052"/>
            </a:xfrm>
            <a:prstGeom prst="rect">
              <a:avLst/>
            </a:prstGeom>
            <a:solidFill>
              <a:srgbClr val="41A4F1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8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328" name="þ&gt;22#13|T" title="þ\#1_13|13||&gt;22|">
              <a:extLst>
                <a:ext uri="{FF2B5EF4-FFF2-40B4-BE49-F238E27FC236}">
                  <a16:creationId xmlns:a16="http://schemas.microsoft.com/office/drawing/2014/main" id="{C7E45730-1081-DA86-0B5F-0E0547964D37}"/>
                </a:ext>
              </a:extLst>
            </p:cNvPr>
            <p:cNvSpPr>
              <a:spLocks/>
            </p:cNvSpPr>
            <p:nvPr/>
          </p:nvSpPr>
          <p:spPr>
            <a:xfrm>
              <a:off x="10605491" y="4110191"/>
              <a:ext cx="1345209" cy="237052"/>
            </a:xfrm>
            <a:prstGeom prst="rect">
              <a:avLst/>
            </a:prstGeom>
            <a:solidFill>
              <a:srgbClr val="41A4F1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8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329" name="þ&gt;22#14|T" title="þ\#1_14|14||&gt;22|">
              <a:extLst>
                <a:ext uri="{FF2B5EF4-FFF2-40B4-BE49-F238E27FC236}">
                  <a16:creationId xmlns:a16="http://schemas.microsoft.com/office/drawing/2014/main" id="{799FD655-2B6D-BCD1-5B19-1F876444F726}"/>
                </a:ext>
              </a:extLst>
            </p:cNvPr>
            <p:cNvSpPr>
              <a:spLocks/>
            </p:cNvSpPr>
            <p:nvPr/>
          </p:nvSpPr>
          <p:spPr>
            <a:xfrm>
              <a:off x="7830324" y="5193785"/>
              <a:ext cx="1345209" cy="237052"/>
            </a:xfrm>
            <a:prstGeom prst="rect">
              <a:avLst/>
            </a:prstGeom>
            <a:solidFill>
              <a:srgbClr val="41A4F1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8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330" name="þ&gt;22#15|T" title="þ\#1_15|15||&gt;22|">
              <a:extLst>
                <a:ext uri="{FF2B5EF4-FFF2-40B4-BE49-F238E27FC236}">
                  <a16:creationId xmlns:a16="http://schemas.microsoft.com/office/drawing/2014/main" id="{6F5345ED-0653-97CC-992B-7B4308ACFC3C}"/>
                </a:ext>
              </a:extLst>
            </p:cNvPr>
            <p:cNvSpPr>
              <a:spLocks/>
            </p:cNvSpPr>
            <p:nvPr/>
          </p:nvSpPr>
          <p:spPr>
            <a:xfrm>
              <a:off x="9203782" y="5193785"/>
              <a:ext cx="1345208" cy="237052"/>
            </a:xfrm>
            <a:prstGeom prst="rect">
              <a:avLst/>
            </a:prstGeom>
            <a:solidFill>
              <a:srgbClr val="41A4F1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8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cxnSp>
          <p:nvCxnSpPr>
            <p:cNvPr id="331" name="þ&gt;20#1|S" title="þ\#1_1|1|||">
              <a:extLst>
                <a:ext uri="{FF2B5EF4-FFF2-40B4-BE49-F238E27FC236}">
                  <a16:creationId xmlns:a16="http://schemas.microsoft.com/office/drawing/2014/main" id="{A5964C68-710C-E3B9-FD87-0EE4CF847674}"/>
                </a:ext>
              </a:extLst>
            </p:cNvPr>
            <p:cNvCxnSpPr/>
            <p:nvPr/>
          </p:nvCxnSpPr>
          <p:spPr>
            <a:xfrm>
              <a:off x="3568700" y="1904904"/>
              <a:ext cx="8381999" cy="0"/>
            </a:xfrm>
            <a:prstGeom prst="straightConnector1">
              <a:avLst/>
            </a:prstGeom>
            <a:ln w="0" cmpd="sng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þ&gt;20#2|S" title="þ\#1_2|2|||">
              <a:extLst>
                <a:ext uri="{FF2B5EF4-FFF2-40B4-BE49-F238E27FC236}">
                  <a16:creationId xmlns:a16="http://schemas.microsoft.com/office/drawing/2014/main" id="{170B02C6-9C00-B797-A26B-F354BF074321}"/>
                </a:ext>
              </a:extLst>
            </p:cNvPr>
            <p:cNvCxnSpPr/>
            <p:nvPr/>
          </p:nvCxnSpPr>
          <p:spPr>
            <a:xfrm>
              <a:off x="6428615" y="2988498"/>
              <a:ext cx="5522083" cy="0"/>
            </a:xfrm>
            <a:prstGeom prst="straightConnector1">
              <a:avLst/>
            </a:prstGeom>
            <a:ln w="0" cmpd="sng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þ&gt;20#3|S" title="þ\#1_3|3|||">
              <a:extLst>
                <a:ext uri="{FF2B5EF4-FFF2-40B4-BE49-F238E27FC236}">
                  <a16:creationId xmlns:a16="http://schemas.microsoft.com/office/drawing/2014/main" id="{1552AC3B-03CA-EE16-8396-4C31D77F46AB}"/>
                </a:ext>
              </a:extLst>
            </p:cNvPr>
            <p:cNvCxnSpPr/>
            <p:nvPr/>
          </p:nvCxnSpPr>
          <p:spPr>
            <a:xfrm>
              <a:off x="3568700" y="2988498"/>
              <a:ext cx="2746917" cy="0"/>
            </a:xfrm>
            <a:prstGeom prst="straightConnector1">
              <a:avLst/>
            </a:prstGeom>
            <a:ln w="0" cmpd="sng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þ&gt;20#4|S" title="þ\#1_4|4|||">
              <a:extLst>
                <a:ext uri="{FF2B5EF4-FFF2-40B4-BE49-F238E27FC236}">
                  <a16:creationId xmlns:a16="http://schemas.microsoft.com/office/drawing/2014/main" id="{EDB7932C-99D3-B295-0F90-B14D690B09EB}"/>
                </a:ext>
              </a:extLst>
            </p:cNvPr>
            <p:cNvCxnSpPr/>
            <p:nvPr/>
          </p:nvCxnSpPr>
          <p:spPr>
            <a:xfrm>
              <a:off x="6428615" y="4072091"/>
              <a:ext cx="1345209" cy="0"/>
            </a:xfrm>
            <a:prstGeom prst="straightConnector1">
              <a:avLst/>
            </a:prstGeom>
            <a:ln w="0" cmpd="sng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þ&gt;20#5|S" title="þ\#1_5|5|||">
              <a:extLst>
                <a:ext uri="{FF2B5EF4-FFF2-40B4-BE49-F238E27FC236}">
                  <a16:creationId xmlns:a16="http://schemas.microsoft.com/office/drawing/2014/main" id="{8F0AD2AB-51C3-AC29-4D1F-D3FF0891D7ED}"/>
                </a:ext>
              </a:extLst>
            </p:cNvPr>
            <p:cNvCxnSpPr/>
            <p:nvPr/>
          </p:nvCxnSpPr>
          <p:spPr>
            <a:xfrm>
              <a:off x="3568700" y="4072091"/>
              <a:ext cx="1345209" cy="0"/>
            </a:xfrm>
            <a:prstGeom prst="straightConnector1">
              <a:avLst/>
            </a:prstGeom>
            <a:ln w="0" cmpd="sng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þ&gt;20#6|S" title="þ\#1_6|6|||">
              <a:extLst>
                <a:ext uri="{FF2B5EF4-FFF2-40B4-BE49-F238E27FC236}">
                  <a16:creationId xmlns:a16="http://schemas.microsoft.com/office/drawing/2014/main" id="{DC43BBBF-8B96-61C5-1FEF-04E6118944DE}"/>
                </a:ext>
              </a:extLst>
            </p:cNvPr>
            <p:cNvCxnSpPr/>
            <p:nvPr/>
          </p:nvCxnSpPr>
          <p:spPr>
            <a:xfrm>
              <a:off x="4970408" y="4072091"/>
              <a:ext cx="1345209" cy="0"/>
            </a:xfrm>
            <a:prstGeom prst="straightConnector1">
              <a:avLst/>
            </a:prstGeom>
            <a:ln w="0" cmpd="sng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þ&gt;20#7|S" title="þ\#1_7|7|||">
              <a:extLst>
                <a:ext uri="{FF2B5EF4-FFF2-40B4-BE49-F238E27FC236}">
                  <a16:creationId xmlns:a16="http://schemas.microsoft.com/office/drawing/2014/main" id="{C72BC251-3B34-B866-A19D-136DB418B6A6}"/>
                </a:ext>
              </a:extLst>
            </p:cNvPr>
            <p:cNvCxnSpPr/>
            <p:nvPr/>
          </p:nvCxnSpPr>
          <p:spPr>
            <a:xfrm>
              <a:off x="3568700" y="5155685"/>
              <a:ext cx="1345209" cy="0"/>
            </a:xfrm>
            <a:prstGeom prst="straightConnector1">
              <a:avLst/>
            </a:prstGeom>
            <a:ln w="0" cmpd="sng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þ&gt;20#9|S" title="þ\#1_9|9|||">
              <a:extLst>
                <a:ext uri="{FF2B5EF4-FFF2-40B4-BE49-F238E27FC236}">
                  <a16:creationId xmlns:a16="http://schemas.microsoft.com/office/drawing/2014/main" id="{12F8641A-950B-5937-A752-B8D3C3FEC2DB}"/>
                </a:ext>
              </a:extLst>
            </p:cNvPr>
            <p:cNvCxnSpPr/>
            <p:nvPr/>
          </p:nvCxnSpPr>
          <p:spPr>
            <a:xfrm>
              <a:off x="3568700" y="6239279"/>
              <a:ext cx="1345209" cy="0"/>
            </a:xfrm>
            <a:prstGeom prst="straightConnector1">
              <a:avLst/>
            </a:prstGeom>
            <a:ln w="0" cmpd="sng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þ&gt;20#10|S" title="þ\#1_10|10|||">
              <a:extLst>
                <a:ext uri="{FF2B5EF4-FFF2-40B4-BE49-F238E27FC236}">
                  <a16:creationId xmlns:a16="http://schemas.microsoft.com/office/drawing/2014/main" id="{1FCC3162-785E-2B72-B1AF-4785560B2F77}"/>
                </a:ext>
              </a:extLst>
            </p:cNvPr>
            <p:cNvCxnSpPr/>
            <p:nvPr/>
          </p:nvCxnSpPr>
          <p:spPr>
            <a:xfrm>
              <a:off x="7830324" y="4072091"/>
              <a:ext cx="2718669" cy="0"/>
            </a:xfrm>
            <a:prstGeom prst="straightConnector1">
              <a:avLst/>
            </a:prstGeom>
            <a:ln w="0" cmpd="sng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þ&gt;20#13|S" title="þ\#1_13|13|||">
              <a:extLst>
                <a:ext uri="{FF2B5EF4-FFF2-40B4-BE49-F238E27FC236}">
                  <a16:creationId xmlns:a16="http://schemas.microsoft.com/office/drawing/2014/main" id="{479AAC61-4BFA-15CD-ECB6-3BB349A2CD55}"/>
                </a:ext>
              </a:extLst>
            </p:cNvPr>
            <p:cNvCxnSpPr/>
            <p:nvPr/>
          </p:nvCxnSpPr>
          <p:spPr>
            <a:xfrm>
              <a:off x="10605491" y="4072091"/>
              <a:ext cx="1345209" cy="0"/>
            </a:xfrm>
            <a:prstGeom prst="straightConnector1">
              <a:avLst/>
            </a:prstGeom>
            <a:ln w="0" cmpd="sng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þ&gt;20#14|S" title="þ\#1_14|14|||">
              <a:extLst>
                <a:ext uri="{FF2B5EF4-FFF2-40B4-BE49-F238E27FC236}">
                  <a16:creationId xmlns:a16="http://schemas.microsoft.com/office/drawing/2014/main" id="{3AC991DD-080D-FF8F-FC59-B5E160E52CD5}"/>
                </a:ext>
              </a:extLst>
            </p:cNvPr>
            <p:cNvCxnSpPr/>
            <p:nvPr/>
          </p:nvCxnSpPr>
          <p:spPr>
            <a:xfrm>
              <a:off x="7830324" y="5155685"/>
              <a:ext cx="1345209" cy="0"/>
            </a:xfrm>
            <a:prstGeom prst="straightConnector1">
              <a:avLst/>
            </a:prstGeom>
            <a:ln w="0" cmpd="sng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þ&gt;20#15|S" title="þ\#1_15|15|||">
              <a:extLst>
                <a:ext uri="{FF2B5EF4-FFF2-40B4-BE49-F238E27FC236}">
                  <a16:creationId xmlns:a16="http://schemas.microsoft.com/office/drawing/2014/main" id="{4966890C-8207-1F3E-034D-7396A19E6510}"/>
                </a:ext>
              </a:extLst>
            </p:cNvPr>
            <p:cNvCxnSpPr/>
            <p:nvPr/>
          </p:nvCxnSpPr>
          <p:spPr>
            <a:xfrm>
              <a:off x="9203782" y="5155685"/>
              <a:ext cx="1345208" cy="0"/>
            </a:xfrm>
            <a:prstGeom prst="straightConnector1">
              <a:avLst/>
            </a:prstGeom>
            <a:ln w="0" cmpd="sng">
              <a:solidFill>
                <a:srgbClr val="002060"/>
              </a:solidFill>
              <a:prstDash val="sysDot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þ\#1_1" descr="Section # 1@0@0" hidden="1" title="1">
              <a:extLst>
                <a:ext uri="{FF2B5EF4-FFF2-40B4-BE49-F238E27FC236}">
                  <a16:creationId xmlns:a16="http://schemas.microsoft.com/office/drawing/2014/main" id="{D0D5979F-EC02-BBC9-7528-1543B94797B7}"/>
                </a:ext>
              </a:extLst>
            </p:cNvPr>
            <p:cNvSpPr/>
            <p:nvPr/>
          </p:nvSpPr>
          <p:spPr>
            <a:xfrm>
              <a:off x="3568700" y="1206500"/>
              <a:ext cx="8381999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" name="þ\#1_2" descr="Section # 1@0@0" hidden="1" title="1">
              <a:extLst>
                <a:ext uri="{FF2B5EF4-FFF2-40B4-BE49-F238E27FC236}">
                  <a16:creationId xmlns:a16="http://schemas.microsoft.com/office/drawing/2014/main" id="{4E96657C-000C-9CD2-5EC6-9A6B41E22B17}"/>
                </a:ext>
              </a:extLst>
            </p:cNvPr>
            <p:cNvSpPr/>
            <p:nvPr/>
          </p:nvSpPr>
          <p:spPr>
            <a:xfrm>
              <a:off x="6428615" y="2290094"/>
              <a:ext cx="5522083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5" name="þ\#1_3" descr="Section # 1@0@0" hidden="1" title="1">
              <a:extLst>
                <a:ext uri="{FF2B5EF4-FFF2-40B4-BE49-F238E27FC236}">
                  <a16:creationId xmlns:a16="http://schemas.microsoft.com/office/drawing/2014/main" id="{852AD6AB-8801-B0EA-FA18-B78A07213A8F}"/>
                </a:ext>
              </a:extLst>
            </p:cNvPr>
            <p:cNvSpPr/>
            <p:nvPr/>
          </p:nvSpPr>
          <p:spPr>
            <a:xfrm>
              <a:off x="3568700" y="2290094"/>
              <a:ext cx="2746917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6" name="þ\#1_4" descr="Section # 1@0@0" hidden="1" title="1">
              <a:extLst>
                <a:ext uri="{FF2B5EF4-FFF2-40B4-BE49-F238E27FC236}">
                  <a16:creationId xmlns:a16="http://schemas.microsoft.com/office/drawing/2014/main" id="{769351CA-C059-416D-AF0D-9761F4FDBCBB}"/>
                </a:ext>
              </a:extLst>
            </p:cNvPr>
            <p:cNvSpPr/>
            <p:nvPr/>
          </p:nvSpPr>
          <p:spPr>
            <a:xfrm>
              <a:off x="6428615" y="3373687"/>
              <a:ext cx="1345209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7" name="þ\#1_5" descr="Section # 1@0@0" hidden="1" title="1">
              <a:extLst>
                <a:ext uri="{FF2B5EF4-FFF2-40B4-BE49-F238E27FC236}">
                  <a16:creationId xmlns:a16="http://schemas.microsoft.com/office/drawing/2014/main" id="{05F4FD02-5CC7-0C0A-4257-0EF9F6F183DE}"/>
                </a:ext>
              </a:extLst>
            </p:cNvPr>
            <p:cNvSpPr/>
            <p:nvPr/>
          </p:nvSpPr>
          <p:spPr>
            <a:xfrm>
              <a:off x="3568700" y="3373687"/>
              <a:ext cx="1345209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\#1_6" descr="Section # 1@0@0" hidden="1" title="1">
              <a:extLst>
                <a:ext uri="{FF2B5EF4-FFF2-40B4-BE49-F238E27FC236}">
                  <a16:creationId xmlns:a16="http://schemas.microsoft.com/office/drawing/2014/main" id="{3C8A2335-3A1A-2695-032A-96B12EBD9206}"/>
                </a:ext>
              </a:extLst>
            </p:cNvPr>
            <p:cNvSpPr/>
            <p:nvPr/>
          </p:nvSpPr>
          <p:spPr>
            <a:xfrm>
              <a:off x="4970408" y="3373687"/>
              <a:ext cx="1345209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9" name="þ\#1_7" descr="Section # 1@0@0" hidden="1" title="1">
              <a:extLst>
                <a:ext uri="{FF2B5EF4-FFF2-40B4-BE49-F238E27FC236}">
                  <a16:creationId xmlns:a16="http://schemas.microsoft.com/office/drawing/2014/main" id="{77C0203F-B1F7-89A7-636E-652E97F5C390}"/>
                </a:ext>
              </a:extLst>
            </p:cNvPr>
            <p:cNvSpPr/>
            <p:nvPr/>
          </p:nvSpPr>
          <p:spPr>
            <a:xfrm>
              <a:off x="3568700" y="4457281"/>
              <a:ext cx="1345209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0" name="þ\#1_9" descr="Section # 1@0@0" hidden="1" title="1">
              <a:extLst>
                <a:ext uri="{FF2B5EF4-FFF2-40B4-BE49-F238E27FC236}">
                  <a16:creationId xmlns:a16="http://schemas.microsoft.com/office/drawing/2014/main" id="{2CAF9628-E472-CD67-29B5-13645E92AE5A}"/>
                </a:ext>
              </a:extLst>
            </p:cNvPr>
            <p:cNvSpPr/>
            <p:nvPr/>
          </p:nvSpPr>
          <p:spPr>
            <a:xfrm>
              <a:off x="3568700" y="5540875"/>
              <a:ext cx="1345209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1" name="þ\#1_10" descr="Section # 1@0@0" hidden="1" title="1">
              <a:extLst>
                <a:ext uri="{FF2B5EF4-FFF2-40B4-BE49-F238E27FC236}">
                  <a16:creationId xmlns:a16="http://schemas.microsoft.com/office/drawing/2014/main" id="{5F69D0BF-8F54-058A-3CE0-45F91B24E6AE}"/>
                </a:ext>
              </a:extLst>
            </p:cNvPr>
            <p:cNvSpPr/>
            <p:nvPr/>
          </p:nvSpPr>
          <p:spPr>
            <a:xfrm>
              <a:off x="7830324" y="3373687"/>
              <a:ext cx="2718669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2" name="þ\#1_13" descr="Section # 1@0@0" hidden="1" title="1">
              <a:extLst>
                <a:ext uri="{FF2B5EF4-FFF2-40B4-BE49-F238E27FC236}">
                  <a16:creationId xmlns:a16="http://schemas.microsoft.com/office/drawing/2014/main" id="{66450254-820E-2E40-CF53-6251A4FECC1C}"/>
                </a:ext>
              </a:extLst>
            </p:cNvPr>
            <p:cNvSpPr/>
            <p:nvPr/>
          </p:nvSpPr>
          <p:spPr>
            <a:xfrm>
              <a:off x="10605491" y="3373687"/>
              <a:ext cx="1345209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3" name="þ\#1_14" descr="Section # 1@0@0" hidden="1" title="1">
              <a:extLst>
                <a:ext uri="{FF2B5EF4-FFF2-40B4-BE49-F238E27FC236}">
                  <a16:creationId xmlns:a16="http://schemas.microsoft.com/office/drawing/2014/main" id="{442F23EF-6C86-4C69-75DF-490621ED97F9}"/>
                </a:ext>
              </a:extLst>
            </p:cNvPr>
            <p:cNvSpPr/>
            <p:nvPr/>
          </p:nvSpPr>
          <p:spPr>
            <a:xfrm>
              <a:off x="7830324" y="4457281"/>
              <a:ext cx="1345209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4" name="þ\#1_15" descr="Section # 1@0@0" hidden="1" title="1">
              <a:extLst>
                <a:ext uri="{FF2B5EF4-FFF2-40B4-BE49-F238E27FC236}">
                  <a16:creationId xmlns:a16="http://schemas.microsoft.com/office/drawing/2014/main" id="{9E6AEE16-504F-C92B-7F1D-61911E4BB059}"/>
                </a:ext>
              </a:extLst>
            </p:cNvPr>
            <p:cNvSpPr/>
            <p:nvPr/>
          </p:nvSpPr>
          <p:spPr>
            <a:xfrm>
              <a:off x="9203782" y="4457281"/>
              <a:ext cx="1345208" cy="99962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7599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Organization Chart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24" name="þK">
            <a:extLst>
              <a:ext uri="{FF2B5EF4-FFF2-40B4-BE49-F238E27FC236}">
                <a16:creationId xmlns:a16="http://schemas.microsoft.com/office/drawing/2014/main" id="{AC4DB68E-B865-CE5E-E063-D4808FAF1BFD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255" name="þC#1">
              <a:extLst>
                <a:ext uri="{FF2B5EF4-FFF2-40B4-BE49-F238E27FC236}">
                  <a16:creationId xmlns:a16="http://schemas.microsoft.com/office/drawing/2014/main" id="{21FA087A-564D-AD9A-D6A7-1B8588D566B0}"/>
                </a:ext>
              </a:extLst>
            </p:cNvPr>
            <p:cNvSpPr/>
            <p:nvPr/>
          </p:nvSpPr>
          <p:spPr>
            <a:xfrm>
              <a:off x="3505200" y="1143000"/>
              <a:ext cx="8502650" cy="545465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26415" dir="5400000" rotWithShape="0">
                <a:srgbClr val="BFBFBF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0" name="þH#13" descr="3" title="Y">
              <a:extLst>
                <a:ext uri="{FF2B5EF4-FFF2-40B4-BE49-F238E27FC236}">
                  <a16:creationId xmlns:a16="http://schemas.microsoft.com/office/drawing/2014/main" id="{4F85EF29-61D0-D345-633A-A28C2292C529}"/>
                </a:ext>
              </a:extLst>
            </p:cNvPr>
            <p:cNvSpPr/>
            <p:nvPr/>
          </p:nvSpPr>
          <p:spPr>
            <a:xfrm>
              <a:off x="10695910" y="3994466"/>
              <a:ext cx="1254790" cy="1152052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9" name="þH#12" descr="3" title="Y">
              <a:extLst>
                <a:ext uri="{FF2B5EF4-FFF2-40B4-BE49-F238E27FC236}">
                  <a16:creationId xmlns:a16="http://schemas.microsoft.com/office/drawing/2014/main" id="{CB0E0E1E-D586-BCA3-4AEB-BDCBA267DC1A}"/>
                </a:ext>
              </a:extLst>
            </p:cNvPr>
            <p:cNvSpPr/>
            <p:nvPr/>
          </p:nvSpPr>
          <p:spPr>
            <a:xfrm>
              <a:off x="8914107" y="5388448"/>
              <a:ext cx="1254790" cy="1152052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8" name="þH#11" descr="3" title="Y">
              <a:extLst>
                <a:ext uri="{FF2B5EF4-FFF2-40B4-BE49-F238E27FC236}">
                  <a16:creationId xmlns:a16="http://schemas.microsoft.com/office/drawing/2014/main" id="{E5CFD216-9F1C-5B74-316C-852A7707FD93}"/>
                </a:ext>
              </a:extLst>
            </p:cNvPr>
            <p:cNvSpPr/>
            <p:nvPr/>
          </p:nvSpPr>
          <p:spPr>
            <a:xfrm>
              <a:off x="8914107" y="3994466"/>
              <a:ext cx="1254790" cy="1152052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7" name="þH#10" descr="3" title="Y">
              <a:extLst>
                <a:ext uri="{FF2B5EF4-FFF2-40B4-BE49-F238E27FC236}">
                  <a16:creationId xmlns:a16="http://schemas.microsoft.com/office/drawing/2014/main" id="{3E2FC28D-ABB9-D9E4-9B46-CC2E670BDBEE}"/>
                </a:ext>
              </a:extLst>
            </p:cNvPr>
            <p:cNvSpPr/>
            <p:nvPr/>
          </p:nvSpPr>
          <p:spPr>
            <a:xfrm>
              <a:off x="7132304" y="5388448"/>
              <a:ext cx="1254790" cy="1152052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6" name="þH#9" descr="5" title="Y">
              <a:extLst>
                <a:ext uri="{FF2B5EF4-FFF2-40B4-BE49-F238E27FC236}">
                  <a16:creationId xmlns:a16="http://schemas.microsoft.com/office/drawing/2014/main" id="{404B552D-F43C-1EA1-D5B7-FAC558D728EF}"/>
                </a:ext>
              </a:extLst>
            </p:cNvPr>
            <p:cNvSpPr/>
            <p:nvPr/>
          </p:nvSpPr>
          <p:spPr>
            <a:xfrm>
              <a:off x="10695910" y="1206500"/>
              <a:ext cx="1254790" cy="1152052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5" name="þH#8" descr="4" title="Y">
              <a:extLst>
                <a:ext uri="{FF2B5EF4-FFF2-40B4-BE49-F238E27FC236}">
                  <a16:creationId xmlns:a16="http://schemas.microsoft.com/office/drawing/2014/main" id="{D19975A6-8CA1-B3F4-527B-45F14A3CBC4E}"/>
                </a:ext>
              </a:extLst>
            </p:cNvPr>
            <p:cNvSpPr/>
            <p:nvPr/>
          </p:nvSpPr>
          <p:spPr>
            <a:xfrm>
              <a:off x="8914107" y="2600483"/>
              <a:ext cx="1254790" cy="1152052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4" name="þH#7" descr="4" title="Y">
              <a:extLst>
                <a:ext uri="{FF2B5EF4-FFF2-40B4-BE49-F238E27FC236}">
                  <a16:creationId xmlns:a16="http://schemas.microsoft.com/office/drawing/2014/main" id="{8124460E-2A43-5967-86AD-8277BDE3C2DB}"/>
                </a:ext>
              </a:extLst>
            </p:cNvPr>
            <p:cNvSpPr/>
            <p:nvPr/>
          </p:nvSpPr>
          <p:spPr>
            <a:xfrm>
              <a:off x="8914107" y="1206500"/>
              <a:ext cx="1254790" cy="1152052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3" name="þH#6" descr="3" title="Y">
              <a:extLst>
                <a:ext uri="{FF2B5EF4-FFF2-40B4-BE49-F238E27FC236}">
                  <a16:creationId xmlns:a16="http://schemas.microsoft.com/office/drawing/2014/main" id="{754C73F2-96E2-79F6-0D0A-0B0EDA5EA576}"/>
                </a:ext>
              </a:extLst>
            </p:cNvPr>
            <p:cNvSpPr/>
            <p:nvPr/>
          </p:nvSpPr>
          <p:spPr>
            <a:xfrm>
              <a:off x="7132304" y="2600483"/>
              <a:ext cx="1254790" cy="1152052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2" name="þH#5" descr="3" title="Y">
              <a:extLst>
                <a:ext uri="{FF2B5EF4-FFF2-40B4-BE49-F238E27FC236}">
                  <a16:creationId xmlns:a16="http://schemas.microsoft.com/office/drawing/2014/main" id="{F0FB47C0-B83A-A19D-B19C-A3B5FC305360}"/>
                </a:ext>
              </a:extLst>
            </p:cNvPr>
            <p:cNvSpPr/>
            <p:nvPr/>
          </p:nvSpPr>
          <p:spPr>
            <a:xfrm>
              <a:off x="7132304" y="1206500"/>
              <a:ext cx="1254790" cy="1152052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1" name="þH#4" descr="3" title="Y">
              <a:extLst>
                <a:ext uri="{FF2B5EF4-FFF2-40B4-BE49-F238E27FC236}">
                  <a16:creationId xmlns:a16="http://schemas.microsoft.com/office/drawing/2014/main" id="{6EF44164-D4A2-36F4-429E-D43DF94617B8}"/>
                </a:ext>
              </a:extLst>
            </p:cNvPr>
            <p:cNvSpPr/>
            <p:nvPr/>
          </p:nvSpPr>
          <p:spPr>
            <a:xfrm>
              <a:off x="7132304" y="3994466"/>
              <a:ext cx="1254790" cy="1152052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0" name="þH#3" descr="2" title="Y">
              <a:extLst>
                <a:ext uri="{FF2B5EF4-FFF2-40B4-BE49-F238E27FC236}">
                  <a16:creationId xmlns:a16="http://schemas.microsoft.com/office/drawing/2014/main" id="{F32F9B41-FD14-F28C-8BF2-8975F3B725F0}"/>
                </a:ext>
              </a:extLst>
            </p:cNvPr>
            <p:cNvSpPr/>
            <p:nvPr/>
          </p:nvSpPr>
          <p:spPr>
            <a:xfrm>
              <a:off x="5350503" y="1903491"/>
              <a:ext cx="1254790" cy="1152052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9" name="þH#2" descr="2" title="Y">
              <a:extLst>
                <a:ext uri="{FF2B5EF4-FFF2-40B4-BE49-F238E27FC236}">
                  <a16:creationId xmlns:a16="http://schemas.microsoft.com/office/drawing/2014/main" id="{F136AB43-5860-9CB0-6F3D-97A8AC1BA9D4}"/>
                </a:ext>
              </a:extLst>
            </p:cNvPr>
            <p:cNvSpPr/>
            <p:nvPr/>
          </p:nvSpPr>
          <p:spPr>
            <a:xfrm>
              <a:off x="5350503" y="4691457"/>
              <a:ext cx="1254790" cy="1152052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8" name="þH#1" descr="1" title="Y">
              <a:extLst>
                <a:ext uri="{FF2B5EF4-FFF2-40B4-BE49-F238E27FC236}">
                  <a16:creationId xmlns:a16="http://schemas.microsoft.com/office/drawing/2014/main" id="{31AE4B55-127B-81AA-E5C5-2E8FC5B16E3D}"/>
                </a:ext>
              </a:extLst>
            </p:cNvPr>
            <p:cNvSpPr/>
            <p:nvPr/>
          </p:nvSpPr>
          <p:spPr>
            <a:xfrm>
              <a:off x="3568700" y="3297474"/>
              <a:ext cx="1254790" cy="1152052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6" name="þGY" hidden="1">
              <a:extLst>
                <a:ext uri="{FF2B5EF4-FFF2-40B4-BE49-F238E27FC236}">
                  <a16:creationId xmlns:a16="http://schemas.microsoft.com/office/drawing/2014/main" id="{A865C761-F80D-103C-392F-A8BB4222FFBA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6" name="þO" descr="80#43.69228" hidden="1" title="1.830987">
              <a:extLst>
                <a:ext uri="{FF2B5EF4-FFF2-40B4-BE49-F238E27FC236}">
                  <a16:creationId xmlns:a16="http://schemas.microsoft.com/office/drawing/2014/main" id="{7614F5EF-D343-3532-D1EA-BC959A9B1905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4" name="þ@" hidden="1">
              <a:extLst>
                <a:ext uri="{FF2B5EF4-FFF2-40B4-BE49-F238E27FC236}">
                  <a16:creationId xmlns:a16="http://schemas.microsoft.com/office/drawing/2014/main" id="{4F2557C3-9114-0DE3-66CB-3CD61BE7A3C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1" name="þZ4" hidden="1">
              <a:extLst>
                <a:ext uri="{FF2B5EF4-FFF2-40B4-BE49-F238E27FC236}">
                  <a16:creationId xmlns:a16="http://schemas.microsoft.com/office/drawing/2014/main" id="{F0B9F39B-EE9A-71D9-7D58-2DD2AEB7354E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þZ3" hidden="1">
              <a:extLst>
                <a:ext uri="{FF2B5EF4-FFF2-40B4-BE49-F238E27FC236}">
                  <a16:creationId xmlns:a16="http://schemas.microsoft.com/office/drawing/2014/main" id="{834F7938-C11C-4277-5C69-B9129E679303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þE" hidden="1">
              <a:extLst>
                <a:ext uri="{FF2B5EF4-FFF2-40B4-BE49-F238E27FC236}">
                  <a16:creationId xmlns:a16="http://schemas.microsoft.com/office/drawing/2014/main" id="{AB0B97C7-2CCF-A4A6-027A-569EC3F03424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þP" hidden="1">
              <a:extLst>
                <a:ext uri="{FF2B5EF4-FFF2-40B4-BE49-F238E27FC236}">
                  <a16:creationId xmlns:a16="http://schemas.microsoft.com/office/drawing/2014/main" id="{3111EB24-00BF-B5F9-BCE7-C95B7D3E6F6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þA" hidden="1">
              <a:extLst>
                <a:ext uri="{FF2B5EF4-FFF2-40B4-BE49-F238E27FC236}">
                  <a16:creationId xmlns:a16="http://schemas.microsoft.com/office/drawing/2014/main" id="{720EAFDF-E8FE-5578-97F2-C0FFF7DE093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þVZ" hidden="1">
              <a:extLst>
                <a:ext uri="{FF2B5EF4-FFF2-40B4-BE49-F238E27FC236}">
                  <a16:creationId xmlns:a16="http://schemas.microsoft.com/office/drawing/2014/main" id="{2F0CE098-511D-5CD7-0CD7-4BE715B1D53F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þVT" hidden="1">
              <a:extLst>
                <a:ext uri="{FF2B5EF4-FFF2-40B4-BE49-F238E27FC236}">
                  <a16:creationId xmlns:a16="http://schemas.microsoft.com/office/drawing/2014/main" id="{0A252BA1-1FD3-B299-442A-07C039BD81A8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þV2" hidden="1">
              <a:extLst>
                <a:ext uri="{FF2B5EF4-FFF2-40B4-BE49-F238E27FC236}">
                  <a16:creationId xmlns:a16="http://schemas.microsoft.com/office/drawing/2014/main" id="{574500E5-C3BD-94A5-3BB2-5F1E56DB499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þV" hidden="1">
              <a:extLst>
                <a:ext uri="{FF2B5EF4-FFF2-40B4-BE49-F238E27FC236}">
                  <a16:creationId xmlns:a16="http://schemas.microsoft.com/office/drawing/2014/main" id="{02D30E5C-DCDD-5EE3-A3F3-ECDF5A6B32D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þL" hidden="1">
              <a:extLst>
                <a:ext uri="{FF2B5EF4-FFF2-40B4-BE49-F238E27FC236}">
                  <a16:creationId xmlns:a16="http://schemas.microsoft.com/office/drawing/2014/main" id="{89BF0EF3-9985-DC38-2C6C-5DE84201155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þY" hidden="1">
              <a:extLst>
                <a:ext uri="{FF2B5EF4-FFF2-40B4-BE49-F238E27FC236}">
                  <a16:creationId xmlns:a16="http://schemas.microsoft.com/office/drawing/2014/main" id="{0D96DDFF-271B-2D3B-FD60-C623242B120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þS" hidden="1">
              <a:extLst>
                <a:ext uri="{FF2B5EF4-FFF2-40B4-BE49-F238E27FC236}">
                  <a16:creationId xmlns:a16="http://schemas.microsoft.com/office/drawing/2014/main" id="{9245A6F5-8E6B-FBA1-0F00-923A0509BD2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þç" hidden="1">
              <a:extLst>
                <a:ext uri="{FF2B5EF4-FFF2-40B4-BE49-F238E27FC236}">
                  <a16:creationId xmlns:a16="http://schemas.microsoft.com/office/drawing/2014/main" id="{A2B873D2-3D11-2240-BEC1-4173135B685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þW" hidden="1">
              <a:extLst>
                <a:ext uri="{FF2B5EF4-FFF2-40B4-BE49-F238E27FC236}">
                  <a16:creationId xmlns:a16="http://schemas.microsoft.com/office/drawing/2014/main" id="{F61A246C-8963-5528-AF94-883D953261D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þT" descr="124#30" hidden="1" title="Title">
              <a:extLst>
                <a:ext uri="{FF2B5EF4-FFF2-40B4-BE49-F238E27FC236}">
                  <a16:creationId xmlns:a16="http://schemas.microsoft.com/office/drawing/2014/main" id="{62F2637B-54BE-ECC5-101E-6C940EB2DD3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þI#" hidden="1">
              <a:extLst>
                <a:ext uri="{FF2B5EF4-FFF2-40B4-BE49-F238E27FC236}">
                  <a16:creationId xmlns:a16="http://schemas.microsoft.com/office/drawing/2014/main" id="{A06C460D-AB1B-F965-D1EF-B0E4186B2169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þI" hidden="1">
              <a:extLst>
                <a:ext uri="{FF2B5EF4-FFF2-40B4-BE49-F238E27FC236}">
                  <a16:creationId xmlns:a16="http://schemas.microsoft.com/office/drawing/2014/main" id="{4AC5D1E8-8F14-F2EE-6E5B-2C4B95E8B86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þB" hidden="1">
              <a:extLst>
                <a:ext uri="{FF2B5EF4-FFF2-40B4-BE49-F238E27FC236}">
                  <a16:creationId xmlns:a16="http://schemas.microsoft.com/office/drawing/2014/main" id="{2231C9AE-E8FA-789B-9CA1-EA52F0223BE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þD" hidden="1">
              <a:extLst>
                <a:ext uri="{FF2B5EF4-FFF2-40B4-BE49-F238E27FC236}">
                  <a16:creationId xmlns:a16="http://schemas.microsoft.com/office/drawing/2014/main" id="{B7E75681-820E-267E-7F0E-5C93ACA63B4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þSIcon" hidden="1">
              <a:extLst>
                <a:ext uri="{FF2B5EF4-FFF2-40B4-BE49-F238E27FC236}">
                  <a16:creationId xmlns:a16="http://schemas.microsoft.com/office/drawing/2014/main" id="{A2738C12-EF97-4765-48ED-A8C884B0B57E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9" name="þDIcon" hidden="1">
              <a:extLst>
                <a:ext uri="{FF2B5EF4-FFF2-40B4-BE49-F238E27FC236}">
                  <a16:creationId xmlns:a16="http://schemas.microsoft.com/office/drawing/2014/main" id="{481E5285-858A-01A6-6D4C-BE1994CE1971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7" name="þRefshapeþ" descr="P1[þxþ]20[þaþ]P2[þxþ]20[þaþ]oT[þxþ]29.28323[þaþ]nT[þxþ]0.2069291[þaþ]oX[þxþ]37,5[þaþ]nX[þxþ]37,5[þaþ]oç[þxþ]75[þaþ]nç[þxþ]12[þaþ]oW[þxþ]5.03261125685083[þaþ]nW[þxþ]77[þaþ]oY[þxþ]37,5[þaþ]nY[þxþ]37,5[þaþ]oS[þxþ]25[þaþ]nS[þxþ]25[þaþ]oQ[þxþ]15[þaþ]nQ[þxþ]15[þaþ]oV[þxþ]15[þaþ]nV[þxþ]40[þaþ]oI[þxþ]10[þaþ]nI[þxþ]50[þaþ]A4[þxþ]CB[þaþ]O2[þxþ]K12BA#001_255[þaþ]O0[þxþ]CBV0&amp;A_BA#001.CB30[þaþ]OL[þxþ]1[þaþ]G1[þxþ]2[þaþ]ODI[þxþ]0[þaþ]KN[þxþ]0[þaþ]F117[þxþ]True[þaþ]VV[þxþ]False[þaþ]VV2[þxþ]False[þaþ]VM[þxþ]False[þaþ]VA[þxþ]False[þaþ]VI[þxþ]False[þaþ]YU11[þxþ]5[þaþ]MU11[þxþ]3[þaþ]QU11[þxþ]2[þaþ]VU11[þxþ]2[þaþ]SU11[þxþ]1[þaþ]XU11[þxþ]1[þaþ]YU3[þxþ]1[þaþ]YU7[þxþ]2[þaþ]MU3[þxþ]0.624113475177305[þaþ]MU7[þxþ]3[þaþ]SU3[þxþ]0.361963190184049[þaþ]SU4[þxþ]0.242647058823529[þaþ]SU7[þxþ]0[þaþ]F116[þxþ]1[þaþ]MF16[þxþ]x0[þaþ]F119[þxþ]DGQ[þaþ]F121[þxþ]Y[þaþ]F34[þxþ]50[þaþ]F36[þxþ]75[þaþ]F38[þxþ]100[þaþ]F33[þxþ]5263601[þaþ]F35[þxþ]9079551[þaþ]F37[þxþ]10667697[þaþ]F39[þxþ]7844722[þaþ]V18[þxþ]False[þaþ]V5[þxþ]-20[þaþ]V2[þxþ]10[þaþ]F113[þxþ]2[þaþ]YU1[þxþ]1[þaþ]YU2[þxþ]0[þaþ]YU5[þxþ]0[þaþ]YU6[þxþ]1[þaþ]YU4[þxþ]0.113924050632911[þaþ]YU10[þxþ]88.6075949367089[þaþ]YU9[þxþ]0[þaþ]MU1[þxþ]1[þaþ]MU2[þxþ]0[þaþ]MU5[þxþ]0[þaþ]MU6[þxþ]1[þaþ]MU4[þxþ]1[þaþ]MU10[þxþ]0[þaþ]MU9[þxþ]0[þaþ]F49[þxþ]1[þaþ]KE[þxþ]2[þaþ]QU1[þxþ]1[þaþ]QU2[þxþ]0[þaþ]QU5[þxþ]0[þaþ]QU6[þxþ]1[þaþ]QU4[þxþ]1[þaþ]QU3[þxþ]0.340425531914894[þaþ]QU10[þxþ]0[þaþ]QU9[þxþ]0[þaþ]QU7[þxþ]3[þaþ]F118[þxþ]2[þaþ]SU1[þxþ]1[þaþ]SU2[þxþ]0[þaþ]SU5[þxþ]0[þaþ]SU6[þxþ]1[þaþ]SU10[þxþ]36.0294117647059[þaþ]SU9[þxþ]0[þaþ]VU1[þxþ]1[þaþ]VU2[þxþ]0[þaþ]VU5[þxþ]0[þaþ]VU6[þxþ]1[þaþ]VU4[þxþ]1[þaþ]VU3[þxþ]0.251533742331288[þaþ]VU10[þxþ]0[þaþ]VU9[þxþ]24.5398773006135[þaþ]VU7[þxþ]4[þaþ]FT[þxþ]H[þaþ]F4[þxþ]10921638[þaþ]F122[þxþ]N[þaþ]F123[þxþ]H[þaþ]XU1[þxþ]1[þaþ]XU2[þxþ]0[þaþ]XU5[þxþ]0[þaþ]XU6[þxþ]1[þaþ]XU4[þxþ]0.404411764705882[þaþ]XU3[þxþ]0.251533742331288[þaþ]XU10[þxþ]27.2058823529412[þaþ]XU9[þxþ]75.4601226993865[þaþ]XU7[þxþ]0[þaþ]F5[þxþ]0[þaþ]F9[þxþ]0[þaþ]F6[þxþ]1[þaþ]F10[þxþ]1[þaþ]F15[þxþ]False[þaþ]F55[þxþ]K12BA#001_255.PNG[þaþ]O3[þxþ]CB30[þaþ]F16[þxþ]x0[þaþ]F14[þxþ]False[þaþ]F71[þxþ]N[þaþ]F72[þxþ]1[þaþ]F56[þxþ]0[þaþ]F58[þxþ]0[þaþ]F59[þxþ]Y[þaþ]F73[þxþ]N[þaþ]OBC[þxþ]-2[þaþ]F79[þxþ]0[þaþ]F86[þxþ]-1[þaþ]DIR[þxþ]SymbolObjects[þaþ]F47[þxþ]T[þaþ]SU18[þxþ]C[þaþ]U113[þxþ]Infinity[þaþ]F32[þxþ]25[þaþ]MF117[þxþ]False[þaþ]MF118[þxþ]2[þaþ]MODI[þxþ]0[þaþ]D_V[þxþ]Valþ[þaþ]MODS[þxþ]C:\Users\mgreco\Documents\bar.xlsb[þaþ]MF52[þxþ]None[þaþ]MODT[þxþ]CHARTBI[þaþ]D_I[þxþ]SubRowD[þaþ]MV18[þxþ]False[þaþ]MF88[þxþ]Y[þaþ]MF32[þxþ]50[þaþ]MF34[þxþ]50[þaþ]MF36[þxþ]75[þaþ]MF38[þxþ]100[þaþ]MF33[þxþ]6336039[þaþ]MF35[þxþ]9079551[þaþ]MF37[þxþ]10667697[þaþ]MF39[þxþ]7844722[þaþ]MF70[þxþ]True[þaþ]MF330[þxþ]12156969[þaþ]MF340[þxþ]77[þaþ]SO[þxþ]0[þaþ]ST[þxþ]0[þaþ]MOC[þxþ]S1[þaþ]F68[þxþ]False[þaþ]MF108[þxþ]þNone[þaþ]F125[þxþ]1[þaþ]F-1[þxþ]TR[þaþ]MA4[þxþ][þaþ]D_N[þxþ]N[þaþ]MODZ[þxþ]'Sheet1'!$G$6:$J$13[þaþ]MODY[þxþ]'Sheet1'!$A$1:$D$10[þaþ]F82[þxþ]þPresentation[þaþ]MF14[þxþ]False[þaþ]MF71[þxþ]N[þaþ]MF72[þxþ]1[þaþ]MF4[þxþ]T[þaþ]MOFH[þxþ][þaþ]MF5[þxþ]0[þaþ]MOFV[þxþ][þaþ]MF6[þxþ]1[þaþ]MF9[þxþ]0[þaþ]MF10[þxþ]1[þaþ]MF56[þxþ]0[þaþ]MF57[þxþ][þaþ]MF58[þxþ]0[þaþ]MF59[þxþ]Y[þaþ]MOBC[þxþ]-2[þaþ]MF74[þxþ][þaþ]MF76[þxþ][þaþ]MF79[þxþ]0[þaþ]MF86[þxþ]-1[þaþ]MF109[þxþ]Industry[þaþ]MU22[þxþ]þNone[þaþ]F84[þxþ]N[þaþ]MF24[þxþ][þaþ]U19[þxþ]71.4104760886448[þaþ]MF12[þxþ][þaþ]U110[þxþ]4.64657297186314[þaþ]U12[þxþ]1[þaþ]MF23[þxþ][þaþ]MF11[þxþ][þaþ]MF15[þxþ]False[þaþ]MO0[þxþ]FKHI&amp;YNY03_SL#001.CB30[þaþ]MO3[þxþ]CB30[þaþ]MO2[þxþ]AAASL#001_0[þaþ]MDIR[þxþ]SymbolObjects[þaþ]MFT[þxþ]H[þaþ]MC4[þxþ]03[þaþ]MC6[þxþ]False[þaþ]MC3[þxþ]True[þaþ]MF47[þxþ]T[þaþ]U11[þxþ]0.764672115545314[þaþ]U18[þxþ]0[þaþ]U17[þxþ]0[þaþ]U13[þxþ]0[þaþ]U14[þxþ]0[þaþ]F83[þxþ]N[þaþ]MSP[þxþ]-[þaþ]U15[þxþ]þ&gt;24þ&gt;1[þaþ]F135[þxþ]ff799bd430df44a0ab2c41d0d27fef27[þaþ]F136[þxþ]Y[þaþ]F137[þxþ]0[þaþ]F138[þxþ]Sessions[þaþ]F139[þxþ]*[þaþ]MF45[þxþ]Y[þaþ]U10[þxþ]V[þaþ]U112[þxþ]Infinity[þaþ]F141[þxþ]o1oþ[þaþ]F142[þxþ]Y[þaþ]þ&gt;4U70[þxþ]TextStyle5[þaþ]F144[þxþ]Y[þaþ]þ&gt;5U12[þxþ]S[þaþ]KB[þxþ]Y[þaþ]þ&gt;5U10[þxþ]0[þaþ]U1U68[þxþ]Y[þaþ]þ&gt;5U9[þxþ]73.7162113189697[þaþ]F156[þxþ]0[þaþ]F157[þxþ]0[þaþ]F155[þxþ]Y[þaþ]F_1[þxþ]0.0969929653277632[þaþ]F_2[þxþ]0.159629566335095[þaþ]F_3[þxþ]0.0969929653277632[þaþ]F_4[þxþ]0.0969929653277632[þaþ]þ&gt;1U12[þxþ]S[þaþ]þ&gt;1U19[þxþ]T[þaþ]þ&gt;1U21[þxþ]&gt;1[þaþ]þ&gt;1U22[þxþ]þNone[þaþ]þ&gt;1U26[þxþ]Text Shape 1[þaþ]þ&gt;1U70[þxþ]InvertedTextStyle1[þaþ]þ&gt;1U3[þxþ]0.75[þaþ]þ&gt;5U3[þxþ]0.0168675649911165[þaþ]þ&gt;5U4[þxþ]1[þaþ]þ&gt;5U26[þxþ]Shape 2[þaþ]þ&gt;4U12[þxþ]S[þaþ]þ&gt;4U10[þxþ]0[þaþ]þ&gt;4U9[þxþ]10.0000001490116[þaþ]þ&gt;4U3[þxþ]0.0168674699962139[þaþ]þ&gt;4U4[þxþ]1[þaþ]þ&gt;4U26[þxþ]Shape 1[þaþ]þ&gt;5U70[þxþ]TextStyle5[þaþ]þ&gt;1F148[þxþ]Time[þaþ]F_5[þxþ]0.0499920660697954[þaþ]F_6[þxþ]0.0499920660697954[þaþ]F158[þxþ]0[þaþ]F-2[þxþ]AA[þaþ]þ&gt;4U62[þxþ]N[þaþ]þ&gt;5U62[þxþ]N[þaþ]þ&gt;1U4[þxþ]0.365253262860593[þaþ]þ&gt;1F147[þxþ]N[þaþ]F_7[þxþ]0.0499920660697954[þaþ]F_8[þxþ]0.0499920660697954[þaþ]F_9[þxþ]0.0504268244187406[þaþ]F_10[þxþ]0.0600537636259549[þaþ]þ&gt;1U9[þxþ]0[þaþ]þ&gt;1U2[þxþ]0[þaþ]þ&gt;1U5[þxþ]3[þaþ]þ&gt;1U10[þxþ]0[þaþ]þ&gt;1U1[þxþ]3[þaþ]þ&gt;1U6[þxþ]5[þaþ]F-3[þxþ]Template4[þaþ]F188[þxþ]0[þaþ]F187[þxþ]0[þaþ]F167[þxþ]449[þaþ]F168[þxþ]854[þaþ]F169[þxþ]5[þaþ]F170[þxþ]5[þaþ]F171[þxþ]1C[þaþ]F222[þxþ]N[þaþ]F224[þxþ]urn:microsoft.com/office/officeart/2005/8/layout/orgChart1[þaþ]F225[þxþ]hierarchy[þaþ]F185[þxþ]476,433074951172[þaþ]F186[þxþ]818,0263671875[þaþ]F209[þxþ]88.32094[þaþ]F210[þxþ]171.6229[þaþ]þ&gt;1U47[þxþ]Name[þaþ]þ&gt;1U84[þxþ]Y[þaþ]þ&gt;1U69[þxþ]N[þaþ]þ&gt;1U37[þxþ]H[þaþ]þ&gt;21U12[þxþ]S[þaþ]þ&gt;21U19[þxþ]T[þaþ]þ&gt;21U20[þxþ]&gt;21[þaþ]þ&gt;21U21[þxþ]&gt;21[þaþ]þ&gt;24U12[þxþ]S[þaþ]þ&gt;24U19[þxþ]T[þaþ]þ&gt;24U21[þxþ]&gt;24[þaþ]þ&gt;24U22[þxþ]þNone[þaþ]þ&gt;24U68[þxþ]Y[þaþ]þ&gt;24U26[þxþ]Text Shape 3[þaþ]þ&gt;24U47[þxþ]Title[þaþ]þ&gt;24U9[þxþ]25[þaþ]þ&gt;24U3[þxþ]0.5[þaþ]þ&gt;24U4[þxþ]0.372223208631453[þaþ]þ&gt;24U10[þxþ]25[þaþ]þ&gt;24U5[þxþ]0[þaþ]þ&gt;1U62[þxþ]Y[þaþ]þ&gt;24U62[þxþ]Y[þaþ]F226[þxþ]Y[þaþ]F227[þxþ]Y[þaþ]F228[þxþ]Y[þaþ]F229[þxþ]Y[þaþ]F230[þxþ]E4H[þaþ]F231[þxþ]V[þaþ]þ&gt;1F198[þxþ]N[þaþ]þ&gt;24U70[þxþ]InvertedTextStyle1[þaþ]þ&gt;24F198[þxþ]N[þaþ]F190[þxþ]N[þaþ]F237[þxþ]N[þaþ]F238[þxþ]1[þaþ]þ&gt;1FT[þxþ]V[þaþ]F239[þxþ]C[þaþ]U1U75[þxþ]X[þaþ]U114[þxþ]1[þaþ]F_11[þxþ]0.0720645163511459[þaþ]F_12[þxþ]0.0792709679862606[þaþ]F_13[þxþ]0.0876072010203316[þaþ]N_2[þxþ]2[þaþ]þ&gt;24U82[þxþ]100[þaþ]þ&gt;24U83[þxþ]100[þaþ]þ&gt;24FT[þxþ]H[þaþ]þ&gt;1U82[þxþ]100[þaþ]þ&gt;1U83[þxþ]100[þaþ]þ&gt;24U2[þxþ]0[þaþ]þ&gt;24U1[þxþ]0[þaþ]þ&gt;24U6[þxþ]0[þaþ]F240[þxþ]TextStyle1[þaþ]F302[þxþ]0_Professional[þaþ]F300[þxþ]50_OrgCharts[þaþ]F301[þxþ]01_Standard[þaþ]F286[þxþ]Classic Color Palette[þaþ]F211[þxþ]N[þaþ]þ&gt;24F303[þxþ]46[þaþ]þ&gt;1F303[þxþ]49[þaþ]þ&gt;1F263[þxþ]0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35718AD9-FBA3-826D-B2A5-023C6399103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þM" descr="þ^þ1þ1þL1þ1þþActualþA. Taylorþ2þCEOþþ^þ2þ1þL2þ3þ1þActualþL. Evansþ1þCFOþþ^þ3þ1þL2þ2þ1þActualþO. Smithþ1þCOOþþ^þ4þ1þL3þ1þ2þActualþJ. Abramsþ1þAccountingþþ^þ5þ1þL3þ1þ3þActualþL. Jonesþ1þSales Dir.þþ^þ6þ1þL3þ2þ3þActualþS. Murhyþ1þMkt Dir.þþ^þ7þ1þL4þ1þ5þActualþH. Williamsþ1þArea Northþþ^þ8þ1þL4þ1þ6þActualþJ. Brownþ1þProd, Mngþþ^þ9þ1þL5þ1þ7þActualþL. Sullivanþ1þArea Southþþ^þ10þ1þL3þ2þ2þActualþJ. Abramsþ1þAccountingþþ^þ11þ1þL3þ3þ2þActualþO. Smithþ1þAccountingþþ^þ12þ1þL3þ4þ2þActualþJ. Brianþ1þAccountingþþ^þ13þ1þL3þ5þ2þActualþF. Martinþ1þAccountingþ" hidden="1" title="RowþSubRowþLevelþSortþFatherþSubRowDþ&gt;1þ&gt;21þ&gt;24þþ^þNþNþSþNþSþSþSþNþSþ">
              <a:extLst>
                <a:ext uri="{FF2B5EF4-FFF2-40B4-BE49-F238E27FC236}">
                  <a16:creationId xmlns:a16="http://schemas.microsoft.com/office/drawing/2014/main" id="{49CD6575-AB35-96FB-1312-057DA8E2EBB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þ~" hidden="1">
              <a:extLst>
                <a:ext uri="{FF2B5EF4-FFF2-40B4-BE49-F238E27FC236}">
                  <a16:creationId xmlns:a16="http://schemas.microsoft.com/office/drawing/2014/main" id="{C51B4B93-F6D0-D96E-1388-D4808E47A3A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226" name="þC" hidden="1">
              <a:extLst>
                <a:ext uri="{FF2B5EF4-FFF2-40B4-BE49-F238E27FC236}">
                  <a16:creationId xmlns:a16="http://schemas.microsoft.com/office/drawing/2014/main" id="{E35C68EB-E94E-56B7-F70A-6175D216F18C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26415" dir="5400000" rotWithShape="0">
                <a:srgbClr val="BFBFBF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8" name="þZ6" hidden="1">
              <a:extLst>
                <a:ext uri="{FF2B5EF4-FFF2-40B4-BE49-F238E27FC236}">
                  <a16:creationId xmlns:a16="http://schemas.microsoft.com/office/drawing/2014/main" id="{9FE78B39-AF65-5FE0-DC26-6713F0173FB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13" name="þU2" hidden="1">
              <a:extLst>
                <a:ext uri="{FF2B5EF4-FFF2-40B4-BE49-F238E27FC236}">
                  <a16:creationId xmlns:a16="http://schemas.microsoft.com/office/drawing/2014/main" id="{A1E96FCF-8878-E35D-016D-FA84775254F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9" name="þ&gt;24" hidden="1" title="S">
              <a:extLst>
                <a:ext uri="{FF2B5EF4-FFF2-40B4-BE49-F238E27FC236}">
                  <a16:creationId xmlns:a16="http://schemas.microsoft.com/office/drawing/2014/main" id="{7D47FA1E-0DAA-3115-99C2-B2F925523A6F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16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1" name="þ-24" hidden="1">
              <a:extLst>
                <a:ext uri="{FF2B5EF4-FFF2-40B4-BE49-F238E27FC236}">
                  <a16:creationId xmlns:a16="http://schemas.microsoft.com/office/drawing/2014/main" id="{0A8E3EE6-DAA6-9113-9972-1689781F1C6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9" name="þ-1" hidden="1">
              <a:extLst>
                <a:ext uri="{FF2B5EF4-FFF2-40B4-BE49-F238E27FC236}">
                  <a16:creationId xmlns:a16="http://schemas.microsoft.com/office/drawing/2014/main" id="{73D7057D-3BD6-22DF-DAA8-CCE8D09FADD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7" name="þ&gt;1" hidden="1" title="S">
              <a:extLst>
                <a:ext uri="{FF2B5EF4-FFF2-40B4-BE49-F238E27FC236}">
                  <a16:creationId xmlns:a16="http://schemas.microsoft.com/office/drawing/2014/main" id="{8D377386-F7FF-BA6D-8EA2-34F7821FDC82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2000" b="1">
                <a:solidFill>
                  <a:schemeClr val="bg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3" name="þZA" hidden="1">
              <a:extLst>
                <a:ext uri="{FF2B5EF4-FFF2-40B4-BE49-F238E27FC236}">
                  <a16:creationId xmlns:a16="http://schemas.microsoft.com/office/drawing/2014/main" id="{CD5CCB9C-57CB-782B-2D5D-5C8634DDA5B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59595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232" name="þZ5" hidden="1">
              <a:extLst>
                <a:ext uri="{FF2B5EF4-FFF2-40B4-BE49-F238E27FC236}">
                  <a16:creationId xmlns:a16="http://schemas.microsoft.com/office/drawing/2014/main" id="{41BD180B-6592-8C4E-FACB-F3D550D2BD78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þZ2" hidden="1">
              <a:extLst>
                <a:ext uri="{FF2B5EF4-FFF2-40B4-BE49-F238E27FC236}">
                  <a16:creationId xmlns:a16="http://schemas.microsoft.com/office/drawing/2014/main" id="{4DB8FAE8-1C0F-5167-3178-3406CE220A5C}"/>
                </a:ext>
              </a:extLst>
            </p:cNvPr>
            <p:cNvCxnSpPr/>
            <p:nvPr/>
          </p:nvCxnSpPr>
          <p:spPr>
            <a:xfrm rot="5400000" flipH="1" flipV="1">
              <a:off x="3695700" y="1333500"/>
              <a:ext cx="12700" cy="12700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þZ" hidden="1">
              <a:extLst>
                <a:ext uri="{FF2B5EF4-FFF2-40B4-BE49-F238E27FC236}">
                  <a16:creationId xmlns:a16="http://schemas.microsoft.com/office/drawing/2014/main" id="{C051F1CB-3481-20C3-C75E-25CE8EF99A14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59595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þF" descr="12632256" hidden="1">
              <a:extLst>
                <a:ext uri="{FF2B5EF4-FFF2-40B4-BE49-F238E27FC236}">
                  <a16:creationId xmlns:a16="http://schemas.microsoft.com/office/drawing/2014/main" id="{EB95C229-D453-1CF1-E432-9DB8CCEC2C3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1" name="þX" hidden="1">
              <a:extLst>
                <a:ext uri="{FF2B5EF4-FFF2-40B4-BE49-F238E27FC236}">
                  <a16:creationId xmlns:a16="http://schemas.microsoft.com/office/drawing/2014/main" id="{4ED6A074-D32F-CC0E-D66A-FA728C5D441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969696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12" name="þU" descr="0.1_0.4_1_0.8_1_0.3" hidden="1">
              <a:extLst>
                <a:ext uri="{FF2B5EF4-FFF2-40B4-BE49-F238E27FC236}">
                  <a16:creationId xmlns:a16="http://schemas.microsoft.com/office/drawing/2014/main" id="{1CAE8980-29D3-D6AE-BFE7-4B81180CD58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6" name="þà" descr="Insert Your Text" hidden="1">
              <a:extLst>
                <a:ext uri="{FF2B5EF4-FFF2-40B4-BE49-F238E27FC236}">
                  <a16:creationId xmlns:a16="http://schemas.microsoft.com/office/drawing/2014/main" id="{22D9B515-E6F8-6D6E-94A9-798344112C6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12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5" name="þ§" hidden="1">
              <a:extLst>
                <a:ext uri="{FF2B5EF4-FFF2-40B4-BE49-F238E27FC236}">
                  <a16:creationId xmlns:a16="http://schemas.microsoft.com/office/drawing/2014/main" id="{F7762F84-139C-23EF-0B78-8125A2C1EE5F}"/>
                </a:ext>
              </a:extLst>
            </p:cNvPr>
            <p:cNvSpPr/>
            <p:nvPr/>
          </p:nvSpPr>
          <p:spPr>
            <a:xfrm>
              <a:off x="3695700" y="1333500"/>
              <a:ext cx="233398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1" name="þ&gt;1L" hidden="1" title="S">
              <a:extLst>
                <a:ext uri="{FF2B5EF4-FFF2-40B4-BE49-F238E27FC236}">
                  <a16:creationId xmlns:a16="http://schemas.microsoft.com/office/drawing/2014/main" id="{49082BA4-1550-D864-1153-3382B353520A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3" name="þ&gt;1à" hidden="1" title="S">
              <a:extLst>
                <a:ext uri="{FF2B5EF4-FFF2-40B4-BE49-F238E27FC236}">
                  <a16:creationId xmlns:a16="http://schemas.microsoft.com/office/drawing/2014/main" id="{B8A59030-1CF6-C6CA-0601-E7DE62865CF9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3" name="þ&gt;24L" hidden="1" title="S">
              <a:extLst>
                <a:ext uri="{FF2B5EF4-FFF2-40B4-BE49-F238E27FC236}">
                  <a16:creationId xmlns:a16="http://schemas.microsoft.com/office/drawing/2014/main" id="{284C0BB3-AA3C-9459-8799-B707B913A14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5" name="þ&gt;24à" hidden="1" title="S">
              <a:extLst>
                <a:ext uri="{FF2B5EF4-FFF2-40B4-BE49-F238E27FC236}">
                  <a16:creationId xmlns:a16="http://schemas.microsoft.com/office/drawing/2014/main" id="{63A2202C-1DD8-F7DA-91D9-28A80C67970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7" name="þZ7" hidden="1">
              <a:extLst>
                <a:ext uri="{FF2B5EF4-FFF2-40B4-BE49-F238E27FC236}">
                  <a16:creationId xmlns:a16="http://schemas.microsoft.com/office/drawing/2014/main" id="{A9B8D3BC-1276-7202-7B64-86DD62567AE6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Aptos" panose="020B0004020202020204" pitchFamily="34" charset="0"/>
              </a:endParaRPr>
            </a:p>
          </p:txBody>
        </p:sp>
        <p:cxnSp>
          <p:nvCxnSpPr>
            <p:cNvPr id="273" name="þ&gt;H#2|RC">
              <a:extLst>
                <a:ext uri="{FF2B5EF4-FFF2-40B4-BE49-F238E27FC236}">
                  <a16:creationId xmlns:a16="http://schemas.microsoft.com/office/drawing/2014/main" id="{B4CE393C-F485-45D7-E138-618344092E22}"/>
                </a:ext>
              </a:extLst>
            </p:cNvPr>
            <p:cNvCxnSpPr/>
            <p:nvPr/>
          </p:nvCxnSpPr>
          <p:spPr>
            <a:xfrm>
              <a:off x="4823490" y="3873500"/>
              <a:ext cx="527013" cy="1393983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þ&gt;H#3|RC">
              <a:extLst>
                <a:ext uri="{FF2B5EF4-FFF2-40B4-BE49-F238E27FC236}">
                  <a16:creationId xmlns:a16="http://schemas.microsoft.com/office/drawing/2014/main" id="{95A84350-E192-BD95-2A0F-0E765D8D043D}"/>
                </a:ext>
              </a:extLst>
            </p:cNvPr>
            <p:cNvCxnSpPr/>
            <p:nvPr/>
          </p:nvCxnSpPr>
          <p:spPr>
            <a:xfrm flipV="1">
              <a:off x="4823490" y="2479517"/>
              <a:ext cx="527013" cy="1393983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þ&gt;H#4|RC">
              <a:extLst>
                <a:ext uri="{FF2B5EF4-FFF2-40B4-BE49-F238E27FC236}">
                  <a16:creationId xmlns:a16="http://schemas.microsoft.com/office/drawing/2014/main" id="{A29D69A8-FF68-C522-A0E3-66C7008D9329}"/>
                </a:ext>
              </a:extLst>
            </p:cNvPr>
            <p:cNvCxnSpPr/>
            <p:nvPr/>
          </p:nvCxnSpPr>
          <p:spPr>
            <a:xfrm flipV="1">
              <a:off x="6605293" y="3994466"/>
              <a:ext cx="1154406" cy="1273017"/>
            </a:xfrm>
            <a:prstGeom prst="bentConnector4">
              <a:avLst>
                <a:gd name="adj1" fmla="val 22826"/>
                <a:gd name="adj2" fmla="val 117957"/>
              </a:avLst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þ&gt;H#5|RC">
              <a:extLst>
                <a:ext uri="{FF2B5EF4-FFF2-40B4-BE49-F238E27FC236}">
                  <a16:creationId xmlns:a16="http://schemas.microsoft.com/office/drawing/2014/main" id="{B8FEAF93-2D88-0950-2A2F-339AA7043DEB}"/>
                </a:ext>
              </a:extLst>
            </p:cNvPr>
            <p:cNvCxnSpPr/>
            <p:nvPr/>
          </p:nvCxnSpPr>
          <p:spPr>
            <a:xfrm flipV="1">
              <a:off x="6605293" y="1782526"/>
              <a:ext cx="527011" cy="696991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þ&gt;H#6|RC">
              <a:extLst>
                <a:ext uri="{FF2B5EF4-FFF2-40B4-BE49-F238E27FC236}">
                  <a16:creationId xmlns:a16="http://schemas.microsoft.com/office/drawing/2014/main" id="{D3D50B63-1102-75B7-9B9B-8EA25F93607B}"/>
                </a:ext>
              </a:extLst>
            </p:cNvPr>
            <p:cNvCxnSpPr/>
            <p:nvPr/>
          </p:nvCxnSpPr>
          <p:spPr>
            <a:xfrm>
              <a:off x="6605293" y="2479517"/>
              <a:ext cx="527011" cy="696992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þ&gt;H#7|RC">
              <a:extLst>
                <a:ext uri="{FF2B5EF4-FFF2-40B4-BE49-F238E27FC236}">
                  <a16:creationId xmlns:a16="http://schemas.microsoft.com/office/drawing/2014/main" id="{F015986B-9EBF-0674-7E7E-1D0B469BF012}"/>
                </a:ext>
              </a:extLst>
            </p:cNvPr>
            <p:cNvCxnSpPr/>
            <p:nvPr/>
          </p:nvCxnSpPr>
          <p:spPr>
            <a:xfrm>
              <a:off x="8387094" y="1782526"/>
              <a:ext cx="527013" cy="0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þ&gt;H#8|RC">
              <a:extLst>
                <a:ext uri="{FF2B5EF4-FFF2-40B4-BE49-F238E27FC236}">
                  <a16:creationId xmlns:a16="http://schemas.microsoft.com/office/drawing/2014/main" id="{2F06B332-CB08-CA81-2868-47D83BD45548}"/>
                </a:ext>
              </a:extLst>
            </p:cNvPr>
            <p:cNvCxnSpPr/>
            <p:nvPr/>
          </p:nvCxnSpPr>
          <p:spPr>
            <a:xfrm>
              <a:off x="8387094" y="3176509"/>
              <a:ext cx="527013" cy="0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þ&gt;H#9|RC">
              <a:extLst>
                <a:ext uri="{FF2B5EF4-FFF2-40B4-BE49-F238E27FC236}">
                  <a16:creationId xmlns:a16="http://schemas.microsoft.com/office/drawing/2014/main" id="{67D800B6-399F-A3D6-B1D3-53E6C4F51195}"/>
                </a:ext>
              </a:extLst>
            </p:cNvPr>
            <p:cNvCxnSpPr/>
            <p:nvPr/>
          </p:nvCxnSpPr>
          <p:spPr>
            <a:xfrm>
              <a:off x="10168897" y="1782526"/>
              <a:ext cx="527013" cy="0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þ&gt;H#10|RC">
              <a:extLst>
                <a:ext uri="{FF2B5EF4-FFF2-40B4-BE49-F238E27FC236}">
                  <a16:creationId xmlns:a16="http://schemas.microsoft.com/office/drawing/2014/main" id="{EAE6EAB6-B56A-287F-F891-E496D67F957F}"/>
                </a:ext>
              </a:extLst>
            </p:cNvPr>
            <p:cNvCxnSpPr/>
            <p:nvPr/>
          </p:nvCxnSpPr>
          <p:spPr>
            <a:xfrm>
              <a:off x="6605293" y="5267483"/>
              <a:ext cx="1154406" cy="1273017"/>
            </a:xfrm>
            <a:prstGeom prst="bentConnector4">
              <a:avLst>
                <a:gd name="adj1" fmla="val 22826"/>
                <a:gd name="adj2" fmla="val 117957"/>
              </a:avLst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þ&gt;H#11|RC">
              <a:extLst>
                <a:ext uri="{FF2B5EF4-FFF2-40B4-BE49-F238E27FC236}">
                  <a16:creationId xmlns:a16="http://schemas.microsoft.com/office/drawing/2014/main" id="{E4BD733D-01C4-935E-D441-8BC4F249E955}"/>
                </a:ext>
              </a:extLst>
            </p:cNvPr>
            <p:cNvCxnSpPr/>
            <p:nvPr/>
          </p:nvCxnSpPr>
          <p:spPr>
            <a:xfrm flipV="1">
              <a:off x="6605293" y="3994466"/>
              <a:ext cx="2936209" cy="1273017"/>
            </a:xfrm>
            <a:prstGeom prst="bentConnector4">
              <a:avLst>
                <a:gd name="adj1" fmla="val 39316"/>
                <a:gd name="adj2" fmla="val 117957"/>
              </a:avLst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þ&gt;H#12|RC">
              <a:extLst>
                <a:ext uri="{FF2B5EF4-FFF2-40B4-BE49-F238E27FC236}">
                  <a16:creationId xmlns:a16="http://schemas.microsoft.com/office/drawing/2014/main" id="{416BAAB5-0F8B-4720-C75A-56BF1D616346}"/>
                </a:ext>
              </a:extLst>
            </p:cNvPr>
            <p:cNvCxnSpPr/>
            <p:nvPr/>
          </p:nvCxnSpPr>
          <p:spPr>
            <a:xfrm>
              <a:off x="6605293" y="5267483"/>
              <a:ext cx="2936209" cy="1273017"/>
            </a:xfrm>
            <a:prstGeom prst="bentConnector4">
              <a:avLst>
                <a:gd name="adj1" fmla="val 39316"/>
                <a:gd name="adj2" fmla="val 117957"/>
              </a:avLst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þ&gt;H#13|RC">
              <a:extLst>
                <a:ext uri="{FF2B5EF4-FFF2-40B4-BE49-F238E27FC236}">
                  <a16:creationId xmlns:a16="http://schemas.microsoft.com/office/drawing/2014/main" id="{4AD56CD2-6759-A9A8-D2E1-6A3FEC0D4610}"/>
                </a:ext>
              </a:extLst>
            </p:cNvPr>
            <p:cNvCxnSpPr/>
            <p:nvPr/>
          </p:nvCxnSpPr>
          <p:spPr>
            <a:xfrm flipV="1">
              <a:off x="6605293" y="3994466"/>
              <a:ext cx="4718012" cy="1273017"/>
            </a:xfrm>
            <a:prstGeom prst="bentConnector4">
              <a:avLst>
                <a:gd name="adj1" fmla="val 43351"/>
                <a:gd name="adj2" fmla="val 117957"/>
              </a:avLst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þ&gt;1#1|T" title="þ\#1_1|1||&gt;1|">
              <a:extLst>
                <a:ext uri="{FF2B5EF4-FFF2-40B4-BE49-F238E27FC236}">
                  <a16:creationId xmlns:a16="http://schemas.microsoft.com/office/drawing/2014/main" id="{33E76A56-0621-6454-21C9-6427FD620C0C}"/>
                </a:ext>
              </a:extLst>
            </p:cNvPr>
            <p:cNvSpPr>
              <a:spLocks/>
            </p:cNvSpPr>
            <p:nvPr/>
          </p:nvSpPr>
          <p:spPr>
            <a:xfrm>
              <a:off x="3568700" y="3297474"/>
              <a:ext cx="1254790" cy="420791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bg1">
                      <a:lumMod val="100000"/>
                    </a:schemeClr>
                  </a:solidFill>
                  <a:latin typeface="Bierstadt" panose="020B0004020202020204" pitchFamily="34" charset="0"/>
                </a:rPr>
                <a:t>A. Taylor</a:t>
              </a:r>
            </a:p>
          </p:txBody>
        </p:sp>
        <p:sp>
          <p:nvSpPr>
            <p:cNvPr id="299" name="þ&gt;1#2|T" title="þ\#1_2|2||&gt;1|">
              <a:extLst>
                <a:ext uri="{FF2B5EF4-FFF2-40B4-BE49-F238E27FC236}">
                  <a16:creationId xmlns:a16="http://schemas.microsoft.com/office/drawing/2014/main" id="{C75FC06E-0704-3247-2799-7F498302E071}"/>
                </a:ext>
              </a:extLst>
            </p:cNvPr>
            <p:cNvSpPr>
              <a:spLocks/>
            </p:cNvSpPr>
            <p:nvPr/>
          </p:nvSpPr>
          <p:spPr>
            <a:xfrm>
              <a:off x="5350503" y="4691457"/>
              <a:ext cx="1254790" cy="420791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bg1">
                      <a:lumMod val="100000"/>
                    </a:schemeClr>
                  </a:solidFill>
                  <a:latin typeface="Bierstadt" panose="020B0004020202020204" pitchFamily="34" charset="0"/>
                </a:rPr>
                <a:t>L. Evans</a:t>
              </a:r>
            </a:p>
          </p:txBody>
        </p:sp>
        <p:sp>
          <p:nvSpPr>
            <p:cNvPr id="300" name="þ&gt;1#3|T" title="þ\#1_3|3||&gt;1|">
              <a:extLst>
                <a:ext uri="{FF2B5EF4-FFF2-40B4-BE49-F238E27FC236}">
                  <a16:creationId xmlns:a16="http://schemas.microsoft.com/office/drawing/2014/main" id="{1D8B6947-49AD-35F3-9A17-C9ACE54BB828}"/>
                </a:ext>
              </a:extLst>
            </p:cNvPr>
            <p:cNvSpPr>
              <a:spLocks/>
            </p:cNvSpPr>
            <p:nvPr/>
          </p:nvSpPr>
          <p:spPr>
            <a:xfrm>
              <a:off x="5350503" y="1903491"/>
              <a:ext cx="1254790" cy="420791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bg1">
                      <a:lumMod val="100000"/>
                    </a:schemeClr>
                  </a:solidFill>
                  <a:latin typeface="Bierstadt" panose="020B0004020202020204" pitchFamily="34" charset="0"/>
                </a:rPr>
                <a:t>O. Smith</a:t>
              </a:r>
            </a:p>
          </p:txBody>
        </p:sp>
        <p:sp>
          <p:nvSpPr>
            <p:cNvPr id="301" name="þ&gt;1#4|T" title="þ\#1_4|4||&gt;1|">
              <a:extLst>
                <a:ext uri="{FF2B5EF4-FFF2-40B4-BE49-F238E27FC236}">
                  <a16:creationId xmlns:a16="http://schemas.microsoft.com/office/drawing/2014/main" id="{3EEF9463-D9DB-71C6-E418-A06753BF62B4}"/>
                </a:ext>
              </a:extLst>
            </p:cNvPr>
            <p:cNvSpPr>
              <a:spLocks/>
            </p:cNvSpPr>
            <p:nvPr/>
          </p:nvSpPr>
          <p:spPr>
            <a:xfrm>
              <a:off x="7132304" y="3994466"/>
              <a:ext cx="1254790" cy="420791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bg1">
                      <a:lumMod val="100000"/>
                    </a:schemeClr>
                  </a:solidFill>
                  <a:latin typeface="Bierstadt" panose="020B0004020202020204" pitchFamily="34" charset="0"/>
                </a:rPr>
                <a:t>J. Abrams</a:t>
              </a:r>
            </a:p>
          </p:txBody>
        </p:sp>
        <p:sp>
          <p:nvSpPr>
            <p:cNvPr id="302" name="þ&gt;1#5|T" title="þ\#1_5|5||&gt;1|">
              <a:extLst>
                <a:ext uri="{FF2B5EF4-FFF2-40B4-BE49-F238E27FC236}">
                  <a16:creationId xmlns:a16="http://schemas.microsoft.com/office/drawing/2014/main" id="{320CC917-864C-66E4-D7D9-4E7CA8696546}"/>
                </a:ext>
              </a:extLst>
            </p:cNvPr>
            <p:cNvSpPr>
              <a:spLocks/>
            </p:cNvSpPr>
            <p:nvPr/>
          </p:nvSpPr>
          <p:spPr>
            <a:xfrm>
              <a:off x="7132304" y="1206500"/>
              <a:ext cx="1254790" cy="420791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bg1">
                      <a:lumMod val="100000"/>
                    </a:schemeClr>
                  </a:solidFill>
                  <a:latin typeface="Bierstadt" panose="020B0004020202020204" pitchFamily="34" charset="0"/>
                </a:rPr>
                <a:t>L. Jones</a:t>
              </a:r>
            </a:p>
          </p:txBody>
        </p:sp>
        <p:sp>
          <p:nvSpPr>
            <p:cNvPr id="303" name="þ&gt;1#6|T" title="þ\#1_6|6||&gt;1|">
              <a:extLst>
                <a:ext uri="{FF2B5EF4-FFF2-40B4-BE49-F238E27FC236}">
                  <a16:creationId xmlns:a16="http://schemas.microsoft.com/office/drawing/2014/main" id="{1661CEDC-ADBD-F2DE-559D-5B15133F1ED8}"/>
                </a:ext>
              </a:extLst>
            </p:cNvPr>
            <p:cNvSpPr>
              <a:spLocks/>
            </p:cNvSpPr>
            <p:nvPr/>
          </p:nvSpPr>
          <p:spPr>
            <a:xfrm>
              <a:off x="7132304" y="2600483"/>
              <a:ext cx="1254790" cy="420791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bg1">
                      <a:lumMod val="100000"/>
                    </a:schemeClr>
                  </a:solidFill>
                  <a:latin typeface="Bierstadt" panose="020B0004020202020204" pitchFamily="34" charset="0"/>
                </a:rPr>
                <a:t>S. Murhy</a:t>
              </a:r>
            </a:p>
          </p:txBody>
        </p:sp>
        <p:sp>
          <p:nvSpPr>
            <p:cNvPr id="304" name="þ&gt;1#7|T" title="þ\#1_7|7||&gt;1|">
              <a:extLst>
                <a:ext uri="{FF2B5EF4-FFF2-40B4-BE49-F238E27FC236}">
                  <a16:creationId xmlns:a16="http://schemas.microsoft.com/office/drawing/2014/main" id="{D0D7C917-532D-9F74-7605-A10251D254E1}"/>
                </a:ext>
              </a:extLst>
            </p:cNvPr>
            <p:cNvSpPr>
              <a:spLocks/>
            </p:cNvSpPr>
            <p:nvPr/>
          </p:nvSpPr>
          <p:spPr>
            <a:xfrm>
              <a:off x="8914107" y="1206500"/>
              <a:ext cx="1254790" cy="420791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bg1">
                      <a:lumMod val="100000"/>
                    </a:schemeClr>
                  </a:solidFill>
                  <a:latin typeface="Bierstadt" panose="020B0004020202020204" pitchFamily="34" charset="0"/>
                </a:rPr>
                <a:t>H. Williams</a:t>
              </a:r>
            </a:p>
          </p:txBody>
        </p:sp>
        <p:sp>
          <p:nvSpPr>
            <p:cNvPr id="305" name="þ&gt;1#8|T" title="þ\#1_8|8||&gt;1|">
              <a:extLst>
                <a:ext uri="{FF2B5EF4-FFF2-40B4-BE49-F238E27FC236}">
                  <a16:creationId xmlns:a16="http://schemas.microsoft.com/office/drawing/2014/main" id="{823C19A4-21BD-0A35-0DD6-A8B6B67D17F3}"/>
                </a:ext>
              </a:extLst>
            </p:cNvPr>
            <p:cNvSpPr>
              <a:spLocks/>
            </p:cNvSpPr>
            <p:nvPr/>
          </p:nvSpPr>
          <p:spPr>
            <a:xfrm>
              <a:off x="8914107" y="2600483"/>
              <a:ext cx="1254790" cy="420791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bg1">
                      <a:lumMod val="100000"/>
                    </a:schemeClr>
                  </a:solidFill>
                  <a:latin typeface="Bierstadt" panose="020B0004020202020204" pitchFamily="34" charset="0"/>
                </a:rPr>
                <a:t>J. Brown</a:t>
              </a:r>
            </a:p>
          </p:txBody>
        </p:sp>
        <p:sp>
          <p:nvSpPr>
            <p:cNvPr id="306" name="þ&gt;1#9|T" title="þ\#1_9|9||&gt;1|">
              <a:extLst>
                <a:ext uri="{FF2B5EF4-FFF2-40B4-BE49-F238E27FC236}">
                  <a16:creationId xmlns:a16="http://schemas.microsoft.com/office/drawing/2014/main" id="{58C56E79-E295-CABB-5352-9133126A2793}"/>
                </a:ext>
              </a:extLst>
            </p:cNvPr>
            <p:cNvSpPr>
              <a:spLocks/>
            </p:cNvSpPr>
            <p:nvPr/>
          </p:nvSpPr>
          <p:spPr>
            <a:xfrm>
              <a:off x="10695910" y="1206500"/>
              <a:ext cx="1254790" cy="420791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bg1">
                      <a:lumMod val="100000"/>
                    </a:schemeClr>
                  </a:solidFill>
                  <a:latin typeface="Bierstadt" panose="020B0004020202020204" pitchFamily="34" charset="0"/>
                </a:rPr>
                <a:t>L. Sullivan</a:t>
              </a:r>
            </a:p>
          </p:txBody>
        </p:sp>
        <p:sp>
          <p:nvSpPr>
            <p:cNvPr id="307" name="þ&gt;1#10|T" title="þ\#1_10|10||&gt;1|">
              <a:extLst>
                <a:ext uri="{FF2B5EF4-FFF2-40B4-BE49-F238E27FC236}">
                  <a16:creationId xmlns:a16="http://schemas.microsoft.com/office/drawing/2014/main" id="{DC717276-F5F5-9AE5-5E38-BB29A59B5D26}"/>
                </a:ext>
              </a:extLst>
            </p:cNvPr>
            <p:cNvSpPr>
              <a:spLocks/>
            </p:cNvSpPr>
            <p:nvPr/>
          </p:nvSpPr>
          <p:spPr>
            <a:xfrm>
              <a:off x="7132304" y="5388448"/>
              <a:ext cx="1254790" cy="420791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bg1">
                      <a:lumMod val="100000"/>
                    </a:schemeClr>
                  </a:solidFill>
                  <a:latin typeface="Bierstadt" panose="020B0004020202020204" pitchFamily="34" charset="0"/>
                </a:rPr>
                <a:t>J. Abrams</a:t>
              </a:r>
            </a:p>
          </p:txBody>
        </p:sp>
        <p:sp>
          <p:nvSpPr>
            <p:cNvPr id="308" name="þ&gt;1#11|T" title="þ\#1_11|11||&gt;1|">
              <a:extLst>
                <a:ext uri="{FF2B5EF4-FFF2-40B4-BE49-F238E27FC236}">
                  <a16:creationId xmlns:a16="http://schemas.microsoft.com/office/drawing/2014/main" id="{73C0BA7F-46B6-9721-AE88-176C0EB9889F}"/>
                </a:ext>
              </a:extLst>
            </p:cNvPr>
            <p:cNvSpPr>
              <a:spLocks/>
            </p:cNvSpPr>
            <p:nvPr/>
          </p:nvSpPr>
          <p:spPr>
            <a:xfrm>
              <a:off x="8914107" y="3994466"/>
              <a:ext cx="1254790" cy="420791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bg1">
                      <a:lumMod val="100000"/>
                    </a:schemeClr>
                  </a:solidFill>
                  <a:latin typeface="Bierstadt" panose="020B0004020202020204" pitchFamily="34" charset="0"/>
                </a:rPr>
                <a:t>O. Smith</a:t>
              </a:r>
            </a:p>
          </p:txBody>
        </p:sp>
        <p:sp>
          <p:nvSpPr>
            <p:cNvPr id="309" name="þ&gt;1#12|T" title="þ\#1_12|12||&gt;1|">
              <a:extLst>
                <a:ext uri="{FF2B5EF4-FFF2-40B4-BE49-F238E27FC236}">
                  <a16:creationId xmlns:a16="http://schemas.microsoft.com/office/drawing/2014/main" id="{487B7940-882D-EBBE-9107-BC1AD2AB5D30}"/>
                </a:ext>
              </a:extLst>
            </p:cNvPr>
            <p:cNvSpPr>
              <a:spLocks/>
            </p:cNvSpPr>
            <p:nvPr/>
          </p:nvSpPr>
          <p:spPr>
            <a:xfrm>
              <a:off x="8914107" y="5388448"/>
              <a:ext cx="1254790" cy="420791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bg1">
                      <a:lumMod val="100000"/>
                    </a:schemeClr>
                  </a:solidFill>
                  <a:latin typeface="Bierstadt" panose="020B0004020202020204" pitchFamily="34" charset="0"/>
                </a:rPr>
                <a:t>J. Brian</a:t>
              </a:r>
            </a:p>
          </p:txBody>
        </p:sp>
        <p:sp>
          <p:nvSpPr>
            <p:cNvPr id="310" name="þ&gt;1#13|T" title="þ\#1_13|13||&gt;1|">
              <a:extLst>
                <a:ext uri="{FF2B5EF4-FFF2-40B4-BE49-F238E27FC236}">
                  <a16:creationId xmlns:a16="http://schemas.microsoft.com/office/drawing/2014/main" id="{C06D12B5-AFBF-99BF-6030-4BC791F642B9}"/>
                </a:ext>
              </a:extLst>
            </p:cNvPr>
            <p:cNvSpPr>
              <a:spLocks/>
            </p:cNvSpPr>
            <p:nvPr/>
          </p:nvSpPr>
          <p:spPr>
            <a:xfrm>
              <a:off x="10695910" y="3994466"/>
              <a:ext cx="1254790" cy="420791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bg1">
                      <a:lumMod val="100000"/>
                    </a:schemeClr>
                  </a:solidFill>
                  <a:latin typeface="Bierstadt" panose="020B0004020202020204" pitchFamily="34" charset="0"/>
                </a:rPr>
                <a:t>F. Martin</a:t>
              </a:r>
            </a:p>
          </p:txBody>
        </p:sp>
        <p:sp>
          <p:nvSpPr>
            <p:cNvPr id="311" name="þ&gt;24#1|T" title="þ\#1_1|1||&gt;24|">
              <a:extLst>
                <a:ext uri="{FF2B5EF4-FFF2-40B4-BE49-F238E27FC236}">
                  <a16:creationId xmlns:a16="http://schemas.microsoft.com/office/drawing/2014/main" id="{A4879C55-F3BA-60F2-16A2-E06BA799071E}"/>
                </a:ext>
              </a:extLst>
            </p:cNvPr>
            <p:cNvSpPr>
              <a:spLocks/>
            </p:cNvSpPr>
            <p:nvPr/>
          </p:nvSpPr>
          <p:spPr>
            <a:xfrm>
              <a:off x="3568700" y="3756365"/>
              <a:ext cx="1254790" cy="42882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CEO</a:t>
              </a:r>
            </a:p>
          </p:txBody>
        </p:sp>
        <p:sp>
          <p:nvSpPr>
            <p:cNvPr id="312" name="þ&gt;24#2|T" title="þ\#1_2|2||&gt;24|">
              <a:extLst>
                <a:ext uri="{FF2B5EF4-FFF2-40B4-BE49-F238E27FC236}">
                  <a16:creationId xmlns:a16="http://schemas.microsoft.com/office/drawing/2014/main" id="{DC187456-B1B5-FF59-7D10-A62EE45565BC}"/>
                </a:ext>
              </a:extLst>
            </p:cNvPr>
            <p:cNvSpPr>
              <a:spLocks/>
            </p:cNvSpPr>
            <p:nvPr/>
          </p:nvSpPr>
          <p:spPr>
            <a:xfrm>
              <a:off x="5350503" y="5150348"/>
              <a:ext cx="1254790" cy="42882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CFO</a:t>
              </a:r>
            </a:p>
          </p:txBody>
        </p:sp>
        <p:sp>
          <p:nvSpPr>
            <p:cNvPr id="313" name="þ&gt;24#3|T" title="þ\#1_3|3||&gt;24|">
              <a:extLst>
                <a:ext uri="{FF2B5EF4-FFF2-40B4-BE49-F238E27FC236}">
                  <a16:creationId xmlns:a16="http://schemas.microsoft.com/office/drawing/2014/main" id="{3F1CD541-09DD-FB83-64BE-CCAD99F26CD0}"/>
                </a:ext>
              </a:extLst>
            </p:cNvPr>
            <p:cNvSpPr>
              <a:spLocks/>
            </p:cNvSpPr>
            <p:nvPr/>
          </p:nvSpPr>
          <p:spPr>
            <a:xfrm>
              <a:off x="5350503" y="2362382"/>
              <a:ext cx="1254790" cy="42882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COO</a:t>
              </a:r>
            </a:p>
          </p:txBody>
        </p:sp>
        <p:sp>
          <p:nvSpPr>
            <p:cNvPr id="314" name="þ&gt;24#4|T" title="þ\#1_4|4||&gt;24|">
              <a:extLst>
                <a:ext uri="{FF2B5EF4-FFF2-40B4-BE49-F238E27FC236}">
                  <a16:creationId xmlns:a16="http://schemas.microsoft.com/office/drawing/2014/main" id="{453A04FD-70BE-AECF-ADD9-8FBC69C9C6F2}"/>
                </a:ext>
              </a:extLst>
            </p:cNvPr>
            <p:cNvSpPr>
              <a:spLocks/>
            </p:cNvSpPr>
            <p:nvPr/>
          </p:nvSpPr>
          <p:spPr>
            <a:xfrm>
              <a:off x="7132304" y="4453356"/>
              <a:ext cx="1254790" cy="42882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315" name="þ&gt;24#5|T" title="þ\#1_5|5||&gt;24|">
              <a:extLst>
                <a:ext uri="{FF2B5EF4-FFF2-40B4-BE49-F238E27FC236}">
                  <a16:creationId xmlns:a16="http://schemas.microsoft.com/office/drawing/2014/main" id="{C2D2E937-CD7C-9A14-FCFC-6AFB319A3007}"/>
                </a:ext>
              </a:extLst>
            </p:cNvPr>
            <p:cNvSpPr>
              <a:spLocks/>
            </p:cNvSpPr>
            <p:nvPr/>
          </p:nvSpPr>
          <p:spPr>
            <a:xfrm>
              <a:off x="7132304" y="1665391"/>
              <a:ext cx="1254790" cy="42882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Sales Dir.</a:t>
              </a:r>
            </a:p>
          </p:txBody>
        </p:sp>
        <p:sp>
          <p:nvSpPr>
            <p:cNvPr id="316" name="þ&gt;24#6|T" title="þ\#1_6|6||&gt;24|">
              <a:extLst>
                <a:ext uri="{FF2B5EF4-FFF2-40B4-BE49-F238E27FC236}">
                  <a16:creationId xmlns:a16="http://schemas.microsoft.com/office/drawing/2014/main" id="{E11E510F-D426-938A-4B7E-79249023D45D}"/>
                </a:ext>
              </a:extLst>
            </p:cNvPr>
            <p:cNvSpPr>
              <a:spLocks/>
            </p:cNvSpPr>
            <p:nvPr/>
          </p:nvSpPr>
          <p:spPr>
            <a:xfrm>
              <a:off x="7132304" y="3059374"/>
              <a:ext cx="1254790" cy="42882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Mkt Dir.</a:t>
              </a:r>
            </a:p>
          </p:txBody>
        </p:sp>
        <p:sp>
          <p:nvSpPr>
            <p:cNvPr id="317" name="þ&gt;24#7|T" title="þ\#1_7|7||&gt;24|">
              <a:extLst>
                <a:ext uri="{FF2B5EF4-FFF2-40B4-BE49-F238E27FC236}">
                  <a16:creationId xmlns:a16="http://schemas.microsoft.com/office/drawing/2014/main" id="{6152F026-A566-41D1-9F07-6D8AF3B407AD}"/>
                </a:ext>
              </a:extLst>
            </p:cNvPr>
            <p:cNvSpPr>
              <a:spLocks/>
            </p:cNvSpPr>
            <p:nvPr/>
          </p:nvSpPr>
          <p:spPr>
            <a:xfrm>
              <a:off x="8914107" y="1665391"/>
              <a:ext cx="1254790" cy="42882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Area North</a:t>
              </a:r>
            </a:p>
          </p:txBody>
        </p:sp>
        <p:sp>
          <p:nvSpPr>
            <p:cNvPr id="318" name="þ&gt;24#8|T" title="þ\#1_8|8||&gt;24|">
              <a:extLst>
                <a:ext uri="{FF2B5EF4-FFF2-40B4-BE49-F238E27FC236}">
                  <a16:creationId xmlns:a16="http://schemas.microsoft.com/office/drawing/2014/main" id="{58380751-FEB2-0A72-F4B1-F034E0993376}"/>
                </a:ext>
              </a:extLst>
            </p:cNvPr>
            <p:cNvSpPr>
              <a:spLocks/>
            </p:cNvSpPr>
            <p:nvPr/>
          </p:nvSpPr>
          <p:spPr>
            <a:xfrm>
              <a:off x="8914107" y="3059374"/>
              <a:ext cx="1254790" cy="42882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Prod, Mng</a:t>
              </a:r>
            </a:p>
          </p:txBody>
        </p:sp>
        <p:sp>
          <p:nvSpPr>
            <p:cNvPr id="319" name="þ&gt;24#9|T" title="þ\#1_9|9||&gt;24|">
              <a:extLst>
                <a:ext uri="{FF2B5EF4-FFF2-40B4-BE49-F238E27FC236}">
                  <a16:creationId xmlns:a16="http://schemas.microsoft.com/office/drawing/2014/main" id="{F5E8103A-1911-2F13-565C-FDE72BFBE96E}"/>
                </a:ext>
              </a:extLst>
            </p:cNvPr>
            <p:cNvSpPr>
              <a:spLocks/>
            </p:cNvSpPr>
            <p:nvPr/>
          </p:nvSpPr>
          <p:spPr>
            <a:xfrm>
              <a:off x="10695910" y="1665391"/>
              <a:ext cx="1254790" cy="42882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Area South</a:t>
              </a:r>
            </a:p>
          </p:txBody>
        </p:sp>
        <p:sp>
          <p:nvSpPr>
            <p:cNvPr id="320" name="þ&gt;24#10|T" title="þ\#1_10|10||&gt;24|">
              <a:extLst>
                <a:ext uri="{FF2B5EF4-FFF2-40B4-BE49-F238E27FC236}">
                  <a16:creationId xmlns:a16="http://schemas.microsoft.com/office/drawing/2014/main" id="{4034EBC6-35C4-047B-68FD-3DA587045410}"/>
                </a:ext>
              </a:extLst>
            </p:cNvPr>
            <p:cNvSpPr>
              <a:spLocks/>
            </p:cNvSpPr>
            <p:nvPr/>
          </p:nvSpPr>
          <p:spPr>
            <a:xfrm>
              <a:off x="7132304" y="5847338"/>
              <a:ext cx="1254790" cy="42882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321" name="þ&gt;24#11|T" title="þ\#1_11|11||&gt;24|">
              <a:extLst>
                <a:ext uri="{FF2B5EF4-FFF2-40B4-BE49-F238E27FC236}">
                  <a16:creationId xmlns:a16="http://schemas.microsoft.com/office/drawing/2014/main" id="{5A225E49-5077-5A59-91FF-6C314175F640}"/>
                </a:ext>
              </a:extLst>
            </p:cNvPr>
            <p:cNvSpPr>
              <a:spLocks/>
            </p:cNvSpPr>
            <p:nvPr/>
          </p:nvSpPr>
          <p:spPr>
            <a:xfrm>
              <a:off x="8914107" y="4453356"/>
              <a:ext cx="1254790" cy="42882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322" name="þ&gt;24#12|T" title="þ\#1_12|12||&gt;24|">
              <a:extLst>
                <a:ext uri="{FF2B5EF4-FFF2-40B4-BE49-F238E27FC236}">
                  <a16:creationId xmlns:a16="http://schemas.microsoft.com/office/drawing/2014/main" id="{EDD80405-B4D6-C750-97AB-04682C625A9C}"/>
                </a:ext>
              </a:extLst>
            </p:cNvPr>
            <p:cNvSpPr>
              <a:spLocks/>
            </p:cNvSpPr>
            <p:nvPr/>
          </p:nvSpPr>
          <p:spPr>
            <a:xfrm>
              <a:off x="8914107" y="5847338"/>
              <a:ext cx="1254790" cy="42882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323" name="þ&gt;24#13|T" title="þ\#1_13|13||&gt;24|">
              <a:extLst>
                <a:ext uri="{FF2B5EF4-FFF2-40B4-BE49-F238E27FC236}">
                  <a16:creationId xmlns:a16="http://schemas.microsoft.com/office/drawing/2014/main" id="{CFE17339-75D9-2557-1F33-179D6A36412C}"/>
                </a:ext>
              </a:extLst>
            </p:cNvPr>
            <p:cNvSpPr>
              <a:spLocks/>
            </p:cNvSpPr>
            <p:nvPr/>
          </p:nvSpPr>
          <p:spPr>
            <a:xfrm>
              <a:off x="10695910" y="4453356"/>
              <a:ext cx="1254790" cy="42882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285" name="þ\#1_1" descr="Section # 1@0@0" hidden="1" title="1">
              <a:extLst>
                <a:ext uri="{FF2B5EF4-FFF2-40B4-BE49-F238E27FC236}">
                  <a16:creationId xmlns:a16="http://schemas.microsoft.com/office/drawing/2014/main" id="{FE81874A-7074-720F-0FCA-4012F17C2614}"/>
                </a:ext>
              </a:extLst>
            </p:cNvPr>
            <p:cNvSpPr/>
            <p:nvPr/>
          </p:nvSpPr>
          <p:spPr>
            <a:xfrm>
              <a:off x="3568700" y="3297474"/>
              <a:ext cx="1254790" cy="115205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6" name="þ\#1_2" descr="Section # 1@0@0" hidden="1" title="1">
              <a:extLst>
                <a:ext uri="{FF2B5EF4-FFF2-40B4-BE49-F238E27FC236}">
                  <a16:creationId xmlns:a16="http://schemas.microsoft.com/office/drawing/2014/main" id="{A15A03D2-ADC8-1927-1A73-972E0BDA7664}"/>
                </a:ext>
              </a:extLst>
            </p:cNvPr>
            <p:cNvSpPr/>
            <p:nvPr/>
          </p:nvSpPr>
          <p:spPr>
            <a:xfrm>
              <a:off x="5350503" y="4691457"/>
              <a:ext cx="1254790" cy="115205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7" name="þ\#1_3" descr="Section # 1@0@0" hidden="1" title="1">
              <a:extLst>
                <a:ext uri="{FF2B5EF4-FFF2-40B4-BE49-F238E27FC236}">
                  <a16:creationId xmlns:a16="http://schemas.microsoft.com/office/drawing/2014/main" id="{A0D822B9-E88D-CF55-3173-8352AB257A8A}"/>
                </a:ext>
              </a:extLst>
            </p:cNvPr>
            <p:cNvSpPr/>
            <p:nvPr/>
          </p:nvSpPr>
          <p:spPr>
            <a:xfrm>
              <a:off x="5350503" y="1903491"/>
              <a:ext cx="1254790" cy="115205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\#1_4" descr="Section # 1@0@0" hidden="1" title="1">
              <a:extLst>
                <a:ext uri="{FF2B5EF4-FFF2-40B4-BE49-F238E27FC236}">
                  <a16:creationId xmlns:a16="http://schemas.microsoft.com/office/drawing/2014/main" id="{BE84927A-0D1C-5B91-8705-DDDB602BF852}"/>
                </a:ext>
              </a:extLst>
            </p:cNvPr>
            <p:cNvSpPr/>
            <p:nvPr/>
          </p:nvSpPr>
          <p:spPr>
            <a:xfrm>
              <a:off x="7132304" y="3994466"/>
              <a:ext cx="1254790" cy="115205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9" name="þ\#1_5" descr="Section # 1@0@0" hidden="1" title="1">
              <a:extLst>
                <a:ext uri="{FF2B5EF4-FFF2-40B4-BE49-F238E27FC236}">
                  <a16:creationId xmlns:a16="http://schemas.microsoft.com/office/drawing/2014/main" id="{91AFC7CF-940C-3080-2FA2-96440FE1A4DF}"/>
                </a:ext>
              </a:extLst>
            </p:cNvPr>
            <p:cNvSpPr/>
            <p:nvPr/>
          </p:nvSpPr>
          <p:spPr>
            <a:xfrm>
              <a:off x="7132304" y="1206500"/>
              <a:ext cx="1254790" cy="115205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0" name="þ\#1_6" descr="Section # 1@0@0" hidden="1" title="1">
              <a:extLst>
                <a:ext uri="{FF2B5EF4-FFF2-40B4-BE49-F238E27FC236}">
                  <a16:creationId xmlns:a16="http://schemas.microsoft.com/office/drawing/2014/main" id="{D579FF8B-7E0A-1359-B9EE-CA9E33FF62EF}"/>
                </a:ext>
              </a:extLst>
            </p:cNvPr>
            <p:cNvSpPr/>
            <p:nvPr/>
          </p:nvSpPr>
          <p:spPr>
            <a:xfrm>
              <a:off x="7132304" y="2600483"/>
              <a:ext cx="1254790" cy="115205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1" name="þ\#1_7" descr="Section # 1@0@0" hidden="1" title="1">
              <a:extLst>
                <a:ext uri="{FF2B5EF4-FFF2-40B4-BE49-F238E27FC236}">
                  <a16:creationId xmlns:a16="http://schemas.microsoft.com/office/drawing/2014/main" id="{A6DDA02F-90C7-D1BA-AC67-3D98725C7C0B}"/>
                </a:ext>
              </a:extLst>
            </p:cNvPr>
            <p:cNvSpPr/>
            <p:nvPr/>
          </p:nvSpPr>
          <p:spPr>
            <a:xfrm>
              <a:off x="8914107" y="1206500"/>
              <a:ext cx="1254790" cy="115205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2" name="þ\#1_8" descr="Section # 1@0@0" hidden="1" title="1">
              <a:extLst>
                <a:ext uri="{FF2B5EF4-FFF2-40B4-BE49-F238E27FC236}">
                  <a16:creationId xmlns:a16="http://schemas.microsoft.com/office/drawing/2014/main" id="{B20F3713-8086-7BAD-EE8D-F0414D1D0A50}"/>
                </a:ext>
              </a:extLst>
            </p:cNvPr>
            <p:cNvSpPr/>
            <p:nvPr/>
          </p:nvSpPr>
          <p:spPr>
            <a:xfrm>
              <a:off x="8914107" y="2600483"/>
              <a:ext cx="1254790" cy="115205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3" name="þ\#1_9" descr="Section # 1@0@0" hidden="1" title="1">
              <a:extLst>
                <a:ext uri="{FF2B5EF4-FFF2-40B4-BE49-F238E27FC236}">
                  <a16:creationId xmlns:a16="http://schemas.microsoft.com/office/drawing/2014/main" id="{0B06510C-50A5-9BC8-A770-57E0A5D7E91D}"/>
                </a:ext>
              </a:extLst>
            </p:cNvPr>
            <p:cNvSpPr/>
            <p:nvPr/>
          </p:nvSpPr>
          <p:spPr>
            <a:xfrm>
              <a:off x="10695910" y="1206500"/>
              <a:ext cx="1254790" cy="115205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4" name="þ\#1_10" descr="Section # 1@0@0" hidden="1" title="1">
              <a:extLst>
                <a:ext uri="{FF2B5EF4-FFF2-40B4-BE49-F238E27FC236}">
                  <a16:creationId xmlns:a16="http://schemas.microsoft.com/office/drawing/2014/main" id="{22D5DD31-AB00-8B84-1CAD-E588C53871C7}"/>
                </a:ext>
              </a:extLst>
            </p:cNvPr>
            <p:cNvSpPr/>
            <p:nvPr/>
          </p:nvSpPr>
          <p:spPr>
            <a:xfrm>
              <a:off x="7132304" y="5388448"/>
              <a:ext cx="1254790" cy="115205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5" name="þ\#1_11" descr="Section # 1@0@0" hidden="1" title="1">
              <a:extLst>
                <a:ext uri="{FF2B5EF4-FFF2-40B4-BE49-F238E27FC236}">
                  <a16:creationId xmlns:a16="http://schemas.microsoft.com/office/drawing/2014/main" id="{B5826E6C-12B5-7B67-F84A-62937B419CA6}"/>
                </a:ext>
              </a:extLst>
            </p:cNvPr>
            <p:cNvSpPr/>
            <p:nvPr/>
          </p:nvSpPr>
          <p:spPr>
            <a:xfrm>
              <a:off x="8914107" y="3994466"/>
              <a:ext cx="1254790" cy="115205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6" name="þ\#1_12" descr="Section # 1@0@0" hidden="1" title="1">
              <a:extLst>
                <a:ext uri="{FF2B5EF4-FFF2-40B4-BE49-F238E27FC236}">
                  <a16:creationId xmlns:a16="http://schemas.microsoft.com/office/drawing/2014/main" id="{468DCF28-F13E-0DA9-A7A5-B054DFEB9D9B}"/>
                </a:ext>
              </a:extLst>
            </p:cNvPr>
            <p:cNvSpPr/>
            <p:nvPr/>
          </p:nvSpPr>
          <p:spPr>
            <a:xfrm>
              <a:off x="8914107" y="5388448"/>
              <a:ext cx="1254790" cy="115205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" name="þ\#1_13" descr="Section # 1@0@0" hidden="1" title="1">
              <a:extLst>
                <a:ext uri="{FF2B5EF4-FFF2-40B4-BE49-F238E27FC236}">
                  <a16:creationId xmlns:a16="http://schemas.microsoft.com/office/drawing/2014/main" id="{1E42BA32-B388-EF06-4379-ACBF11A1FD70}"/>
                </a:ext>
              </a:extLst>
            </p:cNvPr>
            <p:cNvSpPr/>
            <p:nvPr/>
          </p:nvSpPr>
          <p:spPr>
            <a:xfrm>
              <a:off x="10695910" y="3994466"/>
              <a:ext cx="1254790" cy="115205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2771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Organization Chart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11" name="þK">
            <a:extLst>
              <a:ext uri="{FF2B5EF4-FFF2-40B4-BE49-F238E27FC236}">
                <a16:creationId xmlns:a16="http://schemas.microsoft.com/office/drawing/2014/main" id="{304E548C-595E-3ED1-513F-BD61D810B590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269" name="þH#15" descr="4" title="Y">
              <a:extLst>
                <a:ext uri="{FF2B5EF4-FFF2-40B4-BE49-F238E27FC236}">
                  <a16:creationId xmlns:a16="http://schemas.microsoft.com/office/drawing/2014/main" id="{340700ED-6608-E452-C31A-58599A2C8E95}"/>
                </a:ext>
              </a:extLst>
            </p:cNvPr>
            <p:cNvSpPr/>
            <p:nvPr/>
          </p:nvSpPr>
          <p:spPr>
            <a:xfrm>
              <a:off x="8677070" y="4792461"/>
              <a:ext cx="1570839" cy="856042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8" name="þH#14" descr="4" title="Y">
              <a:extLst>
                <a:ext uri="{FF2B5EF4-FFF2-40B4-BE49-F238E27FC236}">
                  <a16:creationId xmlns:a16="http://schemas.microsoft.com/office/drawing/2014/main" id="{C993D55B-A47A-0F24-6B6D-41D27CABA199}"/>
                </a:ext>
              </a:extLst>
            </p:cNvPr>
            <p:cNvSpPr/>
            <p:nvPr/>
          </p:nvSpPr>
          <p:spPr>
            <a:xfrm>
              <a:off x="8677070" y="3918443"/>
              <a:ext cx="1570839" cy="856042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7" name="þH#13" descr="3" title="Y">
              <a:extLst>
                <a:ext uri="{FF2B5EF4-FFF2-40B4-BE49-F238E27FC236}">
                  <a16:creationId xmlns:a16="http://schemas.microsoft.com/office/drawing/2014/main" id="{CC5805ED-799C-768F-30FF-B512A7B1EA99}"/>
                </a:ext>
              </a:extLst>
            </p:cNvPr>
            <p:cNvSpPr/>
            <p:nvPr/>
          </p:nvSpPr>
          <p:spPr>
            <a:xfrm>
              <a:off x="6974280" y="5684458"/>
              <a:ext cx="1570839" cy="856042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6" name="þH#10" descr="3" title="Y">
              <a:extLst>
                <a:ext uri="{FF2B5EF4-FFF2-40B4-BE49-F238E27FC236}">
                  <a16:creationId xmlns:a16="http://schemas.microsoft.com/office/drawing/2014/main" id="{DC960729-C686-F768-C678-E4BD2F7E5CD8}"/>
                </a:ext>
              </a:extLst>
            </p:cNvPr>
            <p:cNvSpPr/>
            <p:nvPr/>
          </p:nvSpPr>
          <p:spPr>
            <a:xfrm>
              <a:off x="6974280" y="3918443"/>
              <a:ext cx="1570839" cy="1730061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5" name="þH#9" descr="5" title="Y">
              <a:extLst>
                <a:ext uri="{FF2B5EF4-FFF2-40B4-BE49-F238E27FC236}">
                  <a16:creationId xmlns:a16="http://schemas.microsoft.com/office/drawing/2014/main" id="{3AFC299A-E028-3D70-AE1F-69F18A69A783}"/>
                </a:ext>
              </a:extLst>
            </p:cNvPr>
            <p:cNvSpPr/>
            <p:nvPr/>
          </p:nvSpPr>
          <p:spPr>
            <a:xfrm>
              <a:off x="10379861" y="1206500"/>
              <a:ext cx="1570839" cy="856042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4" name="þH#8" descr="4" title="Y">
              <a:extLst>
                <a:ext uri="{FF2B5EF4-FFF2-40B4-BE49-F238E27FC236}">
                  <a16:creationId xmlns:a16="http://schemas.microsoft.com/office/drawing/2014/main" id="{FA3B2166-92D7-7B22-4790-731F30A34151}"/>
                </a:ext>
              </a:extLst>
            </p:cNvPr>
            <p:cNvSpPr/>
            <p:nvPr/>
          </p:nvSpPr>
          <p:spPr>
            <a:xfrm>
              <a:off x="8677070" y="2098496"/>
              <a:ext cx="1570839" cy="856042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3" name="þH#7" descr="4" title="Y">
              <a:extLst>
                <a:ext uri="{FF2B5EF4-FFF2-40B4-BE49-F238E27FC236}">
                  <a16:creationId xmlns:a16="http://schemas.microsoft.com/office/drawing/2014/main" id="{C1387ED6-5F31-DE50-7AE7-638867C1DBD2}"/>
                </a:ext>
              </a:extLst>
            </p:cNvPr>
            <p:cNvSpPr/>
            <p:nvPr/>
          </p:nvSpPr>
          <p:spPr>
            <a:xfrm>
              <a:off x="8677070" y="1206500"/>
              <a:ext cx="1570839" cy="856042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2" name="þH#6" descr="3" title="Y">
              <a:extLst>
                <a:ext uri="{FF2B5EF4-FFF2-40B4-BE49-F238E27FC236}">
                  <a16:creationId xmlns:a16="http://schemas.microsoft.com/office/drawing/2014/main" id="{13B3A2B7-3A90-0A7C-EE0D-64DB7C5101E5}"/>
                </a:ext>
              </a:extLst>
            </p:cNvPr>
            <p:cNvSpPr/>
            <p:nvPr/>
          </p:nvSpPr>
          <p:spPr>
            <a:xfrm>
              <a:off x="6974280" y="2098496"/>
              <a:ext cx="1570839" cy="856042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1" name="þH#5" descr="3" title="Y">
              <a:extLst>
                <a:ext uri="{FF2B5EF4-FFF2-40B4-BE49-F238E27FC236}">
                  <a16:creationId xmlns:a16="http://schemas.microsoft.com/office/drawing/2014/main" id="{AC593E3A-B790-5F95-F509-BDCDA5939E4F}"/>
                </a:ext>
              </a:extLst>
            </p:cNvPr>
            <p:cNvSpPr/>
            <p:nvPr/>
          </p:nvSpPr>
          <p:spPr>
            <a:xfrm>
              <a:off x="6974280" y="1206500"/>
              <a:ext cx="1570839" cy="856042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0" name="þH#4" descr="3" title="Y">
              <a:extLst>
                <a:ext uri="{FF2B5EF4-FFF2-40B4-BE49-F238E27FC236}">
                  <a16:creationId xmlns:a16="http://schemas.microsoft.com/office/drawing/2014/main" id="{9B82BE57-0FAE-8F48-DA2A-24182A70ACDE}"/>
                </a:ext>
              </a:extLst>
            </p:cNvPr>
            <p:cNvSpPr/>
            <p:nvPr/>
          </p:nvSpPr>
          <p:spPr>
            <a:xfrm>
              <a:off x="6974280" y="3026446"/>
              <a:ext cx="1570839" cy="856042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9" name="þH#3" descr="2" title="Y">
              <a:extLst>
                <a:ext uri="{FF2B5EF4-FFF2-40B4-BE49-F238E27FC236}">
                  <a16:creationId xmlns:a16="http://schemas.microsoft.com/office/drawing/2014/main" id="{1B02BAA2-A16D-DAB9-6552-D31A7263E46F}"/>
                </a:ext>
              </a:extLst>
            </p:cNvPr>
            <p:cNvSpPr/>
            <p:nvPr/>
          </p:nvSpPr>
          <p:spPr>
            <a:xfrm>
              <a:off x="5271490" y="1206500"/>
              <a:ext cx="1570839" cy="1748038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8" name="þH#2" descr="2" title="Y">
              <a:extLst>
                <a:ext uri="{FF2B5EF4-FFF2-40B4-BE49-F238E27FC236}">
                  <a16:creationId xmlns:a16="http://schemas.microsoft.com/office/drawing/2014/main" id="{F07C8218-FAE3-4667-8DC9-C38DE2642F41}"/>
                </a:ext>
              </a:extLst>
            </p:cNvPr>
            <p:cNvSpPr/>
            <p:nvPr/>
          </p:nvSpPr>
          <p:spPr>
            <a:xfrm>
              <a:off x="5271490" y="3026446"/>
              <a:ext cx="1570839" cy="3514053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7" name="þH#1" descr="1" title="Y">
              <a:extLst>
                <a:ext uri="{FF2B5EF4-FFF2-40B4-BE49-F238E27FC236}">
                  <a16:creationId xmlns:a16="http://schemas.microsoft.com/office/drawing/2014/main" id="{FEDF0D5D-6202-3F66-0C14-D30CA3785108}"/>
                </a:ext>
              </a:extLst>
            </p:cNvPr>
            <p:cNvSpPr/>
            <p:nvPr/>
          </p:nvSpPr>
          <p:spPr>
            <a:xfrm>
              <a:off x="3568700" y="1206500"/>
              <a:ext cx="1570839" cy="5333999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6" name="þGY" hidden="1">
              <a:extLst>
                <a:ext uri="{FF2B5EF4-FFF2-40B4-BE49-F238E27FC236}">
                  <a16:creationId xmlns:a16="http://schemas.microsoft.com/office/drawing/2014/main" id="{876B2903-E336-E107-D3CE-4DA00D2FF8DA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5" name="þO" descr="80#43.69228" hidden="1" title="1.830987">
              <a:extLst>
                <a:ext uri="{FF2B5EF4-FFF2-40B4-BE49-F238E27FC236}">
                  <a16:creationId xmlns:a16="http://schemas.microsoft.com/office/drawing/2014/main" id="{8162DDE7-80FA-4783-A7CA-3E6958B2D0FF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4" name="þ@" hidden="1">
              <a:extLst>
                <a:ext uri="{FF2B5EF4-FFF2-40B4-BE49-F238E27FC236}">
                  <a16:creationId xmlns:a16="http://schemas.microsoft.com/office/drawing/2014/main" id="{37A4D230-DDBD-62B1-0225-70D739CCBBD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1" name="þZ4" hidden="1">
              <a:extLst>
                <a:ext uri="{FF2B5EF4-FFF2-40B4-BE49-F238E27FC236}">
                  <a16:creationId xmlns:a16="http://schemas.microsoft.com/office/drawing/2014/main" id="{A014ADE2-B6F6-E16D-9CB1-F049EFDDB50A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þZ3" hidden="1">
              <a:extLst>
                <a:ext uri="{FF2B5EF4-FFF2-40B4-BE49-F238E27FC236}">
                  <a16:creationId xmlns:a16="http://schemas.microsoft.com/office/drawing/2014/main" id="{57C8585B-06F4-04FE-10D7-4EDA6B4F850F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þE" hidden="1">
              <a:extLst>
                <a:ext uri="{FF2B5EF4-FFF2-40B4-BE49-F238E27FC236}">
                  <a16:creationId xmlns:a16="http://schemas.microsoft.com/office/drawing/2014/main" id="{B3300007-FBBF-33A5-663D-3EE0472A7AA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þP" hidden="1">
              <a:extLst>
                <a:ext uri="{FF2B5EF4-FFF2-40B4-BE49-F238E27FC236}">
                  <a16:creationId xmlns:a16="http://schemas.microsoft.com/office/drawing/2014/main" id="{D26B79CD-C03D-6819-C620-4A6028DC232F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þA" hidden="1">
              <a:extLst>
                <a:ext uri="{FF2B5EF4-FFF2-40B4-BE49-F238E27FC236}">
                  <a16:creationId xmlns:a16="http://schemas.microsoft.com/office/drawing/2014/main" id="{8E832BA2-39E5-04DB-ECE5-196E299ABC7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þVZ" hidden="1">
              <a:extLst>
                <a:ext uri="{FF2B5EF4-FFF2-40B4-BE49-F238E27FC236}">
                  <a16:creationId xmlns:a16="http://schemas.microsoft.com/office/drawing/2014/main" id="{414668DB-066C-B906-27A8-07EC6BB80264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þVT" hidden="1">
              <a:extLst>
                <a:ext uri="{FF2B5EF4-FFF2-40B4-BE49-F238E27FC236}">
                  <a16:creationId xmlns:a16="http://schemas.microsoft.com/office/drawing/2014/main" id="{321DBDD7-1DF3-B8D2-4BA8-88BF3F043375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þV2" hidden="1">
              <a:extLst>
                <a:ext uri="{FF2B5EF4-FFF2-40B4-BE49-F238E27FC236}">
                  <a16:creationId xmlns:a16="http://schemas.microsoft.com/office/drawing/2014/main" id="{73755BAA-5219-986B-FC6B-D522AB1540A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þV" hidden="1">
              <a:extLst>
                <a:ext uri="{FF2B5EF4-FFF2-40B4-BE49-F238E27FC236}">
                  <a16:creationId xmlns:a16="http://schemas.microsoft.com/office/drawing/2014/main" id="{9614B586-B865-DD39-8C7A-E6BEF950937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þL" hidden="1">
              <a:extLst>
                <a:ext uri="{FF2B5EF4-FFF2-40B4-BE49-F238E27FC236}">
                  <a16:creationId xmlns:a16="http://schemas.microsoft.com/office/drawing/2014/main" id="{F4A3A2F9-C264-516F-C941-4FAD2E2989F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þY" hidden="1">
              <a:extLst>
                <a:ext uri="{FF2B5EF4-FFF2-40B4-BE49-F238E27FC236}">
                  <a16:creationId xmlns:a16="http://schemas.microsoft.com/office/drawing/2014/main" id="{B6732657-EB4D-46DD-AEC3-E33D7C8BD5A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þS" hidden="1">
              <a:extLst>
                <a:ext uri="{FF2B5EF4-FFF2-40B4-BE49-F238E27FC236}">
                  <a16:creationId xmlns:a16="http://schemas.microsoft.com/office/drawing/2014/main" id="{88F39D54-3B37-FB06-0025-84BFE3B06DB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þç" hidden="1">
              <a:extLst>
                <a:ext uri="{FF2B5EF4-FFF2-40B4-BE49-F238E27FC236}">
                  <a16:creationId xmlns:a16="http://schemas.microsoft.com/office/drawing/2014/main" id="{FC14A307-64DB-34D3-BEC1-7175AB544DC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þW" hidden="1">
              <a:extLst>
                <a:ext uri="{FF2B5EF4-FFF2-40B4-BE49-F238E27FC236}">
                  <a16:creationId xmlns:a16="http://schemas.microsoft.com/office/drawing/2014/main" id="{FDE9023E-6157-9857-A10A-F561D9ABBB9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þT" descr="124#30" hidden="1" title="Title">
              <a:extLst>
                <a:ext uri="{FF2B5EF4-FFF2-40B4-BE49-F238E27FC236}">
                  <a16:creationId xmlns:a16="http://schemas.microsoft.com/office/drawing/2014/main" id="{EB3FFF81-4621-63F2-1A67-F5D79570946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þI#" hidden="1">
              <a:extLst>
                <a:ext uri="{FF2B5EF4-FFF2-40B4-BE49-F238E27FC236}">
                  <a16:creationId xmlns:a16="http://schemas.microsoft.com/office/drawing/2014/main" id="{F71D7713-249B-FE5F-5B33-63EFA65D2DD1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þI" hidden="1">
              <a:extLst>
                <a:ext uri="{FF2B5EF4-FFF2-40B4-BE49-F238E27FC236}">
                  <a16:creationId xmlns:a16="http://schemas.microsoft.com/office/drawing/2014/main" id="{ACC8CC89-6070-94B7-A89E-68F0BEB2C88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þB" hidden="1">
              <a:extLst>
                <a:ext uri="{FF2B5EF4-FFF2-40B4-BE49-F238E27FC236}">
                  <a16:creationId xmlns:a16="http://schemas.microsoft.com/office/drawing/2014/main" id="{7906D33C-0A16-71FA-2403-B4564FFE12B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þD" hidden="1">
              <a:extLst>
                <a:ext uri="{FF2B5EF4-FFF2-40B4-BE49-F238E27FC236}">
                  <a16:creationId xmlns:a16="http://schemas.microsoft.com/office/drawing/2014/main" id="{E9F1C8FD-30EE-233F-8854-B8AC614D825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þSIcon" hidden="1">
              <a:extLst>
                <a:ext uri="{FF2B5EF4-FFF2-40B4-BE49-F238E27FC236}">
                  <a16:creationId xmlns:a16="http://schemas.microsoft.com/office/drawing/2014/main" id="{0E76F40A-C304-C3CD-9633-160E03EB3F12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9" name="þDIcon" hidden="1">
              <a:extLst>
                <a:ext uri="{FF2B5EF4-FFF2-40B4-BE49-F238E27FC236}">
                  <a16:creationId xmlns:a16="http://schemas.microsoft.com/office/drawing/2014/main" id="{0C8B5FB1-5DC7-5AD7-DD12-BC2E3D66C94E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7" name="þRefshapeþ" descr="P1[þxþ]20[þaþ]P2[þxþ]20[þaþ]oT[þxþ]29.28323[þaþ]nT[þxþ]0.2069291[þaþ]oX[þxþ]37,5[þaþ]nX[þxþ]37,5[þaþ]oç[þxþ]75[þaþ]nç[þxþ]12[þaþ]oW[þxþ]5.03261125685083[þaþ]nW[þxþ]77[þaþ]oY[þxþ]37,5[þaþ]nY[þxþ]37,5[þaþ]oS[þxþ]25[þaþ]nS[þxþ]25[þaþ]oQ[þxþ]15[þaþ]nQ[þxþ]15[þaþ]oV[þxþ]15[þaþ]nV[þxþ]40[þaþ]oI[þxþ]10[þaþ]nI[þxþ]50[þaþ]A4[þxþ]CB[þaþ]O2[þxþ]K12BA#001_255[þaþ]O0[þxþ]CBV0&amp;A_BA#001.CB30[þaþ]OL[þxþ]1[þaþ]G1[þxþ]2[þaþ]ODI[þxþ]0[þaþ]KN[þxþ]0[þaþ]F117[þxþ]True[þaþ]VV[þxþ]False[þaþ]VV2[þxþ]False[þaþ]VM[þxþ]False[þaþ]VA[þxþ]False[þaþ]VI[þxþ]False[þaþ]YU11[þxþ]5[þaþ]MU11[þxþ]3[þaþ]QU11[þxþ]2[þaþ]VU11[þxþ]2[þaþ]SU11[þxþ]1[þaþ]XU11[þxþ]1[þaþ]YU3[þxþ]1[þaþ]YU7[þxþ]2[þaþ]MU3[þxþ]0.624113475177305[þaþ]MU7[þxþ]3[þaþ]SU3[þxþ]0.361963190184049[þaþ]SU4[þxþ]0.242647058823529[þaþ]SU7[þxþ]0[þaþ]F116[þxþ]1[þaþ]MF16[þxþ]x0[þaþ]F119[þxþ]DGQ[þaþ]F121[þxþ]Y[þaþ]F34[þxþ]50[þaþ]F36[þxþ]75[þaþ]F38[þxþ]100[þaþ]F33[þxþ]5263601[þaþ]F35[þxþ]9079551[þaþ]F37[þxþ]10667697[þaþ]F39[þxþ]7844722[þaþ]V18[þxþ]False[þaþ]V5[þxþ]-20[þaþ]V2[þxþ]10[þaþ]F113[þxþ]2[þaþ]YU1[þxþ]1[þaþ]YU2[þxþ]0[þaþ]YU5[þxþ]0[þaþ]YU6[þxþ]1[þaþ]YU4[þxþ]0.113924050632911[þaþ]YU10[þxþ]88.6075949367089[þaþ]YU9[þxþ]0[þaþ]MU1[þxþ]1[þaþ]MU2[þxþ]0[þaþ]MU5[þxþ]0[þaþ]MU6[þxþ]1[þaþ]MU4[þxþ]1[þaþ]MU10[þxþ]0[þaþ]MU9[þxþ]0[þaþ]F49[þxþ]1[þaþ]KE[þxþ]2[þaþ]QU1[þxþ]1[þaþ]QU2[þxþ]0[þaþ]QU5[þxþ]0[þaþ]QU6[þxþ]1[þaþ]QU4[þxþ]1[þaþ]QU3[þxþ]0.340425531914894[þaþ]QU10[þxþ]0[þaþ]QU9[þxþ]0[þaþ]QU7[þxþ]3[þaþ]F118[þxþ]2[þaþ]SU1[þxþ]1[þaþ]SU2[þxþ]0[þaþ]SU5[þxþ]0[þaþ]SU6[þxþ]1[þaþ]SU10[þxþ]36.0294117647059[þaþ]SU9[þxþ]0[þaþ]VU1[þxþ]1[þaþ]VU2[þxþ]0[þaþ]VU5[þxþ]0[þaþ]VU6[þxþ]1[þaþ]VU4[þxþ]1[þaþ]VU3[þxþ]0.251533742331288[þaþ]VU10[þxþ]0[þaþ]VU9[þxþ]24.5398773006135[þaþ]VU7[þxþ]4[þaþ]FT[þxþ]H[þaþ]F4[þxþ]10921638[þaþ]F122[þxþ]N[þaþ]F123[þxþ]H[þaþ]XU1[þxþ]1[þaþ]XU2[þxþ]0[þaþ]XU5[þxþ]0[þaþ]XU6[þxþ]1[þaþ]XU4[þxþ]0.404411764705882[þaþ]XU3[þxþ]0.251533742331288[þaþ]XU10[þxþ]27.2058823529412[þaþ]XU9[þxþ]75.4601226993865[þaþ]XU7[þxþ]0[þaþ]F5[þxþ]0[þaþ]F9[þxþ]0[þaþ]F6[þxþ]1[þaþ]F10[þxþ]1[þaþ]F15[þxþ]False[þaþ]F55[þxþ]K12BA#001_255.PNG[þaþ]O3[þxþ]CB30[þaþ]F16[þxþ]x0[þaþ]F14[þxþ]False[þaþ]F71[þxþ]N[þaþ]F72[þxþ]1[þaþ]F56[þxþ]0[þaþ]F58[þxþ]0[þaþ]F59[þxþ]Y[þaþ]F73[þxþ]N[þaþ]OBC[þxþ]-2[þaþ]F79[þxþ]0[þaþ]F86[þxþ]-1[þaþ]DIR[þxþ]SymbolObjects[þaþ]F47[þxþ]T[þaþ]SU18[þxþ]C[þaþ]U113[þxþ]Infinity[þaþ]F32[þxþ]25[þaþ]MF117[þxþ]False[þaþ]MF118[þxþ]2[þaþ]MODI[þxþ]0[þaþ]D_V[þxþ]Valþ[þaþ]MODS[þxþ]C:\Users\mgreco\Documents\bar.xlsb[þaþ]MF52[þxþ]None[þaþ]MODT[þxþ]CHARTBI[þaþ]D_I[þxþ]SubRowD[þaþ]MV18[þxþ]False[þaþ]MF88[þxþ]Y[þaþ]MF32[þxþ]50[þaþ]MF34[þxþ]50[þaþ]MF36[þxþ]75[þaþ]MF38[þxþ]100[þaþ]MF33[þxþ]6336039[þaþ]MF35[þxþ]9079551[þaþ]MF37[þxþ]10667697[þaþ]MF39[þxþ]7844722[þaþ]MF70[þxþ]True[þaþ]MF330[þxþ]12156969[þaþ]MF340[þxþ]77[þaþ]SO[þxþ]0[þaþ]ST[þxþ]0[þaþ]MOC[þxþ]S1[þaþ]F68[þxþ]False[þaþ]MF108[þxþ]þNone[þaþ]F125[þxþ]1[þaþ]F-1[þxþ]TR[þaþ]MA4[þxþ][þaþ]D_N[þxþ]N[þaþ]MODZ[þxþ]'Sheet1'!$G$6:$J$13[þaþ]MODY[þxþ]'Sheet1'!$A$1:$D$10[þaþ]F82[þxþ]þPresentation[þaþ]MF14[þxþ]False[þaþ]MF71[þxþ]N[þaþ]MF72[þxþ]1[þaþ]MF4[þxþ]T[þaþ]MOFH[þxþ][þaþ]MF5[þxþ]0[þaþ]MOFV[þxþ][þaþ]MF6[þxþ]1[þaþ]MF9[þxþ]0[þaþ]MF10[þxþ]1[þaþ]MF56[þxþ]0[þaþ]MF57[þxþ][þaþ]MF58[þxþ]0[þaþ]MF59[þxþ]Y[þaþ]MOBC[þxþ]-2[þaþ]MF74[þxþ][þaþ]MF76[þxþ][þaþ]MF79[þxþ]0[þaþ]MF86[þxþ]-1[þaþ]MF109[þxþ]Industry[þaþ]MU22[þxþ]þNone[þaþ]F84[þxþ]N[þaþ]MF24[þxþ][þaþ]U19[þxþ]71.4104760886448[þaþ]MF12[þxþ][þaþ]U110[þxþ]4.64657297186314[þaþ]U12[þxþ]1[þaþ]MF23[þxþ][þaþ]MF11[þxþ][þaþ]MF15[þxþ]False[þaþ]MO0[þxþ]FKHI&amp;YNY03_SL#001.CB30[þaþ]MO3[þxþ]CB30[þaþ]MO2[þxþ]AAASL#001_0[þaþ]MDIR[þxþ]SymbolObjects[þaþ]MFT[þxþ]H[þaþ]MC4[þxþ]03[þaþ]MC6[þxþ]False[þaþ]MC3[þxþ]True[þaþ]MF47[þxþ]T[þaþ]U11[þxþ]0.764672115545314[þaþ]U18[þxþ]0[þaþ]U17[þxþ]0[þaþ]U13[þxþ]0[þaþ]U14[þxþ]0[þaþ]F83[þxþ]N[þaþ]MSP[þxþ]-[þaþ]U15[þxþ]þ&gt;24þ&gt;1[þaþ]F135[þxþ]2514e7ca64c1494f833fec0040fc0416[þaþ]F136[þxþ]Y[þaþ]F137[þxþ]0[þaþ]F138[þxþ]Sessions[þaþ]F139[þxþ]*[þaþ]MF45[þxþ]Y[þaþ]U10[þxþ]V[þaþ]U112[þxþ]NaN[þaþ]F141[þxþ]o1oþ[þaþ]F142[þxþ]Y[þaþ]þ&gt;4U70[þxþ]TextStyle5[þaþ]F144[þxþ]Y[þaþ]þ&gt;5U12[þxþ]S[þaþ]KB[þxþ]N[þaþ]þ&gt;5U10[þxþ]0[þaþ]U1U68[þxþ]Y[þaþ]þ&gt;5U9[þxþ]73.7162113189697[þaþ]F156[þxþ]0[þaþ]F157[þxþ]0[þaþ]F155[þxþ]Y[þaþ]F_1[þxþ]0.0775062389315657[þaþ]F_2[þxþ]0.127558604555506[þaþ]F_3[þxþ]0.0775062389315657[þaþ]F_4[þxþ]0.0775062389315657[þaþ]þ&gt;1U12[þxþ]S[þaþ]þ&gt;1U19[þxþ]T[þaþ]þ&gt;1U21[þxþ]&gt;1[þaþ]þ&gt;1U22[þxþ]þNone[þaþ]þ&gt;1U26[þxþ]Text Shape 1[þaþ]þ&gt;1U70[þxþ]InvertedTextStyle3[þaþ]þ&gt;1U3[þxþ]0.75[þaþ]þ&gt;5U3[þxþ]0.0168675649911165[þaþ]þ&gt;5U4[þxþ]1[þaþ]þ&gt;5U26[þxþ]Shape 2[þaþ]þ&gt;4U12[þxþ]S[þaþ]þ&gt;4U10[þxþ]0[þaþ]þ&gt;4U9[þxþ]10.0000001490116[þaþ]þ&gt;4U3[þxþ]0.0168674699962139[þaþ]þ&gt;4U4[þxþ]1[þaþ]þ&gt;4U26[þxþ]Shape 1[þaþ]þ&gt;5U70[þxþ]TextStyle5[þaþ]þ&gt;1F148[þxþ]Time[þaþ]F_5[þxþ]0.0670339512819906[þaþ]F_6[þxþ]0.0670339512819906[þaþ]F158[þxþ]0[þaþ]F-2[þxþ]AA[þaþ]þ&gt;4U62[þxþ]N[þaþ]þ&gt;5U62[þxþ]N[þaþ]þ&gt;1U4[þxþ]0.495413720750761[þaþ]þ&gt;1F147[þxþ]N[þaþ]F_7[þxþ]0.0670339512819906[þaþ]F_8[þxþ]0.0670339512819906[þaþ]F_9[þxþ]0.0670339512819906[þaþ]F_10[þxþ]0.0670339512819906[þaþ]þ&gt;1U9[þxþ]0[þaþ]þ&gt;1U2[þxþ]0[þaþ]þ&gt;1U5[þxþ]3[þaþ]þ&gt;1U10[þxþ]0[þaþ]þ&gt;1U1[þxþ]0[þaþ]þ&gt;1U6[þxþ]5[þaþ]F-3[þxþ]Template5[þaþ]F188[þxþ]0[þaþ]F187[þxþ]0[þaþ]F167[þxþ]449[þaþ]F168[þxþ]854[þaþ]F169[þxþ]5[þaþ]F170[þxþ]5[þaþ]F171[þxþ]1C[þaþ]F222[þxþ]N[þaþ]F224[þxþ]URN:MICROSOFT.COM/OFFICE/OFFICEART/2005/8/LAYOUT/HIERARCHY4[þaþ]F225[þxþ]hierarchy[þaþ]F185[þxþ]452,596862792969[þaþ]F186[þxþ]607,731018066406[þaþ]F209[þxþ]83.90683[þaþ]F210[þxþ]134.2386[þaþ]þ&gt;1U47[þxþ]Name[þaþ]þ&gt;1U84[þxþ]Y[þaþ]þ&gt;1U69[þxþ]N[þaþ]þ&gt;1U37[þxþ]H[þaþ]þ&gt;21U12[þxþ]S[þaþ]þ&gt;21U19[þxþ]T[þaþ]þ&gt;21U20[þxþ]&gt;21[þaþ]þ&gt;21U21[þxþ]&gt;21[þaþ]þ&gt;24U12[þxþ]S[þaþ]þ&gt;24U19[þxþ]T[þaþ]þ&gt;24U21[þxþ]&gt;24[þaþ]þ&gt;24U22[þxþ]þNone[þaþ]þ&gt;24U68[þxþ]Y[þaþ]þ&gt;24U26[þxþ]Text Shape 3[þaþ]þ&gt;24U47[þxþ]Title[þaþ]þ&gt;24U9[þxþ]25[þaþ]þ&gt;24U3[þxþ]0.5[þaþ]þ&gt;24U4[þxþ]0.497815749209936[þaþ]þ&gt;24U10[þxþ]25[þaþ]þ&gt;24U5[þxþ]0[þaþ]þ&gt;1U62[þxþ]Y[þaþ]þ&gt;24U62[þxþ]Y[þaþ]F226[þxþ]N[þaþ]F227[þxþ]N[þaþ]F228[þxþ]N[þaþ]F229[þxþ]Y[þaþ]F230[þxþ][þaþ]F231[þxþ]V[þaþ]þ&gt;1F198[þxþ]Y[þaþ]þ&gt;24U70[þxþ]InvertedTextStyle1[þaþ]þ&gt;24F198[þxþ]N[þaþ]F190[þxþ]N[þaþ]F237[þxþ]N[þaþ]F238[þxþ]1[þaþ]þ&gt;1FT[þxþ]V[þaþ]F239[þxþ]C[þaþ]U1U75[þxþ]X[þaþ]U114[þxþ]1[þaþ]F_11[þxþ]0.0700061559254536[þaþ]F_12[þxþ]0.0798330550871283[þaþ]F_13[þxþ]0.0878797599452714[þaþ]N_2[þxþ]2[þaþ]þ&gt;24U82[þxþ]100[þaþ]þ&gt;24U83[þxþ]100[þaþ]þ&gt;24FT[þxþ]H[þaþ]þ&gt;1U82[þxþ]100[þaþ]þ&gt;1U83[þxþ]100[þaþ]þ&gt;24U2[þxþ]0[þaþ]þ&gt;24U1[þxþ]0[þaþ]þ&gt;24U6[þxþ]0[þaþ]F_14[þxþ]0.116016721002513[þaþ]F302[þxþ]0_Professional[þaþ]F300[þxþ]50_OrgCharts[þaþ]F301[þxþ]01_Standard[þaþ]F286[þxþ]Classic Color Palette[þaþ]F211[þxþ]N[þaþ]þ&gt;1F263[þxþ]0[þaþ]þ&gt;24F303[þxþ]45[þaþ]þ&gt;1F303[þxþ]48[þaþ]F241[þxþ]N[þaþ]F242[þxþ]N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7472D2F7-D6E9-D18D-ED52-5483FC81508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þM" descr="þ^þ1þ1þL1þ1þþActualþA. Taylorþ2þCEOþþ^þ2þ1þL2þ3þ1þActualþL. Evansþ1þCFOþþ^þ3þ1þL2þ2þ1þActualþO. Smithþ1þCOOþþ^þ4þ1þL3þ1þ2þActualþJ. Abramsþ1þAccountingþþ^þ5þ1þL3þ1þ3þActualþL. Jonesþ1þSales Dir.þþ^þ6þ1þL3þ2þ3þActualþS. Murhyþ1þMkt Dir.þþ^þ7þ1þL4þ1þ5þActualþH. Williamsþ1þArea Northþþ^þ8þ1þL4þ1þ6þActualþJ. Brownþ1þProd. Mngþþ^þ9þ1þL5þ1þ7þActualþL. Sullivanþ1þArea Southþþ^þ10þ1þL3þ2þ2þActualþJ. Abramsþ1þAccountingþþ^þ13þ1þL3þ5þ2þActualþF. Martinþ1þAccountingþþ^þ14þ1þL4þ1þ10þActualþO. Smithþ1þAccountingþþ^þ15þ1þL4þ2þ10þActualþJ. Brianþ1þAccountingþ" hidden="1" title="RowþSubRowþLevelþSortþFatherþSubRowDþ&gt;1þ&gt;21þ&gt;24þþ^þNþNþSþNþSþSþSþNþSþ">
              <a:extLst>
                <a:ext uri="{FF2B5EF4-FFF2-40B4-BE49-F238E27FC236}">
                  <a16:creationId xmlns:a16="http://schemas.microsoft.com/office/drawing/2014/main" id="{74128B43-FAB1-B88D-A61E-667C9104C06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þ~" hidden="1">
              <a:extLst>
                <a:ext uri="{FF2B5EF4-FFF2-40B4-BE49-F238E27FC236}">
                  <a16:creationId xmlns:a16="http://schemas.microsoft.com/office/drawing/2014/main" id="{968CFB74-5430-3A60-99AF-403BD71DE58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226" name="þC" hidden="1">
              <a:extLst>
                <a:ext uri="{FF2B5EF4-FFF2-40B4-BE49-F238E27FC236}">
                  <a16:creationId xmlns:a16="http://schemas.microsoft.com/office/drawing/2014/main" id="{3A7B1C96-8DB4-5CB2-56AA-D4AC26A374AE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26415" dir="5400000" rotWithShape="0">
                <a:srgbClr val="BFBFBF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8" name="þZ6" hidden="1">
              <a:extLst>
                <a:ext uri="{FF2B5EF4-FFF2-40B4-BE49-F238E27FC236}">
                  <a16:creationId xmlns:a16="http://schemas.microsoft.com/office/drawing/2014/main" id="{620CF06C-B9BD-94F7-0F1B-15CCF2CA956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13" name="þU2" hidden="1">
              <a:extLst>
                <a:ext uri="{FF2B5EF4-FFF2-40B4-BE49-F238E27FC236}">
                  <a16:creationId xmlns:a16="http://schemas.microsoft.com/office/drawing/2014/main" id="{1D836098-1C44-32E8-7250-195E9E5923A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9" name="þ&gt;24" hidden="1" title="S">
              <a:extLst>
                <a:ext uri="{FF2B5EF4-FFF2-40B4-BE49-F238E27FC236}">
                  <a16:creationId xmlns:a16="http://schemas.microsoft.com/office/drawing/2014/main" id="{23B2CC2D-20DD-A9A2-31E9-552BC68FBCF7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1600">
                <a:solidFill>
                  <a:srgbClr val="102747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1" name="þ-24" hidden="1">
              <a:extLst>
                <a:ext uri="{FF2B5EF4-FFF2-40B4-BE49-F238E27FC236}">
                  <a16:creationId xmlns:a16="http://schemas.microsoft.com/office/drawing/2014/main" id="{8C3624EA-B50D-4301-C40C-1B0DE272A08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9" name="þ-1" hidden="1">
              <a:extLst>
                <a:ext uri="{FF2B5EF4-FFF2-40B4-BE49-F238E27FC236}">
                  <a16:creationId xmlns:a16="http://schemas.microsoft.com/office/drawing/2014/main" id="{44D49758-88C0-C579-1AFA-4FD2EBFE1FC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7" name="þ&gt;1" hidden="1" title="S">
              <a:extLst>
                <a:ext uri="{FF2B5EF4-FFF2-40B4-BE49-F238E27FC236}">
                  <a16:creationId xmlns:a16="http://schemas.microsoft.com/office/drawing/2014/main" id="{0A0F8D6B-79F9-D57E-0769-BB1C8C2E556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1600" b="1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3" name="þZA" hidden="1">
              <a:extLst>
                <a:ext uri="{FF2B5EF4-FFF2-40B4-BE49-F238E27FC236}">
                  <a16:creationId xmlns:a16="http://schemas.microsoft.com/office/drawing/2014/main" id="{DAB0EAC2-D7D7-E2A2-D1AA-6E0FA6B725C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59595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232" name="þZ5" hidden="1">
              <a:extLst>
                <a:ext uri="{FF2B5EF4-FFF2-40B4-BE49-F238E27FC236}">
                  <a16:creationId xmlns:a16="http://schemas.microsoft.com/office/drawing/2014/main" id="{A104B8E5-09CF-FAE1-3D4A-F12BDD76D2ED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þZ2" hidden="1">
              <a:extLst>
                <a:ext uri="{FF2B5EF4-FFF2-40B4-BE49-F238E27FC236}">
                  <a16:creationId xmlns:a16="http://schemas.microsoft.com/office/drawing/2014/main" id="{D736BE13-27C6-26AF-9787-56DD5499A2F9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25400" cmpd="sng">
              <a:solidFill>
                <a:srgbClr val="595959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þZ" hidden="1">
              <a:extLst>
                <a:ext uri="{FF2B5EF4-FFF2-40B4-BE49-F238E27FC236}">
                  <a16:creationId xmlns:a16="http://schemas.microsoft.com/office/drawing/2014/main" id="{31755495-DE6E-71DA-A531-1714E65D3616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59595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þF" descr="12632256" hidden="1">
              <a:extLst>
                <a:ext uri="{FF2B5EF4-FFF2-40B4-BE49-F238E27FC236}">
                  <a16:creationId xmlns:a16="http://schemas.microsoft.com/office/drawing/2014/main" id="{714FFD32-1506-1B08-F4C2-AF6203AB21C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1" name="þX" hidden="1">
              <a:extLst>
                <a:ext uri="{FF2B5EF4-FFF2-40B4-BE49-F238E27FC236}">
                  <a16:creationId xmlns:a16="http://schemas.microsoft.com/office/drawing/2014/main" id="{1D6C51B7-3069-F160-A757-FBA71F64BEF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969696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12" name="þU" descr="0.1_0.4_1_0.8_1_0.3" hidden="1">
              <a:extLst>
                <a:ext uri="{FF2B5EF4-FFF2-40B4-BE49-F238E27FC236}">
                  <a16:creationId xmlns:a16="http://schemas.microsoft.com/office/drawing/2014/main" id="{516F05E8-B3B6-2ABB-8DE7-2A44422FED7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0" cap="flat" cmpd="sng" algn="ctr">
              <a:solidFill>
                <a:schemeClr val="tx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sx="102000" sy="102000" algn="ctr">
                      <a:srgbClr val="D9D9D9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/>
            <a:lstStyle/>
            <a:p>
              <a:pPr marL="342900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6" name="þà" descr="Insert Your Text" hidden="1">
              <a:extLst>
                <a:ext uri="{FF2B5EF4-FFF2-40B4-BE49-F238E27FC236}">
                  <a16:creationId xmlns:a16="http://schemas.microsoft.com/office/drawing/2014/main" id="{D35D86AF-FABE-F86E-FCDD-C42AE7A6061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12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5" name="þ§" hidden="1">
              <a:extLst>
                <a:ext uri="{FF2B5EF4-FFF2-40B4-BE49-F238E27FC236}">
                  <a16:creationId xmlns:a16="http://schemas.microsoft.com/office/drawing/2014/main" id="{596F4ADB-699F-1A94-BFAC-5789C1E52F67}"/>
                </a:ext>
              </a:extLst>
            </p:cNvPr>
            <p:cNvSpPr/>
            <p:nvPr/>
          </p:nvSpPr>
          <p:spPr>
            <a:xfrm>
              <a:off x="3695700" y="1333500"/>
              <a:ext cx="233398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1" name="þ&gt;1L" hidden="1" title="S">
              <a:extLst>
                <a:ext uri="{FF2B5EF4-FFF2-40B4-BE49-F238E27FC236}">
                  <a16:creationId xmlns:a16="http://schemas.microsoft.com/office/drawing/2014/main" id="{0D20DAFB-0EDA-ABE5-B766-F040B467C082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3" name="þ&gt;1à" hidden="1" title="S">
              <a:extLst>
                <a:ext uri="{FF2B5EF4-FFF2-40B4-BE49-F238E27FC236}">
                  <a16:creationId xmlns:a16="http://schemas.microsoft.com/office/drawing/2014/main" id="{187BA626-8EB4-1B7C-67D0-9B5E8F602C47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3" name="þ&gt;24L" hidden="1" title="S">
              <a:extLst>
                <a:ext uri="{FF2B5EF4-FFF2-40B4-BE49-F238E27FC236}">
                  <a16:creationId xmlns:a16="http://schemas.microsoft.com/office/drawing/2014/main" id="{C426DB1A-DDC9-4446-A5D3-1B9B6148EE02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5" name="þ&gt;24à" hidden="1" title="S">
              <a:extLst>
                <a:ext uri="{FF2B5EF4-FFF2-40B4-BE49-F238E27FC236}">
                  <a16:creationId xmlns:a16="http://schemas.microsoft.com/office/drawing/2014/main" id="{F5306A61-A028-13FE-0F8F-360EEEB18E7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7" name="þZ7" hidden="1">
              <a:extLst>
                <a:ext uri="{FF2B5EF4-FFF2-40B4-BE49-F238E27FC236}">
                  <a16:creationId xmlns:a16="http://schemas.microsoft.com/office/drawing/2014/main" id="{FF19B4A1-8D8B-3342-E9D7-870C9662AF30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85" name="þ&gt;1#1|T" title="þ\#1_1|1||&gt;1|">
              <a:extLst>
                <a:ext uri="{FF2B5EF4-FFF2-40B4-BE49-F238E27FC236}">
                  <a16:creationId xmlns:a16="http://schemas.microsoft.com/office/drawing/2014/main" id="{F6105794-B10B-1230-DDA5-BAB2829C9990}"/>
                </a:ext>
              </a:extLst>
            </p:cNvPr>
            <p:cNvSpPr>
              <a:spLocks/>
            </p:cNvSpPr>
            <p:nvPr/>
          </p:nvSpPr>
          <p:spPr>
            <a:xfrm>
              <a:off x="3568700" y="1206500"/>
              <a:ext cx="1570839" cy="2642536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A. Taylor</a:t>
              </a:r>
            </a:p>
          </p:txBody>
        </p:sp>
        <p:sp>
          <p:nvSpPr>
            <p:cNvPr id="286" name="þ&gt;1#2|T" title="þ\#1_2|2||&gt;1|">
              <a:extLst>
                <a:ext uri="{FF2B5EF4-FFF2-40B4-BE49-F238E27FC236}">
                  <a16:creationId xmlns:a16="http://schemas.microsoft.com/office/drawing/2014/main" id="{4C6EFCC1-3D6B-1981-1F56-850B57E112AC}"/>
                </a:ext>
              </a:extLst>
            </p:cNvPr>
            <p:cNvSpPr>
              <a:spLocks/>
            </p:cNvSpPr>
            <p:nvPr/>
          </p:nvSpPr>
          <p:spPr>
            <a:xfrm>
              <a:off x="5271490" y="3026446"/>
              <a:ext cx="1570839" cy="1740910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L. Evans</a:t>
              </a:r>
            </a:p>
          </p:txBody>
        </p:sp>
        <p:sp>
          <p:nvSpPr>
            <p:cNvPr id="287" name="þ&gt;1#3|T" title="þ\#1_3|3||&gt;1|">
              <a:extLst>
                <a:ext uri="{FF2B5EF4-FFF2-40B4-BE49-F238E27FC236}">
                  <a16:creationId xmlns:a16="http://schemas.microsoft.com/office/drawing/2014/main" id="{BB6005B2-FDBA-0803-B9FE-EFDAD0467075}"/>
                </a:ext>
              </a:extLst>
            </p:cNvPr>
            <p:cNvSpPr>
              <a:spLocks/>
            </p:cNvSpPr>
            <p:nvPr/>
          </p:nvSpPr>
          <p:spPr>
            <a:xfrm>
              <a:off x="5271490" y="1206500"/>
              <a:ext cx="1570839" cy="866002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O. Smith</a:t>
              </a:r>
            </a:p>
          </p:txBody>
        </p:sp>
        <p:sp>
          <p:nvSpPr>
            <p:cNvPr id="288" name="þ&gt;1#4|T" title="þ\#1_4|4||&gt;1|">
              <a:extLst>
                <a:ext uri="{FF2B5EF4-FFF2-40B4-BE49-F238E27FC236}">
                  <a16:creationId xmlns:a16="http://schemas.microsoft.com/office/drawing/2014/main" id="{E0925AF9-7A67-FAB3-B1CA-3A669321D9A4}"/>
                </a:ext>
              </a:extLst>
            </p:cNvPr>
            <p:cNvSpPr>
              <a:spLocks/>
            </p:cNvSpPr>
            <p:nvPr/>
          </p:nvSpPr>
          <p:spPr>
            <a:xfrm>
              <a:off x="6974280" y="3026446"/>
              <a:ext cx="1570839" cy="424095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J. Abrams</a:t>
              </a:r>
            </a:p>
          </p:txBody>
        </p:sp>
        <p:sp>
          <p:nvSpPr>
            <p:cNvPr id="289" name="þ&gt;1#5|T" title="þ\#1_5|5||&gt;1|">
              <a:extLst>
                <a:ext uri="{FF2B5EF4-FFF2-40B4-BE49-F238E27FC236}">
                  <a16:creationId xmlns:a16="http://schemas.microsoft.com/office/drawing/2014/main" id="{D1D21616-B124-743F-F18B-AAD9F5202B42}"/>
                </a:ext>
              </a:extLst>
            </p:cNvPr>
            <p:cNvSpPr>
              <a:spLocks/>
            </p:cNvSpPr>
            <p:nvPr/>
          </p:nvSpPr>
          <p:spPr>
            <a:xfrm>
              <a:off x="6974280" y="1206500"/>
              <a:ext cx="1570839" cy="424095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L. Jones</a:t>
              </a:r>
            </a:p>
          </p:txBody>
        </p:sp>
        <p:sp>
          <p:nvSpPr>
            <p:cNvPr id="290" name="þ&gt;1#6|T" title="þ\#1_6|6||&gt;1|">
              <a:extLst>
                <a:ext uri="{FF2B5EF4-FFF2-40B4-BE49-F238E27FC236}">
                  <a16:creationId xmlns:a16="http://schemas.microsoft.com/office/drawing/2014/main" id="{AFABCFE9-08F3-304C-3BBD-CEFF5EDD2A31}"/>
                </a:ext>
              </a:extLst>
            </p:cNvPr>
            <p:cNvSpPr>
              <a:spLocks/>
            </p:cNvSpPr>
            <p:nvPr/>
          </p:nvSpPr>
          <p:spPr>
            <a:xfrm>
              <a:off x="6974280" y="2098496"/>
              <a:ext cx="1570839" cy="424095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S. Murhy</a:t>
              </a:r>
            </a:p>
          </p:txBody>
        </p:sp>
        <p:sp>
          <p:nvSpPr>
            <p:cNvPr id="291" name="þ&gt;1#7|T" title="þ\#1_7|7||&gt;1|">
              <a:extLst>
                <a:ext uri="{FF2B5EF4-FFF2-40B4-BE49-F238E27FC236}">
                  <a16:creationId xmlns:a16="http://schemas.microsoft.com/office/drawing/2014/main" id="{325B27FA-2C53-AAED-C9CF-087EFA6B21B3}"/>
                </a:ext>
              </a:extLst>
            </p:cNvPr>
            <p:cNvSpPr>
              <a:spLocks/>
            </p:cNvSpPr>
            <p:nvPr/>
          </p:nvSpPr>
          <p:spPr>
            <a:xfrm>
              <a:off x="8677070" y="1206500"/>
              <a:ext cx="1570839" cy="424095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H. Williams</a:t>
              </a:r>
            </a:p>
          </p:txBody>
        </p:sp>
        <p:sp>
          <p:nvSpPr>
            <p:cNvPr id="292" name="þ&gt;1#8|T" title="þ\#1_8|8||&gt;1|">
              <a:extLst>
                <a:ext uri="{FF2B5EF4-FFF2-40B4-BE49-F238E27FC236}">
                  <a16:creationId xmlns:a16="http://schemas.microsoft.com/office/drawing/2014/main" id="{22991977-5EB9-FDD9-32F1-9C3A82AC5EAD}"/>
                </a:ext>
              </a:extLst>
            </p:cNvPr>
            <p:cNvSpPr>
              <a:spLocks/>
            </p:cNvSpPr>
            <p:nvPr/>
          </p:nvSpPr>
          <p:spPr>
            <a:xfrm>
              <a:off x="8677070" y="2098496"/>
              <a:ext cx="1570839" cy="424095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J. Brown</a:t>
              </a:r>
            </a:p>
          </p:txBody>
        </p:sp>
        <p:sp>
          <p:nvSpPr>
            <p:cNvPr id="293" name="þ&gt;1#9|T" title="þ\#1_9|9||&gt;1|">
              <a:extLst>
                <a:ext uri="{FF2B5EF4-FFF2-40B4-BE49-F238E27FC236}">
                  <a16:creationId xmlns:a16="http://schemas.microsoft.com/office/drawing/2014/main" id="{1078850E-DBDD-28EF-9EC5-2BB0A5CE3A80}"/>
                </a:ext>
              </a:extLst>
            </p:cNvPr>
            <p:cNvSpPr>
              <a:spLocks/>
            </p:cNvSpPr>
            <p:nvPr/>
          </p:nvSpPr>
          <p:spPr>
            <a:xfrm>
              <a:off x="10379861" y="1206500"/>
              <a:ext cx="1570839" cy="424095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L. Sullivan</a:t>
              </a:r>
            </a:p>
          </p:txBody>
        </p:sp>
        <p:sp>
          <p:nvSpPr>
            <p:cNvPr id="294" name="þ&gt;1#10|T" title="þ\#1_10|10||&gt;1|">
              <a:extLst>
                <a:ext uri="{FF2B5EF4-FFF2-40B4-BE49-F238E27FC236}">
                  <a16:creationId xmlns:a16="http://schemas.microsoft.com/office/drawing/2014/main" id="{5A1BDF7A-4F30-A8F6-C774-CCCEF11E52A0}"/>
                </a:ext>
              </a:extLst>
            </p:cNvPr>
            <p:cNvSpPr>
              <a:spLocks/>
            </p:cNvSpPr>
            <p:nvPr/>
          </p:nvSpPr>
          <p:spPr>
            <a:xfrm>
              <a:off x="6974280" y="3918443"/>
              <a:ext cx="1570839" cy="857096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J. Abrams</a:t>
              </a:r>
            </a:p>
          </p:txBody>
        </p:sp>
        <p:sp>
          <p:nvSpPr>
            <p:cNvPr id="295" name="þ&gt;1#13|T" title="þ\#1_13|13||&gt;1|">
              <a:extLst>
                <a:ext uri="{FF2B5EF4-FFF2-40B4-BE49-F238E27FC236}">
                  <a16:creationId xmlns:a16="http://schemas.microsoft.com/office/drawing/2014/main" id="{3DEBDD2D-1F19-5167-EA2E-96956328CB2F}"/>
                </a:ext>
              </a:extLst>
            </p:cNvPr>
            <p:cNvSpPr>
              <a:spLocks/>
            </p:cNvSpPr>
            <p:nvPr/>
          </p:nvSpPr>
          <p:spPr>
            <a:xfrm>
              <a:off x="6974280" y="5684458"/>
              <a:ext cx="1570839" cy="424095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F. Martin</a:t>
              </a:r>
            </a:p>
          </p:txBody>
        </p:sp>
        <p:sp>
          <p:nvSpPr>
            <p:cNvPr id="296" name="þ&gt;1#14|T" title="þ\#1_14|14||&gt;1|">
              <a:extLst>
                <a:ext uri="{FF2B5EF4-FFF2-40B4-BE49-F238E27FC236}">
                  <a16:creationId xmlns:a16="http://schemas.microsoft.com/office/drawing/2014/main" id="{2D2E204E-C1C3-1126-AD78-B8AB50F8D870}"/>
                </a:ext>
              </a:extLst>
            </p:cNvPr>
            <p:cNvSpPr>
              <a:spLocks/>
            </p:cNvSpPr>
            <p:nvPr/>
          </p:nvSpPr>
          <p:spPr>
            <a:xfrm>
              <a:off x="8677070" y="3918443"/>
              <a:ext cx="1570839" cy="424095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O. Smith</a:t>
              </a:r>
            </a:p>
          </p:txBody>
        </p:sp>
        <p:sp>
          <p:nvSpPr>
            <p:cNvPr id="297" name="þ&gt;1#15|T" title="þ\#1_15|15||&gt;1|">
              <a:extLst>
                <a:ext uri="{FF2B5EF4-FFF2-40B4-BE49-F238E27FC236}">
                  <a16:creationId xmlns:a16="http://schemas.microsoft.com/office/drawing/2014/main" id="{FAE58EF2-E8ED-4C93-892C-E536402FD9B0}"/>
                </a:ext>
              </a:extLst>
            </p:cNvPr>
            <p:cNvSpPr>
              <a:spLocks/>
            </p:cNvSpPr>
            <p:nvPr/>
          </p:nvSpPr>
          <p:spPr>
            <a:xfrm>
              <a:off x="8677070" y="4792461"/>
              <a:ext cx="1570839" cy="424095"/>
            </a:xfrm>
            <a:prstGeom prst="rect">
              <a:avLst/>
            </a:prstGeom>
            <a:solidFill>
              <a:schemeClr val="tx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FFFF">
                      <a:lumMod val="100000"/>
                    </a:srgbClr>
                  </a:solidFill>
                  <a:latin typeface="Bierstadt" panose="020B0004020202020204" pitchFamily="34" charset="0"/>
                </a:rPr>
                <a:t>J. Brian</a:t>
              </a:r>
            </a:p>
          </p:txBody>
        </p:sp>
        <p:sp>
          <p:nvSpPr>
            <p:cNvPr id="298" name="þ&gt;24#1|T" title="þ\#1_1|1||&gt;24|">
              <a:extLst>
                <a:ext uri="{FF2B5EF4-FFF2-40B4-BE49-F238E27FC236}">
                  <a16:creationId xmlns:a16="http://schemas.microsoft.com/office/drawing/2014/main" id="{1349DB02-3636-B543-71BC-317F8A47E1A5}"/>
                </a:ext>
              </a:extLst>
            </p:cNvPr>
            <p:cNvSpPr>
              <a:spLocks/>
            </p:cNvSpPr>
            <p:nvPr/>
          </p:nvSpPr>
          <p:spPr>
            <a:xfrm>
              <a:off x="3568700" y="3887136"/>
              <a:ext cx="1570839" cy="2655348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CEO</a:t>
              </a:r>
            </a:p>
          </p:txBody>
        </p:sp>
        <p:sp>
          <p:nvSpPr>
            <p:cNvPr id="299" name="þ&gt;24#2|T" title="þ\#1_2|2||&gt;24|">
              <a:extLst>
                <a:ext uri="{FF2B5EF4-FFF2-40B4-BE49-F238E27FC236}">
                  <a16:creationId xmlns:a16="http://schemas.microsoft.com/office/drawing/2014/main" id="{C3BE02F1-1C5D-FF6A-37B2-85B06876D83D}"/>
                </a:ext>
              </a:extLst>
            </p:cNvPr>
            <p:cNvSpPr>
              <a:spLocks/>
            </p:cNvSpPr>
            <p:nvPr/>
          </p:nvSpPr>
          <p:spPr>
            <a:xfrm>
              <a:off x="5271490" y="4805456"/>
              <a:ext cx="1570839" cy="1749351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CFO</a:t>
              </a:r>
            </a:p>
          </p:txBody>
        </p:sp>
        <p:sp>
          <p:nvSpPr>
            <p:cNvPr id="300" name="þ&gt;24#3|T" title="þ\#1_3|3||&gt;24|">
              <a:extLst>
                <a:ext uri="{FF2B5EF4-FFF2-40B4-BE49-F238E27FC236}">
                  <a16:creationId xmlns:a16="http://schemas.microsoft.com/office/drawing/2014/main" id="{C436BDE3-B025-93F2-7907-A2F5AC0F6DD6}"/>
                </a:ext>
              </a:extLst>
            </p:cNvPr>
            <p:cNvSpPr>
              <a:spLocks/>
            </p:cNvSpPr>
            <p:nvPr/>
          </p:nvSpPr>
          <p:spPr>
            <a:xfrm>
              <a:off x="5271490" y="2110602"/>
              <a:ext cx="1570839" cy="870201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COO</a:t>
              </a:r>
            </a:p>
          </p:txBody>
        </p:sp>
        <p:sp>
          <p:nvSpPr>
            <p:cNvPr id="301" name="þ&gt;24#4|T" title="þ\#1_4|4||&gt;24|">
              <a:extLst>
                <a:ext uri="{FF2B5EF4-FFF2-40B4-BE49-F238E27FC236}">
                  <a16:creationId xmlns:a16="http://schemas.microsoft.com/office/drawing/2014/main" id="{14336E0B-CD17-BB4D-C525-8BB904B05B34}"/>
                </a:ext>
              </a:extLst>
            </p:cNvPr>
            <p:cNvSpPr>
              <a:spLocks/>
            </p:cNvSpPr>
            <p:nvPr/>
          </p:nvSpPr>
          <p:spPr>
            <a:xfrm>
              <a:off x="6974280" y="3488641"/>
              <a:ext cx="1570839" cy="426151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302" name="þ&gt;24#5|T" title="þ\#1_5|5||&gt;24|">
              <a:extLst>
                <a:ext uri="{FF2B5EF4-FFF2-40B4-BE49-F238E27FC236}">
                  <a16:creationId xmlns:a16="http://schemas.microsoft.com/office/drawing/2014/main" id="{4414BAF1-8401-345C-CB68-C453C2A08C94}"/>
                </a:ext>
              </a:extLst>
            </p:cNvPr>
            <p:cNvSpPr>
              <a:spLocks/>
            </p:cNvSpPr>
            <p:nvPr/>
          </p:nvSpPr>
          <p:spPr>
            <a:xfrm>
              <a:off x="6974280" y="1668695"/>
              <a:ext cx="1570839" cy="426151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Sales Dir.</a:t>
              </a:r>
            </a:p>
          </p:txBody>
        </p:sp>
        <p:sp>
          <p:nvSpPr>
            <p:cNvPr id="303" name="þ&gt;24#6|T" title="þ\#1_6|6||&gt;24|">
              <a:extLst>
                <a:ext uri="{FF2B5EF4-FFF2-40B4-BE49-F238E27FC236}">
                  <a16:creationId xmlns:a16="http://schemas.microsoft.com/office/drawing/2014/main" id="{23160F06-4CCD-C33C-9707-EF04B0EC97F3}"/>
                </a:ext>
              </a:extLst>
            </p:cNvPr>
            <p:cNvSpPr>
              <a:spLocks/>
            </p:cNvSpPr>
            <p:nvPr/>
          </p:nvSpPr>
          <p:spPr>
            <a:xfrm>
              <a:off x="6974280" y="2560691"/>
              <a:ext cx="1570839" cy="426151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Mkt Dir.</a:t>
              </a:r>
            </a:p>
          </p:txBody>
        </p:sp>
        <p:sp>
          <p:nvSpPr>
            <p:cNvPr id="304" name="þ&gt;24#7|T" title="þ\#1_7|7||&gt;24|">
              <a:extLst>
                <a:ext uri="{FF2B5EF4-FFF2-40B4-BE49-F238E27FC236}">
                  <a16:creationId xmlns:a16="http://schemas.microsoft.com/office/drawing/2014/main" id="{9EC48844-9376-DFFD-E692-5705A5ED999A}"/>
                </a:ext>
              </a:extLst>
            </p:cNvPr>
            <p:cNvSpPr>
              <a:spLocks/>
            </p:cNvSpPr>
            <p:nvPr/>
          </p:nvSpPr>
          <p:spPr>
            <a:xfrm>
              <a:off x="8677070" y="1668695"/>
              <a:ext cx="1570839" cy="426151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Area North</a:t>
              </a:r>
            </a:p>
          </p:txBody>
        </p:sp>
        <p:sp>
          <p:nvSpPr>
            <p:cNvPr id="305" name="þ&gt;24#8|T" title="þ\#1_8|8||&gt;24|">
              <a:extLst>
                <a:ext uri="{FF2B5EF4-FFF2-40B4-BE49-F238E27FC236}">
                  <a16:creationId xmlns:a16="http://schemas.microsoft.com/office/drawing/2014/main" id="{830EACB2-8908-18A3-0D05-D28E6EEB3A5D}"/>
                </a:ext>
              </a:extLst>
            </p:cNvPr>
            <p:cNvSpPr>
              <a:spLocks/>
            </p:cNvSpPr>
            <p:nvPr/>
          </p:nvSpPr>
          <p:spPr>
            <a:xfrm>
              <a:off x="8677070" y="2560691"/>
              <a:ext cx="1570839" cy="426151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Prod. Mng</a:t>
              </a:r>
            </a:p>
          </p:txBody>
        </p:sp>
        <p:sp>
          <p:nvSpPr>
            <p:cNvPr id="306" name="þ&gt;24#9|T" title="þ\#1_9|9||&gt;24|">
              <a:extLst>
                <a:ext uri="{FF2B5EF4-FFF2-40B4-BE49-F238E27FC236}">
                  <a16:creationId xmlns:a16="http://schemas.microsoft.com/office/drawing/2014/main" id="{E2309BA3-F9AE-7007-98F3-8650CC589BCB}"/>
                </a:ext>
              </a:extLst>
            </p:cNvPr>
            <p:cNvSpPr>
              <a:spLocks/>
            </p:cNvSpPr>
            <p:nvPr/>
          </p:nvSpPr>
          <p:spPr>
            <a:xfrm>
              <a:off x="10379861" y="1668695"/>
              <a:ext cx="1570839" cy="426151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Area South</a:t>
              </a:r>
            </a:p>
          </p:txBody>
        </p:sp>
        <p:sp>
          <p:nvSpPr>
            <p:cNvPr id="307" name="þ&gt;24#10|T" title="þ\#1_10|10||&gt;24|">
              <a:extLst>
                <a:ext uri="{FF2B5EF4-FFF2-40B4-BE49-F238E27FC236}">
                  <a16:creationId xmlns:a16="http://schemas.microsoft.com/office/drawing/2014/main" id="{4F308ED2-FE79-70F7-D88F-D363D993B417}"/>
                </a:ext>
              </a:extLst>
            </p:cNvPr>
            <p:cNvSpPr>
              <a:spLocks/>
            </p:cNvSpPr>
            <p:nvPr/>
          </p:nvSpPr>
          <p:spPr>
            <a:xfrm>
              <a:off x="6974280" y="4813639"/>
              <a:ext cx="1570839" cy="861252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308" name="þ&gt;24#13|T" title="þ\#1_13|13||&gt;24|">
              <a:extLst>
                <a:ext uri="{FF2B5EF4-FFF2-40B4-BE49-F238E27FC236}">
                  <a16:creationId xmlns:a16="http://schemas.microsoft.com/office/drawing/2014/main" id="{FB08E74E-303F-07A8-0B05-A6869A64C339}"/>
                </a:ext>
              </a:extLst>
            </p:cNvPr>
            <p:cNvSpPr>
              <a:spLocks/>
            </p:cNvSpPr>
            <p:nvPr/>
          </p:nvSpPr>
          <p:spPr>
            <a:xfrm>
              <a:off x="6974280" y="6146653"/>
              <a:ext cx="1570839" cy="426151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309" name="þ&gt;24#14|T" title="þ\#1_14|14||&gt;24|">
              <a:extLst>
                <a:ext uri="{FF2B5EF4-FFF2-40B4-BE49-F238E27FC236}">
                  <a16:creationId xmlns:a16="http://schemas.microsoft.com/office/drawing/2014/main" id="{2008C8FE-64A2-C6DF-52D1-AF32D2C35235}"/>
                </a:ext>
              </a:extLst>
            </p:cNvPr>
            <p:cNvSpPr>
              <a:spLocks/>
            </p:cNvSpPr>
            <p:nvPr/>
          </p:nvSpPr>
          <p:spPr>
            <a:xfrm>
              <a:off x="8677070" y="4380638"/>
              <a:ext cx="1570839" cy="426151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310" name="þ&gt;24#15|T" title="þ\#1_15|15||&gt;24|">
              <a:extLst>
                <a:ext uri="{FF2B5EF4-FFF2-40B4-BE49-F238E27FC236}">
                  <a16:creationId xmlns:a16="http://schemas.microsoft.com/office/drawing/2014/main" id="{E63978AC-5539-CAA2-DC55-959BB69DBC78}"/>
                </a:ext>
              </a:extLst>
            </p:cNvPr>
            <p:cNvSpPr>
              <a:spLocks/>
            </p:cNvSpPr>
            <p:nvPr/>
          </p:nvSpPr>
          <p:spPr>
            <a:xfrm>
              <a:off x="8677070" y="5254656"/>
              <a:ext cx="1570839" cy="426151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>
                  <a:solidFill>
                    <a:srgbClr val="102747">
                      <a:lumMod val="100000"/>
                    </a:srgb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272" name="þ\#1_1" descr="Section # 1@0@0" hidden="1" title="1">
              <a:extLst>
                <a:ext uri="{FF2B5EF4-FFF2-40B4-BE49-F238E27FC236}">
                  <a16:creationId xmlns:a16="http://schemas.microsoft.com/office/drawing/2014/main" id="{B7C9BA16-F730-4A67-41FF-8C9391E3AF2C}"/>
                </a:ext>
              </a:extLst>
            </p:cNvPr>
            <p:cNvSpPr/>
            <p:nvPr/>
          </p:nvSpPr>
          <p:spPr>
            <a:xfrm>
              <a:off x="3568700" y="1206500"/>
              <a:ext cx="1570839" cy="5333998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3" name="þ\#1_2" descr="Section # 1@0@0" hidden="1" title="1">
              <a:extLst>
                <a:ext uri="{FF2B5EF4-FFF2-40B4-BE49-F238E27FC236}">
                  <a16:creationId xmlns:a16="http://schemas.microsoft.com/office/drawing/2014/main" id="{802AB1B2-3317-CE53-018D-9305BA850DEC}"/>
                </a:ext>
              </a:extLst>
            </p:cNvPr>
            <p:cNvSpPr/>
            <p:nvPr/>
          </p:nvSpPr>
          <p:spPr>
            <a:xfrm>
              <a:off x="5271490" y="3026446"/>
              <a:ext cx="1570839" cy="351405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þ\#1_3" descr="Section # 1@0@0" hidden="1" title="1">
              <a:extLst>
                <a:ext uri="{FF2B5EF4-FFF2-40B4-BE49-F238E27FC236}">
                  <a16:creationId xmlns:a16="http://schemas.microsoft.com/office/drawing/2014/main" id="{11EB75AB-D70E-EBB2-2C45-F35174B653C5}"/>
                </a:ext>
              </a:extLst>
            </p:cNvPr>
            <p:cNvSpPr/>
            <p:nvPr/>
          </p:nvSpPr>
          <p:spPr>
            <a:xfrm>
              <a:off x="5271490" y="1206500"/>
              <a:ext cx="1570839" cy="1748038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5" name="þ\#1_4" descr="Section # 1@0@0" hidden="1" title="1">
              <a:extLst>
                <a:ext uri="{FF2B5EF4-FFF2-40B4-BE49-F238E27FC236}">
                  <a16:creationId xmlns:a16="http://schemas.microsoft.com/office/drawing/2014/main" id="{B7EBCBC6-3666-548A-1AB6-2625552BEB50}"/>
                </a:ext>
              </a:extLst>
            </p:cNvPr>
            <p:cNvSpPr/>
            <p:nvPr/>
          </p:nvSpPr>
          <p:spPr>
            <a:xfrm>
              <a:off x="6974280" y="3026446"/>
              <a:ext cx="1570839" cy="85604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þ\#1_5" descr="Section # 1@0@0" hidden="1" title="1">
              <a:extLst>
                <a:ext uri="{FF2B5EF4-FFF2-40B4-BE49-F238E27FC236}">
                  <a16:creationId xmlns:a16="http://schemas.microsoft.com/office/drawing/2014/main" id="{F1C56DCE-4DF1-8BD0-4A1A-64E9A3EFB6E2}"/>
                </a:ext>
              </a:extLst>
            </p:cNvPr>
            <p:cNvSpPr/>
            <p:nvPr/>
          </p:nvSpPr>
          <p:spPr>
            <a:xfrm>
              <a:off x="6974280" y="1206500"/>
              <a:ext cx="1570839" cy="85604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7" name="þ\#1_6" descr="Section # 1@0@0" hidden="1" title="1">
              <a:extLst>
                <a:ext uri="{FF2B5EF4-FFF2-40B4-BE49-F238E27FC236}">
                  <a16:creationId xmlns:a16="http://schemas.microsoft.com/office/drawing/2014/main" id="{998063A4-2C14-78E2-DD50-FD9A06C08B5D}"/>
                </a:ext>
              </a:extLst>
            </p:cNvPr>
            <p:cNvSpPr/>
            <p:nvPr/>
          </p:nvSpPr>
          <p:spPr>
            <a:xfrm>
              <a:off x="6974280" y="2098496"/>
              <a:ext cx="1570839" cy="85604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" name="þ\#1_7" descr="Section # 1@0@0" hidden="1" title="1">
              <a:extLst>
                <a:ext uri="{FF2B5EF4-FFF2-40B4-BE49-F238E27FC236}">
                  <a16:creationId xmlns:a16="http://schemas.microsoft.com/office/drawing/2014/main" id="{4F400966-C608-C1BA-6517-99718E2A47D3}"/>
                </a:ext>
              </a:extLst>
            </p:cNvPr>
            <p:cNvSpPr/>
            <p:nvPr/>
          </p:nvSpPr>
          <p:spPr>
            <a:xfrm>
              <a:off x="8677070" y="1206500"/>
              <a:ext cx="1570839" cy="85604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9" name="þ\#1_8" descr="Section # 1@0@0" hidden="1" title="1">
              <a:extLst>
                <a:ext uri="{FF2B5EF4-FFF2-40B4-BE49-F238E27FC236}">
                  <a16:creationId xmlns:a16="http://schemas.microsoft.com/office/drawing/2014/main" id="{10C1EE44-66BA-0174-5AF2-27F208EB6472}"/>
                </a:ext>
              </a:extLst>
            </p:cNvPr>
            <p:cNvSpPr/>
            <p:nvPr/>
          </p:nvSpPr>
          <p:spPr>
            <a:xfrm>
              <a:off x="8677070" y="2098496"/>
              <a:ext cx="1570839" cy="85604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" name="þ\#1_9" descr="Section # 1@0@0" hidden="1" title="1">
              <a:extLst>
                <a:ext uri="{FF2B5EF4-FFF2-40B4-BE49-F238E27FC236}">
                  <a16:creationId xmlns:a16="http://schemas.microsoft.com/office/drawing/2014/main" id="{22EB21C1-9473-5C3B-9F21-EA0FD2FCF839}"/>
                </a:ext>
              </a:extLst>
            </p:cNvPr>
            <p:cNvSpPr/>
            <p:nvPr/>
          </p:nvSpPr>
          <p:spPr>
            <a:xfrm>
              <a:off x="10379861" y="1206500"/>
              <a:ext cx="1570839" cy="85604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1" name="þ\#1_10" descr="Section # 1@0@0" hidden="1" title="1">
              <a:extLst>
                <a:ext uri="{FF2B5EF4-FFF2-40B4-BE49-F238E27FC236}">
                  <a16:creationId xmlns:a16="http://schemas.microsoft.com/office/drawing/2014/main" id="{5898E656-3199-6527-D313-AF5332B47BAB}"/>
                </a:ext>
              </a:extLst>
            </p:cNvPr>
            <p:cNvSpPr/>
            <p:nvPr/>
          </p:nvSpPr>
          <p:spPr>
            <a:xfrm>
              <a:off x="6974280" y="3918443"/>
              <a:ext cx="1570839" cy="173006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" name="þ\#1_13" descr="Section # 1@0@0" hidden="1" title="1">
              <a:extLst>
                <a:ext uri="{FF2B5EF4-FFF2-40B4-BE49-F238E27FC236}">
                  <a16:creationId xmlns:a16="http://schemas.microsoft.com/office/drawing/2014/main" id="{E7FC04F4-22F7-5C09-63E9-547A0F0C43AE}"/>
                </a:ext>
              </a:extLst>
            </p:cNvPr>
            <p:cNvSpPr/>
            <p:nvPr/>
          </p:nvSpPr>
          <p:spPr>
            <a:xfrm>
              <a:off x="6974280" y="5684458"/>
              <a:ext cx="1570839" cy="85604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3" name="þ\#1_14" descr="Section # 1@0@0" hidden="1" title="1">
              <a:extLst>
                <a:ext uri="{FF2B5EF4-FFF2-40B4-BE49-F238E27FC236}">
                  <a16:creationId xmlns:a16="http://schemas.microsoft.com/office/drawing/2014/main" id="{EC628E99-8EEF-D96A-DAEC-940823E10049}"/>
                </a:ext>
              </a:extLst>
            </p:cNvPr>
            <p:cNvSpPr/>
            <p:nvPr/>
          </p:nvSpPr>
          <p:spPr>
            <a:xfrm>
              <a:off x="8677070" y="3918443"/>
              <a:ext cx="1570839" cy="85604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" name="þ\#1_15" descr="Section # 1@0@0" hidden="1" title="1">
              <a:extLst>
                <a:ext uri="{FF2B5EF4-FFF2-40B4-BE49-F238E27FC236}">
                  <a16:creationId xmlns:a16="http://schemas.microsoft.com/office/drawing/2014/main" id="{1F5C5E46-555F-3E1A-31B7-FFB7FB622D40}"/>
                </a:ext>
              </a:extLst>
            </p:cNvPr>
            <p:cNvSpPr/>
            <p:nvPr/>
          </p:nvSpPr>
          <p:spPr>
            <a:xfrm>
              <a:off x="8677070" y="4792461"/>
              <a:ext cx="1570839" cy="85604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8021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Organization Chart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55" name="þK">
            <a:extLst>
              <a:ext uri="{FF2B5EF4-FFF2-40B4-BE49-F238E27FC236}">
                <a16:creationId xmlns:a16="http://schemas.microsoft.com/office/drawing/2014/main" id="{0037299C-C1A2-D78F-C145-110CC9EE548A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281" name="þH#9" descr="5" title="Y">
              <a:extLst>
                <a:ext uri="{FF2B5EF4-FFF2-40B4-BE49-F238E27FC236}">
                  <a16:creationId xmlns:a16="http://schemas.microsoft.com/office/drawing/2014/main" id="{3CCA73D7-49B8-C36A-32E2-DC1F00379025}"/>
                </a:ext>
              </a:extLst>
            </p:cNvPr>
            <p:cNvSpPr/>
            <p:nvPr/>
          </p:nvSpPr>
          <p:spPr>
            <a:xfrm>
              <a:off x="3568700" y="5741997"/>
              <a:ext cx="2450877" cy="798503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solidFill>
                <a:srgbClr val="F2F2F2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80" name="þH#8" descr="4" title="Y">
              <a:extLst>
                <a:ext uri="{FF2B5EF4-FFF2-40B4-BE49-F238E27FC236}">
                  <a16:creationId xmlns:a16="http://schemas.microsoft.com/office/drawing/2014/main" id="{99DAA0BC-C384-564D-8DE7-0A0A34E296E8}"/>
                </a:ext>
              </a:extLst>
            </p:cNvPr>
            <p:cNvSpPr/>
            <p:nvPr/>
          </p:nvSpPr>
          <p:spPr>
            <a:xfrm>
              <a:off x="6534262" y="4608123"/>
              <a:ext cx="2450877" cy="798503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solidFill>
                <a:srgbClr val="F2F2F2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9" name="þH#7" descr="4" title="Y">
              <a:extLst>
                <a:ext uri="{FF2B5EF4-FFF2-40B4-BE49-F238E27FC236}">
                  <a16:creationId xmlns:a16="http://schemas.microsoft.com/office/drawing/2014/main" id="{D114FD25-896D-7714-89CE-24B2E550B844}"/>
                </a:ext>
              </a:extLst>
            </p:cNvPr>
            <p:cNvSpPr/>
            <p:nvPr/>
          </p:nvSpPr>
          <p:spPr>
            <a:xfrm>
              <a:off x="3568700" y="4608123"/>
              <a:ext cx="2450877" cy="798503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solidFill>
                <a:srgbClr val="F2F2F2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8" name="þH#6" descr="3" title="Y">
              <a:extLst>
                <a:ext uri="{FF2B5EF4-FFF2-40B4-BE49-F238E27FC236}">
                  <a16:creationId xmlns:a16="http://schemas.microsoft.com/office/drawing/2014/main" id="{E10EF90D-8D9E-72CA-F2C3-7D346F1C67FA}"/>
                </a:ext>
              </a:extLst>
            </p:cNvPr>
            <p:cNvSpPr/>
            <p:nvPr/>
          </p:nvSpPr>
          <p:spPr>
            <a:xfrm>
              <a:off x="6534262" y="3474248"/>
              <a:ext cx="2450877" cy="798503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solidFill>
                <a:srgbClr val="F2F2F2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7" name="þH#5" descr="3" title="Y">
              <a:extLst>
                <a:ext uri="{FF2B5EF4-FFF2-40B4-BE49-F238E27FC236}">
                  <a16:creationId xmlns:a16="http://schemas.microsoft.com/office/drawing/2014/main" id="{EF55F09D-0597-FDB1-9135-7001DCEA2173}"/>
                </a:ext>
              </a:extLst>
            </p:cNvPr>
            <p:cNvSpPr/>
            <p:nvPr/>
          </p:nvSpPr>
          <p:spPr>
            <a:xfrm>
              <a:off x="3568700" y="3474248"/>
              <a:ext cx="2450877" cy="798503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solidFill>
                <a:srgbClr val="F2F2F2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6" name="þH#4" descr="3" title="Y">
              <a:extLst>
                <a:ext uri="{FF2B5EF4-FFF2-40B4-BE49-F238E27FC236}">
                  <a16:creationId xmlns:a16="http://schemas.microsoft.com/office/drawing/2014/main" id="{4F77D231-A39D-AE68-CE4E-0F87591E4DD1}"/>
                </a:ext>
              </a:extLst>
            </p:cNvPr>
            <p:cNvSpPr/>
            <p:nvPr/>
          </p:nvSpPr>
          <p:spPr>
            <a:xfrm>
              <a:off x="9499823" y="3474248"/>
              <a:ext cx="2450877" cy="798503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solidFill>
                <a:srgbClr val="F2F2F2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5" name="þH#3" descr="2" title="Y">
              <a:extLst>
                <a:ext uri="{FF2B5EF4-FFF2-40B4-BE49-F238E27FC236}">
                  <a16:creationId xmlns:a16="http://schemas.microsoft.com/office/drawing/2014/main" id="{10EDED34-2C6D-B735-4F58-51B306586BCA}"/>
                </a:ext>
              </a:extLst>
            </p:cNvPr>
            <p:cNvSpPr/>
            <p:nvPr/>
          </p:nvSpPr>
          <p:spPr>
            <a:xfrm>
              <a:off x="5051481" y="2340375"/>
              <a:ext cx="2450877" cy="798503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solidFill>
                <a:srgbClr val="F2F2F2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4" name="þH#2" descr="2" title="Y">
              <a:extLst>
                <a:ext uri="{FF2B5EF4-FFF2-40B4-BE49-F238E27FC236}">
                  <a16:creationId xmlns:a16="http://schemas.microsoft.com/office/drawing/2014/main" id="{8A2D12AF-62DD-471C-DC28-6A9A9EDA0DC2}"/>
                </a:ext>
              </a:extLst>
            </p:cNvPr>
            <p:cNvSpPr/>
            <p:nvPr/>
          </p:nvSpPr>
          <p:spPr>
            <a:xfrm>
              <a:off x="9499823" y="2340374"/>
              <a:ext cx="2450877" cy="798503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solidFill>
                <a:srgbClr val="F2F2F2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3" name="þH#1" descr="1" title="Y">
              <a:extLst>
                <a:ext uri="{FF2B5EF4-FFF2-40B4-BE49-F238E27FC236}">
                  <a16:creationId xmlns:a16="http://schemas.microsoft.com/office/drawing/2014/main" id="{DDEF6410-8509-754F-F17A-3CC17BAF75A4}"/>
                </a:ext>
              </a:extLst>
            </p:cNvPr>
            <p:cNvSpPr/>
            <p:nvPr/>
          </p:nvSpPr>
          <p:spPr>
            <a:xfrm>
              <a:off x="7275653" y="1206500"/>
              <a:ext cx="2450877" cy="798503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solidFill>
                <a:srgbClr val="F2F2F2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6" name="þGY" hidden="1">
              <a:extLst>
                <a:ext uri="{FF2B5EF4-FFF2-40B4-BE49-F238E27FC236}">
                  <a16:creationId xmlns:a16="http://schemas.microsoft.com/office/drawing/2014/main" id="{9F691C45-F33D-41BE-858D-71C2ED105339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1" name="þO" descr="80#43.69228" hidden="1" title="1.830987">
              <a:extLst>
                <a:ext uri="{FF2B5EF4-FFF2-40B4-BE49-F238E27FC236}">
                  <a16:creationId xmlns:a16="http://schemas.microsoft.com/office/drawing/2014/main" id="{7DB960F9-D982-59C7-85CE-BE4DD1D60ABA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4" name="þ@" hidden="1">
              <a:extLst>
                <a:ext uri="{FF2B5EF4-FFF2-40B4-BE49-F238E27FC236}">
                  <a16:creationId xmlns:a16="http://schemas.microsoft.com/office/drawing/2014/main" id="{90C09BBF-82DD-9655-6ACF-C4692F2E896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1" name="þZ4" hidden="1">
              <a:extLst>
                <a:ext uri="{FF2B5EF4-FFF2-40B4-BE49-F238E27FC236}">
                  <a16:creationId xmlns:a16="http://schemas.microsoft.com/office/drawing/2014/main" id="{29897DF4-6938-CE43-A13F-3F6AC4F375B4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þZ3" hidden="1">
              <a:extLst>
                <a:ext uri="{FF2B5EF4-FFF2-40B4-BE49-F238E27FC236}">
                  <a16:creationId xmlns:a16="http://schemas.microsoft.com/office/drawing/2014/main" id="{0AFBFC3A-4A14-F16C-9C72-39C352AD40C6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þE" hidden="1">
              <a:extLst>
                <a:ext uri="{FF2B5EF4-FFF2-40B4-BE49-F238E27FC236}">
                  <a16:creationId xmlns:a16="http://schemas.microsoft.com/office/drawing/2014/main" id="{E0302C66-EB95-D116-311F-745F96D49FFF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þP" hidden="1">
              <a:extLst>
                <a:ext uri="{FF2B5EF4-FFF2-40B4-BE49-F238E27FC236}">
                  <a16:creationId xmlns:a16="http://schemas.microsoft.com/office/drawing/2014/main" id="{DB30AA23-6BD3-1C0E-649B-85C883AA1131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þA" hidden="1">
              <a:extLst>
                <a:ext uri="{FF2B5EF4-FFF2-40B4-BE49-F238E27FC236}">
                  <a16:creationId xmlns:a16="http://schemas.microsoft.com/office/drawing/2014/main" id="{3D796D0F-EFFA-20F5-6041-387EDAE6C9E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þVZ" hidden="1">
              <a:extLst>
                <a:ext uri="{FF2B5EF4-FFF2-40B4-BE49-F238E27FC236}">
                  <a16:creationId xmlns:a16="http://schemas.microsoft.com/office/drawing/2014/main" id="{94DA83EB-E1C4-AA70-E8D6-826A7332E689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þVT" hidden="1">
              <a:extLst>
                <a:ext uri="{FF2B5EF4-FFF2-40B4-BE49-F238E27FC236}">
                  <a16:creationId xmlns:a16="http://schemas.microsoft.com/office/drawing/2014/main" id="{0DBCFEE4-BA95-7831-BC67-01368B862B88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þV2" hidden="1">
              <a:extLst>
                <a:ext uri="{FF2B5EF4-FFF2-40B4-BE49-F238E27FC236}">
                  <a16:creationId xmlns:a16="http://schemas.microsoft.com/office/drawing/2014/main" id="{1FB35927-D2A6-D06C-5D3D-C9BF9327E53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þV" hidden="1">
              <a:extLst>
                <a:ext uri="{FF2B5EF4-FFF2-40B4-BE49-F238E27FC236}">
                  <a16:creationId xmlns:a16="http://schemas.microsoft.com/office/drawing/2014/main" id="{2196851A-ABE3-538C-FB64-E1590CE05A0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þL" hidden="1">
              <a:extLst>
                <a:ext uri="{FF2B5EF4-FFF2-40B4-BE49-F238E27FC236}">
                  <a16:creationId xmlns:a16="http://schemas.microsoft.com/office/drawing/2014/main" id="{EBF4FE18-D4A7-ACA2-AA87-C43369CE5E6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þY" hidden="1">
              <a:extLst>
                <a:ext uri="{FF2B5EF4-FFF2-40B4-BE49-F238E27FC236}">
                  <a16:creationId xmlns:a16="http://schemas.microsoft.com/office/drawing/2014/main" id="{194D4951-186F-131B-0017-32CDA99F630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þS" hidden="1">
              <a:extLst>
                <a:ext uri="{FF2B5EF4-FFF2-40B4-BE49-F238E27FC236}">
                  <a16:creationId xmlns:a16="http://schemas.microsoft.com/office/drawing/2014/main" id="{D05F1C9E-E69E-92D2-90AD-19949517C82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þç" hidden="1">
              <a:extLst>
                <a:ext uri="{FF2B5EF4-FFF2-40B4-BE49-F238E27FC236}">
                  <a16:creationId xmlns:a16="http://schemas.microsoft.com/office/drawing/2014/main" id="{3F257C01-1B8C-576B-08FB-F5F67B45DB8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þW" hidden="1">
              <a:extLst>
                <a:ext uri="{FF2B5EF4-FFF2-40B4-BE49-F238E27FC236}">
                  <a16:creationId xmlns:a16="http://schemas.microsoft.com/office/drawing/2014/main" id="{24448D80-14AF-7633-5315-C0BF6BD2C95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þT" descr="124#30" hidden="1" title="Title">
              <a:extLst>
                <a:ext uri="{FF2B5EF4-FFF2-40B4-BE49-F238E27FC236}">
                  <a16:creationId xmlns:a16="http://schemas.microsoft.com/office/drawing/2014/main" id="{4E7CD48E-5353-3CCE-1E36-6FD3D849461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þI#" hidden="1">
              <a:extLst>
                <a:ext uri="{FF2B5EF4-FFF2-40B4-BE49-F238E27FC236}">
                  <a16:creationId xmlns:a16="http://schemas.microsoft.com/office/drawing/2014/main" id="{E2E0BD7F-6A23-D360-820F-B5219C7F8F35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þI" hidden="1">
              <a:extLst>
                <a:ext uri="{FF2B5EF4-FFF2-40B4-BE49-F238E27FC236}">
                  <a16:creationId xmlns:a16="http://schemas.microsoft.com/office/drawing/2014/main" id="{4E2EE3C2-8429-1951-E48E-A4F70200958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þB" hidden="1">
              <a:extLst>
                <a:ext uri="{FF2B5EF4-FFF2-40B4-BE49-F238E27FC236}">
                  <a16:creationId xmlns:a16="http://schemas.microsoft.com/office/drawing/2014/main" id="{D3D1709D-1A61-AA33-418A-3544E6AD901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þD" hidden="1">
              <a:extLst>
                <a:ext uri="{FF2B5EF4-FFF2-40B4-BE49-F238E27FC236}">
                  <a16:creationId xmlns:a16="http://schemas.microsoft.com/office/drawing/2014/main" id="{A0E64A30-A921-177E-D054-BAE44F0489D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þSIcon" hidden="1">
              <a:extLst>
                <a:ext uri="{FF2B5EF4-FFF2-40B4-BE49-F238E27FC236}">
                  <a16:creationId xmlns:a16="http://schemas.microsoft.com/office/drawing/2014/main" id="{310C3311-03E1-8694-6348-4B35BE03D3A4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9" name="þDIcon" hidden="1">
              <a:extLst>
                <a:ext uri="{FF2B5EF4-FFF2-40B4-BE49-F238E27FC236}">
                  <a16:creationId xmlns:a16="http://schemas.microsoft.com/office/drawing/2014/main" id="{EBC1B5CF-6861-ACBF-86E6-2E8FFD59963E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7" name="þRefshapeþ" descr="P1[þxþ]20[þaþ]P2[þxþ]20[þaþ]oT[þxþ]29.28323[þaþ]nT[þxþ]0.2069291[þaþ]oX[þxþ]37,5[þaþ]nX[þxþ]37,5[þaþ]oç[þxþ]75[þaþ]nç[þxþ]12[þaþ]oW[þxþ]5.03261125685083[þaþ]nW[þxþ]77[þaþ]oY[þxþ]37,5[þaþ]nY[þxþ]37,5[þaþ]oS[þxþ]25[þaþ]nS[þxþ]25[þaþ]oQ[þxþ]15[þaþ]nQ[þxþ]15[þaþ]oV[þxþ]15[þaþ]nV[þxþ]40[þaþ]oI[þxþ]10[þaþ]nI[þxþ]50[þaþ]A4[þxþ]CB[þaþ]O2[þxþ]K12BA#001_255[þaþ]O0[þxþ]CBV0&amp;A_BA#001.CB30[þaþ]OL[þxþ]1[þaþ]G1[þxþ]2[þaþ]ODI[þxþ]0[þaþ]KN[þxþ]0[þaþ]F117[þxþ]True[þaþ]VV[þxþ]False[þaþ]VV2[þxþ]False[þaþ]VM[þxþ]False[þaþ]VA[þxþ]False[þaþ]VI[þxþ]False[þaþ]YU11[þxþ]5[þaþ]MU11[þxþ]3[þaþ]QU11[þxþ]2[þaþ]VU11[þxþ]2[þaþ]SU11[þxþ]1[þaþ]XU11[þxþ]1[þaþ]YU3[þxþ]1[þaþ]YU7[þxþ]2[þaþ]MU3[þxþ]0.624113475177305[þaþ]MU7[þxþ]3[þaþ]SU3[þxþ]0.361963190184049[þaþ]SU4[þxþ]0.242647058823529[þaþ]SU7[þxþ]0[þaþ]F116[þxþ]2[þaþ]MF16[þxþ]x0[þaþ]F119[þxþ]DGQ[þaþ]F121[þxþ]Y[þaþ]F34[þxþ]50[þaþ]F36[þxþ]75[þaþ]F38[þxþ]100[þaþ]F33[þxþ]5263601[þaþ]F35[þxþ]9079551[þaþ]F37[þxþ]10667697[þaþ]F39[þxþ]7844722[þaþ]V18[þxþ]False[þaþ]V5[þxþ]-20[þaþ]V2[þxþ]10[þaþ]F113[þxþ]2[þaþ]YU1[þxþ]1[þaþ]YU2[þxþ]0[þaþ]YU5[þxþ]0[þaþ]YU6[þxþ]1[þaþ]YU4[þxþ]0.113924050632911[þaþ]YU10[þxþ]88.6075949367089[þaþ]YU9[þxþ]0[þaþ]MU1[þxþ]1[þaþ]MU2[þxþ]0[þaþ]MU5[þxþ]0[þaþ]MU6[þxþ]1[þaþ]MU4[þxþ]1[þaþ]MU10[þxþ]0[þaþ]MU9[þxþ]0[þaþ]F49[þxþ]1[þaþ]KE[þxþ]2[þaþ]QU1[þxþ]1[þaþ]QU2[þxþ]0[þaþ]QU5[þxþ]0[þaþ]QU6[þxþ]1[þaþ]QU4[þxþ]1[þaþ]QU3[þxþ]0.340425531914894[þaþ]QU10[þxþ]0[þaþ]QU9[þxþ]0[þaþ]QU7[þxþ]3[þaþ]F118[þxþ]2[þaþ]SU1[þxþ]1[þaþ]SU2[þxþ]0[þaþ]SU5[þxþ]0[þaþ]SU6[þxþ]1[þaþ]SU10[þxþ]36.0294117647059[þaþ]SU9[þxþ]0[þaþ]VU1[þxþ]1[þaþ]VU2[þxþ]0[þaþ]VU5[þxþ]0[þaþ]VU6[þxþ]1[þaþ]VU4[þxþ]1[þaþ]VU3[þxþ]0.251533742331288[þaþ]VU10[þxþ]0[þaþ]VU9[þxþ]24.5398773006135[þaþ]VU7[þxþ]4[þaþ]FT[þxþ]H[þaþ]F4[þxþ]10921638[þaþ]F122[þxþ]N[þaþ]F123[þxþ]V[þaþ]XU1[þxþ]1[þaþ]XU2[þxþ]0[þaþ]XU5[þxþ]0[þaþ]XU6[þxþ]1[þaþ]XU4[þxþ]0.404411764705882[þaþ]XU3[þxþ]0.251533742331288[þaþ]XU10[þxþ]27.2058823529412[þaþ]XU9[þxþ]75.4601226993865[þaþ]XU7[þxþ]0[þaþ]F5[þxþ]0[þaþ]F9[þxþ]0[þaþ]F6[þxþ]1[þaþ]F10[þxþ]1[þaþ]F15[þxþ]False[þaþ]F55[þxþ]K12BA#001_255.PNG[þaþ]O3[þxþ]CB30[þaþ]F16[þxþ]x0[þaþ]F14[þxþ]False[þaþ]F71[þxþ]N[þaþ]F72[þxþ]1[þaþ]F56[þxþ]0[þaþ]F58[þxþ]0[þaþ]F59[þxþ]Y[þaþ]F73[þxþ]N[þaþ]OBC[þxþ]-2[þaþ]F79[þxþ]0[þaþ]F86[þxþ]-1[þaþ]DIR[þxþ]SymbolObjects[þaþ]F47[þxþ]T[þaþ]SU18[þxþ]C[þaþ]U113[þxþ]Infinity[þaþ]F32[þxþ]25[þaþ]MF117[þxþ]False[þaþ]MF118[þxþ]2[þaþ]MODI[þxþ]0[þaþ]D_V[þxþ]Valþ[þaþ]MODS[þxþ]C:\Users\mgreco\Documents\bar.xlsb[þaþ]MF52[þxþ]None[þaþ]MODT[þxþ]CHARTBI[þaþ]D_I[þxþ]SubRowD[þaþ]MV18[þxþ]False[þaþ]MF88[þxþ]Y[þaþ]MF32[þxþ]50[þaþ]MF34[þxþ]50[þaþ]MF36[þxþ]75[þaþ]MF38[þxþ]100[þaþ]MF33[þxþ]6336039[þaþ]MF35[þxþ]9079551[þaþ]MF37[þxþ]10667697[þaþ]MF39[þxþ]7844722[þaþ]MF70[þxþ]True[þaþ]MF330[þxþ]12156969[þaþ]MF340[þxþ]77[þaþ]SO[þxþ]0[þaþ]ST[þxþ]0[þaþ]MOC[þxþ]S1[þaþ]F68[þxþ]False[þaþ]MF108[þxþ]þNone[þaþ]F125[þxþ]1[þaþ]F-1[þxþ]TR[þaþ]MA4[þxþ][þaþ]D_N[þxþ]N[þaþ]MODZ[þxþ]'Sheet1'!$G$6:$J$13[þaþ]MODY[þxþ]'Sheet1'!$A$1:$D$10[þaþ]F82[þxþ]þPresentation[þaþ]MF14[þxþ]False[þaþ]MF71[þxþ]N[þaþ]MF72[þxþ]1[þaþ]MF4[þxþ]T[þaþ]MOFH[þxþ][þaþ]MF5[þxþ]0[þaþ]MOFV[þxþ][þaþ]MF6[þxþ]1[þaþ]MF9[þxþ]0[þaþ]MF10[þxþ]1[þaþ]MF56[þxþ]0[þaþ]MF57[þxþ][þaþ]MF58[þxþ]0[þaþ]MF59[þxþ]Y[þaþ]MOBC[þxþ]-2[þaþ]MF74[þxþ][þaþ]MF76[þxþ][þaþ]MF79[þxþ]0[þaþ]MF86[þxþ]-1[þaþ]MF109[þxþ]Industry[þaþ]MU22[þxþ]þNone[þaþ]F84[þxþ]N[þaþ]MF24[þxþ][þaþ]U19[þxþ]2.90661829421232[þaþ]MF12[þxþ][þaþ]U110[þxþ]4.824509953561[þaþ]U12[þxþ]0.58086625947338[þaþ]MF23[þxþ][þaþ]MF11[þxþ][þaþ]MF15[þxþ]False[þaþ]MO0[þxþ]FKHI&amp;YNY03_SL#001.CB30[þaþ]MO3[þxþ]CB30[þaþ]MO2[þxþ]AAASL#001_0[þaþ]MDIR[þxþ]SymbolObjects[þaþ]MFT[þxþ]H[þaþ]MC4[þxþ]03[þaþ]MC6[þxþ]False[þaþ]MC3[þxþ]True[þaþ]MF47[þxþ]T[þaþ]U11[þxþ]1[þaþ]U18[þxþ]0[þaþ]U17[þxþ]0[þaþ]U13[þxþ]0[þaþ]U14[þxþ]0[þaþ]F83[þxþ]N[þaþ]MSP[þxþ]-[þaþ]U15[þxþ]þ&gt;24þ&gt;23þ&gt;1[þaþ]F135[þxþ]4bc912c28069420697fc96b909c2d081[þaþ]F136[þxþ]Y[þaþ]F137[þxþ]0[þaþ]F138[þxþ]Sessions[þaþ]F139[þxþ]*[þaþ]MF45[þxþ]Y[þaþ]U10[þxþ]V[þaþ]U112[þxþ]Infinity[þaþ]F141[þxþ]o1oþo3oþ[þaþ]F142[þxþ]Y[þaþ]þ&gt;4U70[þxþ]TextStyle5[þaþ]F144[þxþ]Y[þaþ]þ&gt;5U12[þxþ]S[þaþ]KB[þxþ]N[þaþ]þ&gt;5U10[þxþ]0[þaþ]U1U68[þxþ]F[þaþ]þ&gt;5U9[þxþ]73.7162113189697[þaþ]F156[þxþ]0[þaþ]F157[þxþ]0[þaþ]F155[þxþ]Y[þaþ]F_1[þxþ]0.146827472087245[þaþ]F_2[þxþ]0.241646449473552[þaþ]F_3[þxþ]0.146827472087245[þaþ]F_4[þxþ]0.146827472087245[þaþ]þ&gt;1U12[þxþ]S[þaþ]þ&gt;1U19[þxþ]T[þaþ]þ&gt;1U21[þxþ]&gt;1[þaþ]þ&gt;1U22[þxþ]þNone[þaþ]þ&gt;1U26[þxþ]Text Shape 1[þaþ]þ&gt;1U70[þxþ]InvertedTextStyle1[þaþ]þ&gt;1U3[þxþ]0.75[þaþ]þ&gt;5U3[þxþ]0.0168675649911165[þaþ]þ&gt;5U4[þxþ]1[þaþ]þ&gt;5U26[þxþ]Shape 2[þaþ]þ&gt;4U12[þxþ]S[þaþ]þ&gt;4U10[þxþ]0[þaþ]þ&gt;4U9[þxþ]10.0000001490116[þaþ]þ&gt;4U3[þxþ]0.0168674699962139[þaþ]þ&gt;4U4[þxþ]1[þaþ]þ&gt;4U26[þxþ]Shape 1[þaþ]þ&gt;5U70[þxþ]TextStyle5[þaþ]þ&gt;1F148[þxþ]Time[þaþ]F_5[þxþ]0.0631819814772088[þaþ]F_6[þxþ]0.058879250148782[þaþ]F158[þxþ]0[þaþ]F-2[þxþ]AA[þaþ]þ&gt;4U62[þxþ]N[þaþ]þ&gt;5U62[þxþ]N[þaþ]þ&gt;1U4[þxþ]0.286291367965099[þaþ]þ&gt;1F147[þxþ]N[þaþ]F_7[þxþ]0.0549272657169098[þaþ]F_8[þxþ]0.0645467590592176[þaþ]F_9[þxþ]0.0763358778625952[þaþ]F_10[þxþ]0.0909090909090909[þaþ]þ&gt;1U9[þxþ]0[þaþ]þ&gt;1U2[þxþ]0[þaþ]þ&gt;1U5[þxþ]5[þaþ]þ&gt;1U10[þxþ]0[þaþ]þ&gt;1U1[þxþ]0[þaþ]þ&gt;1U6[þxþ]3[þaþ]F-3[þxþ]Templat2[þaþ]F188[þxþ]0[þaþ]F187[þxþ]0[þaþ]F167[þxþ]449[þaþ]F168[þxþ]854[þaþ]F169[þxþ]5[þaþ]F170[þxþ]5[þaþ]F171[þxþ]1C[þaþ]F222[þxþ]N[þaþ]F224[þxþ]urn:microsoft.com/office/officeart/2005/8/layout/orgChart1[þaþ]F225[þxþ]hierarchy[þaþ]F185[þxþ]433[þaþ]F186[þxþ]818,026428222656[þaþ]F209[þxþ]80.27778[þaþ]F210[þxþ]188.8181[þaþ]þ&gt;1U47[þxþ]Name[þaþ]þ&gt;1U84[þxþ]Y[þaþ]þ&gt;1U69[þxþ]N[þaþ]þ&gt;1U37[þxþ]H[þaþ]U35[þxþ]þ&gt;25[þaþ]U31[þxþ]1[þaþ]U32[þxþ]0.298669212905802[þaþ]U313[þxþ]Infinity[þaþ]þ&gt;21U12[þxþ]S[þaþ]þ&gt;21U19[þxþ]T[þaþ]þ&gt;21U20[þxþ]&gt;21[þaþ]þ&gt;23U12[þxþ]S[þaþ]þ&gt;23U19[þxþ]T[þaþ]þ&gt;23U21[þxþ]&gt;23[þaþ]þ&gt;23U22[þxþ]þNone[þaþ]þ&gt;23U68[þxþ]Y[þaþ]þ&gt;23U26[þxþ]Text Shape 2[þaþ]þ&gt;23U47[þxþ]Surname[þaþ]þ&gt;23U9[þxþ]25[þaþ]þ&gt;23U3[þxþ]0.5[þaþ]þ&gt;23U4[þxþ]0.286293199525429[þaþ]þ&gt;23U10[þxþ]25[þaþ]þ&gt;21U21[þxþ]&gt;21[þaþ]þ&gt;24U12[þxþ]S[þaþ]þ&gt;24U19[þxþ]T[þaþ]þ&gt;24U21[þxþ]&gt;24[þaþ]þ&gt;24U22[þxþ]þNone[þaþ]þ&gt;24U68[þxþ]Y[þaþ]þ&gt;24U26[þxþ]Text Shape 3[þaþ]þ&gt;24U47[þxþ]Title[þaþ]þ&gt;24U9[þxþ]25[þaþ]þ&gt;24U3[þxþ]0.5[þaþ]þ&gt;24U4[þxþ]0.23373793831865[þaþ]þ&gt;24U10[þxþ]25[þaþ]þ&gt;25U12[þxþ]S[þaþ]þ&gt;25U19[þxþ]P[þaþ]þ&gt;25U22[þxþ]þNone[þaþ]þ&gt;25U4[þxþ]0.933681893452861[þaþ]þ&gt;25U3[þxþ]0.927350765937487[þaþ]þ&gt;25U26[þxþ]Picture Shape 1[þaþ]þ&gt;25U47[þxþ]Picture Shape 1[þaþ]þ&gt;25U9[þxþ]25[þaþ]þ&gt;25U10[þxþ]25[þaþ]U3U68[þxþ]F[þaþ]U39[þxþ]63.626368459345[þaþ]U310[þxþ]3.30075870886822[þaþ]þ&gt;23U5[þxþ]5[þaþ]þ&gt;24U5[þxþ]0[þaþ]þ&gt;25F173[þxþ]N[þaþ]þ&gt;25F176[þxþ]1[þaþ]þ&gt;25U601[þxþ]Faces_12.emf[þaþ]þ&gt;25U602[þxþ]Faces_2.emf[þaþ]þ&gt;25U604[þxþ]Faces_7.emf[þaþ]þ&gt;25U606[þxþ]Faces_8.emf[þaþ]þ&gt;25U608[þxþ]Faces_6.emf[þaþ]þ&gt;25U605[þxþ]Faces_2.emf[þaþ]þ&gt;25U607[þxþ]Faces_3.emf[þaþ]þ&gt;25U609[þxþ]Faces_5.emf[þaþ]þ&gt;25U603[þxþ]Faces_10.emf[þaþ]þ&gt;1U62[þxþ]Y[þaþ]þ&gt;23U62[þxþ]Y[þaþ]þ&gt;24U62[þxþ]Y[þaþ]F226[þxþ]Y[þaþ]F227[þxþ]Y[þaþ]F228[þxþ]Y[þaþ]F229[þxþ]Y[þaþ]F230[þxþ]E4H[þaþ]F231[þxþ]V[þaþ]U312[þxþ]Infinity[þaþ]þ&gt;1F198[þxþ]N[þaþ]þ&gt;23F198[þxþ]N[þaþ]þ&gt;23U70[þxþ]InvertedTextStyle1[þaþ]þ&gt;24U70[þxþ]InvertedTextStyle1[þaþ]þ&gt;24F198[þxþ]N[þaþ]F190[þxþ]N[þaþ]þ&gt;25U62[þxþ]N[þaþ]U114[þxþ]1[þaþ]U314[þxþ]3[þaþ]þ&gt;1FT[þxþ]V[þaþ]þ&gt;25F178[þxþ]T[þaþ]F302[þxþ]0_Professional[þaþ]F300[þxþ]50_OrgCharts[þaþ]F301[þxþ]02_With Image[þaþ]F286[þxþ]Classic Color Palette[þaþ]F211[þxþ]N[þaþ]þ&gt;25F263[þxþ]7[þaþ]þ&gt;24F303[þxþ]43[þaþ]þ&gt;23F303[þxþ]45[þaþ]þ&gt;1F303[þxþ]48[þaþ]þ&gt;25F303[þxþ]41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3E71FBD6-11E7-D93B-DDB2-93F2A31E07A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þM" descr="þ^þ1þ1þL1þ1þþActualþAmeliaþ2þTaylorþCEOþþ^þ2þ1þL2þ3þ1þActualþLiamþ1þEvansþCFOþþ^þ3þ1þL2þ2þ1þActualþOliverþ1þSmithþCOOþþ^þ4þ1þL3þ1þ2þActualþJamesþ1þAbramsþAccountingþþ^þ5þ1þL3þ1þ3þActualþLeoþ1þJonesþSales Directorþþ^þ6þ1þL3þ2þ3þActualþSophiaþ1þMurphyþMarketing Directorþþ^þ7þ1þL4þ1þ5þActualþHenrryþ1þWilliamsþArea Northþþ^þ8þ1þL4þ1þ6þActualþJohnþ1þBrownþProduct Managerþþ^þ9þ1þL5þ1þ7þActualþLucasþ1þSullivanþArea Southþ" hidden="1" title="RowþSubRowþLevelþSortþFatherþSubRowDþ&gt;1þ&gt;21þ&gt;23þ&gt;24þþ^þNþNþSþNþSþSþSþNþSþSþ">
              <a:extLst>
                <a:ext uri="{FF2B5EF4-FFF2-40B4-BE49-F238E27FC236}">
                  <a16:creationId xmlns:a16="http://schemas.microsoft.com/office/drawing/2014/main" id="{D6FC34D1-8D5F-9744-FE1C-A9296297CBB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þ~" hidden="1">
              <a:extLst>
                <a:ext uri="{FF2B5EF4-FFF2-40B4-BE49-F238E27FC236}">
                  <a16:creationId xmlns:a16="http://schemas.microsoft.com/office/drawing/2014/main" id="{6C1F52D6-5F69-F4C1-CB1B-44066789AF1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228" name="þZ6" hidden="1">
              <a:extLst>
                <a:ext uri="{FF2B5EF4-FFF2-40B4-BE49-F238E27FC236}">
                  <a16:creationId xmlns:a16="http://schemas.microsoft.com/office/drawing/2014/main" id="{C8930F43-4C02-7669-1BD1-6B0373BF14E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13" name="þU2" hidden="1">
              <a:extLst>
                <a:ext uri="{FF2B5EF4-FFF2-40B4-BE49-F238E27FC236}">
                  <a16:creationId xmlns:a16="http://schemas.microsoft.com/office/drawing/2014/main" id="{1E19AD72-C89E-3E7A-EAB4-614A5B9EE81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6" name="þC" hidden="1">
              <a:extLst>
                <a:ext uri="{FF2B5EF4-FFF2-40B4-BE49-F238E27FC236}">
                  <a16:creationId xmlns:a16="http://schemas.microsoft.com/office/drawing/2014/main" id="{1801687D-8F3E-1ECE-D3B0-26D61C57CA58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mpd="sng">
              <a:solidFill>
                <a:srgbClr val="172C51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3" name="þ&gt;25" hidden="1" title="S">
              <a:extLst>
                <a:ext uri="{FF2B5EF4-FFF2-40B4-BE49-F238E27FC236}">
                  <a16:creationId xmlns:a16="http://schemas.microsoft.com/office/drawing/2014/main" id="{F89CB5DD-23CC-8A89-2501-896B228A3849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0" cap="flat" cmpd="sng" algn="ctr">
                  <a:solidFill>
                    <a:srgbClr val="000000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5" name="þ-25" hidden="1">
              <a:extLst>
                <a:ext uri="{FF2B5EF4-FFF2-40B4-BE49-F238E27FC236}">
                  <a16:creationId xmlns:a16="http://schemas.microsoft.com/office/drawing/2014/main" id="{A28BA52C-526B-BA38-A022-0458294E1C2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BBE0E3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9" name="þ&gt;24" hidden="1" title="S">
              <a:extLst>
                <a:ext uri="{FF2B5EF4-FFF2-40B4-BE49-F238E27FC236}">
                  <a16:creationId xmlns:a16="http://schemas.microsoft.com/office/drawing/2014/main" id="{B2626BB4-5664-D559-323A-7B411622590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10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1" name="þ-24" hidden="1">
              <a:extLst>
                <a:ext uri="{FF2B5EF4-FFF2-40B4-BE49-F238E27FC236}">
                  <a16:creationId xmlns:a16="http://schemas.microsoft.com/office/drawing/2014/main" id="{E0F7B953-7F71-42AB-67AD-10DA9B64C9D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7" name="þ&gt;23" hidden="1" title="S">
              <a:extLst>
                <a:ext uri="{FF2B5EF4-FFF2-40B4-BE49-F238E27FC236}">
                  <a16:creationId xmlns:a16="http://schemas.microsoft.com/office/drawing/2014/main" id="{3CD8AFFC-A51C-BB33-049E-3D2B8027903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1600" b="1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9" name="þ-23" hidden="1">
              <a:extLst>
                <a:ext uri="{FF2B5EF4-FFF2-40B4-BE49-F238E27FC236}">
                  <a16:creationId xmlns:a16="http://schemas.microsoft.com/office/drawing/2014/main" id="{57639480-8114-A9C7-A660-52D37FBF1AE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7" name="þ-1" hidden="1">
              <a:extLst>
                <a:ext uri="{FF2B5EF4-FFF2-40B4-BE49-F238E27FC236}">
                  <a16:creationId xmlns:a16="http://schemas.microsoft.com/office/drawing/2014/main" id="{58906F28-6915-1EF2-F4CA-98930D69E00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5" name="þ&gt;1" hidden="1" title="S">
              <a:extLst>
                <a:ext uri="{FF2B5EF4-FFF2-40B4-BE49-F238E27FC236}">
                  <a16:creationId xmlns:a16="http://schemas.microsoft.com/office/drawing/2014/main" id="{4C4F7A11-76C5-C99A-9D07-45434D1DED6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1600" b="1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3" name="þZA" hidden="1">
              <a:extLst>
                <a:ext uri="{FF2B5EF4-FFF2-40B4-BE49-F238E27FC236}">
                  <a16:creationId xmlns:a16="http://schemas.microsoft.com/office/drawing/2014/main" id="{369D4AA8-4591-86AD-3C0E-A31670FB94F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59595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232" name="þZ5" hidden="1">
              <a:extLst>
                <a:ext uri="{FF2B5EF4-FFF2-40B4-BE49-F238E27FC236}">
                  <a16:creationId xmlns:a16="http://schemas.microsoft.com/office/drawing/2014/main" id="{1FA2B391-2753-F82F-BE96-5E046F8898BE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þZ2" hidden="1">
              <a:extLst>
                <a:ext uri="{FF2B5EF4-FFF2-40B4-BE49-F238E27FC236}">
                  <a16:creationId xmlns:a16="http://schemas.microsoft.com/office/drawing/2014/main" id="{CB879F1A-2760-01BD-AEE6-4CB9E18A187D}"/>
                </a:ext>
              </a:extLst>
            </p:cNvPr>
            <p:cNvCxnSpPr/>
            <p:nvPr/>
          </p:nvCxnSpPr>
          <p:spPr>
            <a:xfrm rot="5400000" flipH="1" flipV="1">
              <a:off x="3695700" y="1333500"/>
              <a:ext cx="12700" cy="12700"/>
            </a:xfrm>
            <a:prstGeom prst="bentConnector3">
              <a:avLst>
                <a:gd name="adj1" fmla="val 50000"/>
              </a:avLst>
            </a:prstGeom>
            <a:ln w="254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þZ" hidden="1">
              <a:extLst>
                <a:ext uri="{FF2B5EF4-FFF2-40B4-BE49-F238E27FC236}">
                  <a16:creationId xmlns:a16="http://schemas.microsoft.com/office/drawing/2014/main" id="{1C70294F-75B4-6027-297A-B213095F594C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59595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þF" descr="12632256" hidden="1">
              <a:extLst>
                <a:ext uri="{FF2B5EF4-FFF2-40B4-BE49-F238E27FC236}">
                  <a16:creationId xmlns:a16="http://schemas.microsoft.com/office/drawing/2014/main" id="{706B62D3-20A3-D24C-6F6E-12A11309ADD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1" name="þX" hidden="1">
              <a:extLst>
                <a:ext uri="{FF2B5EF4-FFF2-40B4-BE49-F238E27FC236}">
                  <a16:creationId xmlns:a16="http://schemas.microsoft.com/office/drawing/2014/main" id="{7E282DCB-900D-379A-F60D-CEC6BF9257E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969696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12" name="þU" descr="0.1_0.4_1_0.8_1_0.3" hidden="1">
              <a:extLst>
                <a:ext uri="{FF2B5EF4-FFF2-40B4-BE49-F238E27FC236}">
                  <a16:creationId xmlns:a16="http://schemas.microsoft.com/office/drawing/2014/main" id="{49473528-789A-9E9C-FED8-4697217E8CD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solidFill>
                <a:srgbClr val="F2F2F2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6" name="þà" descr="Insert Your Text" hidden="1">
              <a:extLst>
                <a:ext uri="{FF2B5EF4-FFF2-40B4-BE49-F238E27FC236}">
                  <a16:creationId xmlns:a16="http://schemas.microsoft.com/office/drawing/2014/main" id="{292F8847-1106-FB1B-D849-6FFBADB5930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12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5" name="þ§" hidden="1">
              <a:extLst>
                <a:ext uri="{FF2B5EF4-FFF2-40B4-BE49-F238E27FC236}">
                  <a16:creationId xmlns:a16="http://schemas.microsoft.com/office/drawing/2014/main" id="{6C7F4FFD-7653-2A21-11B4-BA58E3E9EC60}"/>
                </a:ext>
              </a:extLst>
            </p:cNvPr>
            <p:cNvSpPr/>
            <p:nvPr/>
          </p:nvSpPr>
          <p:spPr>
            <a:xfrm>
              <a:off x="3695700" y="1333500"/>
              <a:ext cx="233398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9" name="þ&gt;1L" hidden="1" title="S">
              <a:extLst>
                <a:ext uri="{FF2B5EF4-FFF2-40B4-BE49-F238E27FC236}">
                  <a16:creationId xmlns:a16="http://schemas.microsoft.com/office/drawing/2014/main" id="{03AEC056-EEA0-1FA9-C2F5-44377607B0D6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1" name="þ&gt;1à" hidden="1" title="S">
              <a:extLst>
                <a:ext uri="{FF2B5EF4-FFF2-40B4-BE49-F238E27FC236}">
                  <a16:creationId xmlns:a16="http://schemas.microsoft.com/office/drawing/2014/main" id="{BC6A3889-B70D-FCB1-5198-070844B06EC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3" name="þ&gt;24L" hidden="1" title="S">
              <a:extLst>
                <a:ext uri="{FF2B5EF4-FFF2-40B4-BE49-F238E27FC236}">
                  <a16:creationId xmlns:a16="http://schemas.microsoft.com/office/drawing/2014/main" id="{396739DC-61AF-A73F-118B-E4047778124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5" name="þ&gt;24à" hidden="1" title="S">
              <a:extLst>
                <a:ext uri="{FF2B5EF4-FFF2-40B4-BE49-F238E27FC236}">
                  <a16:creationId xmlns:a16="http://schemas.microsoft.com/office/drawing/2014/main" id="{25A0CC8B-9A87-2624-73EA-F5F7BB06463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1" name="þ&gt;23L" hidden="1" title="S">
              <a:extLst>
                <a:ext uri="{FF2B5EF4-FFF2-40B4-BE49-F238E27FC236}">
                  <a16:creationId xmlns:a16="http://schemas.microsoft.com/office/drawing/2014/main" id="{3EFB12F0-C8F3-A515-3FFD-0CF7CC3B149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3" name="þ&gt;23à" hidden="1" title="S">
              <a:extLst>
                <a:ext uri="{FF2B5EF4-FFF2-40B4-BE49-F238E27FC236}">
                  <a16:creationId xmlns:a16="http://schemas.microsoft.com/office/drawing/2014/main" id="{4A13F962-4BF3-3323-6C89-BD39739AF11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7" name="þ&gt;25L" hidden="1" title="S">
              <a:extLst>
                <a:ext uri="{FF2B5EF4-FFF2-40B4-BE49-F238E27FC236}">
                  <a16:creationId xmlns:a16="http://schemas.microsoft.com/office/drawing/2014/main" id="{61A7F452-C318-9E8E-1A1C-B0D704ABC2E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9" name="þ&gt;25à" hidden="1" title="S">
              <a:extLst>
                <a:ext uri="{FF2B5EF4-FFF2-40B4-BE49-F238E27FC236}">
                  <a16:creationId xmlns:a16="http://schemas.microsoft.com/office/drawing/2014/main" id="{A06BD786-9CBD-E84B-C3D5-EFCCAAD3460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7" name="þZ7" hidden="1">
              <a:extLst>
                <a:ext uri="{FF2B5EF4-FFF2-40B4-BE49-F238E27FC236}">
                  <a16:creationId xmlns:a16="http://schemas.microsoft.com/office/drawing/2014/main" id="{C894DB33-23E4-106E-C397-311D2FCA0361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Aptos" panose="020B0004020202020204" pitchFamily="34" charset="0"/>
              </a:endParaRPr>
            </a:p>
          </p:txBody>
        </p:sp>
        <p:cxnSp>
          <p:nvCxnSpPr>
            <p:cNvPr id="284" name="þ&gt;H#2|RC">
              <a:extLst>
                <a:ext uri="{FF2B5EF4-FFF2-40B4-BE49-F238E27FC236}">
                  <a16:creationId xmlns:a16="http://schemas.microsoft.com/office/drawing/2014/main" id="{3ACAF7B2-561C-49F5-E796-6FCABC0824C5}"/>
                </a:ext>
              </a:extLst>
            </p:cNvPr>
            <p:cNvCxnSpPr/>
            <p:nvPr/>
          </p:nvCxnSpPr>
          <p:spPr>
            <a:xfrm rot="16200000" flipH="1">
              <a:off x="9445492" y="1060603"/>
              <a:ext cx="335371" cy="2224170"/>
            </a:xfrm>
            <a:prstGeom prst="bentConnector3">
              <a:avLst>
                <a:gd name="adj1" fmla="val 50000"/>
              </a:avLst>
            </a:prstGeom>
            <a:ln w="254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þ&gt;H#3|RC">
              <a:extLst>
                <a:ext uri="{FF2B5EF4-FFF2-40B4-BE49-F238E27FC236}">
                  <a16:creationId xmlns:a16="http://schemas.microsoft.com/office/drawing/2014/main" id="{6D08C3A3-4884-CC6B-F3D4-0C30A5B8FB13}"/>
                </a:ext>
              </a:extLst>
            </p:cNvPr>
            <p:cNvCxnSpPr/>
            <p:nvPr/>
          </p:nvCxnSpPr>
          <p:spPr>
            <a:xfrm rot="5400000">
              <a:off x="7221320" y="1060603"/>
              <a:ext cx="335372" cy="2224172"/>
            </a:xfrm>
            <a:prstGeom prst="bentConnector3">
              <a:avLst>
                <a:gd name="adj1" fmla="val 50000"/>
              </a:avLst>
            </a:prstGeom>
            <a:ln w="254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þ&gt;H#4|RC">
              <a:extLst>
                <a:ext uri="{FF2B5EF4-FFF2-40B4-BE49-F238E27FC236}">
                  <a16:creationId xmlns:a16="http://schemas.microsoft.com/office/drawing/2014/main" id="{6917D286-EBFF-A903-B11F-7AEFEAF45C4D}"/>
                </a:ext>
              </a:extLst>
            </p:cNvPr>
            <p:cNvCxnSpPr/>
            <p:nvPr/>
          </p:nvCxnSpPr>
          <p:spPr>
            <a:xfrm rot="5400000">
              <a:off x="10563927" y="3312912"/>
              <a:ext cx="335371" cy="0"/>
            </a:xfrm>
            <a:prstGeom prst="bentConnector3">
              <a:avLst>
                <a:gd name="adj1" fmla="val 50000"/>
              </a:avLst>
            </a:prstGeom>
            <a:ln w="254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þ&gt;H#5|RC">
              <a:extLst>
                <a:ext uri="{FF2B5EF4-FFF2-40B4-BE49-F238E27FC236}">
                  <a16:creationId xmlns:a16="http://schemas.microsoft.com/office/drawing/2014/main" id="{3555C583-CAA4-6FC7-5ED0-245AC037883D}"/>
                </a:ext>
              </a:extLst>
            </p:cNvPr>
            <p:cNvCxnSpPr/>
            <p:nvPr/>
          </p:nvCxnSpPr>
          <p:spPr>
            <a:xfrm rot="5400000">
              <a:off x="5367845" y="2565173"/>
              <a:ext cx="335370" cy="1482781"/>
            </a:xfrm>
            <a:prstGeom prst="bentConnector3">
              <a:avLst>
                <a:gd name="adj1" fmla="val 50000"/>
              </a:avLst>
            </a:prstGeom>
            <a:ln w="254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þ&gt;H#6|RC">
              <a:extLst>
                <a:ext uri="{FF2B5EF4-FFF2-40B4-BE49-F238E27FC236}">
                  <a16:creationId xmlns:a16="http://schemas.microsoft.com/office/drawing/2014/main" id="{C736F48E-89B4-75F7-7B43-D056C1C65A4B}"/>
                </a:ext>
              </a:extLst>
            </p:cNvPr>
            <p:cNvCxnSpPr/>
            <p:nvPr/>
          </p:nvCxnSpPr>
          <p:spPr>
            <a:xfrm rot="16200000" flipH="1">
              <a:off x="6850625" y="2565172"/>
              <a:ext cx="335370" cy="1482781"/>
            </a:xfrm>
            <a:prstGeom prst="bentConnector3">
              <a:avLst>
                <a:gd name="adj1" fmla="val 50000"/>
              </a:avLst>
            </a:prstGeom>
            <a:ln w="254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þ&gt;H#7|RC">
              <a:extLst>
                <a:ext uri="{FF2B5EF4-FFF2-40B4-BE49-F238E27FC236}">
                  <a16:creationId xmlns:a16="http://schemas.microsoft.com/office/drawing/2014/main" id="{AD89943E-F2F5-5787-7CAB-1FF83BE948C8}"/>
                </a:ext>
              </a:extLst>
            </p:cNvPr>
            <p:cNvCxnSpPr/>
            <p:nvPr/>
          </p:nvCxnSpPr>
          <p:spPr>
            <a:xfrm rot="5400000">
              <a:off x="4632803" y="4446787"/>
              <a:ext cx="335372" cy="0"/>
            </a:xfrm>
            <a:prstGeom prst="bentConnector3">
              <a:avLst>
                <a:gd name="adj1" fmla="val 50000"/>
              </a:avLst>
            </a:prstGeom>
            <a:ln w="254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þ&gt;H#8|RC">
              <a:extLst>
                <a:ext uri="{FF2B5EF4-FFF2-40B4-BE49-F238E27FC236}">
                  <a16:creationId xmlns:a16="http://schemas.microsoft.com/office/drawing/2014/main" id="{0EBE3AC7-5064-1D14-6738-6631557A1259}"/>
                </a:ext>
              </a:extLst>
            </p:cNvPr>
            <p:cNvCxnSpPr/>
            <p:nvPr/>
          </p:nvCxnSpPr>
          <p:spPr>
            <a:xfrm rot="5400000">
              <a:off x="7598365" y="4446787"/>
              <a:ext cx="335372" cy="0"/>
            </a:xfrm>
            <a:prstGeom prst="bentConnector3">
              <a:avLst>
                <a:gd name="adj1" fmla="val 50000"/>
              </a:avLst>
            </a:prstGeom>
            <a:ln w="254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þ&gt;H#9|RC">
              <a:extLst>
                <a:ext uri="{FF2B5EF4-FFF2-40B4-BE49-F238E27FC236}">
                  <a16:creationId xmlns:a16="http://schemas.microsoft.com/office/drawing/2014/main" id="{7CDE5A20-D3AE-6133-9FC2-EC58080633F6}"/>
                </a:ext>
              </a:extLst>
            </p:cNvPr>
            <p:cNvCxnSpPr/>
            <p:nvPr/>
          </p:nvCxnSpPr>
          <p:spPr>
            <a:xfrm rot="5400000">
              <a:off x="4632804" y="5580661"/>
              <a:ext cx="335371" cy="0"/>
            </a:xfrm>
            <a:prstGeom prst="bentConnector3">
              <a:avLst>
                <a:gd name="adj1" fmla="val 50000"/>
              </a:avLst>
            </a:prstGeom>
            <a:ln w="254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þ&gt;1#1|T" title="þ\#1_1|1||&gt;1|">
              <a:extLst>
                <a:ext uri="{FF2B5EF4-FFF2-40B4-BE49-F238E27FC236}">
                  <a16:creationId xmlns:a16="http://schemas.microsoft.com/office/drawing/2014/main" id="{5386BC79-5A70-9D36-0A2C-8DCA92F94AD9}"/>
                </a:ext>
              </a:extLst>
            </p:cNvPr>
            <p:cNvSpPr>
              <a:spLocks/>
            </p:cNvSpPr>
            <p:nvPr/>
          </p:nvSpPr>
          <p:spPr>
            <a:xfrm>
              <a:off x="7346890" y="1245024"/>
              <a:ext cx="1423632" cy="22860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Amelia</a:t>
              </a:r>
            </a:p>
          </p:txBody>
        </p:sp>
        <p:sp>
          <p:nvSpPr>
            <p:cNvPr id="311" name="þ&gt;1#2|T" title="þ\#1_2|2||&gt;1|">
              <a:extLst>
                <a:ext uri="{FF2B5EF4-FFF2-40B4-BE49-F238E27FC236}">
                  <a16:creationId xmlns:a16="http://schemas.microsoft.com/office/drawing/2014/main" id="{0275D377-1A00-6218-9BC1-F47F5151293C}"/>
                </a:ext>
              </a:extLst>
            </p:cNvPr>
            <p:cNvSpPr>
              <a:spLocks/>
            </p:cNvSpPr>
            <p:nvPr/>
          </p:nvSpPr>
          <p:spPr>
            <a:xfrm>
              <a:off x="9571061" y="2378898"/>
              <a:ext cx="1423631" cy="22860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Liam</a:t>
              </a:r>
            </a:p>
          </p:txBody>
        </p:sp>
        <p:sp>
          <p:nvSpPr>
            <p:cNvPr id="312" name="þ&gt;1#3|T" title="þ\#1_3|3||&gt;1|">
              <a:extLst>
                <a:ext uri="{FF2B5EF4-FFF2-40B4-BE49-F238E27FC236}">
                  <a16:creationId xmlns:a16="http://schemas.microsoft.com/office/drawing/2014/main" id="{08D54BF0-4BE6-E8F6-4ADE-C3F440181F14}"/>
                </a:ext>
              </a:extLst>
            </p:cNvPr>
            <p:cNvSpPr>
              <a:spLocks/>
            </p:cNvSpPr>
            <p:nvPr/>
          </p:nvSpPr>
          <p:spPr>
            <a:xfrm>
              <a:off x="5122718" y="2378899"/>
              <a:ext cx="1423632" cy="22860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Oliver</a:t>
              </a:r>
            </a:p>
          </p:txBody>
        </p:sp>
        <p:sp>
          <p:nvSpPr>
            <p:cNvPr id="313" name="þ&gt;1#4|T" title="þ\#1_4|4||&gt;1|">
              <a:extLst>
                <a:ext uri="{FF2B5EF4-FFF2-40B4-BE49-F238E27FC236}">
                  <a16:creationId xmlns:a16="http://schemas.microsoft.com/office/drawing/2014/main" id="{4B3B7AE7-F017-BEF4-9BF4-E62A909B02D4}"/>
                </a:ext>
              </a:extLst>
            </p:cNvPr>
            <p:cNvSpPr>
              <a:spLocks/>
            </p:cNvSpPr>
            <p:nvPr/>
          </p:nvSpPr>
          <p:spPr>
            <a:xfrm>
              <a:off x="9571061" y="3512772"/>
              <a:ext cx="1423631" cy="22860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James</a:t>
              </a:r>
            </a:p>
          </p:txBody>
        </p:sp>
        <p:sp>
          <p:nvSpPr>
            <p:cNvPr id="314" name="þ&gt;1#5|T" title="þ\#1_5|5||&gt;1|">
              <a:extLst>
                <a:ext uri="{FF2B5EF4-FFF2-40B4-BE49-F238E27FC236}">
                  <a16:creationId xmlns:a16="http://schemas.microsoft.com/office/drawing/2014/main" id="{4A118902-119F-54F6-ADA2-9050673D6256}"/>
                </a:ext>
              </a:extLst>
            </p:cNvPr>
            <p:cNvSpPr>
              <a:spLocks/>
            </p:cNvSpPr>
            <p:nvPr/>
          </p:nvSpPr>
          <p:spPr>
            <a:xfrm>
              <a:off x="3639938" y="3512772"/>
              <a:ext cx="1423631" cy="22860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Leo</a:t>
              </a:r>
            </a:p>
          </p:txBody>
        </p:sp>
        <p:sp>
          <p:nvSpPr>
            <p:cNvPr id="315" name="þ&gt;1#6|T" title="þ\#1_6|6||&gt;1|">
              <a:extLst>
                <a:ext uri="{FF2B5EF4-FFF2-40B4-BE49-F238E27FC236}">
                  <a16:creationId xmlns:a16="http://schemas.microsoft.com/office/drawing/2014/main" id="{60C162E4-CB1C-2FA1-9E1C-038E0091A7A8}"/>
                </a:ext>
              </a:extLst>
            </p:cNvPr>
            <p:cNvSpPr>
              <a:spLocks/>
            </p:cNvSpPr>
            <p:nvPr/>
          </p:nvSpPr>
          <p:spPr>
            <a:xfrm>
              <a:off x="6605499" y="3512772"/>
              <a:ext cx="1423632" cy="22860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Sophia</a:t>
              </a:r>
            </a:p>
          </p:txBody>
        </p:sp>
        <p:sp>
          <p:nvSpPr>
            <p:cNvPr id="316" name="þ&gt;1#7|T" title="þ\#1_7|7||&gt;1|">
              <a:extLst>
                <a:ext uri="{FF2B5EF4-FFF2-40B4-BE49-F238E27FC236}">
                  <a16:creationId xmlns:a16="http://schemas.microsoft.com/office/drawing/2014/main" id="{450A4CC6-8B6F-BC6D-2054-85A01B69BFF2}"/>
                </a:ext>
              </a:extLst>
            </p:cNvPr>
            <p:cNvSpPr>
              <a:spLocks/>
            </p:cNvSpPr>
            <p:nvPr/>
          </p:nvSpPr>
          <p:spPr>
            <a:xfrm>
              <a:off x="3639938" y="4646647"/>
              <a:ext cx="1423631" cy="22860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Henrry</a:t>
              </a:r>
            </a:p>
          </p:txBody>
        </p:sp>
        <p:sp>
          <p:nvSpPr>
            <p:cNvPr id="317" name="þ&gt;1#8|T" title="þ\#1_8|8||&gt;1|">
              <a:extLst>
                <a:ext uri="{FF2B5EF4-FFF2-40B4-BE49-F238E27FC236}">
                  <a16:creationId xmlns:a16="http://schemas.microsoft.com/office/drawing/2014/main" id="{3F50B0A2-25F3-CBE3-C9E3-AA71EABE40BF}"/>
                </a:ext>
              </a:extLst>
            </p:cNvPr>
            <p:cNvSpPr>
              <a:spLocks/>
            </p:cNvSpPr>
            <p:nvPr/>
          </p:nvSpPr>
          <p:spPr>
            <a:xfrm>
              <a:off x="6605499" y="4646647"/>
              <a:ext cx="1423632" cy="22860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John</a:t>
              </a:r>
            </a:p>
          </p:txBody>
        </p:sp>
        <p:sp>
          <p:nvSpPr>
            <p:cNvPr id="318" name="þ&gt;1#9|T" title="þ\#1_9|9||&gt;1|">
              <a:extLst>
                <a:ext uri="{FF2B5EF4-FFF2-40B4-BE49-F238E27FC236}">
                  <a16:creationId xmlns:a16="http://schemas.microsoft.com/office/drawing/2014/main" id="{2EB89124-8494-535E-AF39-DCD9517023CD}"/>
                </a:ext>
              </a:extLst>
            </p:cNvPr>
            <p:cNvSpPr>
              <a:spLocks/>
            </p:cNvSpPr>
            <p:nvPr/>
          </p:nvSpPr>
          <p:spPr>
            <a:xfrm>
              <a:off x="3639938" y="5780521"/>
              <a:ext cx="1423631" cy="228605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Lucas</a:t>
              </a:r>
            </a:p>
          </p:txBody>
        </p:sp>
        <p:sp>
          <p:nvSpPr>
            <p:cNvPr id="319" name="þ&gt;23#1|T" title="þ\#1_1|1||&gt;23|">
              <a:extLst>
                <a:ext uri="{FF2B5EF4-FFF2-40B4-BE49-F238E27FC236}">
                  <a16:creationId xmlns:a16="http://schemas.microsoft.com/office/drawing/2014/main" id="{F292D374-E4B6-BEF6-95F4-919D5FF9023F}"/>
                </a:ext>
              </a:extLst>
            </p:cNvPr>
            <p:cNvSpPr>
              <a:spLocks/>
            </p:cNvSpPr>
            <p:nvPr/>
          </p:nvSpPr>
          <p:spPr>
            <a:xfrm>
              <a:off x="7346890" y="1537129"/>
              <a:ext cx="1423632" cy="22860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Taylor</a:t>
              </a:r>
            </a:p>
          </p:txBody>
        </p:sp>
        <p:sp>
          <p:nvSpPr>
            <p:cNvPr id="320" name="þ&gt;23#2|T" title="þ\#1_2|2||&gt;23|">
              <a:extLst>
                <a:ext uri="{FF2B5EF4-FFF2-40B4-BE49-F238E27FC236}">
                  <a16:creationId xmlns:a16="http://schemas.microsoft.com/office/drawing/2014/main" id="{2395677F-A311-FE07-4FC5-9287DD1B3F62}"/>
                </a:ext>
              </a:extLst>
            </p:cNvPr>
            <p:cNvSpPr>
              <a:spLocks/>
            </p:cNvSpPr>
            <p:nvPr/>
          </p:nvSpPr>
          <p:spPr>
            <a:xfrm>
              <a:off x="9571061" y="2671002"/>
              <a:ext cx="1423631" cy="22860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Evans</a:t>
              </a:r>
            </a:p>
          </p:txBody>
        </p:sp>
        <p:sp>
          <p:nvSpPr>
            <p:cNvPr id="321" name="þ&gt;23#3|T" title="þ\#1_3|3||&gt;23|">
              <a:extLst>
                <a:ext uri="{FF2B5EF4-FFF2-40B4-BE49-F238E27FC236}">
                  <a16:creationId xmlns:a16="http://schemas.microsoft.com/office/drawing/2014/main" id="{BEF3A1E6-CF4B-C784-3031-A9D39F929E36}"/>
                </a:ext>
              </a:extLst>
            </p:cNvPr>
            <p:cNvSpPr>
              <a:spLocks/>
            </p:cNvSpPr>
            <p:nvPr/>
          </p:nvSpPr>
          <p:spPr>
            <a:xfrm>
              <a:off x="5122718" y="2671003"/>
              <a:ext cx="1423632" cy="22860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Smith</a:t>
              </a:r>
            </a:p>
          </p:txBody>
        </p:sp>
        <p:sp>
          <p:nvSpPr>
            <p:cNvPr id="322" name="þ&gt;23#4|T" title="þ\#1_4|4||&gt;23|">
              <a:extLst>
                <a:ext uri="{FF2B5EF4-FFF2-40B4-BE49-F238E27FC236}">
                  <a16:creationId xmlns:a16="http://schemas.microsoft.com/office/drawing/2014/main" id="{2C3E9214-30F2-F915-04FB-99C0E723EEB0}"/>
                </a:ext>
              </a:extLst>
            </p:cNvPr>
            <p:cNvSpPr>
              <a:spLocks/>
            </p:cNvSpPr>
            <p:nvPr/>
          </p:nvSpPr>
          <p:spPr>
            <a:xfrm>
              <a:off x="9571061" y="3804877"/>
              <a:ext cx="1423631" cy="22860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Abrams</a:t>
              </a:r>
            </a:p>
          </p:txBody>
        </p:sp>
        <p:sp>
          <p:nvSpPr>
            <p:cNvPr id="323" name="þ&gt;23#5|T" title="þ\#1_5|5||&gt;23|">
              <a:extLst>
                <a:ext uri="{FF2B5EF4-FFF2-40B4-BE49-F238E27FC236}">
                  <a16:creationId xmlns:a16="http://schemas.microsoft.com/office/drawing/2014/main" id="{6C6537AF-A4B2-F201-F205-E6E050A528E5}"/>
                </a:ext>
              </a:extLst>
            </p:cNvPr>
            <p:cNvSpPr>
              <a:spLocks/>
            </p:cNvSpPr>
            <p:nvPr/>
          </p:nvSpPr>
          <p:spPr>
            <a:xfrm>
              <a:off x="3639938" y="3804877"/>
              <a:ext cx="1423631" cy="22860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Jones</a:t>
              </a:r>
            </a:p>
          </p:txBody>
        </p:sp>
        <p:sp>
          <p:nvSpPr>
            <p:cNvPr id="324" name="þ&gt;23#6|T" title="þ\#1_6|6||&gt;23|">
              <a:extLst>
                <a:ext uri="{FF2B5EF4-FFF2-40B4-BE49-F238E27FC236}">
                  <a16:creationId xmlns:a16="http://schemas.microsoft.com/office/drawing/2014/main" id="{CC53E833-F415-0F7F-8D51-156B6CB84127}"/>
                </a:ext>
              </a:extLst>
            </p:cNvPr>
            <p:cNvSpPr>
              <a:spLocks/>
            </p:cNvSpPr>
            <p:nvPr/>
          </p:nvSpPr>
          <p:spPr>
            <a:xfrm>
              <a:off x="6605499" y="3804877"/>
              <a:ext cx="1423632" cy="22860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Murphy</a:t>
              </a:r>
            </a:p>
          </p:txBody>
        </p:sp>
        <p:sp>
          <p:nvSpPr>
            <p:cNvPr id="325" name="þ&gt;23#7|T" title="þ\#1_7|7||&gt;23|">
              <a:extLst>
                <a:ext uri="{FF2B5EF4-FFF2-40B4-BE49-F238E27FC236}">
                  <a16:creationId xmlns:a16="http://schemas.microsoft.com/office/drawing/2014/main" id="{6332068B-047F-A353-B71C-1BDC69B4EA31}"/>
                </a:ext>
              </a:extLst>
            </p:cNvPr>
            <p:cNvSpPr>
              <a:spLocks/>
            </p:cNvSpPr>
            <p:nvPr/>
          </p:nvSpPr>
          <p:spPr>
            <a:xfrm>
              <a:off x="3639938" y="4938752"/>
              <a:ext cx="1423631" cy="22860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Williams</a:t>
              </a:r>
            </a:p>
          </p:txBody>
        </p:sp>
        <p:sp>
          <p:nvSpPr>
            <p:cNvPr id="326" name="þ&gt;23#8|T" title="þ\#1_8|8||&gt;23|">
              <a:extLst>
                <a:ext uri="{FF2B5EF4-FFF2-40B4-BE49-F238E27FC236}">
                  <a16:creationId xmlns:a16="http://schemas.microsoft.com/office/drawing/2014/main" id="{37219A57-5FBA-CE2D-6353-C8DD17DF8860}"/>
                </a:ext>
              </a:extLst>
            </p:cNvPr>
            <p:cNvSpPr>
              <a:spLocks/>
            </p:cNvSpPr>
            <p:nvPr/>
          </p:nvSpPr>
          <p:spPr>
            <a:xfrm>
              <a:off x="6605499" y="4938752"/>
              <a:ext cx="1423632" cy="22860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Brown</a:t>
              </a:r>
            </a:p>
          </p:txBody>
        </p:sp>
        <p:sp>
          <p:nvSpPr>
            <p:cNvPr id="327" name="þ&gt;23#9|T" title="þ\#1_9|9||&gt;23|">
              <a:extLst>
                <a:ext uri="{FF2B5EF4-FFF2-40B4-BE49-F238E27FC236}">
                  <a16:creationId xmlns:a16="http://schemas.microsoft.com/office/drawing/2014/main" id="{46C241E3-A0C9-0888-DB66-56276F97E027}"/>
                </a:ext>
              </a:extLst>
            </p:cNvPr>
            <p:cNvSpPr>
              <a:spLocks/>
            </p:cNvSpPr>
            <p:nvPr/>
          </p:nvSpPr>
          <p:spPr>
            <a:xfrm>
              <a:off x="3639938" y="6072625"/>
              <a:ext cx="1423631" cy="22860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Sullivan</a:t>
              </a:r>
            </a:p>
          </p:txBody>
        </p:sp>
        <p:sp>
          <p:nvSpPr>
            <p:cNvPr id="328" name="þ&gt;24#1|T" title="þ\#1_1|1||&gt;24|">
              <a:extLst>
                <a:ext uri="{FF2B5EF4-FFF2-40B4-BE49-F238E27FC236}">
                  <a16:creationId xmlns:a16="http://schemas.microsoft.com/office/drawing/2014/main" id="{2A621D92-A683-6BC4-FBBC-A635CAFC09EF}"/>
                </a:ext>
              </a:extLst>
            </p:cNvPr>
            <p:cNvSpPr>
              <a:spLocks/>
            </p:cNvSpPr>
            <p:nvPr/>
          </p:nvSpPr>
          <p:spPr>
            <a:xfrm>
              <a:off x="7346890" y="1829234"/>
              <a:ext cx="1423632" cy="18664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CEO</a:t>
              </a:r>
            </a:p>
          </p:txBody>
        </p:sp>
        <p:sp>
          <p:nvSpPr>
            <p:cNvPr id="329" name="þ&gt;24#2|T" title="þ\#1_2|2||&gt;24|">
              <a:extLst>
                <a:ext uri="{FF2B5EF4-FFF2-40B4-BE49-F238E27FC236}">
                  <a16:creationId xmlns:a16="http://schemas.microsoft.com/office/drawing/2014/main" id="{F219D263-61AD-BB02-1FCD-EB35BE8CA06B}"/>
                </a:ext>
              </a:extLst>
            </p:cNvPr>
            <p:cNvSpPr>
              <a:spLocks/>
            </p:cNvSpPr>
            <p:nvPr/>
          </p:nvSpPr>
          <p:spPr>
            <a:xfrm>
              <a:off x="9571061" y="2963108"/>
              <a:ext cx="1423631" cy="18664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CFO</a:t>
              </a:r>
            </a:p>
          </p:txBody>
        </p:sp>
        <p:sp>
          <p:nvSpPr>
            <p:cNvPr id="330" name="þ&gt;24#3|T" title="þ\#1_3|3||&gt;24|">
              <a:extLst>
                <a:ext uri="{FF2B5EF4-FFF2-40B4-BE49-F238E27FC236}">
                  <a16:creationId xmlns:a16="http://schemas.microsoft.com/office/drawing/2014/main" id="{3EF6DFF3-6348-7654-1465-BFE3A3C72A3B}"/>
                </a:ext>
              </a:extLst>
            </p:cNvPr>
            <p:cNvSpPr>
              <a:spLocks/>
            </p:cNvSpPr>
            <p:nvPr/>
          </p:nvSpPr>
          <p:spPr>
            <a:xfrm>
              <a:off x="5122718" y="2963109"/>
              <a:ext cx="1423632" cy="18664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COO</a:t>
              </a:r>
            </a:p>
          </p:txBody>
        </p:sp>
        <p:sp>
          <p:nvSpPr>
            <p:cNvPr id="331" name="þ&gt;24#4|T" title="þ\#1_4|4||&gt;24|">
              <a:extLst>
                <a:ext uri="{FF2B5EF4-FFF2-40B4-BE49-F238E27FC236}">
                  <a16:creationId xmlns:a16="http://schemas.microsoft.com/office/drawing/2014/main" id="{C3F96630-62ED-54B6-E8DA-92F3B10C1B2C}"/>
                </a:ext>
              </a:extLst>
            </p:cNvPr>
            <p:cNvSpPr>
              <a:spLocks/>
            </p:cNvSpPr>
            <p:nvPr/>
          </p:nvSpPr>
          <p:spPr>
            <a:xfrm>
              <a:off x="9571061" y="4096982"/>
              <a:ext cx="1423631" cy="18664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332" name="þ&gt;24#5|T" title="þ\#1_5|5||&gt;24|">
              <a:extLst>
                <a:ext uri="{FF2B5EF4-FFF2-40B4-BE49-F238E27FC236}">
                  <a16:creationId xmlns:a16="http://schemas.microsoft.com/office/drawing/2014/main" id="{DE891B39-41D2-0249-516F-DBFAEF22430C}"/>
                </a:ext>
              </a:extLst>
            </p:cNvPr>
            <p:cNvSpPr>
              <a:spLocks/>
            </p:cNvSpPr>
            <p:nvPr/>
          </p:nvSpPr>
          <p:spPr>
            <a:xfrm>
              <a:off x="3639938" y="4096982"/>
              <a:ext cx="1423631" cy="18664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Sales Director</a:t>
              </a:r>
            </a:p>
          </p:txBody>
        </p:sp>
        <p:sp>
          <p:nvSpPr>
            <p:cNvPr id="333" name="þ&gt;24#6|T" title="þ\#1_6|6||&gt;24|">
              <a:extLst>
                <a:ext uri="{FF2B5EF4-FFF2-40B4-BE49-F238E27FC236}">
                  <a16:creationId xmlns:a16="http://schemas.microsoft.com/office/drawing/2014/main" id="{91520F9E-80B5-7D6D-4672-90AAAE340867}"/>
                </a:ext>
              </a:extLst>
            </p:cNvPr>
            <p:cNvSpPr>
              <a:spLocks/>
            </p:cNvSpPr>
            <p:nvPr/>
          </p:nvSpPr>
          <p:spPr>
            <a:xfrm>
              <a:off x="6605499" y="4096982"/>
              <a:ext cx="1423632" cy="18664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Marketing Director</a:t>
              </a:r>
            </a:p>
          </p:txBody>
        </p:sp>
        <p:sp>
          <p:nvSpPr>
            <p:cNvPr id="334" name="þ&gt;24#7|T" title="þ\#1_7|7||&gt;24|">
              <a:extLst>
                <a:ext uri="{FF2B5EF4-FFF2-40B4-BE49-F238E27FC236}">
                  <a16:creationId xmlns:a16="http://schemas.microsoft.com/office/drawing/2014/main" id="{16265157-4AD5-86DD-EDFD-70C034A6AF21}"/>
                </a:ext>
              </a:extLst>
            </p:cNvPr>
            <p:cNvSpPr>
              <a:spLocks/>
            </p:cNvSpPr>
            <p:nvPr/>
          </p:nvSpPr>
          <p:spPr>
            <a:xfrm>
              <a:off x="3639938" y="5230857"/>
              <a:ext cx="1423631" cy="18664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Area North</a:t>
              </a:r>
            </a:p>
          </p:txBody>
        </p:sp>
        <p:sp>
          <p:nvSpPr>
            <p:cNvPr id="335" name="þ&gt;24#8|T" title="þ\#1_8|8||&gt;24|">
              <a:extLst>
                <a:ext uri="{FF2B5EF4-FFF2-40B4-BE49-F238E27FC236}">
                  <a16:creationId xmlns:a16="http://schemas.microsoft.com/office/drawing/2014/main" id="{3445EF84-8E7E-66AE-D410-DED5667891C7}"/>
                </a:ext>
              </a:extLst>
            </p:cNvPr>
            <p:cNvSpPr>
              <a:spLocks/>
            </p:cNvSpPr>
            <p:nvPr/>
          </p:nvSpPr>
          <p:spPr>
            <a:xfrm>
              <a:off x="6605499" y="5230857"/>
              <a:ext cx="1423632" cy="18664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Product Manager</a:t>
              </a:r>
            </a:p>
          </p:txBody>
        </p:sp>
        <p:sp>
          <p:nvSpPr>
            <p:cNvPr id="336" name="þ&gt;24#9|T" title="þ\#1_9|9||&gt;24|">
              <a:extLst>
                <a:ext uri="{FF2B5EF4-FFF2-40B4-BE49-F238E27FC236}">
                  <a16:creationId xmlns:a16="http://schemas.microsoft.com/office/drawing/2014/main" id="{7FA34C8A-C364-975B-F8ED-F694FB18971A}"/>
                </a:ext>
              </a:extLst>
            </p:cNvPr>
            <p:cNvSpPr>
              <a:spLocks/>
            </p:cNvSpPr>
            <p:nvPr/>
          </p:nvSpPr>
          <p:spPr>
            <a:xfrm>
              <a:off x="3639938" y="6364731"/>
              <a:ext cx="1423631" cy="18664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Area South</a:t>
              </a:r>
            </a:p>
          </p:txBody>
        </p:sp>
        <p:sp>
          <p:nvSpPr>
            <p:cNvPr id="292" name="þ\#1_1" descr="Section # 1@0@0" hidden="1" title="1">
              <a:extLst>
                <a:ext uri="{FF2B5EF4-FFF2-40B4-BE49-F238E27FC236}">
                  <a16:creationId xmlns:a16="http://schemas.microsoft.com/office/drawing/2014/main" id="{C28FCF97-7A91-4438-286C-33475BF4362E}"/>
                </a:ext>
              </a:extLst>
            </p:cNvPr>
            <p:cNvSpPr/>
            <p:nvPr/>
          </p:nvSpPr>
          <p:spPr>
            <a:xfrm>
              <a:off x="7346890" y="1245024"/>
              <a:ext cx="1423632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3" name="þ\#3_1" descr="Section # 3@0@0" hidden="1" title="3">
              <a:extLst>
                <a:ext uri="{FF2B5EF4-FFF2-40B4-BE49-F238E27FC236}">
                  <a16:creationId xmlns:a16="http://schemas.microsoft.com/office/drawing/2014/main" id="{323CD84C-DDC8-C890-F118-A5174A77B7B0}"/>
                </a:ext>
              </a:extLst>
            </p:cNvPr>
            <p:cNvSpPr/>
            <p:nvPr/>
          </p:nvSpPr>
          <p:spPr>
            <a:xfrm>
              <a:off x="8835057" y="1232857"/>
              <a:ext cx="732002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385723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38572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4" name="þ\#1_2" descr="Section # 1@0@0" hidden="1" title="1">
              <a:extLst>
                <a:ext uri="{FF2B5EF4-FFF2-40B4-BE49-F238E27FC236}">
                  <a16:creationId xmlns:a16="http://schemas.microsoft.com/office/drawing/2014/main" id="{D6892C14-2EA8-45BC-BC2A-5992F1290CD8}"/>
                </a:ext>
              </a:extLst>
            </p:cNvPr>
            <p:cNvSpPr/>
            <p:nvPr/>
          </p:nvSpPr>
          <p:spPr>
            <a:xfrm>
              <a:off x="9571061" y="2378898"/>
              <a:ext cx="1423631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5" name="þ\#3_2" descr="Section # 3@0@0" hidden="1" title="3">
              <a:extLst>
                <a:ext uri="{FF2B5EF4-FFF2-40B4-BE49-F238E27FC236}">
                  <a16:creationId xmlns:a16="http://schemas.microsoft.com/office/drawing/2014/main" id="{EF009EC8-69E4-6DFF-9134-8EE8C9BBA368}"/>
                </a:ext>
              </a:extLst>
            </p:cNvPr>
            <p:cNvSpPr/>
            <p:nvPr/>
          </p:nvSpPr>
          <p:spPr>
            <a:xfrm>
              <a:off x="11059227" y="2366731"/>
              <a:ext cx="732002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385723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38572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6" name="þ\#1_3" descr="Section # 1@0@0" hidden="1" title="1">
              <a:extLst>
                <a:ext uri="{FF2B5EF4-FFF2-40B4-BE49-F238E27FC236}">
                  <a16:creationId xmlns:a16="http://schemas.microsoft.com/office/drawing/2014/main" id="{9EBD01CC-7274-D4F3-BF53-CE38831AF781}"/>
                </a:ext>
              </a:extLst>
            </p:cNvPr>
            <p:cNvSpPr/>
            <p:nvPr/>
          </p:nvSpPr>
          <p:spPr>
            <a:xfrm>
              <a:off x="5122718" y="2378899"/>
              <a:ext cx="1423632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" name="þ\#3_3" descr="Section # 3@0@0" hidden="1" title="3">
              <a:extLst>
                <a:ext uri="{FF2B5EF4-FFF2-40B4-BE49-F238E27FC236}">
                  <a16:creationId xmlns:a16="http://schemas.microsoft.com/office/drawing/2014/main" id="{262C59C0-B249-C76C-D701-B1AC9D2A2CA5}"/>
                </a:ext>
              </a:extLst>
            </p:cNvPr>
            <p:cNvSpPr/>
            <p:nvPr/>
          </p:nvSpPr>
          <p:spPr>
            <a:xfrm>
              <a:off x="6610885" y="2366732"/>
              <a:ext cx="732002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385723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38572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" name="þ\#1_4" descr="Section # 1@0@0" hidden="1" title="1">
              <a:extLst>
                <a:ext uri="{FF2B5EF4-FFF2-40B4-BE49-F238E27FC236}">
                  <a16:creationId xmlns:a16="http://schemas.microsoft.com/office/drawing/2014/main" id="{5D04AEDC-A94B-2A0F-D22C-3A5FF09BF5C4}"/>
                </a:ext>
              </a:extLst>
            </p:cNvPr>
            <p:cNvSpPr/>
            <p:nvPr/>
          </p:nvSpPr>
          <p:spPr>
            <a:xfrm>
              <a:off x="9571061" y="3512772"/>
              <a:ext cx="1423631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" name="þ\#3_4" descr="Section # 3@0@0" hidden="1" title="3">
              <a:extLst>
                <a:ext uri="{FF2B5EF4-FFF2-40B4-BE49-F238E27FC236}">
                  <a16:creationId xmlns:a16="http://schemas.microsoft.com/office/drawing/2014/main" id="{9E6B06F7-B3C2-B190-7063-F767665C48CF}"/>
                </a:ext>
              </a:extLst>
            </p:cNvPr>
            <p:cNvSpPr/>
            <p:nvPr/>
          </p:nvSpPr>
          <p:spPr>
            <a:xfrm>
              <a:off x="11059227" y="3500605"/>
              <a:ext cx="732002" cy="79850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385723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38572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" name="þ\#1_5" descr="Section # 1@0@0" hidden="1" title="1">
              <a:extLst>
                <a:ext uri="{FF2B5EF4-FFF2-40B4-BE49-F238E27FC236}">
                  <a16:creationId xmlns:a16="http://schemas.microsoft.com/office/drawing/2014/main" id="{99A9CB83-3FC4-FD63-49F2-65A3DE250AA2}"/>
                </a:ext>
              </a:extLst>
            </p:cNvPr>
            <p:cNvSpPr/>
            <p:nvPr/>
          </p:nvSpPr>
          <p:spPr>
            <a:xfrm>
              <a:off x="3639938" y="3512772"/>
              <a:ext cx="1423631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" name="þ\#3_5" descr="Section # 3@0@0" hidden="1" title="3">
              <a:extLst>
                <a:ext uri="{FF2B5EF4-FFF2-40B4-BE49-F238E27FC236}">
                  <a16:creationId xmlns:a16="http://schemas.microsoft.com/office/drawing/2014/main" id="{34B9E24B-3BB3-CC63-2D72-D9D8A2A6AF20}"/>
                </a:ext>
              </a:extLst>
            </p:cNvPr>
            <p:cNvSpPr/>
            <p:nvPr/>
          </p:nvSpPr>
          <p:spPr>
            <a:xfrm>
              <a:off x="5128104" y="3500605"/>
              <a:ext cx="732001" cy="79850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385723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38572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2" name="þ\#1_6" descr="Section # 1@0@0" hidden="1" title="1">
              <a:extLst>
                <a:ext uri="{FF2B5EF4-FFF2-40B4-BE49-F238E27FC236}">
                  <a16:creationId xmlns:a16="http://schemas.microsoft.com/office/drawing/2014/main" id="{99176612-315F-0A96-A961-DE65C1974A71}"/>
                </a:ext>
              </a:extLst>
            </p:cNvPr>
            <p:cNvSpPr/>
            <p:nvPr/>
          </p:nvSpPr>
          <p:spPr>
            <a:xfrm>
              <a:off x="6605499" y="3512772"/>
              <a:ext cx="1423632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3" name="þ\#3_6" descr="Section # 3@0@0" hidden="1" title="3">
              <a:extLst>
                <a:ext uri="{FF2B5EF4-FFF2-40B4-BE49-F238E27FC236}">
                  <a16:creationId xmlns:a16="http://schemas.microsoft.com/office/drawing/2014/main" id="{282D751A-8049-C68C-3356-504FC86D8429}"/>
                </a:ext>
              </a:extLst>
            </p:cNvPr>
            <p:cNvSpPr/>
            <p:nvPr/>
          </p:nvSpPr>
          <p:spPr>
            <a:xfrm>
              <a:off x="8093666" y="3500605"/>
              <a:ext cx="732001" cy="79850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385723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38572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4" name="þ\#1_7" descr="Section # 1@0@0" hidden="1" title="1">
              <a:extLst>
                <a:ext uri="{FF2B5EF4-FFF2-40B4-BE49-F238E27FC236}">
                  <a16:creationId xmlns:a16="http://schemas.microsoft.com/office/drawing/2014/main" id="{F240B36E-55FA-1070-4D49-6C898C6FB25B}"/>
                </a:ext>
              </a:extLst>
            </p:cNvPr>
            <p:cNvSpPr/>
            <p:nvPr/>
          </p:nvSpPr>
          <p:spPr>
            <a:xfrm>
              <a:off x="3639938" y="4646647"/>
              <a:ext cx="1423631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5" name="þ\#3_7" descr="Section # 3@0@0" hidden="1" title="3">
              <a:extLst>
                <a:ext uri="{FF2B5EF4-FFF2-40B4-BE49-F238E27FC236}">
                  <a16:creationId xmlns:a16="http://schemas.microsoft.com/office/drawing/2014/main" id="{3042C011-89E3-AB95-253C-1D09CD7BC8AF}"/>
                </a:ext>
              </a:extLst>
            </p:cNvPr>
            <p:cNvSpPr/>
            <p:nvPr/>
          </p:nvSpPr>
          <p:spPr>
            <a:xfrm>
              <a:off x="5128104" y="4634480"/>
              <a:ext cx="732001" cy="79850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385723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38572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6" name="þ\#1_8" descr="Section # 1@0@0" hidden="1" title="1">
              <a:extLst>
                <a:ext uri="{FF2B5EF4-FFF2-40B4-BE49-F238E27FC236}">
                  <a16:creationId xmlns:a16="http://schemas.microsoft.com/office/drawing/2014/main" id="{C2773855-F820-DE4F-56CE-C9EB60381028}"/>
                </a:ext>
              </a:extLst>
            </p:cNvPr>
            <p:cNvSpPr/>
            <p:nvPr/>
          </p:nvSpPr>
          <p:spPr>
            <a:xfrm>
              <a:off x="6605499" y="4646647"/>
              <a:ext cx="1423632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" name="þ\#3_8" descr="Section # 3@0@0" hidden="1" title="3">
              <a:extLst>
                <a:ext uri="{FF2B5EF4-FFF2-40B4-BE49-F238E27FC236}">
                  <a16:creationId xmlns:a16="http://schemas.microsoft.com/office/drawing/2014/main" id="{2D5F1E00-7BEE-E4EC-DD6F-7A9AB82EFD9C}"/>
                </a:ext>
              </a:extLst>
            </p:cNvPr>
            <p:cNvSpPr/>
            <p:nvPr/>
          </p:nvSpPr>
          <p:spPr>
            <a:xfrm>
              <a:off x="8093666" y="4634480"/>
              <a:ext cx="732001" cy="79850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385723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38572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8" name="þ\#1_9" descr="Section # 1@0@0" hidden="1" title="1">
              <a:extLst>
                <a:ext uri="{FF2B5EF4-FFF2-40B4-BE49-F238E27FC236}">
                  <a16:creationId xmlns:a16="http://schemas.microsoft.com/office/drawing/2014/main" id="{0F16781C-4380-10C9-F9E7-30195A00CAB6}"/>
                </a:ext>
              </a:extLst>
            </p:cNvPr>
            <p:cNvSpPr/>
            <p:nvPr/>
          </p:nvSpPr>
          <p:spPr>
            <a:xfrm>
              <a:off x="3639938" y="5780521"/>
              <a:ext cx="1423631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9" name="þ\#3_9" descr="Section # 3@0@0" hidden="1" title="3">
              <a:extLst>
                <a:ext uri="{FF2B5EF4-FFF2-40B4-BE49-F238E27FC236}">
                  <a16:creationId xmlns:a16="http://schemas.microsoft.com/office/drawing/2014/main" id="{5BA21A66-9E4B-AC6D-BFD0-3A0519F6D12E}"/>
                </a:ext>
              </a:extLst>
            </p:cNvPr>
            <p:cNvSpPr/>
            <p:nvPr/>
          </p:nvSpPr>
          <p:spPr>
            <a:xfrm>
              <a:off x="5128104" y="5768354"/>
              <a:ext cx="732001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385723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385723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38" name="þ&gt;25#1|P" title="þ\#3_1|1|||1|">
              <a:extLst>
                <a:ext uri="{FF2B5EF4-FFF2-40B4-BE49-F238E27FC236}">
                  <a16:creationId xmlns:a16="http://schemas.microsoft.com/office/drawing/2014/main" id="{AFDF3ED3-BA06-3C88-9E98-7C470801C748}"/>
                </a:ext>
              </a:extLst>
            </p:cNvPr>
            <p:cNvPicPr>
              <a:picLocks/>
            </p:cNvPicPr>
            <p:nvPr/>
          </p:nvPicPr>
          <p:blipFill>
            <a:blip r:embed="rId8" r:link="rId9"/>
            <a:srcRect t="-925" b="-925"/>
            <a:stretch>
              <a:fillRect/>
            </a:stretch>
          </p:blipFill>
          <p:spPr>
            <a:xfrm>
              <a:off x="8835057" y="1232857"/>
              <a:ext cx="732002" cy="745548"/>
            </a:xfrm>
            <a:prstGeom prst="rect">
              <a:avLst/>
            </a:prstGeom>
          </p:spPr>
        </p:pic>
        <p:pic>
          <p:nvPicPr>
            <p:cNvPr id="340" name="þ&gt;25#2|P" title="þ\#3_2|2|||1|">
              <a:extLst>
                <a:ext uri="{FF2B5EF4-FFF2-40B4-BE49-F238E27FC236}">
                  <a16:creationId xmlns:a16="http://schemas.microsoft.com/office/drawing/2014/main" id="{14182C4F-F06C-F027-A798-FBFEC36DB883}"/>
                </a:ext>
              </a:extLst>
            </p:cNvPr>
            <p:cNvPicPr>
              <a:picLocks/>
            </p:cNvPicPr>
            <p:nvPr/>
          </p:nvPicPr>
          <p:blipFill>
            <a:blip r:embed="rId10" r:link="rId11"/>
            <a:srcRect t="-925" b="-925"/>
            <a:stretch>
              <a:fillRect/>
            </a:stretch>
          </p:blipFill>
          <p:spPr>
            <a:xfrm>
              <a:off x="11059227" y="2366731"/>
              <a:ext cx="732002" cy="745548"/>
            </a:xfrm>
            <a:prstGeom prst="rect">
              <a:avLst/>
            </a:prstGeom>
          </p:spPr>
        </p:pic>
        <p:pic>
          <p:nvPicPr>
            <p:cNvPr id="342" name="þ&gt;25#3|P" title="þ\#3_3|3|||1|">
              <a:extLst>
                <a:ext uri="{FF2B5EF4-FFF2-40B4-BE49-F238E27FC236}">
                  <a16:creationId xmlns:a16="http://schemas.microsoft.com/office/drawing/2014/main" id="{7D04B4A2-8616-0496-131C-E5FEAE6F164D}"/>
                </a:ext>
              </a:extLst>
            </p:cNvPr>
            <p:cNvPicPr>
              <a:picLocks/>
            </p:cNvPicPr>
            <p:nvPr/>
          </p:nvPicPr>
          <p:blipFill>
            <a:blip r:embed="rId12" r:link="rId13"/>
            <a:srcRect t="-925" b="-925"/>
            <a:stretch>
              <a:fillRect/>
            </a:stretch>
          </p:blipFill>
          <p:spPr>
            <a:xfrm>
              <a:off x="6610885" y="2366732"/>
              <a:ext cx="732002" cy="745548"/>
            </a:xfrm>
            <a:prstGeom prst="rect">
              <a:avLst/>
            </a:prstGeom>
          </p:spPr>
        </p:pic>
        <p:pic>
          <p:nvPicPr>
            <p:cNvPr id="344" name="þ&gt;25#4|P" title="þ\#3_4|4|||0,99|">
              <a:extLst>
                <a:ext uri="{FF2B5EF4-FFF2-40B4-BE49-F238E27FC236}">
                  <a16:creationId xmlns:a16="http://schemas.microsoft.com/office/drawing/2014/main" id="{10D15115-771D-5D23-7150-DCD38B85496F}"/>
                </a:ext>
              </a:extLst>
            </p:cNvPr>
            <p:cNvPicPr>
              <a:picLocks/>
            </p:cNvPicPr>
            <p:nvPr/>
          </p:nvPicPr>
          <p:blipFill>
            <a:blip r:embed="rId14" r:link="rId15"/>
            <a:srcRect t="-1372" b="-1372"/>
            <a:stretch>
              <a:fillRect/>
            </a:stretch>
          </p:blipFill>
          <p:spPr>
            <a:xfrm>
              <a:off x="11059227" y="3500605"/>
              <a:ext cx="732002" cy="745547"/>
            </a:xfrm>
            <a:prstGeom prst="rect">
              <a:avLst/>
            </a:prstGeom>
          </p:spPr>
        </p:pic>
        <p:pic>
          <p:nvPicPr>
            <p:cNvPr id="346" name="þ&gt;25#5|P" title="þ\#3_5|5|||1|">
              <a:extLst>
                <a:ext uri="{FF2B5EF4-FFF2-40B4-BE49-F238E27FC236}">
                  <a16:creationId xmlns:a16="http://schemas.microsoft.com/office/drawing/2014/main" id="{43514B02-A9E5-A297-A591-6070529B05BF}"/>
                </a:ext>
              </a:extLst>
            </p:cNvPr>
            <p:cNvPicPr>
              <a:picLocks/>
            </p:cNvPicPr>
            <p:nvPr/>
          </p:nvPicPr>
          <p:blipFill>
            <a:blip r:embed="rId10" r:link="rId11"/>
            <a:srcRect t="-925" b="-925"/>
            <a:stretch>
              <a:fillRect/>
            </a:stretch>
          </p:blipFill>
          <p:spPr>
            <a:xfrm>
              <a:off x="5128104" y="3500605"/>
              <a:ext cx="732001" cy="745547"/>
            </a:xfrm>
            <a:prstGeom prst="rect">
              <a:avLst/>
            </a:prstGeom>
          </p:spPr>
        </p:pic>
        <p:pic>
          <p:nvPicPr>
            <p:cNvPr id="348" name="þ&gt;25#6|P" title="þ\#3_6|6|||1|">
              <a:extLst>
                <a:ext uri="{FF2B5EF4-FFF2-40B4-BE49-F238E27FC236}">
                  <a16:creationId xmlns:a16="http://schemas.microsoft.com/office/drawing/2014/main" id="{6B2AE2B0-0402-F83F-5747-DE69FEBDA8DD}"/>
                </a:ext>
              </a:extLst>
            </p:cNvPr>
            <p:cNvPicPr>
              <a:picLocks/>
            </p:cNvPicPr>
            <p:nvPr/>
          </p:nvPicPr>
          <p:blipFill>
            <a:blip r:embed="rId16" r:link="rId17"/>
            <a:srcRect t="-925" b="-925"/>
            <a:stretch>
              <a:fillRect/>
            </a:stretch>
          </p:blipFill>
          <p:spPr>
            <a:xfrm>
              <a:off x="8093666" y="3500605"/>
              <a:ext cx="732001" cy="745547"/>
            </a:xfrm>
            <a:prstGeom prst="rect">
              <a:avLst/>
            </a:prstGeom>
          </p:spPr>
        </p:pic>
        <p:pic>
          <p:nvPicPr>
            <p:cNvPr id="350" name="þ&gt;25#7|P" title="þ\#3_7|7|||1|">
              <a:extLst>
                <a:ext uri="{FF2B5EF4-FFF2-40B4-BE49-F238E27FC236}">
                  <a16:creationId xmlns:a16="http://schemas.microsoft.com/office/drawing/2014/main" id="{DF720624-2B90-5AB4-3616-219C2664FEFD}"/>
                </a:ext>
              </a:extLst>
            </p:cNvPr>
            <p:cNvPicPr>
              <a:picLocks/>
            </p:cNvPicPr>
            <p:nvPr/>
          </p:nvPicPr>
          <p:blipFill>
            <a:blip r:embed="rId18" r:link="rId19"/>
            <a:srcRect t="-925" b="-925"/>
            <a:stretch>
              <a:fillRect/>
            </a:stretch>
          </p:blipFill>
          <p:spPr>
            <a:xfrm>
              <a:off x="5128104" y="4634480"/>
              <a:ext cx="732001" cy="745547"/>
            </a:xfrm>
            <a:prstGeom prst="rect">
              <a:avLst/>
            </a:prstGeom>
          </p:spPr>
        </p:pic>
        <p:pic>
          <p:nvPicPr>
            <p:cNvPr id="352" name="þ&gt;25#8|P" title="þ\#3_8|8|||0,99|">
              <a:extLst>
                <a:ext uri="{FF2B5EF4-FFF2-40B4-BE49-F238E27FC236}">
                  <a16:creationId xmlns:a16="http://schemas.microsoft.com/office/drawing/2014/main" id="{4C12B4C5-52C6-3B30-A0BE-A833674FE271}"/>
                </a:ext>
              </a:extLst>
            </p:cNvPr>
            <p:cNvPicPr>
              <a:picLocks/>
            </p:cNvPicPr>
            <p:nvPr/>
          </p:nvPicPr>
          <p:blipFill>
            <a:blip r:embed="rId20" r:link="rId21"/>
            <a:srcRect t="-1372" b="-1372"/>
            <a:stretch>
              <a:fillRect/>
            </a:stretch>
          </p:blipFill>
          <p:spPr>
            <a:xfrm>
              <a:off x="8093666" y="4634480"/>
              <a:ext cx="732001" cy="745547"/>
            </a:xfrm>
            <a:prstGeom prst="rect">
              <a:avLst/>
            </a:prstGeom>
          </p:spPr>
        </p:pic>
        <p:pic>
          <p:nvPicPr>
            <p:cNvPr id="354" name="þ&gt;25#9|P" title="þ\#3_9|9|||1|">
              <a:extLst>
                <a:ext uri="{FF2B5EF4-FFF2-40B4-BE49-F238E27FC236}">
                  <a16:creationId xmlns:a16="http://schemas.microsoft.com/office/drawing/2014/main" id="{CAD879DC-59ED-C8D3-A0BF-E501BA4F1B26}"/>
                </a:ext>
              </a:extLst>
            </p:cNvPr>
            <p:cNvPicPr>
              <a:picLocks/>
            </p:cNvPicPr>
            <p:nvPr/>
          </p:nvPicPr>
          <p:blipFill>
            <a:blip r:embed="rId22" r:link="rId23"/>
            <a:srcRect t="-925" b="-925"/>
            <a:stretch>
              <a:fillRect/>
            </a:stretch>
          </p:blipFill>
          <p:spPr>
            <a:xfrm>
              <a:off x="5128104" y="5768354"/>
              <a:ext cx="732001" cy="745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2400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Organization Chart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34" name="þK">
            <a:extLst>
              <a:ext uri="{FF2B5EF4-FFF2-40B4-BE49-F238E27FC236}">
                <a16:creationId xmlns:a16="http://schemas.microsoft.com/office/drawing/2014/main" id="{DF085836-BC66-C87C-BC28-A1D04B1A0149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300" name="þH#12" descr="5" title="Y">
              <a:extLst>
                <a:ext uri="{FF2B5EF4-FFF2-40B4-BE49-F238E27FC236}">
                  <a16:creationId xmlns:a16="http://schemas.microsoft.com/office/drawing/2014/main" id="{ABC1A0EA-656F-468B-2CB1-02B7F164D312}"/>
                </a:ext>
              </a:extLst>
            </p:cNvPr>
            <p:cNvSpPr/>
            <p:nvPr/>
          </p:nvSpPr>
          <p:spPr>
            <a:xfrm>
              <a:off x="5142357" y="5741997"/>
              <a:ext cx="1300543" cy="798503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9" name="þH#11" descr="3" title="Y">
              <a:extLst>
                <a:ext uri="{FF2B5EF4-FFF2-40B4-BE49-F238E27FC236}">
                  <a16:creationId xmlns:a16="http://schemas.microsoft.com/office/drawing/2014/main" id="{A5B1D309-F46D-1EAA-ED90-6D2CE2D3F436}"/>
                </a:ext>
              </a:extLst>
            </p:cNvPr>
            <p:cNvSpPr/>
            <p:nvPr/>
          </p:nvSpPr>
          <p:spPr>
            <a:xfrm>
              <a:off x="10650157" y="3474248"/>
              <a:ext cx="1300543" cy="798503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8" name="þH#10" descr="3" title="Y">
              <a:extLst>
                <a:ext uri="{FF2B5EF4-FFF2-40B4-BE49-F238E27FC236}">
                  <a16:creationId xmlns:a16="http://schemas.microsoft.com/office/drawing/2014/main" id="{2D438CFA-10D6-0CBE-954C-DE580333DC54}"/>
                </a:ext>
              </a:extLst>
            </p:cNvPr>
            <p:cNvSpPr/>
            <p:nvPr/>
          </p:nvSpPr>
          <p:spPr>
            <a:xfrm>
              <a:off x="9076500" y="3474248"/>
              <a:ext cx="1300543" cy="798503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7" name="þH#9" descr="5" title="Y">
              <a:extLst>
                <a:ext uri="{FF2B5EF4-FFF2-40B4-BE49-F238E27FC236}">
                  <a16:creationId xmlns:a16="http://schemas.microsoft.com/office/drawing/2014/main" id="{8E0A13D0-AFDF-5CAF-E9C1-C569DC85279B}"/>
                </a:ext>
              </a:extLst>
            </p:cNvPr>
            <p:cNvSpPr/>
            <p:nvPr/>
          </p:nvSpPr>
          <p:spPr>
            <a:xfrm>
              <a:off x="3568700" y="5741997"/>
              <a:ext cx="1300543" cy="798503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6" name="þH#8" descr="4" title="Y">
              <a:extLst>
                <a:ext uri="{FF2B5EF4-FFF2-40B4-BE49-F238E27FC236}">
                  <a16:creationId xmlns:a16="http://schemas.microsoft.com/office/drawing/2014/main" id="{FEE46F49-5BDB-322E-F44C-9BFF4BD84E1C}"/>
                </a:ext>
              </a:extLst>
            </p:cNvPr>
            <p:cNvSpPr/>
            <p:nvPr/>
          </p:nvSpPr>
          <p:spPr>
            <a:xfrm>
              <a:off x="5929186" y="4608123"/>
              <a:ext cx="1300543" cy="798503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5" name="þH#7" descr="4" title="Y">
              <a:extLst>
                <a:ext uri="{FF2B5EF4-FFF2-40B4-BE49-F238E27FC236}">
                  <a16:creationId xmlns:a16="http://schemas.microsoft.com/office/drawing/2014/main" id="{017D9CD3-0ACA-EADE-9FDD-B5A7ACFD9B38}"/>
                </a:ext>
              </a:extLst>
            </p:cNvPr>
            <p:cNvSpPr/>
            <p:nvPr/>
          </p:nvSpPr>
          <p:spPr>
            <a:xfrm>
              <a:off x="4355528" y="4608123"/>
              <a:ext cx="1300543" cy="798503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4" name="þH#6" descr="3" title="Y">
              <a:extLst>
                <a:ext uri="{FF2B5EF4-FFF2-40B4-BE49-F238E27FC236}">
                  <a16:creationId xmlns:a16="http://schemas.microsoft.com/office/drawing/2014/main" id="{A9BC1C28-E196-3D7A-8047-17F69739470A}"/>
                </a:ext>
              </a:extLst>
            </p:cNvPr>
            <p:cNvSpPr/>
            <p:nvPr/>
          </p:nvSpPr>
          <p:spPr>
            <a:xfrm>
              <a:off x="5929186" y="3474248"/>
              <a:ext cx="1300543" cy="798503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3" name="þH#5" descr="3" title="Y">
              <a:extLst>
                <a:ext uri="{FF2B5EF4-FFF2-40B4-BE49-F238E27FC236}">
                  <a16:creationId xmlns:a16="http://schemas.microsoft.com/office/drawing/2014/main" id="{9C3EEE10-6E35-C832-0C49-2C773314210D}"/>
                </a:ext>
              </a:extLst>
            </p:cNvPr>
            <p:cNvSpPr/>
            <p:nvPr/>
          </p:nvSpPr>
          <p:spPr>
            <a:xfrm>
              <a:off x="4355528" y="3474248"/>
              <a:ext cx="1300543" cy="798503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2" name="þH#4" descr="3" title="Y">
              <a:extLst>
                <a:ext uri="{FF2B5EF4-FFF2-40B4-BE49-F238E27FC236}">
                  <a16:creationId xmlns:a16="http://schemas.microsoft.com/office/drawing/2014/main" id="{3D5EA122-CE72-0C89-16B8-55186A4F222D}"/>
                </a:ext>
              </a:extLst>
            </p:cNvPr>
            <p:cNvSpPr/>
            <p:nvPr/>
          </p:nvSpPr>
          <p:spPr>
            <a:xfrm>
              <a:off x="7502843" y="3474248"/>
              <a:ext cx="1300543" cy="798503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1" name="þH#3" descr="2" title="Y">
              <a:extLst>
                <a:ext uri="{FF2B5EF4-FFF2-40B4-BE49-F238E27FC236}">
                  <a16:creationId xmlns:a16="http://schemas.microsoft.com/office/drawing/2014/main" id="{0C30F651-EE9B-8D75-47F6-4086301CD593}"/>
                </a:ext>
              </a:extLst>
            </p:cNvPr>
            <p:cNvSpPr/>
            <p:nvPr/>
          </p:nvSpPr>
          <p:spPr>
            <a:xfrm>
              <a:off x="5142357" y="2340374"/>
              <a:ext cx="1300543" cy="798503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0" name="þH#2" descr="2" title="Y">
              <a:extLst>
                <a:ext uri="{FF2B5EF4-FFF2-40B4-BE49-F238E27FC236}">
                  <a16:creationId xmlns:a16="http://schemas.microsoft.com/office/drawing/2014/main" id="{D2D27F8F-903A-44A0-78F7-EE94EFE27E3A}"/>
                </a:ext>
              </a:extLst>
            </p:cNvPr>
            <p:cNvSpPr/>
            <p:nvPr/>
          </p:nvSpPr>
          <p:spPr>
            <a:xfrm>
              <a:off x="9076500" y="2340374"/>
              <a:ext cx="1300543" cy="798503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89" name="þH#1" descr="1" title="Y">
              <a:extLst>
                <a:ext uri="{FF2B5EF4-FFF2-40B4-BE49-F238E27FC236}">
                  <a16:creationId xmlns:a16="http://schemas.microsoft.com/office/drawing/2014/main" id="{B8E4B04B-84A1-8932-A5AA-F78A9C65B1AF}"/>
                </a:ext>
              </a:extLst>
            </p:cNvPr>
            <p:cNvSpPr/>
            <p:nvPr/>
          </p:nvSpPr>
          <p:spPr>
            <a:xfrm>
              <a:off x="7109428" y="1206500"/>
              <a:ext cx="1300543" cy="798503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6" name="þGY" hidden="1">
              <a:extLst>
                <a:ext uri="{FF2B5EF4-FFF2-40B4-BE49-F238E27FC236}">
                  <a16:creationId xmlns:a16="http://schemas.microsoft.com/office/drawing/2014/main" id="{0EB4E283-2A8B-D432-2285-55F3EE3B70E1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87" name="þO" descr="80#43.69228" hidden="1" title="1.830987">
              <a:extLst>
                <a:ext uri="{FF2B5EF4-FFF2-40B4-BE49-F238E27FC236}">
                  <a16:creationId xmlns:a16="http://schemas.microsoft.com/office/drawing/2014/main" id="{4B30ECDC-68E4-33D6-2522-BB8EE4AA220C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4" name="þ@" hidden="1">
              <a:extLst>
                <a:ext uri="{FF2B5EF4-FFF2-40B4-BE49-F238E27FC236}">
                  <a16:creationId xmlns:a16="http://schemas.microsoft.com/office/drawing/2014/main" id="{1A14E840-8BE2-1E0B-F790-48F66E08C37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1" name="þZ4" hidden="1">
              <a:extLst>
                <a:ext uri="{FF2B5EF4-FFF2-40B4-BE49-F238E27FC236}">
                  <a16:creationId xmlns:a16="http://schemas.microsoft.com/office/drawing/2014/main" id="{D5FB888F-A10E-A06E-95FB-BECA7D8BFE6F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þZ3" hidden="1">
              <a:extLst>
                <a:ext uri="{FF2B5EF4-FFF2-40B4-BE49-F238E27FC236}">
                  <a16:creationId xmlns:a16="http://schemas.microsoft.com/office/drawing/2014/main" id="{7965BC3D-8AB7-BA23-1143-8F872B9FAA02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þE" hidden="1">
              <a:extLst>
                <a:ext uri="{FF2B5EF4-FFF2-40B4-BE49-F238E27FC236}">
                  <a16:creationId xmlns:a16="http://schemas.microsoft.com/office/drawing/2014/main" id="{353B2ABC-0A82-8B3B-2BD3-23D5C85079C9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þP" hidden="1">
              <a:extLst>
                <a:ext uri="{FF2B5EF4-FFF2-40B4-BE49-F238E27FC236}">
                  <a16:creationId xmlns:a16="http://schemas.microsoft.com/office/drawing/2014/main" id="{04BD69F7-40EE-6989-20A3-794B6BBE5375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þA" hidden="1">
              <a:extLst>
                <a:ext uri="{FF2B5EF4-FFF2-40B4-BE49-F238E27FC236}">
                  <a16:creationId xmlns:a16="http://schemas.microsoft.com/office/drawing/2014/main" id="{8CEE314B-96AD-0EDE-83E5-EBB440EE8A1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þVZ" hidden="1">
              <a:extLst>
                <a:ext uri="{FF2B5EF4-FFF2-40B4-BE49-F238E27FC236}">
                  <a16:creationId xmlns:a16="http://schemas.microsoft.com/office/drawing/2014/main" id="{74B46E7A-35D6-DF3F-47F4-AF2B811F9868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þVT" hidden="1">
              <a:extLst>
                <a:ext uri="{FF2B5EF4-FFF2-40B4-BE49-F238E27FC236}">
                  <a16:creationId xmlns:a16="http://schemas.microsoft.com/office/drawing/2014/main" id="{7C5C52D5-100F-D411-F2FE-A09416789138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þV2" hidden="1">
              <a:extLst>
                <a:ext uri="{FF2B5EF4-FFF2-40B4-BE49-F238E27FC236}">
                  <a16:creationId xmlns:a16="http://schemas.microsoft.com/office/drawing/2014/main" id="{C9DB09B1-6427-B617-E8F7-8AB617E8720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þV" hidden="1">
              <a:extLst>
                <a:ext uri="{FF2B5EF4-FFF2-40B4-BE49-F238E27FC236}">
                  <a16:creationId xmlns:a16="http://schemas.microsoft.com/office/drawing/2014/main" id="{30133AE2-9631-9CDA-4EF6-EEDD1F239F5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þL" hidden="1">
              <a:extLst>
                <a:ext uri="{FF2B5EF4-FFF2-40B4-BE49-F238E27FC236}">
                  <a16:creationId xmlns:a16="http://schemas.microsoft.com/office/drawing/2014/main" id="{2EA67BD0-02ED-7261-9620-9786FEA15B3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þY" hidden="1">
              <a:extLst>
                <a:ext uri="{FF2B5EF4-FFF2-40B4-BE49-F238E27FC236}">
                  <a16:creationId xmlns:a16="http://schemas.microsoft.com/office/drawing/2014/main" id="{0F686E05-1D0F-5CDB-0612-F40D05E3381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þS" hidden="1">
              <a:extLst>
                <a:ext uri="{FF2B5EF4-FFF2-40B4-BE49-F238E27FC236}">
                  <a16:creationId xmlns:a16="http://schemas.microsoft.com/office/drawing/2014/main" id="{3BB865F9-7212-2057-7AEB-0A5CD9F0AA6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þç" hidden="1">
              <a:extLst>
                <a:ext uri="{FF2B5EF4-FFF2-40B4-BE49-F238E27FC236}">
                  <a16:creationId xmlns:a16="http://schemas.microsoft.com/office/drawing/2014/main" id="{E58B494A-B202-C476-7B8F-733E46D4EC0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þW" hidden="1">
              <a:extLst>
                <a:ext uri="{FF2B5EF4-FFF2-40B4-BE49-F238E27FC236}">
                  <a16:creationId xmlns:a16="http://schemas.microsoft.com/office/drawing/2014/main" id="{9276EE5C-913E-0D67-66E9-A1E42A74F3B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þT" descr="124#30" hidden="1" title="Title">
              <a:extLst>
                <a:ext uri="{FF2B5EF4-FFF2-40B4-BE49-F238E27FC236}">
                  <a16:creationId xmlns:a16="http://schemas.microsoft.com/office/drawing/2014/main" id="{7A53D575-5C17-DBF2-2C63-69F78F4BCD9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þI#" hidden="1">
              <a:extLst>
                <a:ext uri="{FF2B5EF4-FFF2-40B4-BE49-F238E27FC236}">
                  <a16:creationId xmlns:a16="http://schemas.microsoft.com/office/drawing/2014/main" id="{5095CBCA-7941-BD91-C9A1-B06F4169BC00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þI" hidden="1">
              <a:extLst>
                <a:ext uri="{FF2B5EF4-FFF2-40B4-BE49-F238E27FC236}">
                  <a16:creationId xmlns:a16="http://schemas.microsoft.com/office/drawing/2014/main" id="{08517610-9AC9-A01B-CC9B-ECF570F7146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þB" hidden="1">
              <a:extLst>
                <a:ext uri="{FF2B5EF4-FFF2-40B4-BE49-F238E27FC236}">
                  <a16:creationId xmlns:a16="http://schemas.microsoft.com/office/drawing/2014/main" id="{53B2F982-7FA0-6DDD-5087-D2F32C7C379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þD" hidden="1">
              <a:extLst>
                <a:ext uri="{FF2B5EF4-FFF2-40B4-BE49-F238E27FC236}">
                  <a16:creationId xmlns:a16="http://schemas.microsoft.com/office/drawing/2014/main" id="{7C3FE7D1-372C-9CC9-9EA6-C5A1CD75764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þSIcon" hidden="1">
              <a:extLst>
                <a:ext uri="{FF2B5EF4-FFF2-40B4-BE49-F238E27FC236}">
                  <a16:creationId xmlns:a16="http://schemas.microsoft.com/office/drawing/2014/main" id="{9871A28A-A765-9A4F-9081-8785701F43EC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9" name="þDIcon" hidden="1">
              <a:extLst>
                <a:ext uri="{FF2B5EF4-FFF2-40B4-BE49-F238E27FC236}">
                  <a16:creationId xmlns:a16="http://schemas.microsoft.com/office/drawing/2014/main" id="{A1EED211-BAA8-8646-9555-0C6DFC65C3F0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7" name="þRefshapeþ" descr="P1[þxþ]20[þaþ]P2[þxþ]20[þaþ]oT[þxþ]29.28323[þaþ]nT[þxþ]0.2069291[þaþ]oX[þxþ]37,5[þaþ]nX[þxþ]37,5[þaþ]oç[þxþ]75[þaþ]nç[þxþ]12[þaþ]oW[þxþ]5.03261125685083[þaþ]nW[þxþ]77[þaþ]oY[þxþ]37,5[þaþ]nY[þxþ]37,5[þaþ]oS[þxþ]25[þaþ]nS[þxþ]25[þaþ]oQ[þxþ]15[þaþ]nQ[þxþ]15[þaþ]oV[þxþ]15[þaþ]nV[þxþ]40[þaþ]oI[þxþ]10[þaþ]nI[þxþ]50[þaþ]A4[þxþ]CB[þaþ]O2[þxþ]K12BA#001_255[þaþ]O0[þxþ]CBV0&amp;A_BA#001.CB30[þaþ]OL[þxþ]1[þaþ]G1[þxþ]2[þaþ]ODI[þxþ]0[þaþ]KN[þxþ]0[þaþ]F117[þxþ]True[þaþ]VV[þxþ]False[þaþ]VV2[þxþ]False[þaþ]VM[þxþ]False[þaþ]VA[þxþ]False[þaþ]VI[þxþ]False[þaþ]YU11[þxþ]5[þaþ]MU11[þxþ]3[þaþ]QU11[þxþ]2[þaþ]VU11[þxþ]2[þaþ]SU11[þxþ]1[þaþ]XU11[þxþ]1[þaþ]YU3[þxþ]1[þaþ]YU7[þxþ]2[þaþ]MU3[þxþ]0.624113475177305[þaþ]MU7[þxþ]3[þaþ]SU3[þxþ]0.361963190184049[þaþ]SU4[þxþ]0.242647058823529[þaþ]SU7[þxþ]0[þaþ]F116[þxþ]3[þaþ]MF16[þxþ]x0[þaþ]F119[þxþ]DGQ[þaþ]F121[þxþ]Y[þaþ]F34[þxþ]50[þaþ]F36[þxþ]75[þaþ]F38[þxþ]100[þaþ]F33[þxþ]5263601[þaþ]F35[þxþ]9079551[þaþ]F37[þxþ]10667697[þaþ]F39[þxþ]7844722[þaþ]V18[þxþ]False[þaþ]V5[þxþ]-20[þaþ]V2[þxþ]10[þaþ]F113[þxþ]1[þaþ]YU1[þxþ]1[þaþ]YU2[þxþ]0[þaþ]YU5[þxþ]0[þaþ]YU6[þxþ]1[þaþ]YU4[þxþ]0.113924050632911[þaþ]YU10[þxþ]88.6075949367089[þaþ]YU9[þxþ]0[þaþ]MU1[þxþ]1[þaþ]MU2[þxþ]0[þaþ]MU5[þxþ]0[þaþ]MU6[þxþ]1[þaþ]MU4[þxþ]1[þaþ]MU10[þxþ]0[þaþ]MU9[þxþ]0[þaþ]F49[þxþ]1[þaþ]KE[þxþ]2[þaþ]QU1[þxþ]1[þaþ]QU2[þxþ]0[þaþ]QU5[þxþ]0[þaþ]QU6[þxþ]1[þaþ]QU4[þxþ]1[þaþ]QU3[þxþ]0.340425531914894[þaþ]QU10[þxþ]0[þaþ]QU9[þxþ]0[þaþ]QU7[þxþ]3[þaþ]F118[þxþ]2[þaþ]SU1[þxþ]1[þaþ]SU2[þxþ]0[þaþ]SU5[þxþ]0[þaþ]SU6[þxþ]1[þaþ]SU10[þxþ]36.0294117647059[þaþ]SU9[þxþ]0[þaþ]VU1[þxþ]1[þaþ]VU2[þxþ]0[þaþ]VU5[þxþ]0[þaþ]VU6[þxþ]1[þaþ]VU4[þxþ]1[þaþ]VU3[þxþ]0.251533742331288[þaþ]VU10[þxþ]0[þaþ]VU9[þxþ]24.5398773006135[þaþ]VU7[þxþ]4[þaþ]FT[þxþ]H[þaþ]F4[þxþ]10921638[þaþ]F122[þxþ]N[þaþ]F123[þxþ]V[þaþ]XU1[þxþ]1[þaþ]XU2[þxþ]0[þaþ]XU5[þxþ]0[þaþ]XU6[þxþ]1[þaþ]XU4[þxþ]0.404411764705882[þaþ]XU3[þxþ]0.251533742331288[þaþ]XU10[þxþ]27.2058823529412[þaþ]XU9[þxþ]75.4601226993865[þaþ]XU7[þxþ]0[þaþ]F5[þxþ]0[þaþ]F9[þxþ]0[þaþ]F6[þxþ]1[þaþ]F10[þxþ]1[þaþ]F15[þxþ]False[þaþ]F55[þxþ]K12BA#001_255.PNG[þaþ]O3[þxþ]CB30[þaþ]F16[þxþ]x0[þaþ]F14[þxþ]False[þaþ]F71[þxþ]N[þaþ]F72[þxþ]1[þaþ]F56[þxþ]0[þaþ]F58[þxþ]0[þaþ]F59[þxþ]Y[þaþ]F73[þxþ]N[þaþ]OBC[þxþ]-2[þaþ]F79[þxþ]0[þaþ]F86[þxþ]-1[þaþ]DIR[þxþ]SymbolObjects[þaþ]F47[þxþ]T[þaþ]SU18[þxþ]C[þaþ]U113[þxþ]Infinity[þaþ]F32[þxþ]25[þaþ]MF117[þxþ]False[þaþ]MF118[þxþ]2[þaþ]MODI[þxþ]0[þaþ]D_V[þxþ]Valþ[þaþ]MODS[þxþ]C:\Users\mgreco\Documents\bar.xlsb[þaþ]MF52[þxþ]None[þaþ]MODT[þxþ]CHARTBI[þaþ]D_I[þxþ]SubRowD[þaþ]MV18[þxþ]False[þaþ]MF88[þxþ]Y[þaþ]MF32[þxþ]50[þaþ]MF34[þxþ]50[þaþ]MF36[þxþ]75[þaþ]MF38[þxþ]100[þaþ]MF33[þxþ]6336039[þaþ]MF35[þxþ]9079551[þaþ]MF37[þxþ]10667697[þaþ]MF39[þxþ]7844722[þaþ]MF70[þxþ]True[þaþ]MF330[þxþ]12156969[þaþ]MF340[þxþ]77[þaþ]SO[þxþ]0[þaþ]ST[þxþ]0[þaþ]MOC[þxþ]S1[þaþ]F68[þxþ]False[þaþ]MF108[þxþ]þNone[þaþ]F125[þxþ]1[þaþ]F-1[þxþ]TR[þaþ]MA4[þxþ][þaþ]D_N[þxþ]N[þaþ]MODZ[þxþ]'Sheet1'!$G$6:$J$13[þaþ]MODY[þxþ]'Sheet1'!$A$1:$D$10[þaþ]F82[þxþ]þPresentation[þaþ]MF14[þxþ]False[þaþ]MF71[þxþ]N[þaþ]MF72[þxþ]1[þaþ]MF4[þxþ]T[þaþ]MOFH[þxþ][þaþ]MF5[þxþ]0[þaþ]MOFV[þxþ][þaþ]MF6[þxþ]1[þaþ]MF9[þxþ]0[þaþ]MF10[þxþ]1[þaþ]MF56[þxþ]0[þaþ]MF57[þxþ][þaþ]MF58[þxþ]0[þaþ]MF59[þxþ]Y[þaþ]MOBC[þxþ]-2[þaþ]MF74[þxþ][þaþ]MF76[þxþ][þaþ]MF79[þxþ]0[þaþ]MF86[þxþ]-1[þaþ]MF109[þxþ]Industry[þaþ]MU22[þxþ]þNone[þaþ]F84[þxþ]N[þaþ]MF24[þxþ][þaþ]U19[þxþ]2.90661829421232[þaþ]MF12[þxþ][þaþ]U110[þxþ]4.824509953561[þaþ]U12[þxþ]0.459594159207528[þaþ]MF23[þxþ][þaþ]MF11[þxþ][þaþ]MF15[þxþ]False[þaþ]MO0[þxþ]FKHI&amp;YNY03_SL#001.CB30[þaþ]MO3[þxþ]CB30[þaþ]MO2[þxþ]AAASL#001_0[þaþ]MDIR[þxþ]SymbolObjects[þaþ]MFT[þxþ]H[þaþ]MC4[þxþ]03[þaþ]MC6[þxþ]False[þaþ]MC3[þxþ]True[þaþ]MF47[þxþ]T[þaþ]U11[þxþ]1[þaþ]U18[þxþ]0[þaþ]U17[þxþ]0[þaþ]U13[þxþ]0[þaþ]U14[þxþ]0[þaþ]F83[þxþ]N[þaþ]MSP[þxþ]-[þaþ]U15[þxþ]þ&gt;24þ&gt;23þ&gt;1[þaþ]F135[þxþ]a6c81b6fc5c6480fa5b609bc98103503[þaþ]F136[þxþ]Y[þaþ]F137[þxþ]0[þaþ]F138[þxþ]Sessions[þaþ]F139[þxþ]*[þaþ]MF45[þxþ]Y[þaþ]U10[þxþ]V[þaþ]U112[þxþ]Infinity[þaþ]F141[þxþ]o1oþo3oþo2oþ[þaþ]F142[þxþ]Y[þaþ]þ&gt;4U70[þxþ]TextStyle5[þaþ]F144[þxþ]Y[þaþ]þ&gt;5U12[þxþ]S[þaþ]KB[þxþ]N[þaþ]þ&gt;5U10[þxþ]0[þaþ]U1U68[þxþ]F[þaþ]þ&gt;5U9[þxþ]73.7162113189697[þaþ]F156[þxþ]0[þaþ]F157[þxþ]0[þaþ]F155[þxþ]Y[þaþ]F_1[þxþ]0.108915922610635[þaþ]F_2[þxþ]0.179252190450826[þaþ]F_3[þxþ]0.108915922610635[þaþ]F_4[þxþ]0.108915922610635[þaþ]þ&gt;1U12[þxþ]S[þaþ]þ&gt;1U19[þxþ]T[þaþ]þ&gt;1U21[þxþ]&gt;1[þaþ]þ&gt;1U22[þxþ]þNone[þaþ]þ&gt;1U26[þxþ]Text Shape 1[þaþ]þ&gt;1U70[þxþ]TextStyle1[þaþ]þ&gt;1U3[þxþ]0.75[þaþ]þ&gt;5U3[þxþ]0.0168675649911165[þaþ]þ&gt;5U4[þxþ]1[þaþ]þ&gt;5U26[þxþ]Shape 2[þaþ]þ&gt;4U12[þxþ]S[þaþ]þ&gt;4U10[þxþ]0[þaþ]þ&gt;4U9[þxþ]10.0000001490116[þaþ]þ&gt;4U3[þxþ]0.0168674699962139[þaþ]þ&gt;4U4[þxþ]1[þaþ]þ&gt;4U26[þxþ]Shape 1[þaþ]þ&gt;5U70[þxþ]TextStyle5[þaþ]þ&gt;1F148[þxþ]Time[þaþ]F_5[þxþ]0.0499999916871664[þaþ]F_6[þxþ]0.0499999916871664[þaþ]F158[þxþ]0[þaþ]F-2[þxþ]AA[þaþ]þ&gt;4U62[þxþ]N[þaþ]þ&gt;5U62[þxþ]N[þaþ]þ&gt;1U4[þxþ]0.195965239254845[þaþ]þ&gt;1F147[þxþ]N[þaþ]F_7[þxþ]0.0499999916871664[þaþ]F_8[þxþ]0.0499999916871664[þaþ]F_9[þxþ]0.0566255922512716[þaþ]F_10[þxþ]0.0674359325901508[þaþ]þ&gt;1U9[þxþ]0[þaþ]þ&gt;1U2[þxþ]0[þaþ]þ&gt;1U5[þxþ]5[þaþ]þ&gt;1U10[þxþ]0[þaþ]þ&gt;1U1[þxþ]0[þaþ]þ&gt;1U6[þxþ]3[þaþ]F-3[þxþ]Template1[þaþ]F188[þxþ]0[þaþ]F187[þxþ]0[þaþ]F167[þxþ]449[þaþ]F168[þxþ]854[þaþ]F169[þxþ]5[þaþ]F170[þxþ]5[þaþ]F171[þxþ]1C[þaþ]F222[þxþ]N[þaþ]F224[þxþ]URN:MICROSOFT.COM/OFFICE/OFFICEART/2005/8/LAYOUT/ORGCHART1[þaþ]F225[þxþ]hierarchy[þaþ]F185[þxþ]364,689605712891[þaþ]F186[þxþ]705,160400390625[þaþ]F209[þxþ]67.62771[þaþ]F210[þxþ]193.2312[þaþ]þ&gt;1U47[þxþ]Name[þaþ]þ&gt;1U84[þxþ]Y[þaþ]þ&gt;1U69[þxþ]N[þaþ]þ&gt;1U37[þxþ]H[þaþ]U25[þxþ]þ&gt;22þ&gt;20[þaþ]U21[þxþ]0.955901960544627[þaþ]U22[þxþ]0.157902759248347[þaþ]U213[þxþ]Infinity[þaþ]U20[þxþ]V[þaþ]U212[þxþ]Infinity[þaþ]U2U68[þxþ]F[þaþ]U29[þxþ]81.4425209285458[þaþ]U210[þxþ]7.71055985072771[þaþ]U35[þxþ]þ&gt;25[þaþ]U31[þxþ]1[þaþ]U32[þxþ]0.333912423274126[þaþ]U313[þxþ]NaN[þaþ]þ&gt;20U12[þxþ]S[þaþ]þ&gt;20U19[þxþ]L[þaþ]þ&gt;20U20[þxþ]&gt;20[þaþ]þ&gt;20U22[þxþ]þNone[þaþ]þ&gt;20U4[þxþ]0.435896570281041[þaþ]þ&gt;20U3[þxþ]0.5[þaþ]þ&gt;20U26[þxþ]Value Shape 1[þaþ]þ&gt;20U47[þxþ]Actual FTE[þaþ]þ&gt;20U9[þxþ]25[þaþ]þ&gt;20U10[þxþ]25[þaþ]þ&gt;21U12[þxþ]S[þaþ]þ&gt;21U19[þxþ]T[þaþ]þ&gt;21U20[þxþ]&gt;21[þaþ]þ&gt;22U12[þxþ]S[þaþ]þ&gt;22U19[þxþ]L[þaþ]þ&gt;22U20[þxþ]&gt;22[þaþ]þ&gt;22U22[þxþ]þNone[þaþ]þ&gt;22U68[þxþ]Y[þaþ]þ&gt;22U26[þxþ]Value Shape 2[þaþ]þ&gt;22U47[þxþ]Planned FTE[þaþ]þ&gt;22U9[þxþ]25[þaþ]þ&gt;22U3[þxþ]0.5[þaþ]þ&gt;22U4[þxþ]0.435896570281041[þaþ]þ&gt;22U10[þxþ]25[þaþ]þ&gt;23U12[þxþ]S[þaþ]þ&gt;23U19[þxþ]T[þaþ]þ&gt;23U21[þxþ]&gt;23[þaþ]þ&gt;23U22[þxþ]þNone[þaþ]þ&gt;23U68[þxþ]Y[þaþ]þ&gt;23U26[þxþ]Text Shape 2[þaþ]þ&gt;23U47[þxþ]Surname[þaþ]þ&gt;23U9[þxþ]25[þaþ]þ&gt;23U3[þxþ]0.5[þaþ]þ&gt;23U4[þxþ]0.1959664929502[þaþ]þ&gt;23U10[þxþ]25[þaþ]þ&gt;21U21[þxþ]&gt;21[þaþ]þ&gt;24U12[þxþ]S[þaþ]þ&gt;24U19[þxþ]T[þaþ]þ&gt;24U21[þxþ]&gt;24[þaþ]þ&gt;24U22[þxþ]þNone[þaþ]þ&gt;24U68[þxþ]Y[þaþ]þ&gt;24U26[þxþ]Text Shape 3[þaþ]þ&gt;24U47[þxþ]Title[þaþ]þ&gt;24U9[þxþ]25[þaþ]þ&gt;24U3[þxþ]0.5[þaþ]þ&gt;24U4[þxþ]0.419999807730304[þaþ]þ&gt;24U10[þxþ]25[þaþ]þ&gt;25U12[þxþ]S[þaþ]þ&gt;25U19[þxþ]P[þaþ]þ&gt;25U22[þxþ]þNone[þaþ]þ&gt;25U4[þxþ]0.5[þaþ]þ&gt;25U3[þxþ]0.920297053685209[þaþ]þ&gt;25U26[þxþ]Picture Shape 1[þaþ]þ&gt;25U47[þxþ]Photo[þaþ]þ&gt;25U9[þxþ]25[þaþ]þ&gt;25U10[þxþ]25[þaþ]U3U68[þxþ]F[þaþ]U39[þxþ]50.2208297910236[þaþ]U310[þxþ]3.30075870886822[þaþ]þ&gt;23U5[þxþ]5[þaþ]þ&gt;24U5[þxþ]0[þaþ]þ&gt;25F173[þxþ]N[þaþ]þ&gt;25F176[þxþ]1[þaþ]þ&gt;25U601[þxþ]Faces_1.emf[þaþ]þ&gt;25U602[þxþ]Faces_10.emf[þaþ]þ&gt;25U604[þxþ]Faces_4.emf[þaþ]þ&gt;25U606[þxþ]Faces_9.emf[þaþ]þ&gt;25U608[þxþ]Faces_3.emf[þaþ]þ&gt;25U605[þxþ]Faces_3.emf[þaþ]þ&gt;25U607[þxþ]Faces_7.emf[þaþ]þ&gt;25U609[þxþ]Faces_6.emf[þaþ]þ&gt;25U603[þxþ]Faces_11.emf[þaþ]þ&gt;1U62[þxþ]N[þaþ]þ&gt;23U62[þxþ]N[þaþ]þ&gt;24U62[þxþ]N[þaþ]þ&gt;20U62[þxþ]Y[þaþ]þ&gt;22U62[þxþ]Y[þaþ]þ&gt;22F173[þxþ]Y[þaþ]þ&gt;22F176[þxþ]1[þaþ]þ&gt;20F173[þxþ]Y[þaþ]þ&gt;20F176[þxþ]1[þaþ]þ&gt;22U39[þxþ]Y[þaþ]þ&gt;20U39[þxþ]Y[þaþ]F_11[þxþ]0.0809231191081812[þaþ]F_12[þxþ]0.0890154310189993[þaþ]þ&gt;25U62[þxþ]N[þaþ]F226[þxþ]Y[þaþ]F227[þxþ]Y[þaþ]F228[þxþ]Y[þaþ]F229[þxþ]Y[þaþ]F230[þxþ]E4H[þaþ]F231[þxþ]V[þaþ]U312[þxþ]NaN[þaþ]þ&gt;24U82[þxþ]100[þaþ]þ&gt;24U83[þxþ]100[þaþ]þ&gt;23U82[þxþ]100[þaþ]þ&gt;23U83[þxþ]100[þaþ]þ&gt;1U82[þxþ]100[þaþ]þ&gt;1U83[þxþ]100[þaþ]þ&gt;25U82[þxþ]100[þaþ]þ&gt;25U83[þxþ]100[þaþ]þ&gt;22U82[þxþ]100[þaþ]þ&gt;22U83[þxþ]100[þaþ]þ&gt;20U82[þxþ]100[þaþ]þ&gt;20U83[þxþ]100[þaþ]U30[þxþ]H[þaþ]þ&gt;25U6010[þxþ]Faces_2.emf[þaþ]þ&gt;25U6011[þxþ]Faces_12.emf[þaþ]þ&gt;25U6012[þxþ]Faces_5.emf[þaþ]U114[þxþ]1[þaþ]U314[þxþ]3[þaþ]U214[þxþ]2[þaþ]F241[þxþ]N[þaþ]F242[þxþ]N[þaþ]þ&gt;1FT[þxþ]V[þaþ]þ&gt;20U70[þxþ]TextStyle1[þaþ]þ&gt;22U70[þxþ]TextStyle3[þaþ]F302[þxþ]0_Professional[þaþ]F300[þxþ]50_OrgCharts[þaþ]F301[þxþ]02_With Image[þaþ]F286[þxþ]Classic Color Palette[þaþ]F211[þxþ]N[þaþ]þ&gt;25F263[þxþ]7[þaþ]þ&gt;22F263[þxþ]0[þaþ]þ&gt;20F263[þxþ]0[þaþ]þ&gt;24F303[þxþ]46[þaþ]þ&gt;23F303[þxþ]48[þaþ]þ&gt;1F303[þxþ]55[þaþ]þ&gt;25F303[þxþ]44[þaþ]þ&gt;22F303[þxþ]50[þaþ]þ&gt;20F303[þxþ]52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99584721-9A00-074E-CAA2-670182E7592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þM" descr="þ^þ1þ1þL1þ1þþActualþAmeliaþ2þ1þ1þTaylorþCEOþþ^þ2þ1þL2þ3þ1þActualþLiamþ1þ1þ1þEvansþCFOþþ^þ3þ1þL2þ2þ1þActualþOliverþ1þ1þ1þSmithþCOOþþ^þ4þ1þL3þ1þ2þActualþJamesþ1þ5þ8þAbramsþAccountingþþ^þ5þ1þL3þ1þ3þActualþLeoþ1þ1þ1þJonesþSales Directorþþ^þ6þ1þL3þ2þ3þActualþSophiaþ1þ16þ9þMurphþMarketing  Directorþþ^þ7þ1þL4þ1þ5þActualþHenrryþ1þ6þ6þWilliamsþArea Northþþ^þ8þ1þL4þ1þ6þActualþJohnþ1þ4þ5þBrownþProduct Managerþþ^þ9þ1þL5þ1þ7þActualþLucasþ1þ7þ6þSullivanþArea Southþþ^þ10þ1þL3þ2þ2þActualþJamesþ1þ5þ8þAbramsþAccountingþþ^þ11þ1þL3þ3þ2þActualþJamesþ1þ5þ8þAbramsþAccountingþþ^þ12þ1þL5þ2þ7þActualþLucasþ1þ7þ6þSullivanþArea Southþ" hidden="1" title="RowþSubRowþLevelþSortþFatherþSubRowDþ&gt;1þ&gt;21þ&gt;20þ&gt;22þ&gt;23þ&gt;24þþ^þNþNþSþNþSþSþSþNþNþNþSþSþ">
              <a:extLst>
                <a:ext uri="{FF2B5EF4-FFF2-40B4-BE49-F238E27FC236}">
                  <a16:creationId xmlns:a16="http://schemas.microsoft.com/office/drawing/2014/main" id="{E5D05A73-919F-1160-BC0A-568845EEEE5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þ~" hidden="1">
              <a:extLst>
                <a:ext uri="{FF2B5EF4-FFF2-40B4-BE49-F238E27FC236}">
                  <a16:creationId xmlns:a16="http://schemas.microsoft.com/office/drawing/2014/main" id="{6CF716B8-5985-98EA-F379-D7A99503DAC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228" name="þZ6" hidden="1">
              <a:extLst>
                <a:ext uri="{FF2B5EF4-FFF2-40B4-BE49-F238E27FC236}">
                  <a16:creationId xmlns:a16="http://schemas.microsoft.com/office/drawing/2014/main" id="{F2DE0B47-F8F9-E2F6-D9B5-6C89D9AE4D7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13" name="þU2" hidden="1">
              <a:extLst>
                <a:ext uri="{FF2B5EF4-FFF2-40B4-BE49-F238E27FC236}">
                  <a16:creationId xmlns:a16="http://schemas.microsoft.com/office/drawing/2014/main" id="{9EE0A023-3DFB-E1CF-1867-3D2D22CC073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6" name="þC" hidden="1">
              <a:extLst>
                <a:ext uri="{FF2B5EF4-FFF2-40B4-BE49-F238E27FC236}">
                  <a16:creationId xmlns:a16="http://schemas.microsoft.com/office/drawing/2014/main" id="{6D37E12B-9EBD-E3F3-C231-C30EAC775B83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mpd="sng">
              <a:solidFill>
                <a:srgbClr val="172C51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3" name="þ&gt;25" hidden="1" title="S">
              <a:extLst>
                <a:ext uri="{FF2B5EF4-FFF2-40B4-BE49-F238E27FC236}">
                  <a16:creationId xmlns:a16="http://schemas.microsoft.com/office/drawing/2014/main" id="{8B5B7AA0-8E51-9450-370D-2ADB2BC1E47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5" name="þ-25" hidden="1">
              <a:extLst>
                <a:ext uri="{FF2B5EF4-FFF2-40B4-BE49-F238E27FC236}">
                  <a16:creationId xmlns:a16="http://schemas.microsoft.com/office/drawing/2014/main" id="{784A530B-1E49-DF2D-AB39-B5B4AF3B3B1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BBE0E3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9" name="þ&gt;24" hidden="1" title="S">
              <a:extLst>
                <a:ext uri="{FF2B5EF4-FFF2-40B4-BE49-F238E27FC236}">
                  <a16:creationId xmlns:a16="http://schemas.microsoft.com/office/drawing/2014/main" id="{678B7ED1-D5B2-A9A0-6752-D783388A7597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6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1" name="þ-24" hidden="1">
              <a:extLst>
                <a:ext uri="{FF2B5EF4-FFF2-40B4-BE49-F238E27FC236}">
                  <a16:creationId xmlns:a16="http://schemas.microsoft.com/office/drawing/2014/main" id="{667AEAF8-BFA7-2629-E4C5-6B085D9BF85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7" name="þ&gt;23" hidden="1" title="S">
              <a:extLst>
                <a:ext uri="{FF2B5EF4-FFF2-40B4-BE49-F238E27FC236}">
                  <a16:creationId xmlns:a16="http://schemas.microsoft.com/office/drawing/2014/main" id="{8D7B85B3-CD2E-7AB7-CBEA-085741DA1E35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1000" b="1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9" name="þ-23" hidden="1">
              <a:extLst>
                <a:ext uri="{FF2B5EF4-FFF2-40B4-BE49-F238E27FC236}">
                  <a16:creationId xmlns:a16="http://schemas.microsoft.com/office/drawing/2014/main" id="{41534AE2-BD12-7E24-6DC6-676C5EC95D9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1" name="þ&gt;22" hidden="1" title="S">
              <a:extLst>
                <a:ext uri="{FF2B5EF4-FFF2-40B4-BE49-F238E27FC236}">
                  <a16:creationId xmlns:a16="http://schemas.microsoft.com/office/drawing/2014/main" id="{E2C90F36-4E2D-A5B0-F784-FF677A05BF5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3" name="þ-22" hidden="1">
              <a:extLst>
                <a:ext uri="{FF2B5EF4-FFF2-40B4-BE49-F238E27FC236}">
                  <a16:creationId xmlns:a16="http://schemas.microsoft.com/office/drawing/2014/main" id="{95C24E1A-C869-873E-A203-F51A59C4FC5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9" name="þ&gt;20" hidden="1" title="S">
              <a:extLst>
                <a:ext uri="{FF2B5EF4-FFF2-40B4-BE49-F238E27FC236}">
                  <a16:creationId xmlns:a16="http://schemas.microsoft.com/office/drawing/2014/main" id="{DB29D7F0-894A-D498-DB73-149BB28228E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81" name="þ-20" hidden="1">
              <a:extLst>
                <a:ext uri="{FF2B5EF4-FFF2-40B4-BE49-F238E27FC236}">
                  <a16:creationId xmlns:a16="http://schemas.microsoft.com/office/drawing/2014/main" id="{2D1B48CB-EA6E-4D63-7418-738A6CF6EAC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7" name="þ-1" hidden="1">
              <a:extLst>
                <a:ext uri="{FF2B5EF4-FFF2-40B4-BE49-F238E27FC236}">
                  <a16:creationId xmlns:a16="http://schemas.microsoft.com/office/drawing/2014/main" id="{EF659C8A-FCE9-6F83-2D54-CF1A676F9DA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5" name="þ&gt;1" hidden="1" title="S">
              <a:extLst>
                <a:ext uri="{FF2B5EF4-FFF2-40B4-BE49-F238E27FC236}">
                  <a16:creationId xmlns:a16="http://schemas.microsoft.com/office/drawing/2014/main" id="{3DD16762-1B52-5380-A238-7EC36C6CC70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1000" b="1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3" name="þZA" hidden="1">
              <a:extLst>
                <a:ext uri="{FF2B5EF4-FFF2-40B4-BE49-F238E27FC236}">
                  <a16:creationId xmlns:a16="http://schemas.microsoft.com/office/drawing/2014/main" id="{326D451B-1755-C7F6-57FC-0A4CC69F9E8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59595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232" name="þZ5" hidden="1">
              <a:extLst>
                <a:ext uri="{FF2B5EF4-FFF2-40B4-BE49-F238E27FC236}">
                  <a16:creationId xmlns:a16="http://schemas.microsoft.com/office/drawing/2014/main" id="{9CCD6AA7-1826-8EFE-D9F4-8BEE3AC529C9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þZ2" hidden="1">
              <a:extLst>
                <a:ext uri="{FF2B5EF4-FFF2-40B4-BE49-F238E27FC236}">
                  <a16:creationId xmlns:a16="http://schemas.microsoft.com/office/drawing/2014/main" id="{CF640FB9-B5D4-1444-B9E3-0DF42CBB1DFE}"/>
                </a:ext>
              </a:extLst>
            </p:cNvPr>
            <p:cNvCxnSpPr/>
            <p:nvPr/>
          </p:nvCxnSpPr>
          <p:spPr>
            <a:xfrm rot="5400000" flipH="1" flipV="1">
              <a:off x="3695700" y="1333500"/>
              <a:ext cx="12700" cy="12700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þZ" hidden="1">
              <a:extLst>
                <a:ext uri="{FF2B5EF4-FFF2-40B4-BE49-F238E27FC236}">
                  <a16:creationId xmlns:a16="http://schemas.microsoft.com/office/drawing/2014/main" id="{ECC09664-7BD6-B296-D904-39BDCE14AFBA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59595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þF" descr="12632256" hidden="1">
              <a:extLst>
                <a:ext uri="{FF2B5EF4-FFF2-40B4-BE49-F238E27FC236}">
                  <a16:creationId xmlns:a16="http://schemas.microsoft.com/office/drawing/2014/main" id="{5A5716FF-8063-ADF1-CC1E-B6B7D8FDE08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1" name="þX" hidden="1">
              <a:extLst>
                <a:ext uri="{FF2B5EF4-FFF2-40B4-BE49-F238E27FC236}">
                  <a16:creationId xmlns:a16="http://schemas.microsoft.com/office/drawing/2014/main" id="{C05D8833-B60E-EE02-AA09-1353083DB86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969696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12" name="þU" descr="0.1_0.4_1_0.8_1_0.3" hidden="1">
              <a:extLst>
                <a:ext uri="{FF2B5EF4-FFF2-40B4-BE49-F238E27FC236}">
                  <a16:creationId xmlns:a16="http://schemas.microsoft.com/office/drawing/2014/main" id="{0A83633C-D0A5-CBBC-5892-302FCCA5EA5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oundRect">
              <a:avLst>
                <a:gd name="adj" fmla="val 16667"/>
              </a:avLst>
            </a:prstGeom>
            <a:solidFill>
              <a:srgbClr val="F2F2F2">
                <a:lumMod val="100000"/>
              </a:srgb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6" name="þà" descr="Insert Your Text" hidden="1">
              <a:extLst>
                <a:ext uri="{FF2B5EF4-FFF2-40B4-BE49-F238E27FC236}">
                  <a16:creationId xmlns:a16="http://schemas.microsoft.com/office/drawing/2014/main" id="{9C436BEE-BCCF-D93B-333E-68CC56841B1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12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5" name="þ§" hidden="1">
              <a:extLst>
                <a:ext uri="{FF2B5EF4-FFF2-40B4-BE49-F238E27FC236}">
                  <a16:creationId xmlns:a16="http://schemas.microsoft.com/office/drawing/2014/main" id="{BFD2D832-B031-BD3D-18CA-28FE458C3CC7}"/>
                </a:ext>
              </a:extLst>
            </p:cNvPr>
            <p:cNvSpPr/>
            <p:nvPr/>
          </p:nvSpPr>
          <p:spPr>
            <a:xfrm>
              <a:off x="3695700" y="1333500"/>
              <a:ext cx="233398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9" name="þ&gt;1L" hidden="1" title="S">
              <a:extLst>
                <a:ext uri="{FF2B5EF4-FFF2-40B4-BE49-F238E27FC236}">
                  <a16:creationId xmlns:a16="http://schemas.microsoft.com/office/drawing/2014/main" id="{B238737B-CD32-AFC4-1343-C2DAEB5B32B4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1" name="þ&gt;1à" hidden="1" title="S">
              <a:extLst>
                <a:ext uri="{FF2B5EF4-FFF2-40B4-BE49-F238E27FC236}">
                  <a16:creationId xmlns:a16="http://schemas.microsoft.com/office/drawing/2014/main" id="{AFEB9E42-3483-A629-F7E0-6BB0AA7DE3D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3" name="þ&gt;24L" hidden="1" title="S">
              <a:extLst>
                <a:ext uri="{FF2B5EF4-FFF2-40B4-BE49-F238E27FC236}">
                  <a16:creationId xmlns:a16="http://schemas.microsoft.com/office/drawing/2014/main" id="{F5653B21-61A6-1192-8A51-58A4526F2CE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5" name="þ&gt;24à" hidden="1" title="S">
              <a:extLst>
                <a:ext uri="{FF2B5EF4-FFF2-40B4-BE49-F238E27FC236}">
                  <a16:creationId xmlns:a16="http://schemas.microsoft.com/office/drawing/2014/main" id="{7B7023F7-F6AA-E468-044E-2BC1369C167F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1" name="þ&gt;23L" hidden="1" title="S">
              <a:extLst>
                <a:ext uri="{FF2B5EF4-FFF2-40B4-BE49-F238E27FC236}">
                  <a16:creationId xmlns:a16="http://schemas.microsoft.com/office/drawing/2014/main" id="{4253B660-B07B-9A2C-A416-640CA0B82EB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3" name="þ&gt;23à" hidden="1" title="S">
              <a:extLst>
                <a:ext uri="{FF2B5EF4-FFF2-40B4-BE49-F238E27FC236}">
                  <a16:creationId xmlns:a16="http://schemas.microsoft.com/office/drawing/2014/main" id="{968FFEF3-83CF-61DB-77A2-012C2EC4B72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7" name="þ&gt;25L" hidden="1" title="S">
              <a:extLst>
                <a:ext uri="{FF2B5EF4-FFF2-40B4-BE49-F238E27FC236}">
                  <a16:creationId xmlns:a16="http://schemas.microsoft.com/office/drawing/2014/main" id="{BB9FF4B2-26FB-292B-40F2-7464E42C40B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9" name="þ&gt;25à" hidden="1" title="S">
              <a:extLst>
                <a:ext uri="{FF2B5EF4-FFF2-40B4-BE49-F238E27FC236}">
                  <a16:creationId xmlns:a16="http://schemas.microsoft.com/office/drawing/2014/main" id="{35102115-9EC0-F03D-6C03-41C692D61527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5" name="þ&gt;22L" hidden="1" title="S">
              <a:extLst>
                <a:ext uri="{FF2B5EF4-FFF2-40B4-BE49-F238E27FC236}">
                  <a16:creationId xmlns:a16="http://schemas.microsoft.com/office/drawing/2014/main" id="{3848B363-4B0A-B55D-1CDA-85614E4EE98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7" name="þ&gt;22à" hidden="1" title="S">
              <a:extLst>
                <a:ext uri="{FF2B5EF4-FFF2-40B4-BE49-F238E27FC236}">
                  <a16:creationId xmlns:a16="http://schemas.microsoft.com/office/drawing/2014/main" id="{3E14E5D2-1921-D8C3-1339-2B38AD00645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83" name="þ&gt;20L" hidden="1" title="S">
              <a:extLst>
                <a:ext uri="{FF2B5EF4-FFF2-40B4-BE49-F238E27FC236}">
                  <a16:creationId xmlns:a16="http://schemas.microsoft.com/office/drawing/2014/main" id="{3CB7440E-190E-82A7-F94A-B0EB5CD992A6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85" name="þ&gt;20à" hidden="1" title="S">
              <a:extLst>
                <a:ext uri="{FF2B5EF4-FFF2-40B4-BE49-F238E27FC236}">
                  <a16:creationId xmlns:a16="http://schemas.microsoft.com/office/drawing/2014/main" id="{8534825F-4FA1-2FA0-BD4E-A1A17AED500F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7" name="þZ7" hidden="1">
              <a:extLst>
                <a:ext uri="{FF2B5EF4-FFF2-40B4-BE49-F238E27FC236}">
                  <a16:creationId xmlns:a16="http://schemas.microsoft.com/office/drawing/2014/main" id="{7C384E2C-FFDF-03AE-587D-CD007A71A4AC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03" name="þ&gt;H#2|RC">
              <a:extLst>
                <a:ext uri="{FF2B5EF4-FFF2-40B4-BE49-F238E27FC236}">
                  <a16:creationId xmlns:a16="http://schemas.microsoft.com/office/drawing/2014/main" id="{9B819846-21F6-DABD-94D7-1F0D5E5FE154}"/>
                </a:ext>
              </a:extLst>
            </p:cNvPr>
            <p:cNvCxnSpPr/>
            <p:nvPr/>
          </p:nvCxnSpPr>
          <p:spPr>
            <a:xfrm rot="16200000" flipH="1">
              <a:off x="8575551" y="1189152"/>
              <a:ext cx="335371" cy="1967072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þ&gt;H#3|RC">
              <a:extLst>
                <a:ext uri="{FF2B5EF4-FFF2-40B4-BE49-F238E27FC236}">
                  <a16:creationId xmlns:a16="http://schemas.microsoft.com/office/drawing/2014/main" id="{A3A88A8E-285C-0E5E-5DDF-A63DD53DB8E3}"/>
                </a:ext>
              </a:extLst>
            </p:cNvPr>
            <p:cNvCxnSpPr/>
            <p:nvPr/>
          </p:nvCxnSpPr>
          <p:spPr>
            <a:xfrm rot="5400000">
              <a:off x="6608480" y="1189153"/>
              <a:ext cx="335371" cy="1967071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þ&gt;H#4|RC">
              <a:extLst>
                <a:ext uri="{FF2B5EF4-FFF2-40B4-BE49-F238E27FC236}">
                  <a16:creationId xmlns:a16="http://schemas.microsoft.com/office/drawing/2014/main" id="{DB74A703-7640-C7A2-5F65-F3B3AF1F3E31}"/>
                </a:ext>
              </a:extLst>
            </p:cNvPr>
            <p:cNvCxnSpPr/>
            <p:nvPr/>
          </p:nvCxnSpPr>
          <p:spPr>
            <a:xfrm rot="5400000">
              <a:off x="8772259" y="2519734"/>
              <a:ext cx="335371" cy="1573657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þ&gt;H#5|RC">
              <a:extLst>
                <a:ext uri="{FF2B5EF4-FFF2-40B4-BE49-F238E27FC236}">
                  <a16:creationId xmlns:a16="http://schemas.microsoft.com/office/drawing/2014/main" id="{C151F09C-A304-649A-F473-C07CC152B421}"/>
                </a:ext>
              </a:extLst>
            </p:cNvPr>
            <p:cNvCxnSpPr/>
            <p:nvPr/>
          </p:nvCxnSpPr>
          <p:spPr>
            <a:xfrm rot="5400000">
              <a:off x="5231530" y="2913148"/>
              <a:ext cx="335371" cy="786829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þ&gt;H#6|RC">
              <a:extLst>
                <a:ext uri="{FF2B5EF4-FFF2-40B4-BE49-F238E27FC236}">
                  <a16:creationId xmlns:a16="http://schemas.microsoft.com/office/drawing/2014/main" id="{F29CDE0C-10CE-5DD0-7F1D-8D0DD6221BED}"/>
                </a:ext>
              </a:extLst>
            </p:cNvPr>
            <p:cNvCxnSpPr/>
            <p:nvPr/>
          </p:nvCxnSpPr>
          <p:spPr>
            <a:xfrm rot="16200000" flipH="1">
              <a:off x="6018358" y="2913147"/>
              <a:ext cx="335371" cy="786829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þ&gt;H#7|RC">
              <a:extLst>
                <a:ext uri="{FF2B5EF4-FFF2-40B4-BE49-F238E27FC236}">
                  <a16:creationId xmlns:a16="http://schemas.microsoft.com/office/drawing/2014/main" id="{7E54F9BB-03CF-5831-D53D-7B7D9288F02E}"/>
                </a:ext>
              </a:extLst>
            </p:cNvPr>
            <p:cNvCxnSpPr/>
            <p:nvPr/>
          </p:nvCxnSpPr>
          <p:spPr>
            <a:xfrm rot="5400000">
              <a:off x="4844464" y="4446787"/>
              <a:ext cx="335372" cy="0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þ&gt;H#8|RC">
              <a:extLst>
                <a:ext uri="{FF2B5EF4-FFF2-40B4-BE49-F238E27FC236}">
                  <a16:creationId xmlns:a16="http://schemas.microsoft.com/office/drawing/2014/main" id="{47484BE6-1E74-5046-8533-A0BDF14C5F21}"/>
                </a:ext>
              </a:extLst>
            </p:cNvPr>
            <p:cNvCxnSpPr/>
            <p:nvPr/>
          </p:nvCxnSpPr>
          <p:spPr>
            <a:xfrm rot="5400000">
              <a:off x="6418122" y="4446787"/>
              <a:ext cx="335372" cy="0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þ&gt;H#9|RC">
              <a:extLst>
                <a:ext uri="{FF2B5EF4-FFF2-40B4-BE49-F238E27FC236}">
                  <a16:creationId xmlns:a16="http://schemas.microsoft.com/office/drawing/2014/main" id="{D6834F4D-E2E1-330D-73B6-8A2A254DC01D}"/>
                </a:ext>
              </a:extLst>
            </p:cNvPr>
            <p:cNvCxnSpPr/>
            <p:nvPr/>
          </p:nvCxnSpPr>
          <p:spPr>
            <a:xfrm rot="5400000">
              <a:off x="4444701" y="5180897"/>
              <a:ext cx="335371" cy="786828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þ&gt;H#10|RC">
              <a:extLst>
                <a:ext uri="{FF2B5EF4-FFF2-40B4-BE49-F238E27FC236}">
                  <a16:creationId xmlns:a16="http://schemas.microsoft.com/office/drawing/2014/main" id="{028D1857-2008-E3C9-97D8-A378579E704C}"/>
                </a:ext>
              </a:extLst>
            </p:cNvPr>
            <p:cNvCxnSpPr/>
            <p:nvPr/>
          </p:nvCxnSpPr>
          <p:spPr>
            <a:xfrm rot="5400000">
              <a:off x="9565437" y="3312912"/>
              <a:ext cx="335371" cy="0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þ&gt;H#11|RC">
              <a:extLst>
                <a:ext uri="{FF2B5EF4-FFF2-40B4-BE49-F238E27FC236}">
                  <a16:creationId xmlns:a16="http://schemas.microsoft.com/office/drawing/2014/main" id="{C8A5D9BC-0B8C-9251-EB84-8E41B34104CF}"/>
                </a:ext>
              </a:extLst>
            </p:cNvPr>
            <p:cNvCxnSpPr/>
            <p:nvPr/>
          </p:nvCxnSpPr>
          <p:spPr>
            <a:xfrm rot="16200000" flipH="1">
              <a:off x="10345915" y="2519733"/>
              <a:ext cx="335371" cy="1573657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þ&gt;H#12|RC">
              <a:extLst>
                <a:ext uri="{FF2B5EF4-FFF2-40B4-BE49-F238E27FC236}">
                  <a16:creationId xmlns:a16="http://schemas.microsoft.com/office/drawing/2014/main" id="{3854F0CE-8104-700A-E9F9-B71ED13A5819}"/>
                </a:ext>
              </a:extLst>
            </p:cNvPr>
            <p:cNvCxnSpPr/>
            <p:nvPr/>
          </p:nvCxnSpPr>
          <p:spPr>
            <a:xfrm rot="16200000" flipH="1">
              <a:off x="5231529" y="5180896"/>
              <a:ext cx="335371" cy="786829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0" name="þ&gt;1#1|T" title="þ\#1_1|1||&gt;1|">
              <a:extLst>
                <a:ext uri="{FF2B5EF4-FFF2-40B4-BE49-F238E27FC236}">
                  <a16:creationId xmlns:a16="http://schemas.microsoft.com/office/drawing/2014/main" id="{908AA126-E95C-61CF-BFD6-C6791D4CD652}"/>
                </a:ext>
              </a:extLst>
            </p:cNvPr>
            <p:cNvSpPr>
              <a:spLocks/>
            </p:cNvSpPr>
            <p:nvPr/>
          </p:nvSpPr>
          <p:spPr>
            <a:xfrm>
              <a:off x="7147230" y="1245024"/>
              <a:ext cx="597721" cy="156479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Amelia</a:t>
              </a:r>
            </a:p>
          </p:txBody>
        </p:sp>
        <p:sp>
          <p:nvSpPr>
            <p:cNvPr id="351" name="þ&gt;1#2|T" title="þ\#1_2|2||&gt;1|">
              <a:extLst>
                <a:ext uri="{FF2B5EF4-FFF2-40B4-BE49-F238E27FC236}">
                  <a16:creationId xmlns:a16="http://schemas.microsoft.com/office/drawing/2014/main" id="{5BBA6BC2-C264-BEA3-BD32-E37B0065C9FA}"/>
                </a:ext>
              </a:extLst>
            </p:cNvPr>
            <p:cNvSpPr>
              <a:spLocks/>
            </p:cNvSpPr>
            <p:nvPr/>
          </p:nvSpPr>
          <p:spPr>
            <a:xfrm>
              <a:off x="9114302" y="2378898"/>
              <a:ext cx="597721" cy="156479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Liam</a:t>
              </a:r>
            </a:p>
          </p:txBody>
        </p:sp>
        <p:sp>
          <p:nvSpPr>
            <p:cNvPr id="352" name="þ&gt;1#3|T" title="þ\#1_3|3||&gt;1|">
              <a:extLst>
                <a:ext uri="{FF2B5EF4-FFF2-40B4-BE49-F238E27FC236}">
                  <a16:creationId xmlns:a16="http://schemas.microsoft.com/office/drawing/2014/main" id="{49479EA4-CE7D-2EFA-8DA9-D22A5092BEFA}"/>
                </a:ext>
              </a:extLst>
            </p:cNvPr>
            <p:cNvSpPr>
              <a:spLocks/>
            </p:cNvSpPr>
            <p:nvPr/>
          </p:nvSpPr>
          <p:spPr>
            <a:xfrm>
              <a:off x="5180159" y="2378898"/>
              <a:ext cx="597722" cy="156479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Oliver</a:t>
              </a:r>
            </a:p>
          </p:txBody>
        </p:sp>
        <p:sp>
          <p:nvSpPr>
            <p:cNvPr id="353" name="þ&gt;1#4|T" title="þ\#1_4|4||&gt;1|">
              <a:extLst>
                <a:ext uri="{FF2B5EF4-FFF2-40B4-BE49-F238E27FC236}">
                  <a16:creationId xmlns:a16="http://schemas.microsoft.com/office/drawing/2014/main" id="{531D7957-077A-C991-8CDF-AE72C30C9DAA}"/>
                </a:ext>
              </a:extLst>
            </p:cNvPr>
            <p:cNvSpPr>
              <a:spLocks/>
            </p:cNvSpPr>
            <p:nvPr/>
          </p:nvSpPr>
          <p:spPr>
            <a:xfrm>
              <a:off x="7540644" y="3512772"/>
              <a:ext cx="597722" cy="156479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James</a:t>
              </a:r>
            </a:p>
          </p:txBody>
        </p:sp>
        <p:sp>
          <p:nvSpPr>
            <p:cNvPr id="354" name="þ&gt;1#5|T" title="þ\#1_5|5||&gt;1|">
              <a:extLst>
                <a:ext uri="{FF2B5EF4-FFF2-40B4-BE49-F238E27FC236}">
                  <a16:creationId xmlns:a16="http://schemas.microsoft.com/office/drawing/2014/main" id="{CCDC4BC3-93BD-C5F8-3C71-03AA102B93EB}"/>
                </a:ext>
              </a:extLst>
            </p:cNvPr>
            <p:cNvSpPr>
              <a:spLocks/>
            </p:cNvSpPr>
            <p:nvPr/>
          </p:nvSpPr>
          <p:spPr>
            <a:xfrm>
              <a:off x="4393330" y="3512772"/>
              <a:ext cx="597722" cy="156479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Leo</a:t>
              </a:r>
            </a:p>
          </p:txBody>
        </p:sp>
        <p:sp>
          <p:nvSpPr>
            <p:cNvPr id="355" name="þ&gt;1#6|T" title="þ\#1_6|6||&gt;1|">
              <a:extLst>
                <a:ext uri="{FF2B5EF4-FFF2-40B4-BE49-F238E27FC236}">
                  <a16:creationId xmlns:a16="http://schemas.microsoft.com/office/drawing/2014/main" id="{8CE1707C-AA92-4C88-FA79-03AF8A17E1E5}"/>
                </a:ext>
              </a:extLst>
            </p:cNvPr>
            <p:cNvSpPr>
              <a:spLocks/>
            </p:cNvSpPr>
            <p:nvPr/>
          </p:nvSpPr>
          <p:spPr>
            <a:xfrm>
              <a:off x="5966988" y="3512772"/>
              <a:ext cx="597722" cy="156479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Sophia</a:t>
              </a:r>
            </a:p>
          </p:txBody>
        </p:sp>
        <p:sp>
          <p:nvSpPr>
            <p:cNvPr id="356" name="þ&gt;1#7|T" title="þ\#1_7|7||&gt;1|">
              <a:extLst>
                <a:ext uri="{FF2B5EF4-FFF2-40B4-BE49-F238E27FC236}">
                  <a16:creationId xmlns:a16="http://schemas.microsoft.com/office/drawing/2014/main" id="{3C5E4AF1-CA17-71B5-242F-1C21A8E80256}"/>
                </a:ext>
              </a:extLst>
            </p:cNvPr>
            <p:cNvSpPr>
              <a:spLocks/>
            </p:cNvSpPr>
            <p:nvPr/>
          </p:nvSpPr>
          <p:spPr>
            <a:xfrm>
              <a:off x="4393330" y="4646647"/>
              <a:ext cx="597722" cy="156479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Henrry</a:t>
              </a:r>
            </a:p>
          </p:txBody>
        </p:sp>
        <p:sp>
          <p:nvSpPr>
            <p:cNvPr id="357" name="þ&gt;1#8|T" title="þ\#1_8|8||&gt;1|">
              <a:extLst>
                <a:ext uri="{FF2B5EF4-FFF2-40B4-BE49-F238E27FC236}">
                  <a16:creationId xmlns:a16="http://schemas.microsoft.com/office/drawing/2014/main" id="{77E7E6DB-4FDC-9558-9180-6E2EE294E7B3}"/>
                </a:ext>
              </a:extLst>
            </p:cNvPr>
            <p:cNvSpPr>
              <a:spLocks/>
            </p:cNvSpPr>
            <p:nvPr/>
          </p:nvSpPr>
          <p:spPr>
            <a:xfrm>
              <a:off x="5966988" y="4646647"/>
              <a:ext cx="597722" cy="156479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John</a:t>
              </a:r>
            </a:p>
          </p:txBody>
        </p:sp>
        <p:sp>
          <p:nvSpPr>
            <p:cNvPr id="358" name="þ&gt;1#9|T" title="þ\#1_9|9||&gt;1|">
              <a:extLst>
                <a:ext uri="{FF2B5EF4-FFF2-40B4-BE49-F238E27FC236}">
                  <a16:creationId xmlns:a16="http://schemas.microsoft.com/office/drawing/2014/main" id="{59D783AF-DA0B-AEBE-9FD7-4DFBC16BC905}"/>
                </a:ext>
              </a:extLst>
            </p:cNvPr>
            <p:cNvSpPr>
              <a:spLocks/>
            </p:cNvSpPr>
            <p:nvPr/>
          </p:nvSpPr>
          <p:spPr>
            <a:xfrm>
              <a:off x="3606502" y="5780521"/>
              <a:ext cx="597722" cy="156479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Lucas</a:t>
              </a:r>
            </a:p>
          </p:txBody>
        </p:sp>
        <p:sp>
          <p:nvSpPr>
            <p:cNvPr id="359" name="þ&gt;1#10|T" title="þ\#1_10|10||&gt;1|">
              <a:extLst>
                <a:ext uri="{FF2B5EF4-FFF2-40B4-BE49-F238E27FC236}">
                  <a16:creationId xmlns:a16="http://schemas.microsoft.com/office/drawing/2014/main" id="{4B8B8C87-8CF6-88E7-E7F0-BE95687A9F2A}"/>
                </a:ext>
              </a:extLst>
            </p:cNvPr>
            <p:cNvSpPr>
              <a:spLocks/>
            </p:cNvSpPr>
            <p:nvPr/>
          </p:nvSpPr>
          <p:spPr>
            <a:xfrm>
              <a:off x="9114302" y="3512772"/>
              <a:ext cx="597721" cy="156479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James</a:t>
              </a:r>
            </a:p>
          </p:txBody>
        </p:sp>
        <p:sp>
          <p:nvSpPr>
            <p:cNvPr id="360" name="þ&gt;1#11|T" title="þ\#1_11|11||&gt;1|">
              <a:extLst>
                <a:ext uri="{FF2B5EF4-FFF2-40B4-BE49-F238E27FC236}">
                  <a16:creationId xmlns:a16="http://schemas.microsoft.com/office/drawing/2014/main" id="{3FE1C0B8-2EF4-5A50-66D5-3A16C2561DEC}"/>
                </a:ext>
              </a:extLst>
            </p:cNvPr>
            <p:cNvSpPr>
              <a:spLocks/>
            </p:cNvSpPr>
            <p:nvPr/>
          </p:nvSpPr>
          <p:spPr>
            <a:xfrm>
              <a:off x="10687958" y="3512772"/>
              <a:ext cx="597722" cy="156479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James</a:t>
              </a:r>
            </a:p>
          </p:txBody>
        </p:sp>
        <p:sp>
          <p:nvSpPr>
            <p:cNvPr id="361" name="þ&gt;1#12|T" title="þ\#1_12|12||&gt;1|">
              <a:extLst>
                <a:ext uri="{FF2B5EF4-FFF2-40B4-BE49-F238E27FC236}">
                  <a16:creationId xmlns:a16="http://schemas.microsoft.com/office/drawing/2014/main" id="{BBDC4617-1726-4F38-5745-7591ED4B4C00}"/>
                </a:ext>
              </a:extLst>
            </p:cNvPr>
            <p:cNvSpPr>
              <a:spLocks/>
            </p:cNvSpPr>
            <p:nvPr/>
          </p:nvSpPr>
          <p:spPr>
            <a:xfrm>
              <a:off x="5180159" y="5780521"/>
              <a:ext cx="597722" cy="156479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Lucas</a:t>
              </a:r>
            </a:p>
          </p:txBody>
        </p:sp>
        <p:sp>
          <p:nvSpPr>
            <p:cNvPr id="362" name="þ&gt;20#1|L" title="þ\#2_1|1||&gt;20|59">
              <a:extLst>
                <a:ext uri="{FF2B5EF4-FFF2-40B4-BE49-F238E27FC236}">
                  <a16:creationId xmlns:a16="http://schemas.microsoft.com/office/drawing/2014/main" id="{25CAE737-7F23-2CFC-C8B6-B9FD2E602E77}"/>
                </a:ext>
              </a:extLst>
            </p:cNvPr>
            <p:cNvSpPr>
              <a:spLocks/>
            </p:cNvSpPr>
            <p:nvPr/>
          </p:nvSpPr>
          <p:spPr>
            <a:xfrm>
              <a:off x="8168623" y="1331747"/>
              <a:ext cx="205360" cy="205360"/>
            </a:xfrm>
            <a:prstGeom prst="ellipse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8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59 </a:t>
              </a:r>
            </a:p>
          </p:txBody>
        </p:sp>
        <p:sp>
          <p:nvSpPr>
            <p:cNvPr id="363" name="þ&gt;20#2|L" title="þ\#2_2|2||&gt;20|16">
              <a:extLst>
                <a:ext uri="{FF2B5EF4-FFF2-40B4-BE49-F238E27FC236}">
                  <a16:creationId xmlns:a16="http://schemas.microsoft.com/office/drawing/2014/main" id="{A2F336C6-13B1-9297-EF3F-3179EC839987}"/>
                </a:ext>
              </a:extLst>
            </p:cNvPr>
            <p:cNvSpPr>
              <a:spLocks/>
            </p:cNvSpPr>
            <p:nvPr/>
          </p:nvSpPr>
          <p:spPr>
            <a:xfrm>
              <a:off x="10135695" y="2465621"/>
              <a:ext cx="205360" cy="205360"/>
            </a:xfrm>
            <a:prstGeom prst="ellipse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8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16 </a:t>
              </a:r>
            </a:p>
          </p:txBody>
        </p:sp>
        <p:sp>
          <p:nvSpPr>
            <p:cNvPr id="364" name="þ&gt;20#3|L" title="þ\#2_3|3||&gt;20|42">
              <a:extLst>
                <a:ext uri="{FF2B5EF4-FFF2-40B4-BE49-F238E27FC236}">
                  <a16:creationId xmlns:a16="http://schemas.microsoft.com/office/drawing/2014/main" id="{74DE783C-EBEB-5B6F-64F9-137662FD1E42}"/>
                </a:ext>
              </a:extLst>
            </p:cNvPr>
            <p:cNvSpPr>
              <a:spLocks/>
            </p:cNvSpPr>
            <p:nvPr/>
          </p:nvSpPr>
          <p:spPr>
            <a:xfrm>
              <a:off x="6201552" y="2465623"/>
              <a:ext cx="205359" cy="205359"/>
            </a:xfrm>
            <a:prstGeom prst="ellipse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8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42 </a:t>
              </a:r>
            </a:p>
          </p:txBody>
        </p:sp>
        <p:sp>
          <p:nvSpPr>
            <p:cNvPr id="365" name="þ&gt;20#4|L" title="þ\#2_4|4||&gt;20|5">
              <a:extLst>
                <a:ext uri="{FF2B5EF4-FFF2-40B4-BE49-F238E27FC236}">
                  <a16:creationId xmlns:a16="http://schemas.microsoft.com/office/drawing/2014/main" id="{F400320E-8AB7-58D3-1978-81CD369249D2}"/>
                </a:ext>
              </a:extLst>
            </p:cNvPr>
            <p:cNvSpPr>
              <a:spLocks/>
            </p:cNvSpPr>
            <p:nvPr/>
          </p:nvSpPr>
          <p:spPr>
            <a:xfrm>
              <a:off x="8562038" y="3599497"/>
              <a:ext cx="205359" cy="205359"/>
            </a:xfrm>
            <a:prstGeom prst="ellipse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8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5 </a:t>
              </a:r>
            </a:p>
          </p:txBody>
        </p:sp>
        <p:sp>
          <p:nvSpPr>
            <p:cNvPr id="366" name="þ&gt;20#5|L" title="þ\#2_5|5||&gt;20|21">
              <a:extLst>
                <a:ext uri="{FF2B5EF4-FFF2-40B4-BE49-F238E27FC236}">
                  <a16:creationId xmlns:a16="http://schemas.microsoft.com/office/drawing/2014/main" id="{888030B9-9129-F1E8-0F04-EA998506543E}"/>
                </a:ext>
              </a:extLst>
            </p:cNvPr>
            <p:cNvSpPr>
              <a:spLocks/>
            </p:cNvSpPr>
            <p:nvPr/>
          </p:nvSpPr>
          <p:spPr>
            <a:xfrm>
              <a:off x="5414723" y="3599497"/>
              <a:ext cx="205359" cy="205359"/>
            </a:xfrm>
            <a:prstGeom prst="ellipse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8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21 </a:t>
              </a:r>
            </a:p>
          </p:txBody>
        </p:sp>
        <p:sp>
          <p:nvSpPr>
            <p:cNvPr id="367" name="þ&gt;20#6|L" title="þ\#2_6|6||&gt;20|20">
              <a:extLst>
                <a:ext uri="{FF2B5EF4-FFF2-40B4-BE49-F238E27FC236}">
                  <a16:creationId xmlns:a16="http://schemas.microsoft.com/office/drawing/2014/main" id="{7150E63D-0A57-FFDA-F136-FCC29E8D19D7}"/>
                </a:ext>
              </a:extLst>
            </p:cNvPr>
            <p:cNvSpPr>
              <a:spLocks/>
            </p:cNvSpPr>
            <p:nvPr/>
          </p:nvSpPr>
          <p:spPr>
            <a:xfrm>
              <a:off x="6988381" y="3599495"/>
              <a:ext cx="205360" cy="205360"/>
            </a:xfrm>
            <a:prstGeom prst="ellipse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8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20 </a:t>
              </a:r>
            </a:p>
          </p:txBody>
        </p:sp>
        <p:sp>
          <p:nvSpPr>
            <p:cNvPr id="368" name="þ&gt;20#7|L" title="þ\#2_7|7||&gt;20|20">
              <a:extLst>
                <a:ext uri="{FF2B5EF4-FFF2-40B4-BE49-F238E27FC236}">
                  <a16:creationId xmlns:a16="http://schemas.microsoft.com/office/drawing/2014/main" id="{23386B8C-70DD-E041-893D-F322D59E19C6}"/>
                </a:ext>
              </a:extLst>
            </p:cNvPr>
            <p:cNvSpPr>
              <a:spLocks/>
            </p:cNvSpPr>
            <p:nvPr/>
          </p:nvSpPr>
          <p:spPr>
            <a:xfrm>
              <a:off x="5414723" y="4733372"/>
              <a:ext cx="205359" cy="205359"/>
            </a:xfrm>
            <a:prstGeom prst="ellipse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8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20 </a:t>
              </a:r>
            </a:p>
          </p:txBody>
        </p:sp>
        <p:sp>
          <p:nvSpPr>
            <p:cNvPr id="369" name="þ&gt;20#8|L" title="þ\#2_8|8||&gt;20|4">
              <a:extLst>
                <a:ext uri="{FF2B5EF4-FFF2-40B4-BE49-F238E27FC236}">
                  <a16:creationId xmlns:a16="http://schemas.microsoft.com/office/drawing/2014/main" id="{AF817F20-2E4A-03C7-E98E-A068A0B702E3}"/>
                </a:ext>
              </a:extLst>
            </p:cNvPr>
            <p:cNvSpPr>
              <a:spLocks/>
            </p:cNvSpPr>
            <p:nvPr/>
          </p:nvSpPr>
          <p:spPr>
            <a:xfrm>
              <a:off x="6988381" y="4733370"/>
              <a:ext cx="205360" cy="205360"/>
            </a:xfrm>
            <a:prstGeom prst="ellipse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8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4 </a:t>
              </a:r>
            </a:p>
          </p:txBody>
        </p:sp>
        <p:sp>
          <p:nvSpPr>
            <p:cNvPr id="370" name="þ&gt;20#9|L" title="þ\#2_9|9||&gt;20|7">
              <a:extLst>
                <a:ext uri="{FF2B5EF4-FFF2-40B4-BE49-F238E27FC236}">
                  <a16:creationId xmlns:a16="http://schemas.microsoft.com/office/drawing/2014/main" id="{328D3A52-5963-BEE3-1165-BEEB2EC6C966}"/>
                </a:ext>
              </a:extLst>
            </p:cNvPr>
            <p:cNvSpPr>
              <a:spLocks/>
            </p:cNvSpPr>
            <p:nvPr/>
          </p:nvSpPr>
          <p:spPr>
            <a:xfrm>
              <a:off x="4627895" y="5867246"/>
              <a:ext cx="205359" cy="205359"/>
            </a:xfrm>
            <a:prstGeom prst="ellipse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8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7 </a:t>
              </a:r>
            </a:p>
          </p:txBody>
        </p:sp>
        <p:sp>
          <p:nvSpPr>
            <p:cNvPr id="371" name="þ&gt;20#10|L" title="þ\#2_10|10||&gt;20|5">
              <a:extLst>
                <a:ext uri="{FF2B5EF4-FFF2-40B4-BE49-F238E27FC236}">
                  <a16:creationId xmlns:a16="http://schemas.microsoft.com/office/drawing/2014/main" id="{884CB4BF-EC82-9A98-A9BB-A13352862161}"/>
                </a:ext>
              </a:extLst>
            </p:cNvPr>
            <p:cNvSpPr>
              <a:spLocks/>
            </p:cNvSpPr>
            <p:nvPr/>
          </p:nvSpPr>
          <p:spPr>
            <a:xfrm>
              <a:off x="10135695" y="3599495"/>
              <a:ext cx="205360" cy="205360"/>
            </a:xfrm>
            <a:prstGeom prst="ellipse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8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5 </a:t>
              </a:r>
            </a:p>
          </p:txBody>
        </p:sp>
        <p:sp>
          <p:nvSpPr>
            <p:cNvPr id="372" name="þ&gt;20#11|L" title="þ\#2_11|11||&gt;20|5">
              <a:extLst>
                <a:ext uri="{FF2B5EF4-FFF2-40B4-BE49-F238E27FC236}">
                  <a16:creationId xmlns:a16="http://schemas.microsoft.com/office/drawing/2014/main" id="{BFAC6964-1541-86FC-34F0-ADCD698527D4}"/>
                </a:ext>
              </a:extLst>
            </p:cNvPr>
            <p:cNvSpPr>
              <a:spLocks/>
            </p:cNvSpPr>
            <p:nvPr/>
          </p:nvSpPr>
          <p:spPr>
            <a:xfrm>
              <a:off x="11709352" y="3599497"/>
              <a:ext cx="205359" cy="205359"/>
            </a:xfrm>
            <a:prstGeom prst="ellipse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8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5 </a:t>
              </a:r>
            </a:p>
          </p:txBody>
        </p:sp>
        <p:sp>
          <p:nvSpPr>
            <p:cNvPr id="373" name="þ&gt;20#12|L" title="þ\#2_12|12||&gt;20|7">
              <a:extLst>
                <a:ext uri="{FF2B5EF4-FFF2-40B4-BE49-F238E27FC236}">
                  <a16:creationId xmlns:a16="http://schemas.microsoft.com/office/drawing/2014/main" id="{C1B07C24-4288-C8A7-E863-2C48A38571BD}"/>
                </a:ext>
              </a:extLst>
            </p:cNvPr>
            <p:cNvSpPr>
              <a:spLocks/>
            </p:cNvSpPr>
            <p:nvPr/>
          </p:nvSpPr>
          <p:spPr>
            <a:xfrm>
              <a:off x="6201552" y="5867246"/>
              <a:ext cx="205359" cy="205359"/>
            </a:xfrm>
            <a:prstGeom prst="ellipse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8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7 </a:t>
              </a:r>
            </a:p>
          </p:txBody>
        </p:sp>
        <p:sp>
          <p:nvSpPr>
            <p:cNvPr id="374" name="þ&gt;22#1|L" title="þ\#2_1|1||&gt;22|60">
              <a:extLst>
                <a:ext uri="{FF2B5EF4-FFF2-40B4-BE49-F238E27FC236}">
                  <a16:creationId xmlns:a16="http://schemas.microsoft.com/office/drawing/2014/main" id="{860A4C48-36FC-5978-F7C3-95ACD886D6A6}"/>
                </a:ext>
              </a:extLst>
            </p:cNvPr>
            <p:cNvSpPr>
              <a:spLocks/>
            </p:cNvSpPr>
            <p:nvPr/>
          </p:nvSpPr>
          <p:spPr>
            <a:xfrm>
              <a:off x="8168623" y="1702563"/>
              <a:ext cx="205360" cy="205360"/>
            </a:xfrm>
            <a:prstGeom prst="ellipse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8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60 </a:t>
              </a:r>
            </a:p>
          </p:txBody>
        </p:sp>
        <p:sp>
          <p:nvSpPr>
            <p:cNvPr id="375" name="þ&gt;22#2|L" title="þ\#2_2|2||&gt;22|25">
              <a:extLst>
                <a:ext uri="{FF2B5EF4-FFF2-40B4-BE49-F238E27FC236}">
                  <a16:creationId xmlns:a16="http://schemas.microsoft.com/office/drawing/2014/main" id="{799E24B0-92C8-2B8C-4CE1-5744B7F3F0F7}"/>
                </a:ext>
              </a:extLst>
            </p:cNvPr>
            <p:cNvSpPr>
              <a:spLocks/>
            </p:cNvSpPr>
            <p:nvPr/>
          </p:nvSpPr>
          <p:spPr>
            <a:xfrm>
              <a:off x="10135695" y="2836437"/>
              <a:ext cx="205360" cy="205360"/>
            </a:xfrm>
            <a:prstGeom prst="ellipse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8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25 </a:t>
              </a:r>
            </a:p>
          </p:txBody>
        </p:sp>
        <p:sp>
          <p:nvSpPr>
            <p:cNvPr id="376" name="þ&gt;22#3|L" title="þ\#2_3|3||&gt;22|34">
              <a:extLst>
                <a:ext uri="{FF2B5EF4-FFF2-40B4-BE49-F238E27FC236}">
                  <a16:creationId xmlns:a16="http://schemas.microsoft.com/office/drawing/2014/main" id="{59B769C3-F9CE-F4F2-B100-B18A17E4A4B2}"/>
                </a:ext>
              </a:extLst>
            </p:cNvPr>
            <p:cNvSpPr>
              <a:spLocks/>
            </p:cNvSpPr>
            <p:nvPr/>
          </p:nvSpPr>
          <p:spPr>
            <a:xfrm>
              <a:off x="6201552" y="2836438"/>
              <a:ext cx="205359" cy="205359"/>
            </a:xfrm>
            <a:prstGeom prst="ellipse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8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34 </a:t>
              </a:r>
            </a:p>
          </p:txBody>
        </p:sp>
        <p:sp>
          <p:nvSpPr>
            <p:cNvPr id="377" name="þ&gt;22#4|L" title="þ\#2_4|4||&gt;22|8">
              <a:extLst>
                <a:ext uri="{FF2B5EF4-FFF2-40B4-BE49-F238E27FC236}">
                  <a16:creationId xmlns:a16="http://schemas.microsoft.com/office/drawing/2014/main" id="{C30ED7C4-2679-D052-7F44-FBFAC1146114}"/>
                </a:ext>
              </a:extLst>
            </p:cNvPr>
            <p:cNvSpPr>
              <a:spLocks/>
            </p:cNvSpPr>
            <p:nvPr/>
          </p:nvSpPr>
          <p:spPr>
            <a:xfrm>
              <a:off x="8562038" y="3970313"/>
              <a:ext cx="205359" cy="205359"/>
            </a:xfrm>
            <a:prstGeom prst="ellipse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8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8 </a:t>
              </a:r>
            </a:p>
          </p:txBody>
        </p:sp>
        <p:sp>
          <p:nvSpPr>
            <p:cNvPr id="378" name="þ&gt;22#5|L" title="þ\#2_5|5||&gt;22|19">
              <a:extLst>
                <a:ext uri="{FF2B5EF4-FFF2-40B4-BE49-F238E27FC236}">
                  <a16:creationId xmlns:a16="http://schemas.microsoft.com/office/drawing/2014/main" id="{FF48156D-D030-772C-60E7-8FA779B0A8C1}"/>
                </a:ext>
              </a:extLst>
            </p:cNvPr>
            <p:cNvSpPr>
              <a:spLocks/>
            </p:cNvSpPr>
            <p:nvPr/>
          </p:nvSpPr>
          <p:spPr>
            <a:xfrm>
              <a:off x="5414723" y="3970313"/>
              <a:ext cx="205359" cy="205359"/>
            </a:xfrm>
            <a:prstGeom prst="ellipse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8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19 </a:t>
              </a:r>
            </a:p>
          </p:txBody>
        </p:sp>
        <p:sp>
          <p:nvSpPr>
            <p:cNvPr id="379" name="þ&gt;22#6|L" title="þ\#2_6|6||&gt;22|14">
              <a:extLst>
                <a:ext uri="{FF2B5EF4-FFF2-40B4-BE49-F238E27FC236}">
                  <a16:creationId xmlns:a16="http://schemas.microsoft.com/office/drawing/2014/main" id="{E909FB0F-68D3-0563-7ED0-CD229985AFD3}"/>
                </a:ext>
              </a:extLst>
            </p:cNvPr>
            <p:cNvSpPr>
              <a:spLocks/>
            </p:cNvSpPr>
            <p:nvPr/>
          </p:nvSpPr>
          <p:spPr>
            <a:xfrm>
              <a:off x="6988381" y="3970311"/>
              <a:ext cx="205360" cy="205360"/>
            </a:xfrm>
            <a:prstGeom prst="ellipse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8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14 </a:t>
              </a:r>
            </a:p>
          </p:txBody>
        </p:sp>
        <p:sp>
          <p:nvSpPr>
            <p:cNvPr id="380" name="þ&gt;22#7|L" title="þ\#2_7|7||&gt;22|18">
              <a:extLst>
                <a:ext uri="{FF2B5EF4-FFF2-40B4-BE49-F238E27FC236}">
                  <a16:creationId xmlns:a16="http://schemas.microsoft.com/office/drawing/2014/main" id="{9BFFCABC-66CF-0FE9-2472-B0C793150AC3}"/>
                </a:ext>
              </a:extLst>
            </p:cNvPr>
            <p:cNvSpPr>
              <a:spLocks/>
            </p:cNvSpPr>
            <p:nvPr/>
          </p:nvSpPr>
          <p:spPr>
            <a:xfrm>
              <a:off x="5414723" y="5104188"/>
              <a:ext cx="205359" cy="205359"/>
            </a:xfrm>
            <a:prstGeom prst="ellipse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8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18 </a:t>
              </a:r>
            </a:p>
          </p:txBody>
        </p:sp>
        <p:sp>
          <p:nvSpPr>
            <p:cNvPr id="381" name="þ&gt;22#8|L" title="þ\#2_8|8||&gt;22|5">
              <a:extLst>
                <a:ext uri="{FF2B5EF4-FFF2-40B4-BE49-F238E27FC236}">
                  <a16:creationId xmlns:a16="http://schemas.microsoft.com/office/drawing/2014/main" id="{BD265E1D-32A3-6E94-30C8-6F6BAD705817}"/>
                </a:ext>
              </a:extLst>
            </p:cNvPr>
            <p:cNvSpPr>
              <a:spLocks/>
            </p:cNvSpPr>
            <p:nvPr/>
          </p:nvSpPr>
          <p:spPr>
            <a:xfrm>
              <a:off x="6988381" y="5104186"/>
              <a:ext cx="205360" cy="205360"/>
            </a:xfrm>
            <a:prstGeom prst="ellipse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8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5 </a:t>
              </a:r>
            </a:p>
          </p:txBody>
        </p:sp>
        <p:sp>
          <p:nvSpPr>
            <p:cNvPr id="382" name="þ&gt;22#9|L" title="þ\#2_9|9||&gt;22|6">
              <a:extLst>
                <a:ext uri="{FF2B5EF4-FFF2-40B4-BE49-F238E27FC236}">
                  <a16:creationId xmlns:a16="http://schemas.microsoft.com/office/drawing/2014/main" id="{C29BC892-C375-0A7F-BFAC-7BF7E058B3E6}"/>
                </a:ext>
              </a:extLst>
            </p:cNvPr>
            <p:cNvSpPr>
              <a:spLocks/>
            </p:cNvSpPr>
            <p:nvPr/>
          </p:nvSpPr>
          <p:spPr>
            <a:xfrm>
              <a:off x="4627895" y="6238061"/>
              <a:ext cx="205359" cy="205359"/>
            </a:xfrm>
            <a:prstGeom prst="ellipse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8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6 </a:t>
              </a:r>
            </a:p>
          </p:txBody>
        </p:sp>
        <p:sp>
          <p:nvSpPr>
            <p:cNvPr id="383" name="þ&gt;22#10|L" title="þ\#2_10|10||&gt;22|8">
              <a:extLst>
                <a:ext uri="{FF2B5EF4-FFF2-40B4-BE49-F238E27FC236}">
                  <a16:creationId xmlns:a16="http://schemas.microsoft.com/office/drawing/2014/main" id="{7A7140AF-16C6-A6A0-AC8A-D63386BBA1C1}"/>
                </a:ext>
              </a:extLst>
            </p:cNvPr>
            <p:cNvSpPr>
              <a:spLocks/>
            </p:cNvSpPr>
            <p:nvPr/>
          </p:nvSpPr>
          <p:spPr>
            <a:xfrm>
              <a:off x="10135695" y="3970311"/>
              <a:ext cx="205360" cy="205360"/>
            </a:xfrm>
            <a:prstGeom prst="ellipse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8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8 </a:t>
              </a:r>
            </a:p>
          </p:txBody>
        </p:sp>
        <p:sp>
          <p:nvSpPr>
            <p:cNvPr id="384" name="þ&gt;22#11|L" title="þ\#2_11|11||&gt;22|8">
              <a:extLst>
                <a:ext uri="{FF2B5EF4-FFF2-40B4-BE49-F238E27FC236}">
                  <a16:creationId xmlns:a16="http://schemas.microsoft.com/office/drawing/2014/main" id="{F5466D6F-413C-003D-65CF-4A3CFC20B1EC}"/>
                </a:ext>
              </a:extLst>
            </p:cNvPr>
            <p:cNvSpPr>
              <a:spLocks/>
            </p:cNvSpPr>
            <p:nvPr/>
          </p:nvSpPr>
          <p:spPr>
            <a:xfrm>
              <a:off x="11709352" y="3970313"/>
              <a:ext cx="205359" cy="205359"/>
            </a:xfrm>
            <a:prstGeom prst="ellipse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8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8 </a:t>
              </a:r>
            </a:p>
          </p:txBody>
        </p:sp>
        <p:sp>
          <p:nvSpPr>
            <p:cNvPr id="385" name="þ&gt;22#12|L" title="þ\#2_12|12||&gt;22|6">
              <a:extLst>
                <a:ext uri="{FF2B5EF4-FFF2-40B4-BE49-F238E27FC236}">
                  <a16:creationId xmlns:a16="http://schemas.microsoft.com/office/drawing/2014/main" id="{55E5EAA5-36BF-9FEC-A269-043975E494B0}"/>
                </a:ext>
              </a:extLst>
            </p:cNvPr>
            <p:cNvSpPr>
              <a:spLocks/>
            </p:cNvSpPr>
            <p:nvPr/>
          </p:nvSpPr>
          <p:spPr>
            <a:xfrm>
              <a:off x="6201552" y="6238061"/>
              <a:ext cx="205359" cy="205359"/>
            </a:xfrm>
            <a:prstGeom prst="ellipse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8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6 </a:t>
              </a:r>
            </a:p>
          </p:txBody>
        </p:sp>
        <p:sp>
          <p:nvSpPr>
            <p:cNvPr id="386" name="þ&gt;23#1|T" title="þ\#1_1|1||&gt;23|">
              <a:extLst>
                <a:ext uri="{FF2B5EF4-FFF2-40B4-BE49-F238E27FC236}">
                  <a16:creationId xmlns:a16="http://schemas.microsoft.com/office/drawing/2014/main" id="{2D7B147F-5F33-82E1-AD14-BE5F12FF33D2}"/>
                </a:ext>
              </a:extLst>
            </p:cNvPr>
            <p:cNvSpPr>
              <a:spLocks/>
            </p:cNvSpPr>
            <p:nvPr/>
          </p:nvSpPr>
          <p:spPr>
            <a:xfrm>
              <a:off x="7147230" y="1465003"/>
              <a:ext cx="597721" cy="15648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Taylor</a:t>
              </a:r>
            </a:p>
          </p:txBody>
        </p:sp>
        <p:sp>
          <p:nvSpPr>
            <p:cNvPr id="387" name="þ&gt;23#2|T" title="þ\#1_2|2||&gt;23|">
              <a:extLst>
                <a:ext uri="{FF2B5EF4-FFF2-40B4-BE49-F238E27FC236}">
                  <a16:creationId xmlns:a16="http://schemas.microsoft.com/office/drawing/2014/main" id="{68A844BA-945B-0065-1D8C-40E9D5AE42FB}"/>
                </a:ext>
              </a:extLst>
            </p:cNvPr>
            <p:cNvSpPr>
              <a:spLocks/>
            </p:cNvSpPr>
            <p:nvPr/>
          </p:nvSpPr>
          <p:spPr>
            <a:xfrm>
              <a:off x="9114302" y="2598877"/>
              <a:ext cx="597721" cy="15648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Evans</a:t>
              </a:r>
            </a:p>
          </p:txBody>
        </p:sp>
        <p:sp>
          <p:nvSpPr>
            <p:cNvPr id="388" name="þ&gt;23#3|T" title="þ\#1_3|3||&gt;23|">
              <a:extLst>
                <a:ext uri="{FF2B5EF4-FFF2-40B4-BE49-F238E27FC236}">
                  <a16:creationId xmlns:a16="http://schemas.microsoft.com/office/drawing/2014/main" id="{BA60DA9C-9655-BEB8-3194-98D54121F64B}"/>
                </a:ext>
              </a:extLst>
            </p:cNvPr>
            <p:cNvSpPr>
              <a:spLocks/>
            </p:cNvSpPr>
            <p:nvPr/>
          </p:nvSpPr>
          <p:spPr>
            <a:xfrm>
              <a:off x="5180159" y="2598877"/>
              <a:ext cx="597722" cy="15648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Smith</a:t>
              </a:r>
            </a:p>
          </p:txBody>
        </p:sp>
        <p:sp>
          <p:nvSpPr>
            <p:cNvPr id="389" name="þ&gt;23#4|T" title="þ\#1_4|4||&gt;23|">
              <a:extLst>
                <a:ext uri="{FF2B5EF4-FFF2-40B4-BE49-F238E27FC236}">
                  <a16:creationId xmlns:a16="http://schemas.microsoft.com/office/drawing/2014/main" id="{AC3270C2-5893-1FBC-D2FC-0C5BCB746829}"/>
                </a:ext>
              </a:extLst>
            </p:cNvPr>
            <p:cNvSpPr>
              <a:spLocks/>
            </p:cNvSpPr>
            <p:nvPr/>
          </p:nvSpPr>
          <p:spPr>
            <a:xfrm>
              <a:off x="7540644" y="3732751"/>
              <a:ext cx="597722" cy="15648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Abrams</a:t>
              </a:r>
            </a:p>
          </p:txBody>
        </p:sp>
        <p:sp>
          <p:nvSpPr>
            <p:cNvPr id="390" name="þ&gt;23#5|T" title="þ\#1_5|5||&gt;23|">
              <a:extLst>
                <a:ext uri="{FF2B5EF4-FFF2-40B4-BE49-F238E27FC236}">
                  <a16:creationId xmlns:a16="http://schemas.microsoft.com/office/drawing/2014/main" id="{8B8F6D8F-CC3D-4E14-73F0-948F820A41FA}"/>
                </a:ext>
              </a:extLst>
            </p:cNvPr>
            <p:cNvSpPr>
              <a:spLocks/>
            </p:cNvSpPr>
            <p:nvPr/>
          </p:nvSpPr>
          <p:spPr>
            <a:xfrm>
              <a:off x="4393330" y="3732751"/>
              <a:ext cx="597722" cy="15648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Jones</a:t>
              </a:r>
            </a:p>
          </p:txBody>
        </p:sp>
        <p:sp>
          <p:nvSpPr>
            <p:cNvPr id="391" name="þ&gt;23#6|T" title="þ\#1_6|6||&gt;23|">
              <a:extLst>
                <a:ext uri="{FF2B5EF4-FFF2-40B4-BE49-F238E27FC236}">
                  <a16:creationId xmlns:a16="http://schemas.microsoft.com/office/drawing/2014/main" id="{50392974-AF20-4D23-E942-8271BE14912E}"/>
                </a:ext>
              </a:extLst>
            </p:cNvPr>
            <p:cNvSpPr>
              <a:spLocks/>
            </p:cNvSpPr>
            <p:nvPr/>
          </p:nvSpPr>
          <p:spPr>
            <a:xfrm>
              <a:off x="5966988" y="3732751"/>
              <a:ext cx="597722" cy="15648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Murph</a:t>
              </a:r>
            </a:p>
          </p:txBody>
        </p:sp>
        <p:sp>
          <p:nvSpPr>
            <p:cNvPr id="392" name="þ&gt;23#7|T" title="þ\#1_7|7||&gt;23|">
              <a:extLst>
                <a:ext uri="{FF2B5EF4-FFF2-40B4-BE49-F238E27FC236}">
                  <a16:creationId xmlns:a16="http://schemas.microsoft.com/office/drawing/2014/main" id="{704D49C7-A1CD-82E2-18AB-844C52DFE647}"/>
                </a:ext>
              </a:extLst>
            </p:cNvPr>
            <p:cNvSpPr>
              <a:spLocks/>
            </p:cNvSpPr>
            <p:nvPr/>
          </p:nvSpPr>
          <p:spPr>
            <a:xfrm>
              <a:off x="4393330" y="4866626"/>
              <a:ext cx="597722" cy="15648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Williams</a:t>
              </a:r>
            </a:p>
          </p:txBody>
        </p:sp>
        <p:sp>
          <p:nvSpPr>
            <p:cNvPr id="393" name="þ&gt;23#8|T" title="þ\#1_8|8||&gt;23|">
              <a:extLst>
                <a:ext uri="{FF2B5EF4-FFF2-40B4-BE49-F238E27FC236}">
                  <a16:creationId xmlns:a16="http://schemas.microsoft.com/office/drawing/2014/main" id="{5B5A697E-7FFF-8FE1-5B33-D2FFD2A5C29E}"/>
                </a:ext>
              </a:extLst>
            </p:cNvPr>
            <p:cNvSpPr>
              <a:spLocks/>
            </p:cNvSpPr>
            <p:nvPr/>
          </p:nvSpPr>
          <p:spPr>
            <a:xfrm>
              <a:off x="5966988" y="4866626"/>
              <a:ext cx="597722" cy="15648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Brown</a:t>
              </a:r>
            </a:p>
          </p:txBody>
        </p:sp>
        <p:sp>
          <p:nvSpPr>
            <p:cNvPr id="394" name="þ&gt;23#9|T" title="þ\#1_9|9||&gt;23|">
              <a:extLst>
                <a:ext uri="{FF2B5EF4-FFF2-40B4-BE49-F238E27FC236}">
                  <a16:creationId xmlns:a16="http://schemas.microsoft.com/office/drawing/2014/main" id="{7ADA44B9-7E55-7A90-C677-EAEEA50451E6}"/>
                </a:ext>
              </a:extLst>
            </p:cNvPr>
            <p:cNvSpPr>
              <a:spLocks/>
            </p:cNvSpPr>
            <p:nvPr/>
          </p:nvSpPr>
          <p:spPr>
            <a:xfrm>
              <a:off x="3606502" y="6000500"/>
              <a:ext cx="597722" cy="15648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Sullivan</a:t>
              </a:r>
            </a:p>
          </p:txBody>
        </p:sp>
        <p:sp>
          <p:nvSpPr>
            <p:cNvPr id="395" name="þ&gt;23#10|T" title="þ\#1_10|10||&gt;23|">
              <a:extLst>
                <a:ext uri="{FF2B5EF4-FFF2-40B4-BE49-F238E27FC236}">
                  <a16:creationId xmlns:a16="http://schemas.microsoft.com/office/drawing/2014/main" id="{2EF19945-627C-B8C6-3652-F0202316C99E}"/>
                </a:ext>
              </a:extLst>
            </p:cNvPr>
            <p:cNvSpPr>
              <a:spLocks/>
            </p:cNvSpPr>
            <p:nvPr/>
          </p:nvSpPr>
          <p:spPr>
            <a:xfrm>
              <a:off x="9114302" y="3732751"/>
              <a:ext cx="597721" cy="15648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Abrams</a:t>
              </a:r>
            </a:p>
          </p:txBody>
        </p:sp>
        <p:sp>
          <p:nvSpPr>
            <p:cNvPr id="396" name="þ&gt;23#11|T" title="þ\#1_11|11||&gt;23|">
              <a:extLst>
                <a:ext uri="{FF2B5EF4-FFF2-40B4-BE49-F238E27FC236}">
                  <a16:creationId xmlns:a16="http://schemas.microsoft.com/office/drawing/2014/main" id="{8D6E2E50-9171-0D5B-0C18-18439F9AA311}"/>
                </a:ext>
              </a:extLst>
            </p:cNvPr>
            <p:cNvSpPr>
              <a:spLocks/>
            </p:cNvSpPr>
            <p:nvPr/>
          </p:nvSpPr>
          <p:spPr>
            <a:xfrm>
              <a:off x="10687958" y="3732751"/>
              <a:ext cx="597722" cy="15648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Abrams</a:t>
              </a:r>
            </a:p>
          </p:txBody>
        </p:sp>
        <p:sp>
          <p:nvSpPr>
            <p:cNvPr id="397" name="þ&gt;23#12|T" title="þ\#1_12|12||&gt;23|">
              <a:extLst>
                <a:ext uri="{FF2B5EF4-FFF2-40B4-BE49-F238E27FC236}">
                  <a16:creationId xmlns:a16="http://schemas.microsoft.com/office/drawing/2014/main" id="{83815B3E-6053-E87A-CE00-B2A2ED4D0607}"/>
                </a:ext>
              </a:extLst>
            </p:cNvPr>
            <p:cNvSpPr>
              <a:spLocks/>
            </p:cNvSpPr>
            <p:nvPr/>
          </p:nvSpPr>
          <p:spPr>
            <a:xfrm>
              <a:off x="5180159" y="6000500"/>
              <a:ext cx="597722" cy="15648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Sullivan</a:t>
              </a:r>
            </a:p>
          </p:txBody>
        </p:sp>
        <p:sp>
          <p:nvSpPr>
            <p:cNvPr id="398" name="þ&gt;24#1|T" title="þ\#1_1|1||&gt;24|">
              <a:extLst>
                <a:ext uri="{FF2B5EF4-FFF2-40B4-BE49-F238E27FC236}">
                  <a16:creationId xmlns:a16="http://schemas.microsoft.com/office/drawing/2014/main" id="{4E45AD34-D35C-6FCE-02C6-EE8D412CC5C2}"/>
                </a:ext>
              </a:extLst>
            </p:cNvPr>
            <p:cNvSpPr>
              <a:spLocks/>
            </p:cNvSpPr>
            <p:nvPr/>
          </p:nvSpPr>
          <p:spPr>
            <a:xfrm>
              <a:off x="7147230" y="1684983"/>
              <a:ext cx="597721" cy="335371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CEO</a:t>
              </a:r>
            </a:p>
          </p:txBody>
        </p:sp>
        <p:sp>
          <p:nvSpPr>
            <p:cNvPr id="399" name="þ&gt;24#2|T" title="þ\#1_2|2||&gt;24|">
              <a:extLst>
                <a:ext uri="{FF2B5EF4-FFF2-40B4-BE49-F238E27FC236}">
                  <a16:creationId xmlns:a16="http://schemas.microsoft.com/office/drawing/2014/main" id="{02F3FD12-9574-04BB-7026-185109A8E183}"/>
                </a:ext>
              </a:extLst>
            </p:cNvPr>
            <p:cNvSpPr>
              <a:spLocks/>
            </p:cNvSpPr>
            <p:nvPr/>
          </p:nvSpPr>
          <p:spPr>
            <a:xfrm>
              <a:off x="9114302" y="2818857"/>
              <a:ext cx="597721" cy="335371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CFO</a:t>
              </a:r>
            </a:p>
          </p:txBody>
        </p:sp>
        <p:sp>
          <p:nvSpPr>
            <p:cNvPr id="400" name="þ&gt;24#3|T" title="þ\#1_3|3||&gt;24|">
              <a:extLst>
                <a:ext uri="{FF2B5EF4-FFF2-40B4-BE49-F238E27FC236}">
                  <a16:creationId xmlns:a16="http://schemas.microsoft.com/office/drawing/2014/main" id="{E20F747E-590E-B4BA-5ED3-56D0DD593995}"/>
                </a:ext>
              </a:extLst>
            </p:cNvPr>
            <p:cNvSpPr>
              <a:spLocks/>
            </p:cNvSpPr>
            <p:nvPr/>
          </p:nvSpPr>
          <p:spPr>
            <a:xfrm>
              <a:off x="5180159" y="2818857"/>
              <a:ext cx="597722" cy="335371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COO</a:t>
              </a:r>
            </a:p>
          </p:txBody>
        </p:sp>
        <p:sp>
          <p:nvSpPr>
            <p:cNvPr id="401" name="þ&gt;24#4|T" title="þ\#1_4|4||&gt;24|">
              <a:extLst>
                <a:ext uri="{FF2B5EF4-FFF2-40B4-BE49-F238E27FC236}">
                  <a16:creationId xmlns:a16="http://schemas.microsoft.com/office/drawing/2014/main" id="{867D3B18-8989-3EAA-91DE-725580ACEA57}"/>
                </a:ext>
              </a:extLst>
            </p:cNvPr>
            <p:cNvSpPr>
              <a:spLocks/>
            </p:cNvSpPr>
            <p:nvPr/>
          </p:nvSpPr>
          <p:spPr>
            <a:xfrm>
              <a:off x="7540644" y="3952731"/>
              <a:ext cx="597722" cy="335371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402" name="þ&gt;24#5|T" title="þ\#1_5|5||&gt;24|">
              <a:extLst>
                <a:ext uri="{FF2B5EF4-FFF2-40B4-BE49-F238E27FC236}">
                  <a16:creationId xmlns:a16="http://schemas.microsoft.com/office/drawing/2014/main" id="{A58885BE-41FB-6950-0CAB-F74CDE95681E}"/>
                </a:ext>
              </a:extLst>
            </p:cNvPr>
            <p:cNvSpPr>
              <a:spLocks/>
            </p:cNvSpPr>
            <p:nvPr/>
          </p:nvSpPr>
          <p:spPr>
            <a:xfrm>
              <a:off x="4393330" y="3952731"/>
              <a:ext cx="597722" cy="335371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Sales Director</a:t>
              </a:r>
            </a:p>
          </p:txBody>
        </p:sp>
        <p:sp>
          <p:nvSpPr>
            <p:cNvPr id="403" name="þ&gt;24#6|T" title="þ\#1_6|6||&gt;24|">
              <a:extLst>
                <a:ext uri="{FF2B5EF4-FFF2-40B4-BE49-F238E27FC236}">
                  <a16:creationId xmlns:a16="http://schemas.microsoft.com/office/drawing/2014/main" id="{25CAB1CA-BCD7-4E6A-954F-E09D70BC7B87}"/>
                </a:ext>
              </a:extLst>
            </p:cNvPr>
            <p:cNvSpPr>
              <a:spLocks/>
            </p:cNvSpPr>
            <p:nvPr/>
          </p:nvSpPr>
          <p:spPr>
            <a:xfrm>
              <a:off x="5966988" y="3952731"/>
              <a:ext cx="597722" cy="335371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Marketing  Director</a:t>
              </a:r>
            </a:p>
          </p:txBody>
        </p:sp>
        <p:sp>
          <p:nvSpPr>
            <p:cNvPr id="404" name="þ&gt;24#7|T" title="þ\#1_7|7||&gt;24|">
              <a:extLst>
                <a:ext uri="{FF2B5EF4-FFF2-40B4-BE49-F238E27FC236}">
                  <a16:creationId xmlns:a16="http://schemas.microsoft.com/office/drawing/2014/main" id="{357132AE-DCA5-958C-B65E-2160A660007D}"/>
                </a:ext>
              </a:extLst>
            </p:cNvPr>
            <p:cNvSpPr>
              <a:spLocks/>
            </p:cNvSpPr>
            <p:nvPr/>
          </p:nvSpPr>
          <p:spPr>
            <a:xfrm>
              <a:off x="4393330" y="5086606"/>
              <a:ext cx="597722" cy="335371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Area North</a:t>
              </a:r>
            </a:p>
          </p:txBody>
        </p:sp>
        <p:sp>
          <p:nvSpPr>
            <p:cNvPr id="405" name="þ&gt;24#8|T" title="þ\#1_8|8||&gt;24|">
              <a:extLst>
                <a:ext uri="{FF2B5EF4-FFF2-40B4-BE49-F238E27FC236}">
                  <a16:creationId xmlns:a16="http://schemas.microsoft.com/office/drawing/2014/main" id="{7CE2B43C-0040-B399-590D-D46CA150532B}"/>
                </a:ext>
              </a:extLst>
            </p:cNvPr>
            <p:cNvSpPr>
              <a:spLocks/>
            </p:cNvSpPr>
            <p:nvPr/>
          </p:nvSpPr>
          <p:spPr>
            <a:xfrm>
              <a:off x="5966988" y="5086606"/>
              <a:ext cx="597722" cy="335371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Product Manager</a:t>
              </a:r>
            </a:p>
          </p:txBody>
        </p:sp>
        <p:sp>
          <p:nvSpPr>
            <p:cNvPr id="406" name="þ&gt;24#9|T" title="þ\#1_9|9||&gt;24|">
              <a:extLst>
                <a:ext uri="{FF2B5EF4-FFF2-40B4-BE49-F238E27FC236}">
                  <a16:creationId xmlns:a16="http://schemas.microsoft.com/office/drawing/2014/main" id="{C5C45EF0-92FC-5342-09F6-1F830898C82C}"/>
                </a:ext>
              </a:extLst>
            </p:cNvPr>
            <p:cNvSpPr>
              <a:spLocks/>
            </p:cNvSpPr>
            <p:nvPr/>
          </p:nvSpPr>
          <p:spPr>
            <a:xfrm>
              <a:off x="3606502" y="6220480"/>
              <a:ext cx="597722" cy="335371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Area South</a:t>
              </a:r>
            </a:p>
          </p:txBody>
        </p:sp>
        <p:sp>
          <p:nvSpPr>
            <p:cNvPr id="407" name="þ&gt;24#10|T" title="þ\#1_10|10||&gt;24|">
              <a:extLst>
                <a:ext uri="{FF2B5EF4-FFF2-40B4-BE49-F238E27FC236}">
                  <a16:creationId xmlns:a16="http://schemas.microsoft.com/office/drawing/2014/main" id="{9D937465-AB92-0726-84ED-3DA1DD166ADD}"/>
                </a:ext>
              </a:extLst>
            </p:cNvPr>
            <p:cNvSpPr>
              <a:spLocks/>
            </p:cNvSpPr>
            <p:nvPr/>
          </p:nvSpPr>
          <p:spPr>
            <a:xfrm>
              <a:off x="9114302" y="3952731"/>
              <a:ext cx="597721" cy="335371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408" name="þ&gt;24#11|T" title="þ\#1_11|11||&gt;24|">
              <a:extLst>
                <a:ext uri="{FF2B5EF4-FFF2-40B4-BE49-F238E27FC236}">
                  <a16:creationId xmlns:a16="http://schemas.microsoft.com/office/drawing/2014/main" id="{0C7ABA4C-03E2-83C0-F358-586959D80091}"/>
                </a:ext>
              </a:extLst>
            </p:cNvPr>
            <p:cNvSpPr>
              <a:spLocks/>
            </p:cNvSpPr>
            <p:nvPr/>
          </p:nvSpPr>
          <p:spPr>
            <a:xfrm>
              <a:off x="10687958" y="3952731"/>
              <a:ext cx="597722" cy="335371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409" name="þ&gt;24#12|T" title="þ\#1_12|12||&gt;24|">
              <a:extLst>
                <a:ext uri="{FF2B5EF4-FFF2-40B4-BE49-F238E27FC236}">
                  <a16:creationId xmlns:a16="http://schemas.microsoft.com/office/drawing/2014/main" id="{D5402A58-514B-B4F8-BB1F-91C7A761DB6F}"/>
                </a:ext>
              </a:extLst>
            </p:cNvPr>
            <p:cNvSpPr>
              <a:spLocks/>
            </p:cNvSpPr>
            <p:nvPr/>
          </p:nvSpPr>
          <p:spPr>
            <a:xfrm>
              <a:off x="5180159" y="6220480"/>
              <a:ext cx="597722" cy="335371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6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Area South</a:t>
              </a:r>
            </a:p>
          </p:txBody>
        </p:sp>
        <p:sp>
          <p:nvSpPr>
            <p:cNvPr id="314" name="þ\#1_1" descr="Section # 1@0@0" hidden="1" title="1">
              <a:extLst>
                <a:ext uri="{FF2B5EF4-FFF2-40B4-BE49-F238E27FC236}">
                  <a16:creationId xmlns:a16="http://schemas.microsoft.com/office/drawing/2014/main" id="{DB40EAE5-085D-796C-2106-5F61D3CDE2F0}"/>
                </a:ext>
              </a:extLst>
            </p:cNvPr>
            <p:cNvSpPr/>
            <p:nvPr/>
          </p:nvSpPr>
          <p:spPr>
            <a:xfrm>
              <a:off x="7147230" y="1245024"/>
              <a:ext cx="597721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5" name="þ\#2_1" descr="Section # 2@0@0" hidden="1" title="2">
              <a:extLst>
                <a:ext uri="{FF2B5EF4-FFF2-40B4-BE49-F238E27FC236}">
                  <a16:creationId xmlns:a16="http://schemas.microsoft.com/office/drawing/2014/main" id="{6DCF27A8-6522-F72E-540F-8C8DCC11C79C}"/>
                </a:ext>
              </a:extLst>
            </p:cNvPr>
            <p:cNvSpPr/>
            <p:nvPr/>
          </p:nvSpPr>
          <p:spPr>
            <a:xfrm>
              <a:off x="8168623" y="1268069"/>
              <a:ext cx="205360" cy="76329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6" name="þ\#3_1" descr="Section # 3@0@0" hidden="1" title="3">
              <a:extLst>
                <a:ext uri="{FF2B5EF4-FFF2-40B4-BE49-F238E27FC236}">
                  <a16:creationId xmlns:a16="http://schemas.microsoft.com/office/drawing/2014/main" id="{DEEE6F3F-3021-89B6-847E-F47B6233449E}"/>
                </a:ext>
              </a:extLst>
            </p:cNvPr>
            <p:cNvSpPr/>
            <p:nvPr/>
          </p:nvSpPr>
          <p:spPr>
            <a:xfrm>
              <a:off x="7762572" y="1232857"/>
              <a:ext cx="434267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385723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38572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" name="þ\#1_2" descr="Section # 1@0@0" hidden="1" title="1">
              <a:extLst>
                <a:ext uri="{FF2B5EF4-FFF2-40B4-BE49-F238E27FC236}">
                  <a16:creationId xmlns:a16="http://schemas.microsoft.com/office/drawing/2014/main" id="{8F9A0FB8-BC1B-447D-E8B2-4EA0D183E6C3}"/>
                </a:ext>
              </a:extLst>
            </p:cNvPr>
            <p:cNvSpPr/>
            <p:nvPr/>
          </p:nvSpPr>
          <p:spPr>
            <a:xfrm>
              <a:off x="9114302" y="2378898"/>
              <a:ext cx="597721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8" name="þ\#2_2" descr="Section # 2@0@0" hidden="1" title="2">
              <a:extLst>
                <a:ext uri="{FF2B5EF4-FFF2-40B4-BE49-F238E27FC236}">
                  <a16:creationId xmlns:a16="http://schemas.microsoft.com/office/drawing/2014/main" id="{1F15AE06-11EB-1769-46F0-3578896363A1}"/>
                </a:ext>
              </a:extLst>
            </p:cNvPr>
            <p:cNvSpPr/>
            <p:nvPr/>
          </p:nvSpPr>
          <p:spPr>
            <a:xfrm>
              <a:off x="10135695" y="2401943"/>
              <a:ext cx="205360" cy="76329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9" name="þ\#3_2" descr="Section # 3@0@0" hidden="1" title="3">
              <a:extLst>
                <a:ext uri="{FF2B5EF4-FFF2-40B4-BE49-F238E27FC236}">
                  <a16:creationId xmlns:a16="http://schemas.microsoft.com/office/drawing/2014/main" id="{F824315B-E4FB-36AF-4947-F9FF68C601A1}"/>
                </a:ext>
              </a:extLst>
            </p:cNvPr>
            <p:cNvSpPr/>
            <p:nvPr/>
          </p:nvSpPr>
          <p:spPr>
            <a:xfrm>
              <a:off x="9729644" y="2366731"/>
              <a:ext cx="434267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385723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38572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0" name="þ\#1_3" descr="Section # 1@0@0" hidden="1" title="1">
              <a:extLst>
                <a:ext uri="{FF2B5EF4-FFF2-40B4-BE49-F238E27FC236}">
                  <a16:creationId xmlns:a16="http://schemas.microsoft.com/office/drawing/2014/main" id="{BC8445A7-DCDB-BB11-EAE5-67AC7A0F10F0}"/>
                </a:ext>
              </a:extLst>
            </p:cNvPr>
            <p:cNvSpPr/>
            <p:nvPr/>
          </p:nvSpPr>
          <p:spPr>
            <a:xfrm>
              <a:off x="5180159" y="2378898"/>
              <a:ext cx="597722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1" name="þ\#2_3" descr="Section # 2@0@0" hidden="1" title="2">
              <a:extLst>
                <a:ext uri="{FF2B5EF4-FFF2-40B4-BE49-F238E27FC236}">
                  <a16:creationId xmlns:a16="http://schemas.microsoft.com/office/drawing/2014/main" id="{FFB16942-5D9D-927A-56CB-3EF3C3668CBE}"/>
                </a:ext>
              </a:extLst>
            </p:cNvPr>
            <p:cNvSpPr/>
            <p:nvPr/>
          </p:nvSpPr>
          <p:spPr>
            <a:xfrm>
              <a:off x="6201552" y="2401943"/>
              <a:ext cx="205359" cy="76329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2" name="þ\#3_3" descr="Section # 3@0@0" hidden="1" title="3">
              <a:extLst>
                <a:ext uri="{FF2B5EF4-FFF2-40B4-BE49-F238E27FC236}">
                  <a16:creationId xmlns:a16="http://schemas.microsoft.com/office/drawing/2014/main" id="{F8A62174-C23B-17E6-4AE0-BB4EC3F75E80}"/>
                </a:ext>
              </a:extLst>
            </p:cNvPr>
            <p:cNvSpPr/>
            <p:nvPr/>
          </p:nvSpPr>
          <p:spPr>
            <a:xfrm>
              <a:off x="5795501" y="2366731"/>
              <a:ext cx="434267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385723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38572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3" name="þ\#1_4" descr="Section # 1@0@0" hidden="1" title="1">
              <a:extLst>
                <a:ext uri="{FF2B5EF4-FFF2-40B4-BE49-F238E27FC236}">
                  <a16:creationId xmlns:a16="http://schemas.microsoft.com/office/drawing/2014/main" id="{60398161-E152-34DE-898C-360018430651}"/>
                </a:ext>
              </a:extLst>
            </p:cNvPr>
            <p:cNvSpPr/>
            <p:nvPr/>
          </p:nvSpPr>
          <p:spPr>
            <a:xfrm>
              <a:off x="7540644" y="3512772"/>
              <a:ext cx="597722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4" name="þ\#2_4" descr="Section # 2@0@0" hidden="1" title="2">
              <a:extLst>
                <a:ext uri="{FF2B5EF4-FFF2-40B4-BE49-F238E27FC236}">
                  <a16:creationId xmlns:a16="http://schemas.microsoft.com/office/drawing/2014/main" id="{8748F3DF-421A-8CFC-7F6E-7C761E6B7864}"/>
                </a:ext>
              </a:extLst>
            </p:cNvPr>
            <p:cNvSpPr/>
            <p:nvPr/>
          </p:nvSpPr>
          <p:spPr>
            <a:xfrm>
              <a:off x="8562038" y="3535817"/>
              <a:ext cx="205359" cy="76329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5" name="þ\#3_4" descr="Section # 3@0@0" hidden="1" title="3">
              <a:extLst>
                <a:ext uri="{FF2B5EF4-FFF2-40B4-BE49-F238E27FC236}">
                  <a16:creationId xmlns:a16="http://schemas.microsoft.com/office/drawing/2014/main" id="{74D8B1E8-19F4-69EE-E8FC-32AA5297137D}"/>
                </a:ext>
              </a:extLst>
            </p:cNvPr>
            <p:cNvSpPr/>
            <p:nvPr/>
          </p:nvSpPr>
          <p:spPr>
            <a:xfrm>
              <a:off x="8155987" y="3500605"/>
              <a:ext cx="434267" cy="79850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385723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38572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6" name="þ\#1_5" descr="Section # 1@0@0" hidden="1" title="1">
              <a:extLst>
                <a:ext uri="{FF2B5EF4-FFF2-40B4-BE49-F238E27FC236}">
                  <a16:creationId xmlns:a16="http://schemas.microsoft.com/office/drawing/2014/main" id="{BBCE5ED5-6D6A-64E8-BE30-E4E53D155EC8}"/>
                </a:ext>
              </a:extLst>
            </p:cNvPr>
            <p:cNvSpPr/>
            <p:nvPr/>
          </p:nvSpPr>
          <p:spPr>
            <a:xfrm>
              <a:off x="4393330" y="3512772"/>
              <a:ext cx="597722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7" name="þ\#2_5" descr="Section # 2@0@0" hidden="1" title="2">
              <a:extLst>
                <a:ext uri="{FF2B5EF4-FFF2-40B4-BE49-F238E27FC236}">
                  <a16:creationId xmlns:a16="http://schemas.microsoft.com/office/drawing/2014/main" id="{6F2B71DF-0C94-960B-ACD6-D1404EF31C81}"/>
                </a:ext>
              </a:extLst>
            </p:cNvPr>
            <p:cNvSpPr/>
            <p:nvPr/>
          </p:nvSpPr>
          <p:spPr>
            <a:xfrm>
              <a:off x="5414723" y="3535817"/>
              <a:ext cx="205359" cy="76329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8" name="þ\#3_5" descr="Section # 3@0@0" hidden="1" title="3">
              <a:extLst>
                <a:ext uri="{FF2B5EF4-FFF2-40B4-BE49-F238E27FC236}">
                  <a16:creationId xmlns:a16="http://schemas.microsoft.com/office/drawing/2014/main" id="{CF2206F3-81FC-20B8-C63D-DD636FAD8FE8}"/>
                </a:ext>
              </a:extLst>
            </p:cNvPr>
            <p:cNvSpPr/>
            <p:nvPr/>
          </p:nvSpPr>
          <p:spPr>
            <a:xfrm>
              <a:off x="5008671" y="3500605"/>
              <a:ext cx="434268" cy="79850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385723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38572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9" name="þ\#1_6" descr="Section # 1@0@0" hidden="1" title="1">
              <a:extLst>
                <a:ext uri="{FF2B5EF4-FFF2-40B4-BE49-F238E27FC236}">
                  <a16:creationId xmlns:a16="http://schemas.microsoft.com/office/drawing/2014/main" id="{F20FF710-F228-41F0-CB58-B1DF3C7A27B6}"/>
                </a:ext>
              </a:extLst>
            </p:cNvPr>
            <p:cNvSpPr/>
            <p:nvPr/>
          </p:nvSpPr>
          <p:spPr>
            <a:xfrm>
              <a:off x="5966988" y="3512772"/>
              <a:ext cx="597722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0" name="þ\#2_6" descr="Section # 2@0@0" hidden="1" title="2">
              <a:extLst>
                <a:ext uri="{FF2B5EF4-FFF2-40B4-BE49-F238E27FC236}">
                  <a16:creationId xmlns:a16="http://schemas.microsoft.com/office/drawing/2014/main" id="{594DCD2A-E8D6-B71E-04C3-F1D4126C50DA}"/>
                </a:ext>
              </a:extLst>
            </p:cNvPr>
            <p:cNvSpPr/>
            <p:nvPr/>
          </p:nvSpPr>
          <p:spPr>
            <a:xfrm>
              <a:off x="6988381" y="3535817"/>
              <a:ext cx="205360" cy="76329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1" name="þ\#3_6" descr="Section # 3@0@0" hidden="1" title="3">
              <a:extLst>
                <a:ext uri="{FF2B5EF4-FFF2-40B4-BE49-F238E27FC236}">
                  <a16:creationId xmlns:a16="http://schemas.microsoft.com/office/drawing/2014/main" id="{31447B8B-C435-8B77-FE4B-33A48A3BB85F}"/>
                </a:ext>
              </a:extLst>
            </p:cNvPr>
            <p:cNvSpPr/>
            <p:nvPr/>
          </p:nvSpPr>
          <p:spPr>
            <a:xfrm>
              <a:off x="6582330" y="3500605"/>
              <a:ext cx="434267" cy="79850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385723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38572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2" name="þ\#1_7" descr="Section # 1@0@0" hidden="1" title="1">
              <a:extLst>
                <a:ext uri="{FF2B5EF4-FFF2-40B4-BE49-F238E27FC236}">
                  <a16:creationId xmlns:a16="http://schemas.microsoft.com/office/drawing/2014/main" id="{62A0EC7F-ADDA-BA54-BA69-6EAE016ABC4A}"/>
                </a:ext>
              </a:extLst>
            </p:cNvPr>
            <p:cNvSpPr/>
            <p:nvPr/>
          </p:nvSpPr>
          <p:spPr>
            <a:xfrm>
              <a:off x="4393330" y="4646647"/>
              <a:ext cx="597722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3" name="þ\#2_7" descr="Section # 2@0@0" hidden="1" title="2">
              <a:extLst>
                <a:ext uri="{FF2B5EF4-FFF2-40B4-BE49-F238E27FC236}">
                  <a16:creationId xmlns:a16="http://schemas.microsoft.com/office/drawing/2014/main" id="{99363D18-FBC2-8234-B594-CC831027ED1F}"/>
                </a:ext>
              </a:extLst>
            </p:cNvPr>
            <p:cNvSpPr/>
            <p:nvPr/>
          </p:nvSpPr>
          <p:spPr>
            <a:xfrm>
              <a:off x="5414723" y="4669692"/>
              <a:ext cx="205359" cy="76329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4" name="þ\#3_7" descr="Section # 3@0@0" hidden="1" title="3">
              <a:extLst>
                <a:ext uri="{FF2B5EF4-FFF2-40B4-BE49-F238E27FC236}">
                  <a16:creationId xmlns:a16="http://schemas.microsoft.com/office/drawing/2014/main" id="{0E3E69C8-A9C7-C623-361D-4BDEA4CBDBCE}"/>
                </a:ext>
              </a:extLst>
            </p:cNvPr>
            <p:cNvSpPr/>
            <p:nvPr/>
          </p:nvSpPr>
          <p:spPr>
            <a:xfrm>
              <a:off x="5008671" y="4634480"/>
              <a:ext cx="434268" cy="79850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385723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38572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5" name="þ\#1_8" descr="Section # 1@0@0" hidden="1" title="1">
              <a:extLst>
                <a:ext uri="{FF2B5EF4-FFF2-40B4-BE49-F238E27FC236}">
                  <a16:creationId xmlns:a16="http://schemas.microsoft.com/office/drawing/2014/main" id="{7AAD3EE6-9170-2D0E-1DAA-5476B2214EBE}"/>
                </a:ext>
              </a:extLst>
            </p:cNvPr>
            <p:cNvSpPr/>
            <p:nvPr/>
          </p:nvSpPr>
          <p:spPr>
            <a:xfrm>
              <a:off x="5966988" y="4646647"/>
              <a:ext cx="597722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6" name="þ\#2_8" descr="Section # 2@0@0" hidden="1" title="2">
              <a:extLst>
                <a:ext uri="{FF2B5EF4-FFF2-40B4-BE49-F238E27FC236}">
                  <a16:creationId xmlns:a16="http://schemas.microsoft.com/office/drawing/2014/main" id="{33D69551-E79D-A9EA-D854-A62B4EA3C3C2}"/>
                </a:ext>
              </a:extLst>
            </p:cNvPr>
            <p:cNvSpPr/>
            <p:nvPr/>
          </p:nvSpPr>
          <p:spPr>
            <a:xfrm>
              <a:off x="6988381" y="4669692"/>
              <a:ext cx="205360" cy="76329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7" name="þ\#3_8" descr="Section # 3@0@0" hidden="1" title="3">
              <a:extLst>
                <a:ext uri="{FF2B5EF4-FFF2-40B4-BE49-F238E27FC236}">
                  <a16:creationId xmlns:a16="http://schemas.microsoft.com/office/drawing/2014/main" id="{410EDFC1-29A8-4CA5-F9E2-6986A3C97B4A}"/>
                </a:ext>
              </a:extLst>
            </p:cNvPr>
            <p:cNvSpPr/>
            <p:nvPr/>
          </p:nvSpPr>
          <p:spPr>
            <a:xfrm>
              <a:off x="6582330" y="4634480"/>
              <a:ext cx="434267" cy="79850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385723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38572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8" name="þ\#1_9" descr="Section # 1@0@0" hidden="1" title="1">
              <a:extLst>
                <a:ext uri="{FF2B5EF4-FFF2-40B4-BE49-F238E27FC236}">
                  <a16:creationId xmlns:a16="http://schemas.microsoft.com/office/drawing/2014/main" id="{602AD4BC-A7C4-F711-3C55-8B4E29E4F08F}"/>
                </a:ext>
              </a:extLst>
            </p:cNvPr>
            <p:cNvSpPr/>
            <p:nvPr/>
          </p:nvSpPr>
          <p:spPr>
            <a:xfrm>
              <a:off x="3606502" y="5780521"/>
              <a:ext cx="597722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9" name="þ\#2_9" descr="Section # 2@0@0" hidden="1" title="2">
              <a:extLst>
                <a:ext uri="{FF2B5EF4-FFF2-40B4-BE49-F238E27FC236}">
                  <a16:creationId xmlns:a16="http://schemas.microsoft.com/office/drawing/2014/main" id="{A1C9653A-9524-3404-4904-E508D7F1EBE7}"/>
                </a:ext>
              </a:extLst>
            </p:cNvPr>
            <p:cNvSpPr/>
            <p:nvPr/>
          </p:nvSpPr>
          <p:spPr>
            <a:xfrm>
              <a:off x="4627895" y="5803566"/>
              <a:ext cx="205359" cy="76329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0" name="þ\#3_9" descr="Section # 3@0@0" hidden="1" title="3">
              <a:extLst>
                <a:ext uri="{FF2B5EF4-FFF2-40B4-BE49-F238E27FC236}">
                  <a16:creationId xmlns:a16="http://schemas.microsoft.com/office/drawing/2014/main" id="{D6A78EDB-C226-9487-67CD-2C383F346E1D}"/>
                </a:ext>
              </a:extLst>
            </p:cNvPr>
            <p:cNvSpPr/>
            <p:nvPr/>
          </p:nvSpPr>
          <p:spPr>
            <a:xfrm>
              <a:off x="4221843" y="5768354"/>
              <a:ext cx="434268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385723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38572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1" name="þ\#1_10" descr="Section # 1@0@0" hidden="1" title="1">
              <a:extLst>
                <a:ext uri="{FF2B5EF4-FFF2-40B4-BE49-F238E27FC236}">
                  <a16:creationId xmlns:a16="http://schemas.microsoft.com/office/drawing/2014/main" id="{306557FB-FBBF-A62C-7967-44DAEAFF90AC}"/>
                </a:ext>
              </a:extLst>
            </p:cNvPr>
            <p:cNvSpPr/>
            <p:nvPr/>
          </p:nvSpPr>
          <p:spPr>
            <a:xfrm>
              <a:off x="9114302" y="3512772"/>
              <a:ext cx="597721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2" name="þ\#2_10" descr="Section # 2@0@0" hidden="1" title="2">
              <a:extLst>
                <a:ext uri="{FF2B5EF4-FFF2-40B4-BE49-F238E27FC236}">
                  <a16:creationId xmlns:a16="http://schemas.microsoft.com/office/drawing/2014/main" id="{F0DA83D1-A137-B002-70F4-149B9C7B438F}"/>
                </a:ext>
              </a:extLst>
            </p:cNvPr>
            <p:cNvSpPr/>
            <p:nvPr/>
          </p:nvSpPr>
          <p:spPr>
            <a:xfrm>
              <a:off x="10135695" y="3535817"/>
              <a:ext cx="205360" cy="76329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3" name="þ\#3_10" descr="Section # 3@0@0" hidden="1" title="3">
              <a:extLst>
                <a:ext uri="{FF2B5EF4-FFF2-40B4-BE49-F238E27FC236}">
                  <a16:creationId xmlns:a16="http://schemas.microsoft.com/office/drawing/2014/main" id="{D8A9A463-FCFC-8BD9-8CFC-44DF71A51990}"/>
                </a:ext>
              </a:extLst>
            </p:cNvPr>
            <p:cNvSpPr/>
            <p:nvPr/>
          </p:nvSpPr>
          <p:spPr>
            <a:xfrm>
              <a:off x="9729644" y="3500605"/>
              <a:ext cx="434267" cy="79850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385723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38572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4" name="þ\#1_11" descr="Section # 1@0@0" hidden="1" title="1">
              <a:extLst>
                <a:ext uri="{FF2B5EF4-FFF2-40B4-BE49-F238E27FC236}">
                  <a16:creationId xmlns:a16="http://schemas.microsoft.com/office/drawing/2014/main" id="{400AB26C-F183-993D-9516-2C6B923673F3}"/>
                </a:ext>
              </a:extLst>
            </p:cNvPr>
            <p:cNvSpPr/>
            <p:nvPr/>
          </p:nvSpPr>
          <p:spPr>
            <a:xfrm>
              <a:off x="10687958" y="3512772"/>
              <a:ext cx="597722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5" name="þ\#2_11" descr="Section # 2@0@0" hidden="1" title="2">
              <a:extLst>
                <a:ext uri="{FF2B5EF4-FFF2-40B4-BE49-F238E27FC236}">
                  <a16:creationId xmlns:a16="http://schemas.microsoft.com/office/drawing/2014/main" id="{11B6F545-F744-8DA8-FFCC-2705B0CFEF85}"/>
                </a:ext>
              </a:extLst>
            </p:cNvPr>
            <p:cNvSpPr/>
            <p:nvPr/>
          </p:nvSpPr>
          <p:spPr>
            <a:xfrm>
              <a:off x="11709352" y="3535817"/>
              <a:ext cx="205359" cy="76329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6" name="þ\#3_11" descr="Section # 3@0@0" hidden="1" title="3">
              <a:extLst>
                <a:ext uri="{FF2B5EF4-FFF2-40B4-BE49-F238E27FC236}">
                  <a16:creationId xmlns:a16="http://schemas.microsoft.com/office/drawing/2014/main" id="{C7278431-0380-E2A5-CD2F-78400A3EF67B}"/>
                </a:ext>
              </a:extLst>
            </p:cNvPr>
            <p:cNvSpPr/>
            <p:nvPr/>
          </p:nvSpPr>
          <p:spPr>
            <a:xfrm>
              <a:off x="11303301" y="3500605"/>
              <a:ext cx="434267" cy="79850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385723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38572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7" name="þ\#1_12" descr="Section # 1@0@0" hidden="1" title="1">
              <a:extLst>
                <a:ext uri="{FF2B5EF4-FFF2-40B4-BE49-F238E27FC236}">
                  <a16:creationId xmlns:a16="http://schemas.microsoft.com/office/drawing/2014/main" id="{D5EF4208-A2CD-1A42-E19F-DF70E16320AB}"/>
                </a:ext>
              </a:extLst>
            </p:cNvPr>
            <p:cNvSpPr/>
            <p:nvPr/>
          </p:nvSpPr>
          <p:spPr>
            <a:xfrm>
              <a:off x="5180159" y="5780521"/>
              <a:ext cx="597722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8" name="þ\#2_12" descr="Section # 2@0@0" hidden="1" title="2">
              <a:extLst>
                <a:ext uri="{FF2B5EF4-FFF2-40B4-BE49-F238E27FC236}">
                  <a16:creationId xmlns:a16="http://schemas.microsoft.com/office/drawing/2014/main" id="{CDF05223-8F74-5D97-BC1F-D034B370700D}"/>
                </a:ext>
              </a:extLst>
            </p:cNvPr>
            <p:cNvSpPr/>
            <p:nvPr/>
          </p:nvSpPr>
          <p:spPr>
            <a:xfrm>
              <a:off x="6201552" y="5803566"/>
              <a:ext cx="205359" cy="76329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9" name="þ\#3_12" descr="Section # 3@0@0" hidden="1" title="3">
              <a:extLst>
                <a:ext uri="{FF2B5EF4-FFF2-40B4-BE49-F238E27FC236}">
                  <a16:creationId xmlns:a16="http://schemas.microsoft.com/office/drawing/2014/main" id="{F501362E-E5FE-AEE3-6D08-938EA5956142}"/>
                </a:ext>
              </a:extLst>
            </p:cNvPr>
            <p:cNvSpPr/>
            <p:nvPr/>
          </p:nvSpPr>
          <p:spPr>
            <a:xfrm>
              <a:off x="5795501" y="5768354"/>
              <a:ext cx="434267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385723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385723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411" name="þ&gt;25#1|P" title="þ\#3_1|1|||1|">
              <a:extLst>
                <a:ext uri="{FF2B5EF4-FFF2-40B4-BE49-F238E27FC236}">
                  <a16:creationId xmlns:a16="http://schemas.microsoft.com/office/drawing/2014/main" id="{DBF1AB89-6363-2BDB-94C8-39A4A5F7D240}"/>
                </a:ext>
              </a:extLst>
            </p:cNvPr>
            <p:cNvPicPr>
              <a:picLocks/>
            </p:cNvPicPr>
            <p:nvPr/>
          </p:nvPicPr>
          <p:blipFill>
            <a:blip r:embed="rId8" r:link="rId9"/>
            <a:srcRect t="-47630" b="-47630"/>
            <a:stretch>
              <a:fillRect/>
            </a:stretch>
          </p:blipFill>
          <p:spPr>
            <a:xfrm>
              <a:off x="7762572" y="1232857"/>
              <a:ext cx="399655" cy="798503"/>
            </a:xfrm>
            <a:prstGeom prst="rect">
              <a:avLst/>
            </a:prstGeom>
          </p:spPr>
        </p:pic>
        <p:pic>
          <p:nvPicPr>
            <p:cNvPr id="413" name="þ&gt;25#2|P" title="þ\#3_2|2|||1|">
              <a:extLst>
                <a:ext uri="{FF2B5EF4-FFF2-40B4-BE49-F238E27FC236}">
                  <a16:creationId xmlns:a16="http://schemas.microsoft.com/office/drawing/2014/main" id="{74A2E72C-1A72-6CBB-120D-F871D6BEB159}"/>
                </a:ext>
              </a:extLst>
            </p:cNvPr>
            <p:cNvPicPr>
              <a:picLocks/>
            </p:cNvPicPr>
            <p:nvPr/>
          </p:nvPicPr>
          <p:blipFill>
            <a:blip r:embed="rId10" r:link="rId11"/>
            <a:srcRect t="-49898" b="-49898"/>
            <a:stretch>
              <a:fillRect/>
            </a:stretch>
          </p:blipFill>
          <p:spPr>
            <a:xfrm>
              <a:off x="9729645" y="2366731"/>
              <a:ext cx="399655" cy="798503"/>
            </a:xfrm>
            <a:prstGeom prst="rect">
              <a:avLst/>
            </a:prstGeom>
          </p:spPr>
        </p:pic>
        <p:pic>
          <p:nvPicPr>
            <p:cNvPr id="415" name="þ&gt;25#3|P" title="þ\#3_3|3|||1|">
              <a:extLst>
                <a:ext uri="{FF2B5EF4-FFF2-40B4-BE49-F238E27FC236}">
                  <a16:creationId xmlns:a16="http://schemas.microsoft.com/office/drawing/2014/main" id="{8414F75E-58F6-1769-0C24-7ED1B6762BF2}"/>
                </a:ext>
              </a:extLst>
            </p:cNvPr>
            <p:cNvPicPr>
              <a:picLocks/>
            </p:cNvPicPr>
            <p:nvPr/>
          </p:nvPicPr>
          <p:blipFill>
            <a:blip r:embed="rId12" r:link="rId13"/>
            <a:srcRect t="-49643" b="-49643"/>
            <a:stretch>
              <a:fillRect/>
            </a:stretch>
          </p:blipFill>
          <p:spPr>
            <a:xfrm>
              <a:off x="5795502" y="2366731"/>
              <a:ext cx="399655" cy="798503"/>
            </a:xfrm>
            <a:prstGeom prst="rect">
              <a:avLst/>
            </a:prstGeom>
          </p:spPr>
        </p:pic>
        <p:pic>
          <p:nvPicPr>
            <p:cNvPr id="417" name="þ&gt;25#4|P" title="þ\#3_4|4|||1|">
              <a:extLst>
                <a:ext uri="{FF2B5EF4-FFF2-40B4-BE49-F238E27FC236}">
                  <a16:creationId xmlns:a16="http://schemas.microsoft.com/office/drawing/2014/main" id="{E0658A90-90E0-24DA-7713-B218D8C645FB}"/>
                </a:ext>
              </a:extLst>
            </p:cNvPr>
            <p:cNvPicPr>
              <a:picLocks/>
            </p:cNvPicPr>
            <p:nvPr/>
          </p:nvPicPr>
          <p:blipFill>
            <a:blip r:embed="rId14" r:link="rId15"/>
            <a:srcRect t="-49898" b="-49898"/>
            <a:stretch>
              <a:fillRect/>
            </a:stretch>
          </p:blipFill>
          <p:spPr>
            <a:xfrm>
              <a:off x="8155987" y="3500605"/>
              <a:ext cx="399655" cy="798502"/>
            </a:xfrm>
            <a:prstGeom prst="rect">
              <a:avLst/>
            </a:prstGeom>
          </p:spPr>
        </p:pic>
        <p:pic>
          <p:nvPicPr>
            <p:cNvPr id="419" name="þ&gt;25#5|P" title="þ\#3_5|5|||1|">
              <a:extLst>
                <a:ext uri="{FF2B5EF4-FFF2-40B4-BE49-F238E27FC236}">
                  <a16:creationId xmlns:a16="http://schemas.microsoft.com/office/drawing/2014/main" id="{48D28357-A6D5-9420-0293-C30EF64336FA}"/>
                </a:ext>
              </a:extLst>
            </p:cNvPr>
            <p:cNvPicPr>
              <a:picLocks/>
            </p:cNvPicPr>
            <p:nvPr/>
          </p:nvPicPr>
          <p:blipFill>
            <a:blip r:embed="rId16" r:link="rId17"/>
            <a:srcRect t="-49898" b="-49898"/>
            <a:stretch>
              <a:fillRect/>
            </a:stretch>
          </p:blipFill>
          <p:spPr>
            <a:xfrm>
              <a:off x="5008671" y="3500605"/>
              <a:ext cx="399656" cy="798502"/>
            </a:xfrm>
            <a:prstGeom prst="rect">
              <a:avLst/>
            </a:prstGeom>
          </p:spPr>
        </p:pic>
        <p:pic>
          <p:nvPicPr>
            <p:cNvPr id="421" name="þ&gt;25#6|P" title="þ\#3_6|6|||1|">
              <a:extLst>
                <a:ext uri="{FF2B5EF4-FFF2-40B4-BE49-F238E27FC236}">
                  <a16:creationId xmlns:a16="http://schemas.microsoft.com/office/drawing/2014/main" id="{8DF198C2-A9D6-330E-A47E-87CF9C4FE5F5}"/>
                </a:ext>
              </a:extLst>
            </p:cNvPr>
            <p:cNvPicPr>
              <a:picLocks/>
            </p:cNvPicPr>
            <p:nvPr/>
          </p:nvPicPr>
          <p:blipFill>
            <a:blip r:embed="rId18" r:link="rId19"/>
            <a:srcRect t="-49029" b="-49029"/>
            <a:stretch>
              <a:fillRect/>
            </a:stretch>
          </p:blipFill>
          <p:spPr>
            <a:xfrm>
              <a:off x="6582330" y="3500605"/>
              <a:ext cx="399655" cy="798502"/>
            </a:xfrm>
            <a:prstGeom prst="rect">
              <a:avLst/>
            </a:prstGeom>
          </p:spPr>
        </p:pic>
        <p:pic>
          <p:nvPicPr>
            <p:cNvPr id="423" name="þ&gt;25#7|P" title="þ\#3_7|7|||0,99|">
              <a:extLst>
                <a:ext uri="{FF2B5EF4-FFF2-40B4-BE49-F238E27FC236}">
                  <a16:creationId xmlns:a16="http://schemas.microsoft.com/office/drawing/2014/main" id="{4328000D-A259-6C39-13A1-A948987A9D31}"/>
                </a:ext>
              </a:extLst>
            </p:cNvPr>
            <p:cNvPicPr>
              <a:picLocks/>
            </p:cNvPicPr>
            <p:nvPr/>
          </p:nvPicPr>
          <p:blipFill>
            <a:blip r:embed="rId20" r:link="rId21"/>
            <a:srcRect t="-50774" b="-50774"/>
            <a:stretch>
              <a:fillRect/>
            </a:stretch>
          </p:blipFill>
          <p:spPr>
            <a:xfrm>
              <a:off x="5008671" y="4634480"/>
              <a:ext cx="399656" cy="798502"/>
            </a:xfrm>
            <a:prstGeom prst="rect">
              <a:avLst/>
            </a:prstGeom>
          </p:spPr>
        </p:pic>
        <p:pic>
          <p:nvPicPr>
            <p:cNvPr id="425" name="þ&gt;25#8|P" title="þ\#3_8|8|||1|">
              <a:extLst>
                <a:ext uri="{FF2B5EF4-FFF2-40B4-BE49-F238E27FC236}">
                  <a16:creationId xmlns:a16="http://schemas.microsoft.com/office/drawing/2014/main" id="{EAD16CDA-7EDE-3B96-48D0-2A1CFD05624F}"/>
                </a:ext>
              </a:extLst>
            </p:cNvPr>
            <p:cNvPicPr>
              <a:picLocks/>
            </p:cNvPicPr>
            <p:nvPr/>
          </p:nvPicPr>
          <p:blipFill>
            <a:blip r:embed="rId16" r:link="rId17"/>
            <a:srcRect t="-49898" b="-49898"/>
            <a:stretch>
              <a:fillRect/>
            </a:stretch>
          </p:blipFill>
          <p:spPr>
            <a:xfrm>
              <a:off x="6582330" y="4634480"/>
              <a:ext cx="399655" cy="798502"/>
            </a:xfrm>
            <a:prstGeom prst="rect">
              <a:avLst/>
            </a:prstGeom>
          </p:spPr>
        </p:pic>
        <p:pic>
          <p:nvPicPr>
            <p:cNvPr id="427" name="þ&gt;25#9|P" title="þ\#3_9|9|||0,99|">
              <a:extLst>
                <a:ext uri="{FF2B5EF4-FFF2-40B4-BE49-F238E27FC236}">
                  <a16:creationId xmlns:a16="http://schemas.microsoft.com/office/drawing/2014/main" id="{56C78E72-57DD-C84C-FB93-DCD3E5EAB20C}"/>
                </a:ext>
              </a:extLst>
            </p:cNvPr>
            <p:cNvPicPr>
              <a:picLocks/>
            </p:cNvPicPr>
            <p:nvPr/>
          </p:nvPicPr>
          <p:blipFill>
            <a:blip r:embed="rId22" r:link="rId23"/>
            <a:srcRect t="-50776" b="-50776"/>
            <a:stretch>
              <a:fillRect/>
            </a:stretch>
          </p:blipFill>
          <p:spPr>
            <a:xfrm>
              <a:off x="4221843" y="5768354"/>
              <a:ext cx="399656" cy="798503"/>
            </a:xfrm>
            <a:prstGeom prst="rect">
              <a:avLst/>
            </a:prstGeom>
          </p:spPr>
        </p:pic>
        <p:pic>
          <p:nvPicPr>
            <p:cNvPr id="429" name="þ&gt;25#10|P" title="þ\#3_10|10|||1|">
              <a:extLst>
                <a:ext uri="{FF2B5EF4-FFF2-40B4-BE49-F238E27FC236}">
                  <a16:creationId xmlns:a16="http://schemas.microsoft.com/office/drawing/2014/main" id="{71BD5EF7-C7A2-7687-72B6-1853C9F7317D}"/>
                </a:ext>
              </a:extLst>
            </p:cNvPr>
            <p:cNvPicPr>
              <a:picLocks/>
            </p:cNvPicPr>
            <p:nvPr/>
          </p:nvPicPr>
          <p:blipFill>
            <a:blip r:embed="rId24" r:link="rId25"/>
            <a:srcRect t="-49898" b="-49898"/>
            <a:stretch>
              <a:fillRect/>
            </a:stretch>
          </p:blipFill>
          <p:spPr>
            <a:xfrm>
              <a:off x="9729644" y="3500605"/>
              <a:ext cx="399655" cy="798502"/>
            </a:xfrm>
            <a:prstGeom prst="rect">
              <a:avLst/>
            </a:prstGeom>
          </p:spPr>
        </p:pic>
        <p:pic>
          <p:nvPicPr>
            <p:cNvPr id="431" name="þ&gt;25#11|P" title="þ\#3_11|11|||1|">
              <a:extLst>
                <a:ext uri="{FF2B5EF4-FFF2-40B4-BE49-F238E27FC236}">
                  <a16:creationId xmlns:a16="http://schemas.microsoft.com/office/drawing/2014/main" id="{B20E4BBE-DF7D-040B-5E07-7FC2B3F145C8}"/>
                </a:ext>
              </a:extLst>
            </p:cNvPr>
            <p:cNvPicPr>
              <a:picLocks/>
            </p:cNvPicPr>
            <p:nvPr/>
          </p:nvPicPr>
          <p:blipFill>
            <a:blip r:embed="rId26" r:link="rId27"/>
            <a:srcRect t="-49898" b="-49898"/>
            <a:stretch>
              <a:fillRect/>
            </a:stretch>
          </p:blipFill>
          <p:spPr>
            <a:xfrm>
              <a:off x="11303302" y="3500605"/>
              <a:ext cx="399655" cy="798502"/>
            </a:xfrm>
            <a:prstGeom prst="rect">
              <a:avLst/>
            </a:prstGeom>
          </p:spPr>
        </p:pic>
        <p:pic>
          <p:nvPicPr>
            <p:cNvPr id="433" name="þ&gt;25#12|P" title="þ\#3_12|12|||1|">
              <a:extLst>
                <a:ext uri="{FF2B5EF4-FFF2-40B4-BE49-F238E27FC236}">
                  <a16:creationId xmlns:a16="http://schemas.microsoft.com/office/drawing/2014/main" id="{22E1E18B-DE3B-4FD2-16A3-F7C91817DFAB}"/>
                </a:ext>
              </a:extLst>
            </p:cNvPr>
            <p:cNvPicPr>
              <a:picLocks/>
            </p:cNvPicPr>
            <p:nvPr/>
          </p:nvPicPr>
          <p:blipFill>
            <a:blip r:embed="rId28" r:link="rId29"/>
            <a:srcRect t="-49898" b="-49898"/>
            <a:stretch>
              <a:fillRect/>
            </a:stretch>
          </p:blipFill>
          <p:spPr>
            <a:xfrm>
              <a:off x="5795501" y="5768354"/>
              <a:ext cx="399655" cy="7985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468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Organization Chart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53" name="þK">
            <a:extLst>
              <a:ext uri="{FF2B5EF4-FFF2-40B4-BE49-F238E27FC236}">
                <a16:creationId xmlns:a16="http://schemas.microsoft.com/office/drawing/2014/main" id="{B676BCBF-B609-BF5E-2EC4-366ECA4B8A76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273" name="þH#13" descr="3" title="Y">
              <a:extLst>
                <a:ext uri="{FF2B5EF4-FFF2-40B4-BE49-F238E27FC236}">
                  <a16:creationId xmlns:a16="http://schemas.microsoft.com/office/drawing/2014/main" id="{EADA3EE1-018C-7339-508D-083FAF5D7C62}"/>
                </a:ext>
              </a:extLst>
            </p:cNvPr>
            <p:cNvSpPr/>
            <p:nvPr/>
          </p:nvSpPr>
          <p:spPr>
            <a:xfrm>
              <a:off x="7949789" y="5741997"/>
              <a:ext cx="1810367" cy="798503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solidFill>
                <a:srgbClr val="404040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2" name="þH#12" descr="3" title="Y">
              <a:extLst>
                <a:ext uri="{FF2B5EF4-FFF2-40B4-BE49-F238E27FC236}">
                  <a16:creationId xmlns:a16="http://schemas.microsoft.com/office/drawing/2014/main" id="{E7E08969-164B-00A4-FFBD-60C33078CC08}"/>
                </a:ext>
              </a:extLst>
            </p:cNvPr>
            <p:cNvSpPr/>
            <p:nvPr/>
          </p:nvSpPr>
          <p:spPr>
            <a:xfrm>
              <a:off x="10140333" y="4608123"/>
              <a:ext cx="1810367" cy="798503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solidFill>
                <a:srgbClr val="404040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1" name="þH#11" descr="3" title="Y">
              <a:extLst>
                <a:ext uri="{FF2B5EF4-FFF2-40B4-BE49-F238E27FC236}">
                  <a16:creationId xmlns:a16="http://schemas.microsoft.com/office/drawing/2014/main" id="{EB396660-37BA-227C-56FC-88582C2B35B6}"/>
                </a:ext>
              </a:extLst>
            </p:cNvPr>
            <p:cNvSpPr/>
            <p:nvPr/>
          </p:nvSpPr>
          <p:spPr>
            <a:xfrm>
              <a:off x="7949789" y="4608123"/>
              <a:ext cx="1810367" cy="798503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solidFill>
                <a:srgbClr val="404040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0" name="þH#10" descr="3" title="Y">
              <a:extLst>
                <a:ext uri="{FF2B5EF4-FFF2-40B4-BE49-F238E27FC236}">
                  <a16:creationId xmlns:a16="http://schemas.microsoft.com/office/drawing/2014/main" id="{EAECAD13-F3DF-8402-6E20-EA4DE7CC28A2}"/>
                </a:ext>
              </a:extLst>
            </p:cNvPr>
            <p:cNvSpPr/>
            <p:nvPr/>
          </p:nvSpPr>
          <p:spPr>
            <a:xfrm>
              <a:off x="10140333" y="3474248"/>
              <a:ext cx="1810367" cy="798503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solidFill>
                <a:srgbClr val="404040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9" name="þH#9" descr="5" title="Y">
              <a:extLst>
                <a:ext uri="{FF2B5EF4-FFF2-40B4-BE49-F238E27FC236}">
                  <a16:creationId xmlns:a16="http://schemas.microsoft.com/office/drawing/2014/main" id="{BC8394CC-016B-B68F-580A-859427F4DFD6}"/>
                </a:ext>
              </a:extLst>
            </p:cNvPr>
            <p:cNvSpPr/>
            <p:nvPr/>
          </p:nvSpPr>
          <p:spPr>
            <a:xfrm>
              <a:off x="3568700" y="5741997"/>
              <a:ext cx="1810367" cy="798503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solidFill>
                <a:srgbClr val="404040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8" name="þH#8" descr="4" title="Y">
              <a:extLst>
                <a:ext uri="{FF2B5EF4-FFF2-40B4-BE49-F238E27FC236}">
                  <a16:creationId xmlns:a16="http://schemas.microsoft.com/office/drawing/2014/main" id="{2C543025-B1CD-E498-6BF5-5E01CFAAC9FA}"/>
                </a:ext>
              </a:extLst>
            </p:cNvPr>
            <p:cNvSpPr/>
            <p:nvPr/>
          </p:nvSpPr>
          <p:spPr>
            <a:xfrm>
              <a:off x="5759244" y="4608123"/>
              <a:ext cx="1810367" cy="798503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solidFill>
                <a:srgbClr val="404040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7" name="þH#7" descr="4" title="Y">
              <a:extLst>
                <a:ext uri="{FF2B5EF4-FFF2-40B4-BE49-F238E27FC236}">
                  <a16:creationId xmlns:a16="http://schemas.microsoft.com/office/drawing/2014/main" id="{406BA522-8F71-CD11-803C-CE7B4907AB9A}"/>
                </a:ext>
              </a:extLst>
            </p:cNvPr>
            <p:cNvSpPr/>
            <p:nvPr/>
          </p:nvSpPr>
          <p:spPr>
            <a:xfrm>
              <a:off x="3568700" y="4608123"/>
              <a:ext cx="1810367" cy="798503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solidFill>
                <a:srgbClr val="404040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6" name="þH#6" descr="3" title="Y">
              <a:extLst>
                <a:ext uri="{FF2B5EF4-FFF2-40B4-BE49-F238E27FC236}">
                  <a16:creationId xmlns:a16="http://schemas.microsoft.com/office/drawing/2014/main" id="{16814E38-70F3-DA4D-E025-5A62FD42B478}"/>
                </a:ext>
              </a:extLst>
            </p:cNvPr>
            <p:cNvSpPr/>
            <p:nvPr/>
          </p:nvSpPr>
          <p:spPr>
            <a:xfrm>
              <a:off x="5759244" y="3474248"/>
              <a:ext cx="1810367" cy="798503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solidFill>
                <a:srgbClr val="404040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5" name="þH#5" descr="3" title="Y">
              <a:extLst>
                <a:ext uri="{FF2B5EF4-FFF2-40B4-BE49-F238E27FC236}">
                  <a16:creationId xmlns:a16="http://schemas.microsoft.com/office/drawing/2014/main" id="{50468CD8-C48B-5D63-56E0-7A2298533F38}"/>
                </a:ext>
              </a:extLst>
            </p:cNvPr>
            <p:cNvSpPr/>
            <p:nvPr/>
          </p:nvSpPr>
          <p:spPr>
            <a:xfrm>
              <a:off x="3568700" y="3474248"/>
              <a:ext cx="1810367" cy="798503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solidFill>
                <a:srgbClr val="404040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4" name="þH#4" descr="3" title="Y">
              <a:extLst>
                <a:ext uri="{FF2B5EF4-FFF2-40B4-BE49-F238E27FC236}">
                  <a16:creationId xmlns:a16="http://schemas.microsoft.com/office/drawing/2014/main" id="{8A7634AB-62DD-5061-6D0D-4E18F8DB3315}"/>
                </a:ext>
              </a:extLst>
            </p:cNvPr>
            <p:cNvSpPr/>
            <p:nvPr/>
          </p:nvSpPr>
          <p:spPr>
            <a:xfrm>
              <a:off x="7949789" y="3474248"/>
              <a:ext cx="1810367" cy="798503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solidFill>
                <a:srgbClr val="404040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3" name="þH#3" descr="2" title="Y">
              <a:extLst>
                <a:ext uri="{FF2B5EF4-FFF2-40B4-BE49-F238E27FC236}">
                  <a16:creationId xmlns:a16="http://schemas.microsoft.com/office/drawing/2014/main" id="{CC451888-8E74-D3F9-17C0-B9C267422770}"/>
                </a:ext>
              </a:extLst>
            </p:cNvPr>
            <p:cNvSpPr/>
            <p:nvPr/>
          </p:nvSpPr>
          <p:spPr>
            <a:xfrm>
              <a:off x="4663972" y="2340375"/>
              <a:ext cx="1810367" cy="798503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solidFill>
                <a:srgbClr val="404040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2" name="þH#2" descr="2" title="Y">
              <a:extLst>
                <a:ext uri="{FF2B5EF4-FFF2-40B4-BE49-F238E27FC236}">
                  <a16:creationId xmlns:a16="http://schemas.microsoft.com/office/drawing/2014/main" id="{881A1C6F-3725-8D5E-EA97-EE65BEA48D8E}"/>
                </a:ext>
              </a:extLst>
            </p:cNvPr>
            <p:cNvSpPr/>
            <p:nvPr/>
          </p:nvSpPr>
          <p:spPr>
            <a:xfrm>
              <a:off x="9045061" y="2340375"/>
              <a:ext cx="1810367" cy="798503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solidFill>
                <a:srgbClr val="404040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1" name="þH#1" descr="1" title="Y">
              <a:extLst>
                <a:ext uri="{FF2B5EF4-FFF2-40B4-BE49-F238E27FC236}">
                  <a16:creationId xmlns:a16="http://schemas.microsoft.com/office/drawing/2014/main" id="{C4D279A6-5645-07DD-641E-33220D500525}"/>
                </a:ext>
              </a:extLst>
            </p:cNvPr>
            <p:cNvSpPr/>
            <p:nvPr/>
          </p:nvSpPr>
          <p:spPr>
            <a:xfrm>
              <a:off x="6854517" y="1206500"/>
              <a:ext cx="1810367" cy="798503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solidFill>
                <a:srgbClr val="404040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6" name="þGY" hidden="1">
              <a:extLst>
                <a:ext uri="{FF2B5EF4-FFF2-40B4-BE49-F238E27FC236}">
                  <a16:creationId xmlns:a16="http://schemas.microsoft.com/office/drawing/2014/main" id="{84E52F13-2123-C060-3E4E-80ED18B16813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9" name="þO" descr="80#43.69228" hidden="1" title="1.830987">
              <a:extLst>
                <a:ext uri="{FF2B5EF4-FFF2-40B4-BE49-F238E27FC236}">
                  <a16:creationId xmlns:a16="http://schemas.microsoft.com/office/drawing/2014/main" id="{1DC7316E-4727-FFD5-5C63-8D339B3FA744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4" name="þ@" hidden="1">
              <a:extLst>
                <a:ext uri="{FF2B5EF4-FFF2-40B4-BE49-F238E27FC236}">
                  <a16:creationId xmlns:a16="http://schemas.microsoft.com/office/drawing/2014/main" id="{49FC8A4A-F5D9-586C-AF8D-00AA5EE2BA3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1" name="þZ4" hidden="1">
              <a:extLst>
                <a:ext uri="{FF2B5EF4-FFF2-40B4-BE49-F238E27FC236}">
                  <a16:creationId xmlns:a16="http://schemas.microsoft.com/office/drawing/2014/main" id="{3B4E9E13-E5BA-6409-767A-D2420D7E217F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þZ3" hidden="1">
              <a:extLst>
                <a:ext uri="{FF2B5EF4-FFF2-40B4-BE49-F238E27FC236}">
                  <a16:creationId xmlns:a16="http://schemas.microsoft.com/office/drawing/2014/main" id="{635FAD6A-9BEB-C72D-DDD6-A04B06CFD1D2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þE" hidden="1">
              <a:extLst>
                <a:ext uri="{FF2B5EF4-FFF2-40B4-BE49-F238E27FC236}">
                  <a16:creationId xmlns:a16="http://schemas.microsoft.com/office/drawing/2014/main" id="{E520D93F-6794-A715-4705-5CAA16C4D336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þP" hidden="1">
              <a:extLst>
                <a:ext uri="{FF2B5EF4-FFF2-40B4-BE49-F238E27FC236}">
                  <a16:creationId xmlns:a16="http://schemas.microsoft.com/office/drawing/2014/main" id="{1717A6A4-107F-2B93-62AC-8EAD55E30CAF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þA" hidden="1">
              <a:extLst>
                <a:ext uri="{FF2B5EF4-FFF2-40B4-BE49-F238E27FC236}">
                  <a16:creationId xmlns:a16="http://schemas.microsoft.com/office/drawing/2014/main" id="{CCFF21AE-5460-CE68-69C9-143799A71D9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þVZ" hidden="1">
              <a:extLst>
                <a:ext uri="{FF2B5EF4-FFF2-40B4-BE49-F238E27FC236}">
                  <a16:creationId xmlns:a16="http://schemas.microsoft.com/office/drawing/2014/main" id="{A476F823-810E-2BA4-2DBE-1DCF031F35A2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þVT" hidden="1">
              <a:extLst>
                <a:ext uri="{FF2B5EF4-FFF2-40B4-BE49-F238E27FC236}">
                  <a16:creationId xmlns:a16="http://schemas.microsoft.com/office/drawing/2014/main" id="{333DA47B-79EA-2C26-DEA4-8896A3BEAC83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þV2" hidden="1">
              <a:extLst>
                <a:ext uri="{FF2B5EF4-FFF2-40B4-BE49-F238E27FC236}">
                  <a16:creationId xmlns:a16="http://schemas.microsoft.com/office/drawing/2014/main" id="{19FC6CED-18BF-4DCD-F57F-050402B73DB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þV" hidden="1">
              <a:extLst>
                <a:ext uri="{FF2B5EF4-FFF2-40B4-BE49-F238E27FC236}">
                  <a16:creationId xmlns:a16="http://schemas.microsoft.com/office/drawing/2014/main" id="{64FCBF30-1DAF-D653-3D28-A0E7E76ADE8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þL" hidden="1">
              <a:extLst>
                <a:ext uri="{FF2B5EF4-FFF2-40B4-BE49-F238E27FC236}">
                  <a16:creationId xmlns:a16="http://schemas.microsoft.com/office/drawing/2014/main" id="{32367859-B1FD-39CA-CC0A-43FF88336D1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þY" hidden="1">
              <a:extLst>
                <a:ext uri="{FF2B5EF4-FFF2-40B4-BE49-F238E27FC236}">
                  <a16:creationId xmlns:a16="http://schemas.microsoft.com/office/drawing/2014/main" id="{0932EBC8-3C7B-CF9D-15E3-238AAE7BAB6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þS" hidden="1">
              <a:extLst>
                <a:ext uri="{FF2B5EF4-FFF2-40B4-BE49-F238E27FC236}">
                  <a16:creationId xmlns:a16="http://schemas.microsoft.com/office/drawing/2014/main" id="{536DB145-A56C-3DED-7E4A-DB5883C8096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þç" hidden="1">
              <a:extLst>
                <a:ext uri="{FF2B5EF4-FFF2-40B4-BE49-F238E27FC236}">
                  <a16:creationId xmlns:a16="http://schemas.microsoft.com/office/drawing/2014/main" id="{C43E62BB-4684-69F1-9586-EFBEE1632DB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þW" hidden="1">
              <a:extLst>
                <a:ext uri="{FF2B5EF4-FFF2-40B4-BE49-F238E27FC236}">
                  <a16:creationId xmlns:a16="http://schemas.microsoft.com/office/drawing/2014/main" id="{6B3FE26B-AE93-950E-7A8C-807983A3FE7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þT" descr="124#30" hidden="1" title="Title">
              <a:extLst>
                <a:ext uri="{FF2B5EF4-FFF2-40B4-BE49-F238E27FC236}">
                  <a16:creationId xmlns:a16="http://schemas.microsoft.com/office/drawing/2014/main" id="{941028AB-D0CF-8FCA-D571-DF6D32AED56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þI#" hidden="1">
              <a:extLst>
                <a:ext uri="{FF2B5EF4-FFF2-40B4-BE49-F238E27FC236}">
                  <a16:creationId xmlns:a16="http://schemas.microsoft.com/office/drawing/2014/main" id="{08E8159E-1F0B-1A5C-12C6-8BADA118EAAA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þI" hidden="1">
              <a:extLst>
                <a:ext uri="{FF2B5EF4-FFF2-40B4-BE49-F238E27FC236}">
                  <a16:creationId xmlns:a16="http://schemas.microsoft.com/office/drawing/2014/main" id="{8A051ABB-AB35-13EE-2757-6242D08260B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þB" hidden="1">
              <a:extLst>
                <a:ext uri="{FF2B5EF4-FFF2-40B4-BE49-F238E27FC236}">
                  <a16:creationId xmlns:a16="http://schemas.microsoft.com/office/drawing/2014/main" id="{F36AF402-0FA4-CF2A-B67F-227F0711066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þD" hidden="1">
              <a:extLst>
                <a:ext uri="{FF2B5EF4-FFF2-40B4-BE49-F238E27FC236}">
                  <a16:creationId xmlns:a16="http://schemas.microsoft.com/office/drawing/2014/main" id="{D212A0D0-73DD-AC24-E47A-89BDCA299FB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þSIcon" hidden="1">
              <a:extLst>
                <a:ext uri="{FF2B5EF4-FFF2-40B4-BE49-F238E27FC236}">
                  <a16:creationId xmlns:a16="http://schemas.microsoft.com/office/drawing/2014/main" id="{5163D45F-A08C-0BA2-9BDF-E417269FE85B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9" name="þDIcon" hidden="1">
              <a:extLst>
                <a:ext uri="{FF2B5EF4-FFF2-40B4-BE49-F238E27FC236}">
                  <a16:creationId xmlns:a16="http://schemas.microsoft.com/office/drawing/2014/main" id="{845A0862-D2BC-0CDD-34EC-583602DE6B63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7" name="þRefshapeþ" descr="P1[þxþ]20[þaþ]P2[þxþ]20[þaþ]oT[þxþ]29.28323[þaþ]nT[þxþ]0.2069291[þaþ]oX[þxþ]37,5[þaþ]nX[þxþ]37,5[þaþ]oç[þxþ]75[þaþ]nç[þxþ]12[þaþ]oW[þxþ]5.03261125685083[þaþ]nW[þxþ]77[þaþ]oY[þxþ]37,5[þaþ]nY[þxþ]37,5[þaþ]oS[þxþ]25[þaþ]nS[þxþ]25[þaþ]oQ[þxþ]15[þaþ]nQ[þxþ]15[þaþ]oV[þxþ]15[þaþ]nV[þxþ]40[þaþ]oI[þxþ]10[þaþ]nI[þxþ]50[þaþ]A4[þxþ]CB[þaþ]O2[þxþ]K12BA#001_255[þaþ]O0[þxþ]CBV0&amp;A_BA#001.CB30[þaþ]OL[þxþ]1[þaþ]G1[þxþ]2[þaþ]ODI[þxþ]0[þaþ]KN[þxþ]0[þaþ]F117[þxþ]True[þaþ]VV[þxþ]False[þaþ]VV2[þxþ]False[þaþ]VM[þxþ]False[þaþ]VA[þxþ]False[þaþ]VI[þxþ]False[þaþ]YU11[þxþ]5[þaþ]MU11[þxþ]3[þaþ]QU11[þxþ]2[þaþ]VU11[þxþ]2[þaþ]SU11[þxþ]1[þaþ]XU11[þxþ]1[þaþ]YU3[þxþ]1[þaþ]YU7[þxþ]2[þaþ]MU3[þxþ]0.624113475177305[þaþ]MU7[þxþ]3[þaþ]SU3[þxþ]0.361963190184049[þaþ]SU4[þxþ]0.242647058823529[þaþ]SU7[þxþ]0[þaþ]F116[þxþ]1[þaþ]MF16[þxþ]x0[þaþ]F119[þxþ]DGQ[þaþ]F121[þxþ]Y[þaþ]F34[þxþ]50[þaþ]F36[þxþ]75[þaþ]F38[þxþ]100[þaþ]F33[þxþ]5263601[þaþ]F35[þxþ]9079551[þaþ]F37[þxþ]10667697[þaþ]F39[þxþ]7844722[þaþ]V18[þxþ]False[þaþ]V5[þxþ]-20[þaþ]V2[þxþ]10[þaþ]F113[þxþ]1[þaþ]YU1[þxþ]1[þaþ]YU2[þxþ]0[þaþ]YU5[þxþ]0[þaþ]YU6[þxþ]1[þaþ]YU4[þxþ]0.113924050632911[þaþ]YU10[þxþ]88.6075949367089[þaþ]YU9[þxþ]0[þaþ]MU1[þxþ]1[þaþ]MU2[þxþ]0[þaþ]MU5[þxþ]0[þaþ]MU6[þxþ]1[þaþ]MU4[þxþ]1[þaþ]MU10[þxþ]0[þaþ]MU9[þxþ]0[þaþ]F49[þxþ]1[þaþ]KE[þxþ]2[þaþ]QU1[þxþ]1[þaþ]QU2[þxþ]0[þaþ]QU5[þxþ]0[þaþ]QU6[þxþ]1[þaþ]QU4[þxþ]1[þaþ]QU3[þxþ]0.340425531914894[þaþ]QU10[þxþ]0[þaþ]QU9[þxþ]0[þaþ]QU7[þxþ]3[þaþ]F118[þxþ]2[þaþ]SU1[þxþ]1[þaþ]SU2[þxþ]0[þaþ]SU5[þxþ]0[þaþ]SU6[þxþ]1[þaþ]SU10[þxþ]36.0294117647059[þaþ]SU9[þxþ]0[þaþ]VU1[þxþ]1[þaþ]VU2[þxþ]0[þaþ]VU5[þxþ]0[þaþ]VU6[þxþ]1[þaþ]VU4[þxþ]1[þaþ]VU3[þxþ]0.251533742331288[þaþ]VU10[þxþ]0[þaþ]VU9[þxþ]24.5398773006135[þaþ]VU7[þxþ]4[þaþ]FT[þxþ]H[þaþ]F4[þxþ]10921638[þaþ]F122[þxþ]N[þaþ]F123[þxþ]V[þaþ]XU1[þxþ]1[þaþ]XU2[þxþ]0[þaþ]XU5[þxþ]0[þaþ]XU6[þxþ]1[þaþ]XU4[þxþ]0.404411764705882[þaþ]XU3[þxþ]0.251533742331288[þaþ]XU10[þxþ]27.2058823529412[þaþ]XU9[þxþ]75.4601226993865[þaþ]XU7[þxþ]0[þaþ]F5[þxþ]0[þaþ]F9[þxþ]0[þaþ]F6[þxþ]1[þaþ]F10[þxþ]1[þaþ]F15[þxþ]False[þaþ]F55[þxþ]K12BA#001_255.PNG[þaþ]O3[þxþ]CB30[þaþ]F16[þxþ]x0[þaþ]F14[þxþ]False[þaþ]F71[þxþ]N[þaþ]F72[þxþ]1[þaþ]F56[þxþ]0[þaþ]F58[þxþ]0[þaþ]F59[þxþ]Y[þaþ]F73[þxþ]N[þaþ]OBC[þxþ]-2[þaþ]F79[þxþ]0[þaþ]F86[þxþ]-1[þaþ]DIR[þxþ]SymbolObjects[þaþ]F47[þxþ]T[þaþ]SU18[þxþ]C[þaþ]U113[þxþ]Infinity[þaþ]F32[þxþ]25[þaþ]MF117[þxþ]False[þaþ]MF118[þxþ]2[þaþ]MODI[þxþ]0[þaþ]D_V[þxþ]Valþ[þaþ]MODS[þxþ]C:\Users\mgreco\Documents\bar.xlsb[þaþ]MF52[þxþ]None[þaþ]MODT[þxþ]CHARTBI[þaþ]D_I[þxþ]SubRowD[þaþ]MV18[þxþ]False[þaþ]MF88[þxþ]Y[þaþ]MF32[þxþ]50[þaþ]MF34[þxþ]50[þaþ]MF36[þxþ]75[þaþ]MF38[þxþ]100[þaþ]MF33[þxþ]6336039[þaþ]MF35[þxþ]9079551[þaþ]MF37[þxþ]10667697[þaþ]MF39[þxþ]7844722[þaþ]MF70[þxþ]True[þaþ]MF330[þxþ]12156969[þaþ]MF340[þxþ]77[þaþ]SO[þxþ]0[þaþ]ST[þxþ]0[þaþ]MOC[þxþ]S1[þaþ]F68[þxþ]False[þaþ]MF108[þxþ]þNone[þaþ]F125[þxþ]1[þaþ]F-1[þxþ]TR[þaþ]MA4[þxþ][þaþ]D_N[þxþ]N[þaþ]MODZ[þxþ]'Sheet1'!$G$6:$J$13[þaþ]MODY[þxþ]'Sheet1'!$A$1:$D$10[þaþ]F82[þxþ]þPresentation[þaþ]MF14[þxþ]False[þaþ]MF71[þxþ]N[þaþ]MF72[þxþ]1[þaþ]MF4[þxþ]T[þaþ]MOFH[þxþ][þaþ]MF5[þxþ]0[þaþ]MOFV[þxþ][þaþ]MF6[þxþ]1[þaþ]MF9[þxþ]0[þaþ]MF10[þxþ]1[þaþ]MF56[þxþ]0[þaþ]MF57[þxþ][þaþ]MF58[þxþ]0[þaþ]MF59[þxþ]Y[þaþ]MOBC[þxþ]-2[þaþ]MF74[þxþ][þaþ]MF76[þxþ][þaþ]MF79[þxþ]0[þaþ]MF86[þxþ]-1[þaþ]MF109[þxþ]Industry[þaþ]MU22[þxþ]þNone[þaþ]F84[þxþ]N[þaþ]MF24[þxþ][þaþ]U19[þxþ]4.64657297186314[þaþ]MF12[þxþ][þaþ]U110[þxþ]71.4104760886448[þaþ]U12[þxþ]0.764672115545314[þaþ]MF23[þxþ][þaþ]MF11[þxþ][þaþ]MF15[þxþ]False[þaþ]MO0[þxþ]FKHI&amp;YNY03_SL#001.CB30[þaþ]MO3[þxþ]CB30[þaþ]MO2[þxþ]AAASL#001_0[þaþ]MDIR[þxþ]SymbolObjects[þaþ]MFT[þxþ]H[þaþ]MC4[þxþ]03[þaþ]MC6[þxþ]False[þaþ]MC3[þxþ]True[þaþ]MF47[þxþ]T[þaþ]U11[þxþ]1[þaþ]U18[þxþ]0[þaþ]U17[þxþ]0[þaþ]U13[þxþ]0[þaþ]U14[þxþ]0[þaþ]F83[þxþ]N[þaþ]MSP[þxþ]-[þaþ]U15[þxþ]þ&gt;20þ&gt;24þ&gt;1[þaþ]F135[þxþ]b3247a5a9cb44a7abed2134fdc526edc[þaþ]F136[þxþ]Y[þaþ]F137[þxþ]0[þaþ]F138[þxþ]Sessions[þaþ]F139[þxþ]*[þaþ]MF45[þxþ]Y[þaþ]U10[þxþ]V[þaþ]U112[þxþ]NaN[þaþ]F141[þxþ]o1oþ[þaþ]F142[þxþ]Y[þaþ]þ&gt;4U70[þxþ]TextStyle5[þaþ]F144[þxþ]Y[þaþ]þ&gt;5U12[þxþ]S[þaþ]KB[þxþ]N[þaþ]þ&gt;5U10[þxþ]0[þaþ]U1U68[þxþ]Y[þaþ]þ&gt;5U9[þxþ]73.7162113189697[þaþ]F156[þxþ]0[þaþ]F157[þxþ]0[þaþ]F155[þxþ]Y[þaþ]F_1[þxþ]0.0969929653277632[þaþ]F_2[þxþ]0.159629566335095[þaþ]F_3[þxþ]0.0969929653277632[þaþ]F_4[þxþ]0.0969929653277632[þaþ]þ&gt;1U12[þxþ]S[þaþ]þ&gt;1U19[þxþ]T[þaþ]þ&gt;1U21[þxþ]&gt;1[þaþ]þ&gt;1U22[þxþ]þNone[þaþ]þ&gt;1U26[þxþ]Text Shape 1[þaþ]þ&gt;1U70[þxþ]InvertedTextStyle1[þaþ]þ&gt;1U3[þxþ]0.75[þaþ]þ&gt;5U3[þxþ]0.0168675649911165[þaþ]þ&gt;5U4[þxþ]1[þaþ]þ&gt;5U26[þxþ]Shape 2[þaþ]þ&gt;4U12[þxþ]S[þaþ]þ&gt;4U10[þxþ]0[þaþ]þ&gt;4U9[þxþ]10.0000001490116[þaþ]þ&gt;4U3[þxþ]0.0168674699962139[þaþ]þ&gt;4U4[þxþ]1[þaþ]þ&gt;4U26[þxþ]Shape 1[þaþ]þ&gt;5U70[þxþ]TextStyle5[þaþ]þ&gt;1F148[þxþ]Time[þaþ]F_5[þxþ]0.0499920660697954[þaþ]F_6[þxþ]0.0499920660697954[þaþ]F158[þxþ]0[þaþ]F-2[þxþ]AA[þaþ]þ&gt;4U62[þxþ]N[þaþ]þ&gt;5U62[þxþ]N[þaþ]þ&gt;1U4[þxþ]0.251466076081641[þaþ]þ&gt;1F147[þxþ]N[þaþ]F_7[þxþ]0.0499920660697954[þaþ]F_8[þxþ]0.0499920660697954[þaþ]F_9[þxþ]0.0504268244187406[þaþ]F_10[þxþ]0.0600537636259549[þaþ]þ&gt;1U9[þxþ]0[þaþ]þ&gt;1U2[þxþ]3[þaþ]þ&gt;1U5[þxþ]4[þaþ]þ&gt;1U10[þxþ]0[þaþ]þ&gt;1U1[þxþ]0[þaþ]þ&gt;1U6[þxþ]3[þaþ]F-3[þxþ]Template4[þaþ]F188[þxþ]0[þaþ]F187[þxþ]0[þaþ]F167[þxþ]449[þaþ]F168[þxþ]854[þaþ]F169[þxþ]5[þaþ]F170[þxþ]5[þaþ]F171[þxþ]1C[þaþ]F222[þxþ]N[þaþ]F224[þxþ]urn:microsoft.com/office/officeart/2005/8/layout/orgChart1[þaþ]F225[þxþ]hierarchy[þaþ]F185[þxþ]453,530944824219[þaþ]F186[þxþ]703,314086914063[þaþ]F209[þxþ]84.0798[þaþ]F210[þxþ]155.0146[þaþ]þ&gt;1U47[þxþ]Name[þaþ]þ&gt;1U84[þxþ]Y[þaþ]þ&gt;1U69[þxþ]N[þaþ]þ&gt;1U37[þxþ]H[þaþ]þ&gt;21U12[þxþ]S[þaþ]þ&gt;21U19[þxþ]T[þaþ]þ&gt;21U20[þxþ]&gt;21[þaþ]þ&gt;21U21[þxþ]&gt;21[þaþ]þ&gt;24U12[þxþ]S[þaþ]þ&gt;24U19[þxþ]T[þaþ]þ&gt;24U21[þxþ]&gt;24[þaþ]þ&gt;24U22[þxþ]þNone[þaþ]þ&gt;24U68[þxþ]Y[þaþ]þ&gt;24U26[þxþ]Text Shape 3[þaþ]þ&gt;24U47[þxþ]Title[þaþ]þ&gt;24U9[þxþ]25[þaþ]þ&gt;24U3[þxþ]0.5[þaþ]þ&gt;24U4[þxþ]0.251466076081641[þaþ]þ&gt;24U10[þxþ]25[þaþ]þ&gt;24U5[þxþ]0[þaþ]þ&gt;1U62[þxþ]Y[þaþ]þ&gt;24U62[þxþ]Y[þaþ]F226[þxþ]Y[þaþ]F227[þxþ]Y[þaþ]F228[þxþ]Y[þaþ]F229[þxþ]Y[þaþ]F230[þxþ]E4H[þaþ]F231[þxþ]V[þaþ]þ&gt;1F198[þxþ]N[þaþ]þ&gt;24U70[þxþ]InvertedTextStyle1[þaþ]þ&gt;24F198[þxþ]N[þaþ]F190[þxþ]N[þaþ]F237[þxþ]N[þaþ]F238[þxþ]1[þaþ]þ&gt;1FT[þxþ]V[þaþ]F239[þxþ]C[þaþ]U1U75[þxþ]X[þaþ]U114[þxþ]1[þaþ]F_11[þxþ]0.0720645163511459[þaþ]F_12[þxþ]0.0792709679862606[þaþ]F_13[þxþ]0.0876072010203316[þaþ]N_2[þxþ]2[þaþ]þ&gt;24U82[þxþ]100[þaþ]þ&gt;24U83[þxþ]100[þaþ]þ&gt;24FT[þxþ]H[þaþ]þ&gt;1U82[þxþ]100[þaþ]þ&gt;1U83[þxþ]100[þaþ]þ&gt;24U2[þxþ]0[þaþ]þ&gt;24U1[þxþ]0[þaþ]þ&gt;24U6[þxþ]0[þaþ]F240[þxþ]TextStyle1[þaþ]þ&gt;20U19[þxþ]P[þaþ]þ&gt;20U12[þxþ]S[þaþ]þ&gt;20U10[þxþ]0[þaþ]þ&gt;20U9[þxþ]0[þaþ]þ&gt;20U3[þxþ]1[þaþ]þ&gt;20U4[þxþ]0.406743947967625[þaþ]þ&gt;20U22[þxþ]þNone[þaþ]þ&gt;20U68[þxþ]Y[þaþ]þ&gt;20F263[þxþ]7[þaþ]þ&gt;20F173[þxþ]N[þaþ]þ&gt;20F179[þxþ]C[þaþ]þ&gt;20F176[þxþ]1[þaþ]þ&gt;20U26[þxþ]Picture Shape 1[þaþ]þ&gt;20U47[þxþ]Picture[þaþ]þ&gt;20U69[þxþ]N[þaþ]þ&gt;20U601[þxþ]Faces_1.emf[þaþ]þ&gt;20U891[þxþ]N[þaþ]þ&gt;20U609[þxþ]Faces_7.emf[þaþ]þ&gt;20U899[þxþ]N[þaþ]þ&gt;20U608[þxþ]Faces_6.emf[þaþ]þ&gt;20U898[þxþ]N[þaþ]þ&gt;20U607[þxþ]Faces_4.emf[þaþ]þ&gt;20U897[þxþ]N[þaþ]þ&gt;20U6013[þxþ]Faces_9.emf[þaþ]þ&gt;20U8913[þxþ]N[þaþ]þ&gt;20U6012[þxþ]Faces_8.emf[þaþ]þ&gt;20U8912[þxþ]N[þaþ]þ&gt;20U605[þxþ]Faces_3.emf[þaþ]þ&gt;20U895[þxþ]N[þaþ]þ&gt;20U6011[þxþ]Faces_12.emf[þaþ]þ&gt;20U8911[þxþ]N[þaþ]F302[þxþ]0_Professional[þaþ]F300[þxþ]50_OrgCharts[þaþ]F301[þxþ]02_With Image[þaþ]F286[þxþ]Classic Color Palette[þaþ]F211[þxþ]N[þaþ]þ&gt;20U603[þxþ]Faces_2.emf[þaþ]þ&gt;20U893[þxþ]N[þaþ]þ&gt;20U602[þxþ]Faces_5.emf[þaþ]þ&gt;20U892[þxþ]N[þaþ]þ&gt;20U6010[þxþ]Faces_6.emf[þaþ]þ&gt;20U8910[þxþ]N[þaþ]þ&gt;20U604[þxþ]Faces_10.emf[þaþ]þ&gt;20U894[þxþ]N[þaþ]þ&gt;20U606[þxþ]Faces_3.emf[þaþ]þ&gt;20U896[þxþ]N[þaþ]þ&gt;20U5[þxþ]3[þaþ]þ&gt;20U2[þxþ]0[þaþ]þ&gt;24F303[þxþ]47[þaþ]þ&gt;1F303[þxþ]50[þaþ]þ&gt;20F303[þxþ]15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BB6334EB-F1C5-BE05-78C7-8F2955BA0CE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þM" descr="þ^þ1þ1þL1þ1þþActualþA. Taylorþ2þCEOþþ^þ2þ1þL2þ3þ1þActualþL. Evansþ1þCFOþþ^þ3þ1þL2þ2þ1þActualþO. Smithþ1þCOOþþ^þ4þ1þL3þ1þ2þActualþJ. Abramsþ1þAccountingþþ^þ5þ1þL3þ1þ3þActualþL. Jonesþ1þSales Dir.þþ^þ6þ1þL3þ2þ3þActualþS. Murhyþ1þMkt Dir.þþ^þ7þ1þL4þ1þ5þActualþH. Williamsþ1þArea Northþþ^þ8þ1þL4þ1þ6þActualþJ. Brownþ1þProd, Mngþþ^þ9þ1þL5þ1þ7þActualþL. Sullivanþ1þArea Southþþ^þ10þ1þL3þ2þ2þActualþJ. Abramsþ1þAccountingþþ^þ11þ1þL3þ3þ2þActualþO. Smithþ1þAccountingþþ^þ12þ1þL3þ4þ2þActualþJ. Brianþ1þAccountingþþ^þ13þ1þL3þ5þ2þActualþF. Martinþ1þAccountingþ" hidden="1" title="RowþSubRowþLevelþSortþFatherþSubRowDþ&gt;1þ&gt;21þ&gt;24þþ^þNþNþSþNþSþSþSþNþSþ">
              <a:extLst>
                <a:ext uri="{FF2B5EF4-FFF2-40B4-BE49-F238E27FC236}">
                  <a16:creationId xmlns:a16="http://schemas.microsoft.com/office/drawing/2014/main" id="{E09BC334-664B-9D8D-2186-92C3D662BD0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þ~" hidden="1">
              <a:extLst>
                <a:ext uri="{FF2B5EF4-FFF2-40B4-BE49-F238E27FC236}">
                  <a16:creationId xmlns:a16="http://schemas.microsoft.com/office/drawing/2014/main" id="{E15D7E65-0C57-09EE-6126-D5F1D5F4473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255" name="þ&gt;20" hidden="1" title="S">
              <a:extLst>
                <a:ext uri="{FF2B5EF4-FFF2-40B4-BE49-F238E27FC236}">
                  <a16:creationId xmlns:a16="http://schemas.microsoft.com/office/drawing/2014/main" id="{C878C3E1-CA89-5ECF-17FF-AC5A96322755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800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57" name="þ-20" hidden="1">
              <a:extLst>
                <a:ext uri="{FF2B5EF4-FFF2-40B4-BE49-F238E27FC236}">
                  <a16:creationId xmlns:a16="http://schemas.microsoft.com/office/drawing/2014/main" id="{58800516-8DC7-D01A-E729-B61D10B7BC6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226" name="þC" hidden="1">
              <a:extLst>
                <a:ext uri="{FF2B5EF4-FFF2-40B4-BE49-F238E27FC236}">
                  <a16:creationId xmlns:a16="http://schemas.microsoft.com/office/drawing/2014/main" id="{F3C13298-033B-6F7E-6B1D-DE9D3CA7EF9F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mpd="sng">
              <a:solidFill>
                <a:srgbClr val="172C51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28" name="þZ6" hidden="1">
              <a:extLst>
                <a:ext uri="{FF2B5EF4-FFF2-40B4-BE49-F238E27FC236}">
                  <a16:creationId xmlns:a16="http://schemas.microsoft.com/office/drawing/2014/main" id="{1B835188-B89F-D9AE-BCD9-7F864594006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13" name="þU2" hidden="1">
              <a:extLst>
                <a:ext uri="{FF2B5EF4-FFF2-40B4-BE49-F238E27FC236}">
                  <a16:creationId xmlns:a16="http://schemas.microsoft.com/office/drawing/2014/main" id="{4784124E-6FDB-FD2D-0491-65D2135249E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9" name="þ&gt;24" hidden="1" title="S">
              <a:extLst>
                <a:ext uri="{FF2B5EF4-FFF2-40B4-BE49-F238E27FC236}">
                  <a16:creationId xmlns:a16="http://schemas.microsoft.com/office/drawing/2014/main" id="{4F8B31BC-8988-211D-30CA-83C10777B00A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10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1" name="þ-24" hidden="1">
              <a:extLst>
                <a:ext uri="{FF2B5EF4-FFF2-40B4-BE49-F238E27FC236}">
                  <a16:creationId xmlns:a16="http://schemas.microsoft.com/office/drawing/2014/main" id="{A5FFE4E5-D1C0-C7B8-F5C6-61CAA19FEE6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9" name="þ-1" hidden="1">
              <a:extLst>
                <a:ext uri="{FF2B5EF4-FFF2-40B4-BE49-F238E27FC236}">
                  <a16:creationId xmlns:a16="http://schemas.microsoft.com/office/drawing/2014/main" id="{758102CF-AD76-BB0D-C0AA-7E466891C84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7" name="þ&gt;1" hidden="1" title="S">
              <a:extLst>
                <a:ext uri="{FF2B5EF4-FFF2-40B4-BE49-F238E27FC236}">
                  <a16:creationId xmlns:a16="http://schemas.microsoft.com/office/drawing/2014/main" id="{C64C126E-EE37-79C7-9EB6-39ECA6222C9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2000" b="1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3" name="þZA" hidden="1">
              <a:extLst>
                <a:ext uri="{FF2B5EF4-FFF2-40B4-BE49-F238E27FC236}">
                  <a16:creationId xmlns:a16="http://schemas.microsoft.com/office/drawing/2014/main" id="{30E144F1-55F3-9202-3DAF-820E92BA987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59595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232" name="þZ5" hidden="1">
              <a:extLst>
                <a:ext uri="{FF2B5EF4-FFF2-40B4-BE49-F238E27FC236}">
                  <a16:creationId xmlns:a16="http://schemas.microsoft.com/office/drawing/2014/main" id="{20619A15-EA13-5F92-3908-304EEA282EC0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þZ2" hidden="1">
              <a:extLst>
                <a:ext uri="{FF2B5EF4-FFF2-40B4-BE49-F238E27FC236}">
                  <a16:creationId xmlns:a16="http://schemas.microsoft.com/office/drawing/2014/main" id="{735D3689-8827-7A31-8048-4C655DBB3D3D}"/>
                </a:ext>
              </a:extLst>
            </p:cNvPr>
            <p:cNvCxnSpPr/>
            <p:nvPr/>
          </p:nvCxnSpPr>
          <p:spPr>
            <a:xfrm rot="5400000" flipH="1" flipV="1">
              <a:off x="3695700" y="1333500"/>
              <a:ext cx="12700" cy="12700"/>
            </a:xfrm>
            <a:prstGeom prst="bentConnector3">
              <a:avLst>
                <a:gd name="adj1" fmla="val 50000"/>
              </a:avLst>
            </a:prstGeom>
            <a:ln w="254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þZ" hidden="1">
              <a:extLst>
                <a:ext uri="{FF2B5EF4-FFF2-40B4-BE49-F238E27FC236}">
                  <a16:creationId xmlns:a16="http://schemas.microsoft.com/office/drawing/2014/main" id="{2808B9DE-033E-D040-CCF9-8D5E292C65F5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595959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þF" descr="12632256" hidden="1">
              <a:extLst>
                <a:ext uri="{FF2B5EF4-FFF2-40B4-BE49-F238E27FC236}">
                  <a16:creationId xmlns:a16="http://schemas.microsoft.com/office/drawing/2014/main" id="{F96AD9F7-C0CC-8CFD-9294-C89960BB195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1" name="þX" hidden="1">
              <a:extLst>
                <a:ext uri="{FF2B5EF4-FFF2-40B4-BE49-F238E27FC236}">
                  <a16:creationId xmlns:a16="http://schemas.microsoft.com/office/drawing/2014/main" id="{C69A38AC-ED9D-2201-827C-D53BA1406AB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969696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12" name="þU" descr="0.1_0.4_1_0.8_1_0.3" hidden="1">
              <a:extLst>
                <a:ext uri="{FF2B5EF4-FFF2-40B4-BE49-F238E27FC236}">
                  <a16:creationId xmlns:a16="http://schemas.microsoft.com/office/drawing/2014/main" id="{87E33F29-D762-C8AF-E7F0-C655D9E0B7D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2F2F2">
                <a:lumMod val="100000"/>
              </a:srgbClr>
            </a:solidFill>
            <a:ln w="0" cap="flat" cmpd="sng" algn="ctr">
              <a:solidFill>
                <a:srgbClr val="404040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6" name="þà" descr="Insert Your Text" hidden="1">
              <a:extLst>
                <a:ext uri="{FF2B5EF4-FFF2-40B4-BE49-F238E27FC236}">
                  <a16:creationId xmlns:a16="http://schemas.microsoft.com/office/drawing/2014/main" id="{AA342946-FF83-8A17-0CBA-26548255D5A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12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5" name="þ§" hidden="1">
              <a:extLst>
                <a:ext uri="{FF2B5EF4-FFF2-40B4-BE49-F238E27FC236}">
                  <a16:creationId xmlns:a16="http://schemas.microsoft.com/office/drawing/2014/main" id="{011DE6EF-C3F5-F2B3-14B3-F1C7BADE26A7}"/>
                </a:ext>
              </a:extLst>
            </p:cNvPr>
            <p:cNvSpPr/>
            <p:nvPr/>
          </p:nvSpPr>
          <p:spPr>
            <a:xfrm>
              <a:off x="3695700" y="1333500"/>
              <a:ext cx="233398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1" name="þ&gt;1L" hidden="1" title="S">
              <a:extLst>
                <a:ext uri="{FF2B5EF4-FFF2-40B4-BE49-F238E27FC236}">
                  <a16:creationId xmlns:a16="http://schemas.microsoft.com/office/drawing/2014/main" id="{C043C456-6009-5F34-5B25-310CB034991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3" name="þ&gt;1à" hidden="1" title="S">
              <a:extLst>
                <a:ext uri="{FF2B5EF4-FFF2-40B4-BE49-F238E27FC236}">
                  <a16:creationId xmlns:a16="http://schemas.microsoft.com/office/drawing/2014/main" id="{EAE5FC88-0D8C-A19F-7D03-951A8EC677B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3" name="þ&gt;24L" hidden="1" title="S">
              <a:extLst>
                <a:ext uri="{FF2B5EF4-FFF2-40B4-BE49-F238E27FC236}">
                  <a16:creationId xmlns:a16="http://schemas.microsoft.com/office/drawing/2014/main" id="{B7AA41E0-198A-77C5-4C1A-195A13FB197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45" name="þ&gt;24à" hidden="1" title="S">
              <a:extLst>
                <a:ext uri="{FF2B5EF4-FFF2-40B4-BE49-F238E27FC236}">
                  <a16:creationId xmlns:a16="http://schemas.microsoft.com/office/drawing/2014/main" id="{9648B349-D0C5-7A76-8C26-C43C9AE75D16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7" name="þZ7" hidden="1">
              <a:extLst>
                <a:ext uri="{FF2B5EF4-FFF2-40B4-BE49-F238E27FC236}">
                  <a16:creationId xmlns:a16="http://schemas.microsoft.com/office/drawing/2014/main" id="{FFEA1C61-02DF-7FBD-03D8-88B101BBB1FD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Aptos" panose="020B0004020202020204" pitchFamily="34" charset="0"/>
              </a:endParaRPr>
            </a:p>
          </p:txBody>
        </p:sp>
        <p:cxnSp>
          <p:nvCxnSpPr>
            <p:cNvPr id="276" name="þ&gt;H#2|RC">
              <a:extLst>
                <a:ext uri="{FF2B5EF4-FFF2-40B4-BE49-F238E27FC236}">
                  <a16:creationId xmlns:a16="http://schemas.microsoft.com/office/drawing/2014/main" id="{143E33BC-324B-2D58-8A46-C5425CC655C4}"/>
                </a:ext>
              </a:extLst>
            </p:cNvPr>
            <p:cNvCxnSpPr/>
            <p:nvPr/>
          </p:nvCxnSpPr>
          <p:spPr>
            <a:xfrm rot="16200000" flipH="1">
              <a:off x="8687287" y="1077417"/>
              <a:ext cx="335372" cy="2190544"/>
            </a:xfrm>
            <a:prstGeom prst="bentConnector3">
              <a:avLst>
                <a:gd name="adj1" fmla="val 50000"/>
              </a:avLst>
            </a:prstGeom>
            <a:ln w="254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þ&gt;H#3|RC">
              <a:extLst>
                <a:ext uri="{FF2B5EF4-FFF2-40B4-BE49-F238E27FC236}">
                  <a16:creationId xmlns:a16="http://schemas.microsoft.com/office/drawing/2014/main" id="{8A848D5E-FD31-0E82-1565-34A57C5302E7}"/>
                </a:ext>
              </a:extLst>
            </p:cNvPr>
            <p:cNvCxnSpPr/>
            <p:nvPr/>
          </p:nvCxnSpPr>
          <p:spPr>
            <a:xfrm rot="5400000">
              <a:off x="6496743" y="1077417"/>
              <a:ext cx="335372" cy="2190545"/>
            </a:xfrm>
            <a:prstGeom prst="bentConnector3">
              <a:avLst>
                <a:gd name="adj1" fmla="val 50000"/>
              </a:avLst>
            </a:prstGeom>
            <a:ln w="254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þ&gt;H#4|RC">
              <a:extLst>
                <a:ext uri="{FF2B5EF4-FFF2-40B4-BE49-F238E27FC236}">
                  <a16:creationId xmlns:a16="http://schemas.microsoft.com/office/drawing/2014/main" id="{78729CD3-6DC3-33D7-E4C7-009AA8456CE5}"/>
                </a:ext>
              </a:extLst>
            </p:cNvPr>
            <p:cNvCxnSpPr/>
            <p:nvPr/>
          </p:nvCxnSpPr>
          <p:spPr>
            <a:xfrm rot="5400000">
              <a:off x="9487890" y="3411145"/>
              <a:ext cx="734622" cy="190089"/>
            </a:xfrm>
            <a:prstGeom prst="bentConnector2">
              <a:avLst/>
            </a:prstGeom>
            <a:ln w="254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þ&gt;H#5|RC">
              <a:extLst>
                <a:ext uri="{FF2B5EF4-FFF2-40B4-BE49-F238E27FC236}">
                  <a16:creationId xmlns:a16="http://schemas.microsoft.com/office/drawing/2014/main" id="{5CCDE3FF-D7D7-0543-CA98-257DBFCAAE39}"/>
                </a:ext>
              </a:extLst>
            </p:cNvPr>
            <p:cNvCxnSpPr/>
            <p:nvPr/>
          </p:nvCxnSpPr>
          <p:spPr>
            <a:xfrm rot="5400000">
              <a:off x="4853835" y="2758927"/>
              <a:ext cx="335370" cy="1095272"/>
            </a:xfrm>
            <a:prstGeom prst="bentConnector3">
              <a:avLst>
                <a:gd name="adj1" fmla="val 50000"/>
              </a:avLst>
            </a:prstGeom>
            <a:ln w="254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þ&gt;H#6|RC">
              <a:extLst>
                <a:ext uri="{FF2B5EF4-FFF2-40B4-BE49-F238E27FC236}">
                  <a16:creationId xmlns:a16="http://schemas.microsoft.com/office/drawing/2014/main" id="{DFABBA2A-E1A6-C72C-F220-401748055422}"/>
                </a:ext>
              </a:extLst>
            </p:cNvPr>
            <p:cNvCxnSpPr/>
            <p:nvPr/>
          </p:nvCxnSpPr>
          <p:spPr>
            <a:xfrm rot="16200000" flipH="1">
              <a:off x="5949107" y="2758927"/>
              <a:ext cx="335370" cy="1095272"/>
            </a:xfrm>
            <a:prstGeom prst="bentConnector3">
              <a:avLst>
                <a:gd name="adj1" fmla="val 50000"/>
              </a:avLst>
            </a:prstGeom>
            <a:ln w="254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þ&gt;H#7|RC">
              <a:extLst>
                <a:ext uri="{FF2B5EF4-FFF2-40B4-BE49-F238E27FC236}">
                  <a16:creationId xmlns:a16="http://schemas.microsoft.com/office/drawing/2014/main" id="{BE31EE69-CF26-F23A-369F-3AD080208CC2}"/>
                </a:ext>
              </a:extLst>
            </p:cNvPr>
            <p:cNvCxnSpPr/>
            <p:nvPr/>
          </p:nvCxnSpPr>
          <p:spPr>
            <a:xfrm rot="5400000">
              <a:off x="4312548" y="4446787"/>
              <a:ext cx="335372" cy="0"/>
            </a:xfrm>
            <a:prstGeom prst="bentConnector3">
              <a:avLst>
                <a:gd name="adj1" fmla="val 50000"/>
              </a:avLst>
            </a:prstGeom>
            <a:ln w="254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þ&gt;H#8|RC">
              <a:extLst>
                <a:ext uri="{FF2B5EF4-FFF2-40B4-BE49-F238E27FC236}">
                  <a16:creationId xmlns:a16="http://schemas.microsoft.com/office/drawing/2014/main" id="{F5F121AC-DD3F-85D7-8AD0-4724302CAE1D}"/>
                </a:ext>
              </a:extLst>
            </p:cNvPr>
            <p:cNvCxnSpPr/>
            <p:nvPr/>
          </p:nvCxnSpPr>
          <p:spPr>
            <a:xfrm rot="5400000">
              <a:off x="6503092" y="4446787"/>
              <a:ext cx="335372" cy="0"/>
            </a:xfrm>
            <a:prstGeom prst="bentConnector3">
              <a:avLst>
                <a:gd name="adj1" fmla="val 50000"/>
              </a:avLst>
            </a:prstGeom>
            <a:ln w="254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þ&gt;H#9|RC">
              <a:extLst>
                <a:ext uri="{FF2B5EF4-FFF2-40B4-BE49-F238E27FC236}">
                  <a16:creationId xmlns:a16="http://schemas.microsoft.com/office/drawing/2014/main" id="{E7CE86C5-EC93-59F5-FFE7-84893E1ABDEB}"/>
                </a:ext>
              </a:extLst>
            </p:cNvPr>
            <p:cNvCxnSpPr/>
            <p:nvPr/>
          </p:nvCxnSpPr>
          <p:spPr>
            <a:xfrm rot="5400000">
              <a:off x="4312549" y="5580661"/>
              <a:ext cx="335371" cy="0"/>
            </a:xfrm>
            <a:prstGeom prst="bentConnector3">
              <a:avLst>
                <a:gd name="adj1" fmla="val 50000"/>
              </a:avLst>
            </a:prstGeom>
            <a:ln w="254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þ&gt;H#10|RC">
              <a:extLst>
                <a:ext uri="{FF2B5EF4-FFF2-40B4-BE49-F238E27FC236}">
                  <a16:creationId xmlns:a16="http://schemas.microsoft.com/office/drawing/2014/main" id="{D5829C28-E2EE-E528-FA16-0134897FEFDB}"/>
                </a:ext>
              </a:extLst>
            </p:cNvPr>
            <p:cNvCxnSpPr/>
            <p:nvPr/>
          </p:nvCxnSpPr>
          <p:spPr>
            <a:xfrm rot="16200000" flipH="1">
              <a:off x="9677978" y="3411145"/>
              <a:ext cx="734622" cy="190088"/>
            </a:xfrm>
            <a:prstGeom prst="bentConnector2">
              <a:avLst/>
            </a:prstGeom>
            <a:ln w="254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þ&gt;H#11|RC">
              <a:extLst>
                <a:ext uri="{FF2B5EF4-FFF2-40B4-BE49-F238E27FC236}">
                  <a16:creationId xmlns:a16="http://schemas.microsoft.com/office/drawing/2014/main" id="{E4093FD4-D0CE-CF1A-9F26-808586BEAA80}"/>
                </a:ext>
              </a:extLst>
            </p:cNvPr>
            <p:cNvCxnSpPr/>
            <p:nvPr/>
          </p:nvCxnSpPr>
          <p:spPr>
            <a:xfrm rot="5400000">
              <a:off x="8920953" y="3978082"/>
              <a:ext cx="1868497" cy="190089"/>
            </a:xfrm>
            <a:prstGeom prst="bentConnector2">
              <a:avLst/>
            </a:prstGeom>
            <a:ln w="254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þ&gt;H#12|RC">
              <a:extLst>
                <a:ext uri="{FF2B5EF4-FFF2-40B4-BE49-F238E27FC236}">
                  <a16:creationId xmlns:a16="http://schemas.microsoft.com/office/drawing/2014/main" id="{2DFC190D-8DA1-E5FE-DDD5-A411169714CD}"/>
                </a:ext>
              </a:extLst>
            </p:cNvPr>
            <p:cNvCxnSpPr/>
            <p:nvPr/>
          </p:nvCxnSpPr>
          <p:spPr>
            <a:xfrm rot="16200000" flipH="1">
              <a:off x="9111041" y="3978082"/>
              <a:ext cx="1868497" cy="190088"/>
            </a:xfrm>
            <a:prstGeom prst="bentConnector2">
              <a:avLst/>
            </a:prstGeom>
            <a:ln w="254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þ&gt;H#13|RC">
              <a:extLst>
                <a:ext uri="{FF2B5EF4-FFF2-40B4-BE49-F238E27FC236}">
                  <a16:creationId xmlns:a16="http://schemas.microsoft.com/office/drawing/2014/main" id="{F0C60F5B-3BB8-5137-F545-262036C0CD18}"/>
                </a:ext>
              </a:extLst>
            </p:cNvPr>
            <p:cNvCxnSpPr/>
            <p:nvPr/>
          </p:nvCxnSpPr>
          <p:spPr>
            <a:xfrm rot="5400000">
              <a:off x="8354016" y="4545019"/>
              <a:ext cx="3002371" cy="190089"/>
            </a:xfrm>
            <a:prstGeom prst="bentConnector2">
              <a:avLst/>
            </a:prstGeom>
            <a:ln w="25400" cmpd="sng">
              <a:solidFill>
                <a:srgbClr val="002060"/>
              </a:solidFill>
              <a:prstDash val="solid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þ&gt;1#1|T" title="þ\#1_1|1||&gt;1|">
              <a:extLst>
                <a:ext uri="{FF2B5EF4-FFF2-40B4-BE49-F238E27FC236}">
                  <a16:creationId xmlns:a16="http://schemas.microsoft.com/office/drawing/2014/main" id="{5E3708D2-D6A7-7864-B9FC-BF5AEE8522C7}"/>
                </a:ext>
              </a:extLst>
            </p:cNvPr>
            <p:cNvSpPr>
              <a:spLocks/>
            </p:cNvSpPr>
            <p:nvPr/>
          </p:nvSpPr>
          <p:spPr>
            <a:xfrm>
              <a:off x="6854517" y="1244600"/>
              <a:ext cx="1810367" cy="20079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A. Taylor</a:t>
              </a:r>
            </a:p>
          </p:txBody>
        </p:sp>
        <p:sp>
          <p:nvSpPr>
            <p:cNvPr id="302" name="þ&gt;1#2|T" title="þ\#1_2|2||&gt;1|">
              <a:extLst>
                <a:ext uri="{FF2B5EF4-FFF2-40B4-BE49-F238E27FC236}">
                  <a16:creationId xmlns:a16="http://schemas.microsoft.com/office/drawing/2014/main" id="{629AAD4B-CD8A-0205-44E7-8FDD4B5747A9}"/>
                </a:ext>
              </a:extLst>
            </p:cNvPr>
            <p:cNvSpPr>
              <a:spLocks/>
            </p:cNvSpPr>
            <p:nvPr/>
          </p:nvSpPr>
          <p:spPr>
            <a:xfrm>
              <a:off x="9045061" y="2378475"/>
              <a:ext cx="1810367" cy="20079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L. Evans</a:t>
              </a:r>
            </a:p>
          </p:txBody>
        </p:sp>
        <p:sp>
          <p:nvSpPr>
            <p:cNvPr id="303" name="þ&gt;1#3|T" title="þ\#1_3|3||&gt;1|">
              <a:extLst>
                <a:ext uri="{FF2B5EF4-FFF2-40B4-BE49-F238E27FC236}">
                  <a16:creationId xmlns:a16="http://schemas.microsoft.com/office/drawing/2014/main" id="{D5B45996-DAD6-35AD-624E-78A8E82DF272}"/>
                </a:ext>
              </a:extLst>
            </p:cNvPr>
            <p:cNvSpPr>
              <a:spLocks/>
            </p:cNvSpPr>
            <p:nvPr/>
          </p:nvSpPr>
          <p:spPr>
            <a:xfrm>
              <a:off x="4663972" y="2378475"/>
              <a:ext cx="1810367" cy="20079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O. Smith</a:t>
              </a:r>
            </a:p>
          </p:txBody>
        </p:sp>
        <p:sp>
          <p:nvSpPr>
            <p:cNvPr id="304" name="þ&gt;1#4|T" title="þ\#1_4|4||&gt;1|">
              <a:extLst>
                <a:ext uri="{FF2B5EF4-FFF2-40B4-BE49-F238E27FC236}">
                  <a16:creationId xmlns:a16="http://schemas.microsoft.com/office/drawing/2014/main" id="{620D113D-97DE-1B76-46F5-FC08571941B4}"/>
                </a:ext>
              </a:extLst>
            </p:cNvPr>
            <p:cNvSpPr>
              <a:spLocks/>
            </p:cNvSpPr>
            <p:nvPr/>
          </p:nvSpPr>
          <p:spPr>
            <a:xfrm>
              <a:off x="7949789" y="3512348"/>
              <a:ext cx="1810367" cy="20079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J. Abrams</a:t>
              </a:r>
            </a:p>
          </p:txBody>
        </p:sp>
        <p:sp>
          <p:nvSpPr>
            <p:cNvPr id="305" name="þ&gt;1#5|T" title="þ\#1_5|5||&gt;1|">
              <a:extLst>
                <a:ext uri="{FF2B5EF4-FFF2-40B4-BE49-F238E27FC236}">
                  <a16:creationId xmlns:a16="http://schemas.microsoft.com/office/drawing/2014/main" id="{CD0EA10B-B97E-563A-1A0F-7A17DD048207}"/>
                </a:ext>
              </a:extLst>
            </p:cNvPr>
            <p:cNvSpPr>
              <a:spLocks/>
            </p:cNvSpPr>
            <p:nvPr/>
          </p:nvSpPr>
          <p:spPr>
            <a:xfrm>
              <a:off x="3568700" y="3512348"/>
              <a:ext cx="1810367" cy="20079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L. Jones</a:t>
              </a:r>
            </a:p>
          </p:txBody>
        </p:sp>
        <p:sp>
          <p:nvSpPr>
            <p:cNvPr id="306" name="þ&gt;1#6|T" title="þ\#1_6|6||&gt;1|">
              <a:extLst>
                <a:ext uri="{FF2B5EF4-FFF2-40B4-BE49-F238E27FC236}">
                  <a16:creationId xmlns:a16="http://schemas.microsoft.com/office/drawing/2014/main" id="{0559E000-CE62-68F7-8D0A-6F329C4CD3AB}"/>
                </a:ext>
              </a:extLst>
            </p:cNvPr>
            <p:cNvSpPr>
              <a:spLocks/>
            </p:cNvSpPr>
            <p:nvPr/>
          </p:nvSpPr>
          <p:spPr>
            <a:xfrm>
              <a:off x="5759244" y="3512348"/>
              <a:ext cx="1810367" cy="20079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S. Murhy</a:t>
              </a:r>
            </a:p>
          </p:txBody>
        </p:sp>
        <p:sp>
          <p:nvSpPr>
            <p:cNvPr id="307" name="þ&gt;1#7|T" title="þ\#1_7|7||&gt;1|">
              <a:extLst>
                <a:ext uri="{FF2B5EF4-FFF2-40B4-BE49-F238E27FC236}">
                  <a16:creationId xmlns:a16="http://schemas.microsoft.com/office/drawing/2014/main" id="{8CB8E2CA-8932-3654-7A5A-262A5D5F613A}"/>
                </a:ext>
              </a:extLst>
            </p:cNvPr>
            <p:cNvSpPr>
              <a:spLocks/>
            </p:cNvSpPr>
            <p:nvPr/>
          </p:nvSpPr>
          <p:spPr>
            <a:xfrm>
              <a:off x="3568700" y="4646223"/>
              <a:ext cx="1810367" cy="20079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H. Williams</a:t>
              </a:r>
            </a:p>
          </p:txBody>
        </p:sp>
        <p:sp>
          <p:nvSpPr>
            <p:cNvPr id="308" name="þ&gt;1#8|T" title="þ\#1_8|8||&gt;1|">
              <a:extLst>
                <a:ext uri="{FF2B5EF4-FFF2-40B4-BE49-F238E27FC236}">
                  <a16:creationId xmlns:a16="http://schemas.microsoft.com/office/drawing/2014/main" id="{66F12573-FAA0-5870-8190-4AA5A42E59B9}"/>
                </a:ext>
              </a:extLst>
            </p:cNvPr>
            <p:cNvSpPr>
              <a:spLocks/>
            </p:cNvSpPr>
            <p:nvPr/>
          </p:nvSpPr>
          <p:spPr>
            <a:xfrm>
              <a:off x="5759244" y="4646223"/>
              <a:ext cx="1810367" cy="20079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J. Brown</a:t>
              </a:r>
            </a:p>
          </p:txBody>
        </p:sp>
        <p:sp>
          <p:nvSpPr>
            <p:cNvPr id="309" name="þ&gt;1#9|T" title="þ\#1_9|9||&gt;1|">
              <a:extLst>
                <a:ext uri="{FF2B5EF4-FFF2-40B4-BE49-F238E27FC236}">
                  <a16:creationId xmlns:a16="http://schemas.microsoft.com/office/drawing/2014/main" id="{502ECCDB-B654-0569-E803-1EAEBD3AEDE4}"/>
                </a:ext>
              </a:extLst>
            </p:cNvPr>
            <p:cNvSpPr>
              <a:spLocks/>
            </p:cNvSpPr>
            <p:nvPr/>
          </p:nvSpPr>
          <p:spPr>
            <a:xfrm>
              <a:off x="3568700" y="5780097"/>
              <a:ext cx="1810367" cy="20079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L. Sullivan</a:t>
              </a:r>
            </a:p>
          </p:txBody>
        </p:sp>
        <p:sp>
          <p:nvSpPr>
            <p:cNvPr id="310" name="þ&gt;1#10|T" title="þ\#1_10|10||&gt;1|">
              <a:extLst>
                <a:ext uri="{FF2B5EF4-FFF2-40B4-BE49-F238E27FC236}">
                  <a16:creationId xmlns:a16="http://schemas.microsoft.com/office/drawing/2014/main" id="{17647D6D-6458-AF6C-AB7D-7BFCD4B2EABA}"/>
                </a:ext>
              </a:extLst>
            </p:cNvPr>
            <p:cNvSpPr>
              <a:spLocks/>
            </p:cNvSpPr>
            <p:nvPr/>
          </p:nvSpPr>
          <p:spPr>
            <a:xfrm>
              <a:off x="10140333" y="3512348"/>
              <a:ext cx="1810367" cy="20079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J. Abrams</a:t>
              </a:r>
            </a:p>
          </p:txBody>
        </p:sp>
        <p:sp>
          <p:nvSpPr>
            <p:cNvPr id="311" name="þ&gt;1#11|T" title="þ\#1_11|11||&gt;1|">
              <a:extLst>
                <a:ext uri="{FF2B5EF4-FFF2-40B4-BE49-F238E27FC236}">
                  <a16:creationId xmlns:a16="http://schemas.microsoft.com/office/drawing/2014/main" id="{1F1744DA-D9F8-8B5F-25BC-B4B2AFA94675}"/>
                </a:ext>
              </a:extLst>
            </p:cNvPr>
            <p:cNvSpPr>
              <a:spLocks/>
            </p:cNvSpPr>
            <p:nvPr/>
          </p:nvSpPr>
          <p:spPr>
            <a:xfrm>
              <a:off x="7949789" y="4646223"/>
              <a:ext cx="1810367" cy="20079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O. Smith</a:t>
              </a:r>
            </a:p>
          </p:txBody>
        </p:sp>
        <p:sp>
          <p:nvSpPr>
            <p:cNvPr id="312" name="þ&gt;1#12|T" title="þ\#1_12|12||&gt;1|">
              <a:extLst>
                <a:ext uri="{FF2B5EF4-FFF2-40B4-BE49-F238E27FC236}">
                  <a16:creationId xmlns:a16="http://schemas.microsoft.com/office/drawing/2014/main" id="{A1BE5D86-90FF-F0BC-ADDC-8B16CB66EB2F}"/>
                </a:ext>
              </a:extLst>
            </p:cNvPr>
            <p:cNvSpPr>
              <a:spLocks/>
            </p:cNvSpPr>
            <p:nvPr/>
          </p:nvSpPr>
          <p:spPr>
            <a:xfrm>
              <a:off x="10140333" y="4646223"/>
              <a:ext cx="1810367" cy="20079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J. Brian</a:t>
              </a:r>
            </a:p>
          </p:txBody>
        </p:sp>
        <p:sp>
          <p:nvSpPr>
            <p:cNvPr id="313" name="þ&gt;1#13|T" title="þ\#1_13|13||&gt;1|">
              <a:extLst>
                <a:ext uri="{FF2B5EF4-FFF2-40B4-BE49-F238E27FC236}">
                  <a16:creationId xmlns:a16="http://schemas.microsoft.com/office/drawing/2014/main" id="{A2CF0C4B-C7AA-D064-9006-34185774B7B9}"/>
                </a:ext>
              </a:extLst>
            </p:cNvPr>
            <p:cNvSpPr>
              <a:spLocks/>
            </p:cNvSpPr>
            <p:nvPr/>
          </p:nvSpPr>
          <p:spPr>
            <a:xfrm>
              <a:off x="7949789" y="5780097"/>
              <a:ext cx="1810367" cy="20079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B3421B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F. Martin</a:t>
              </a:r>
            </a:p>
          </p:txBody>
        </p:sp>
        <p:sp>
          <p:nvSpPr>
            <p:cNvPr id="314" name="þ&gt;24#1|T" title="þ\#1_1|1||&gt;24|">
              <a:extLst>
                <a:ext uri="{FF2B5EF4-FFF2-40B4-BE49-F238E27FC236}">
                  <a16:creationId xmlns:a16="http://schemas.microsoft.com/office/drawing/2014/main" id="{994A2E1E-297C-0992-DF6D-04B70406A052}"/>
                </a:ext>
              </a:extLst>
            </p:cNvPr>
            <p:cNvSpPr>
              <a:spLocks/>
            </p:cNvSpPr>
            <p:nvPr/>
          </p:nvSpPr>
          <p:spPr>
            <a:xfrm>
              <a:off x="6854517" y="1496196"/>
              <a:ext cx="1810367" cy="20079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CEO</a:t>
              </a:r>
            </a:p>
          </p:txBody>
        </p:sp>
        <p:sp>
          <p:nvSpPr>
            <p:cNvPr id="315" name="þ&gt;24#2|T" title="þ\#1_2|2||&gt;24|">
              <a:extLst>
                <a:ext uri="{FF2B5EF4-FFF2-40B4-BE49-F238E27FC236}">
                  <a16:creationId xmlns:a16="http://schemas.microsoft.com/office/drawing/2014/main" id="{9990DA68-272F-F66D-F23E-BF4F7AB40E70}"/>
                </a:ext>
              </a:extLst>
            </p:cNvPr>
            <p:cNvSpPr>
              <a:spLocks/>
            </p:cNvSpPr>
            <p:nvPr/>
          </p:nvSpPr>
          <p:spPr>
            <a:xfrm>
              <a:off x="9045061" y="2630071"/>
              <a:ext cx="1810367" cy="20079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CFO</a:t>
              </a:r>
            </a:p>
          </p:txBody>
        </p:sp>
        <p:sp>
          <p:nvSpPr>
            <p:cNvPr id="316" name="þ&gt;24#3|T" title="þ\#1_3|3||&gt;24|">
              <a:extLst>
                <a:ext uri="{FF2B5EF4-FFF2-40B4-BE49-F238E27FC236}">
                  <a16:creationId xmlns:a16="http://schemas.microsoft.com/office/drawing/2014/main" id="{39DD159B-49F5-D6F1-C987-979BD3708205}"/>
                </a:ext>
              </a:extLst>
            </p:cNvPr>
            <p:cNvSpPr>
              <a:spLocks/>
            </p:cNvSpPr>
            <p:nvPr/>
          </p:nvSpPr>
          <p:spPr>
            <a:xfrm>
              <a:off x="4663972" y="2630071"/>
              <a:ext cx="1810367" cy="20079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COO</a:t>
              </a:r>
            </a:p>
          </p:txBody>
        </p:sp>
        <p:sp>
          <p:nvSpPr>
            <p:cNvPr id="317" name="þ&gt;24#4|T" title="þ\#1_4|4||&gt;24|">
              <a:extLst>
                <a:ext uri="{FF2B5EF4-FFF2-40B4-BE49-F238E27FC236}">
                  <a16:creationId xmlns:a16="http://schemas.microsoft.com/office/drawing/2014/main" id="{9563A512-BBF6-A6A8-5A34-9185060DD4CF}"/>
                </a:ext>
              </a:extLst>
            </p:cNvPr>
            <p:cNvSpPr>
              <a:spLocks/>
            </p:cNvSpPr>
            <p:nvPr/>
          </p:nvSpPr>
          <p:spPr>
            <a:xfrm>
              <a:off x="7949789" y="3763944"/>
              <a:ext cx="1810367" cy="20079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318" name="þ&gt;24#5|T" title="þ\#1_5|5||&gt;24|">
              <a:extLst>
                <a:ext uri="{FF2B5EF4-FFF2-40B4-BE49-F238E27FC236}">
                  <a16:creationId xmlns:a16="http://schemas.microsoft.com/office/drawing/2014/main" id="{B3D7AD73-854D-6808-9027-776567904833}"/>
                </a:ext>
              </a:extLst>
            </p:cNvPr>
            <p:cNvSpPr>
              <a:spLocks/>
            </p:cNvSpPr>
            <p:nvPr/>
          </p:nvSpPr>
          <p:spPr>
            <a:xfrm>
              <a:off x="3568700" y="3763944"/>
              <a:ext cx="1810367" cy="20079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Sales Dir.</a:t>
              </a:r>
            </a:p>
          </p:txBody>
        </p:sp>
        <p:sp>
          <p:nvSpPr>
            <p:cNvPr id="319" name="þ&gt;24#6|T" title="þ\#1_6|6||&gt;24|">
              <a:extLst>
                <a:ext uri="{FF2B5EF4-FFF2-40B4-BE49-F238E27FC236}">
                  <a16:creationId xmlns:a16="http://schemas.microsoft.com/office/drawing/2014/main" id="{950337E9-7D0D-2DC1-5915-6048B77365B9}"/>
                </a:ext>
              </a:extLst>
            </p:cNvPr>
            <p:cNvSpPr>
              <a:spLocks/>
            </p:cNvSpPr>
            <p:nvPr/>
          </p:nvSpPr>
          <p:spPr>
            <a:xfrm>
              <a:off x="5759244" y="3763944"/>
              <a:ext cx="1810367" cy="20079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Mkt Dir.</a:t>
              </a:r>
            </a:p>
          </p:txBody>
        </p:sp>
        <p:sp>
          <p:nvSpPr>
            <p:cNvPr id="320" name="þ&gt;24#7|T" title="þ\#1_7|7||&gt;24|">
              <a:extLst>
                <a:ext uri="{FF2B5EF4-FFF2-40B4-BE49-F238E27FC236}">
                  <a16:creationId xmlns:a16="http://schemas.microsoft.com/office/drawing/2014/main" id="{1AD92EFC-856B-2275-8B09-DAFC174DC871}"/>
                </a:ext>
              </a:extLst>
            </p:cNvPr>
            <p:cNvSpPr>
              <a:spLocks/>
            </p:cNvSpPr>
            <p:nvPr/>
          </p:nvSpPr>
          <p:spPr>
            <a:xfrm>
              <a:off x="3568700" y="4897819"/>
              <a:ext cx="1810367" cy="20079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Area North</a:t>
              </a:r>
            </a:p>
          </p:txBody>
        </p:sp>
        <p:sp>
          <p:nvSpPr>
            <p:cNvPr id="321" name="þ&gt;24#8|T" title="þ\#1_8|8||&gt;24|">
              <a:extLst>
                <a:ext uri="{FF2B5EF4-FFF2-40B4-BE49-F238E27FC236}">
                  <a16:creationId xmlns:a16="http://schemas.microsoft.com/office/drawing/2014/main" id="{6E7A4683-47B9-863C-C1D6-788B6782FCE3}"/>
                </a:ext>
              </a:extLst>
            </p:cNvPr>
            <p:cNvSpPr>
              <a:spLocks/>
            </p:cNvSpPr>
            <p:nvPr/>
          </p:nvSpPr>
          <p:spPr>
            <a:xfrm>
              <a:off x="5759244" y="4897819"/>
              <a:ext cx="1810367" cy="20079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Prod, Mng</a:t>
              </a:r>
            </a:p>
          </p:txBody>
        </p:sp>
        <p:sp>
          <p:nvSpPr>
            <p:cNvPr id="322" name="þ&gt;24#9|T" title="þ\#1_9|9||&gt;24|">
              <a:extLst>
                <a:ext uri="{FF2B5EF4-FFF2-40B4-BE49-F238E27FC236}">
                  <a16:creationId xmlns:a16="http://schemas.microsoft.com/office/drawing/2014/main" id="{F5195FC1-71A7-2C4E-81A9-BA364D7AD0FE}"/>
                </a:ext>
              </a:extLst>
            </p:cNvPr>
            <p:cNvSpPr>
              <a:spLocks/>
            </p:cNvSpPr>
            <p:nvPr/>
          </p:nvSpPr>
          <p:spPr>
            <a:xfrm>
              <a:off x="3568700" y="6031693"/>
              <a:ext cx="1810367" cy="20079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Area South</a:t>
              </a:r>
            </a:p>
          </p:txBody>
        </p:sp>
        <p:sp>
          <p:nvSpPr>
            <p:cNvPr id="323" name="þ&gt;24#10|T" title="þ\#1_10|10||&gt;24|">
              <a:extLst>
                <a:ext uri="{FF2B5EF4-FFF2-40B4-BE49-F238E27FC236}">
                  <a16:creationId xmlns:a16="http://schemas.microsoft.com/office/drawing/2014/main" id="{13F8994E-7CE0-9374-4C2E-41435847999F}"/>
                </a:ext>
              </a:extLst>
            </p:cNvPr>
            <p:cNvSpPr>
              <a:spLocks/>
            </p:cNvSpPr>
            <p:nvPr/>
          </p:nvSpPr>
          <p:spPr>
            <a:xfrm>
              <a:off x="10140333" y="3763944"/>
              <a:ext cx="1810367" cy="20079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324" name="þ&gt;24#11|T" title="þ\#1_11|11||&gt;24|">
              <a:extLst>
                <a:ext uri="{FF2B5EF4-FFF2-40B4-BE49-F238E27FC236}">
                  <a16:creationId xmlns:a16="http://schemas.microsoft.com/office/drawing/2014/main" id="{07FC5643-EEE3-ACD5-CD98-B2CCBA0BA434}"/>
                </a:ext>
              </a:extLst>
            </p:cNvPr>
            <p:cNvSpPr>
              <a:spLocks/>
            </p:cNvSpPr>
            <p:nvPr/>
          </p:nvSpPr>
          <p:spPr>
            <a:xfrm>
              <a:off x="7949789" y="4897819"/>
              <a:ext cx="1810367" cy="20079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325" name="þ&gt;24#12|T" title="þ\#1_12|12||&gt;24|">
              <a:extLst>
                <a:ext uri="{FF2B5EF4-FFF2-40B4-BE49-F238E27FC236}">
                  <a16:creationId xmlns:a16="http://schemas.microsoft.com/office/drawing/2014/main" id="{1040DBAF-3166-1C15-CA0A-158D0D9475AF}"/>
                </a:ext>
              </a:extLst>
            </p:cNvPr>
            <p:cNvSpPr>
              <a:spLocks/>
            </p:cNvSpPr>
            <p:nvPr/>
          </p:nvSpPr>
          <p:spPr>
            <a:xfrm>
              <a:off x="10140333" y="4897819"/>
              <a:ext cx="1810367" cy="20079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326" name="þ&gt;24#13|T" title="þ\#1_13|13||&gt;24|">
              <a:extLst>
                <a:ext uri="{FF2B5EF4-FFF2-40B4-BE49-F238E27FC236}">
                  <a16:creationId xmlns:a16="http://schemas.microsoft.com/office/drawing/2014/main" id="{A8D01AB0-6F3A-E46C-1376-68A5FC21B6D5}"/>
                </a:ext>
              </a:extLst>
            </p:cNvPr>
            <p:cNvSpPr>
              <a:spLocks/>
            </p:cNvSpPr>
            <p:nvPr/>
          </p:nvSpPr>
          <p:spPr>
            <a:xfrm>
              <a:off x="7949789" y="6031693"/>
              <a:ext cx="1810367" cy="200796"/>
            </a:xfrm>
            <a:prstGeom prst="rect">
              <a:avLst/>
            </a:prstGeom>
            <a:solidFill>
              <a:srgbClr val="FFFFFF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Accounting</a:t>
              </a:r>
            </a:p>
          </p:txBody>
        </p:sp>
        <p:sp>
          <p:nvSpPr>
            <p:cNvPr id="288" name="þ\#1_1" descr="Section # 1@0@0" hidden="1" title="1">
              <a:extLst>
                <a:ext uri="{FF2B5EF4-FFF2-40B4-BE49-F238E27FC236}">
                  <a16:creationId xmlns:a16="http://schemas.microsoft.com/office/drawing/2014/main" id="{F396D47F-DFE2-C36D-844B-52669808516C}"/>
                </a:ext>
              </a:extLst>
            </p:cNvPr>
            <p:cNvSpPr/>
            <p:nvPr/>
          </p:nvSpPr>
          <p:spPr>
            <a:xfrm>
              <a:off x="6854517" y="1206500"/>
              <a:ext cx="1810367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9" name="þ\#1_2" descr="Section # 1@0@0" hidden="1" title="1">
              <a:extLst>
                <a:ext uri="{FF2B5EF4-FFF2-40B4-BE49-F238E27FC236}">
                  <a16:creationId xmlns:a16="http://schemas.microsoft.com/office/drawing/2014/main" id="{086E2608-2126-11ED-C708-AE7A9B5C3A3C}"/>
                </a:ext>
              </a:extLst>
            </p:cNvPr>
            <p:cNvSpPr/>
            <p:nvPr/>
          </p:nvSpPr>
          <p:spPr>
            <a:xfrm>
              <a:off x="9045061" y="2340375"/>
              <a:ext cx="1810367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0" name="þ\#1_3" descr="Section # 1@0@0" hidden="1" title="1">
              <a:extLst>
                <a:ext uri="{FF2B5EF4-FFF2-40B4-BE49-F238E27FC236}">
                  <a16:creationId xmlns:a16="http://schemas.microsoft.com/office/drawing/2014/main" id="{39565269-6987-0D0B-B292-73B867424804}"/>
                </a:ext>
              </a:extLst>
            </p:cNvPr>
            <p:cNvSpPr/>
            <p:nvPr/>
          </p:nvSpPr>
          <p:spPr>
            <a:xfrm>
              <a:off x="4663972" y="2340375"/>
              <a:ext cx="1810367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1" name="þ\#1_4" descr="Section # 1@0@0" hidden="1" title="1">
              <a:extLst>
                <a:ext uri="{FF2B5EF4-FFF2-40B4-BE49-F238E27FC236}">
                  <a16:creationId xmlns:a16="http://schemas.microsoft.com/office/drawing/2014/main" id="{4654B73E-86A5-788A-EB3B-7BC36470DC69}"/>
                </a:ext>
              </a:extLst>
            </p:cNvPr>
            <p:cNvSpPr/>
            <p:nvPr/>
          </p:nvSpPr>
          <p:spPr>
            <a:xfrm>
              <a:off x="7949789" y="3474248"/>
              <a:ext cx="1810367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2" name="þ\#1_5" descr="Section # 1@0@0" hidden="1" title="1">
              <a:extLst>
                <a:ext uri="{FF2B5EF4-FFF2-40B4-BE49-F238E27FC236}">
                  <a16:creationId xmlns:a16="http://schemas.microsoft.com/office/drawing/2014/main" id="{D1954859-3638-EB06-379B-A952EFC1E7EE}"/>
                </a:ext>
              </a:extLst>
            </p:cNvPr>
            <p:cNvSpPr/>
            <p:nvPr/>
          </p:nvSpPr>
          <p:spPr>
            <a:xfrm>
              <a:off x="3568700" y="3474248"/>
              <a:ext cx="1810367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3" name="þ\#1_6" descr="Section # 1@0@0" hidden="1" title="1">
              <a:extLst>
                <a:ext uri="{FF2B5EF4-FFF2-40B4-BE49-F238E27FC236}">
                  <a16:creationId xmlns:a16="http://schemas.microsoft.com/office/drawing/2014/main" id="{F80D5FD3-37C5-195F-15D6-2D644C5AB6D1}"/>
                </a:ext>
              </a:extLst>
            </p:cNvPr>
            <p:cNvSpPr/>
            <p:nvPr/>
          </p:nvSpPr>
          <p:spPr>
            <a:xfrm>
              <a:off x="5759244" y="3474248"/>
              <a:ext cx="1810367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4" name="þ\#1_7" descr="Section # 1@0@0" hidden="1" title="1">
              <a:extLst>
                <a:ext uri="{FF2B5EF4-FFF2-40B4-BE49-F238E27FC236}">
                  <a16:creationId xmlns:a16="http://schemas.microsoft.com/office/drawing/2014/main" id="{2DB90403-DE22-10DC-D59F-FC3766BF0DC6}"/>
                </a:ext>
              </a:extLst>
            </p:cNvPr>
            <p:cNvSpPr/>
            <p:nvPr/>
          </p:nvSpPr>
          <p:spPr>
            <a:xfrm>
              <a:off x="3568700" y="4608123"/>
              <a:ext cx="1810367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5" name="þ\#1_8" descr="Section # 1@0@0" hidden="1" title="1">
              <a:extLst>
                <a:ext uri="{FF2B5EF4-FFF2-40B4-BE49-F238E27FC236}">
                  <a16:creationId xmlns:a16="http://schemas.microsoft.com/office/drawing/2014/main" id="{532D5A8C-6708-32ED-F09B-FD59C0FB5759}"/>
                </a:ext>
              </a:extLst>
            </p:cNvPr>
            <p:cNvSpPr/>
            <p:nvPr/>
          </p:nvSpPr>
          <p:spPr>
            <a:xfrm>
              <a:off x="5759244" y="4608123"/>
              <a:ext cx="1810367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6" name="þ\#1_9" descr="Section # 1@0@0" hidden="1" title="1">
              <a:extLst>
                <a:ext uri="{FF2B5EF4-FFF2-40B4-BE49-F238E27FC236}">
                  <a16:creationId xmlns:a16="http://schemas.microsoft.com/office/drawing/2014/main" id="{2F94E4CD-15C9-B616-3CD3-A2F1AA286FAB}"/>
                </a:ext>
              </a:extLst>
            </p:cNvPr>
            <p:cNvSpPr/>
            <p:nvPr/>
          </p:nvSpPr>
          <p:spPr>
            <a:xfrm>
              <a:off x="3568700" y="5741997"/>
              <a:ext cx="1810367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" name="þ\#1_10" descr="Section # 1@0@0" hidden="1" title="1">
              <a:extLst>
                <a:ext uri="{FF2B5EF4-FFF2-40B4-BE49-F238E27FC236}">
                  <a16:creationId xmlns:a16="http://schemas.microsoft.com/office/drawing/2014/main" id="{E096CD9D-B927-9961-822C-EEAD668B1F59}"/>
                </a:ext>
              </a:extLst>
            </p:cNvPr>
            <p:cNvSpPr/>
            <p:nvPr/>
          </p:nvSpPr>
          <p:spPr>
            <a:xfrm>
              <a:off x="10140333" y="3474248"/>
              <a:ext cx="1810367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" name="þ\#1_11" descr="Section # 1@0@0" hidden="1" title="1">
              <a:extLst>
                <a:ext uri="{FF2B5EF4-FFF2-40B4-BE49-F238E27FC236}">
                  <a16:creationId xmlns:a16="http://schemas.microsoft.com/office/drawing/2014/main" id="{ACFB5909-F209-10D8-029D-375967BAE93B}"/>
                </a:ext>
              </a:extLst>
            </p:cNvPr>
            <p:cNvSpPr/>
            <p:nvPr/>
          </p:nvSpPr>
          <p:spPr>
            <a:xfrm>
              <a:off x="7949789" y="4608123"/>
              <a:ext cx="1810367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" name="þ\#1_12" descr="Section # 1@0@0" hidden="1" title="1">
              <a:extLst>
                <a:ext uri="{FF2B5EF4-FFF2-40B4-BE49-F238E27FC236}">
                  <a16:creationId xmlns:a16="http://schemas.microsoft.com/office/drawing/2014/main" id="{55B9FBD8-AEAA-20B9-1691-E07C46B50785}"/>
                </a:ext>
              </a:extLst>
            </p:cNvPr>
            <p:cNvSpPr/>
            <p:nvPr/>
          </p:nvSpPr>
          <p:spPr>
            <a:xfrm>
              <a:off x="10140333" y="4608123"/>
              <a:ext cx="1810367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" name="þ\#1_13" descr="Section # 1@0@0" hidden="1" title="1">
              <a:extLst>
                <a:ext uri="{FF2B5EF4-FFF2-40B4-BE49-F238E27FC236}">
                  <a16:creationId xmlns:a16="http://schemas.microsoft.com/office/drawing/2014/main" id="{EBA818F8-9530-15B0-4934-EB2832C2CB16}"/>
                </a:ext>
              </a:extLst>
            </p:cNvPr>
            <p:cNvSpPr/>
            <p:nvPr/>
          </p:nvSpPr>
          <p:spPr>
            <a:xfrm>
              <a:off x="7949789" y="5741997"/>
              <a:ext cx="1810367" cy="79850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28" name="þ&gt;20#1|P" title="þ\#1_1|1|||1|">
              <a:extLst>
                <a:ext uri="{FF2B5EF4-FFF2-40B4-BE49-F238E27FC236}">
                  <a16:creationId xmlns:a16="http://schemas.microsoft.com/office/drawing/2014/main" id="{38ED1368-F417-F1C8-B16B-4993BEB05FB2}"/>
                </a:ext>
              </a:extLst>
            </p:cNvPr>
            <p:cNvPicPr>
              <a:picLocks/>
            </p:cNvPicPr>
            <p:nvPr/>
          </p:nvPicPr>
          <p:blipFill>
            <a:blip r:embed="rId8" r:link="rId9"/>
            <a:srcRect l="-75786" r="-75786"/>
            <a:stretch>
              <a:fillRect/>
            </a:stretch>
          </p:blipFill>
          <p:spPr>
            <a:xfrm>
              <a:off x="7360449" y="1696993"/>
              <a:ext cx="798503" cy="324786"/>
            </a:xfrm>
            <a:prstGeom prst="rect">
              <a:avLst/>
            </a:prstGeom>
          </p:spPr>
        </p:pic>
        <p:pic>
          <p:nvPicPr>
            <p:cNvPr id="330" name="þ&gt;20#2|P" title="þ\#1_2|2|||1|">
              <a:extLst>
                <a:ext uri="{FF2B5EF4-FFF2-40B4-BE49-F238E27FC236}">
                  <a16:creationId xmlns:a16="http://schemas.microsoft.com/office/drawing/2014/main" id="{087E7CA7-0DD6-6CCD-C045-4B9A3C68DCBD}"/>
                </a:ext>
              </a:extLst>
            </p:cNvPr>
            <p:cNvPicPr>
              <a:picLocks/>
            </p:cNvPicPr>
            <p:nvPr/>
          </p:nvPicPr>
          <p:blipFill>
            <a:blip r:embed="rId10" r:link="rId11"/>
            <a:srcRect l="-72929" r="-72929"/>
            <a:stretch>
              <a:fillRect/>
            </a:stretch>
          </p:blipFill>
          <p:spPr>
            <a:xfrm>
              <a:off x="9550993" y="2830868"/>
              <a:ext cx="798503" cy="324786"/>
            </a:xfrm>
            <a:prstGeom prst="rect">
              <a:avLst/>
            </a:prstGeom>
          </p:spPr>
        </p:pic>
        <p:pic>
          <p:nvPicPr>
            <p:cNvPr id="332" name="þ&gt;20#3|P" title="þ\#1_3|3|||1|">
              <a:extLst>
                <a:ext uri="{FF2B5EF4-FFF2-40B4-BE49-F238E27FC236}">
                  <a16:creationId xmlns:a16="http://schemas.microsoft.com/office/drawing/2014/main" id="{A215A9E3-D766-3BEB-E4A3-967443B08F9A}"/>
                </a:ext>
              </a:extLst>
            </p:cNvPr>
            <p:cNvPicPr>
              <a:picLocks/>
            </p:cNvPicPr>
            <p:nvPr/>
          </p:nvPicPr>
          <p:blipFill>
            <a:blip r:embed="rId12" r:link="rId13"/>
            <a:srcRect l="-72929" r="-72929"/>
            <a:stretch>
              <a:fillRect/>
            </a:stretch>
          </p:blipFill>
          <p:spPr>
            <a:xfrm>
              <a:off x="5169904" y="2830868"/>
              <a:ext cx="798503" cy="324786"/>
            </a:xfrm>
            <a:prstGeom prst="rect">
              <a:avLst/>
            </a:prstGeom>
          </p:spPr>
        </p:pic>
        <p:pic>
          <p:nvPicPr>
            <p:cNvPr id="334" name="þ&gt;20#4|P" title="þ\#1_4|4|||1|">
              <a:extLst>
                <a:ext uri="{FF2B5EF4-FFF2-40B4-BE49-F238E27FC236}">
                  <a16:creationId xmlns:a16="http://schemas.microsoft.com/office/drawing/2014/main" id="{D0A9F3D3-05E7-199D-C959-5470A18B4B2D}"/>
                </a:ext>
              </a:extLst>
            </p:cNvPr>
            <p:cNvPicPr>
              <a:picLocks/>
            </p:cNvPicPr>
            <p:nvPr/>
          </p:nvPicPr>
          <p:blipFill>
            <a:blip r:embed="rId14" r:link="rId15"/>
            <a:srcRect l="-72929" r="-72929"/>
            <a:stretch>
              <a:fillRect/>
            </a:stretch>
          </p:blipFill>
          <p:spPr>
            <a:xfrm>
              <a:off x="8455721" y="3964741"/>
              <a:ext cx="798503" cy="324786"/>
            </a:xfrm>
            <a:prstGeom prst="rect">
              <a:avLst/>
            </a:prstGeom>
          </p:spPr>
        </p:pic>
        <p:pic>
          <p:nvPicPr>
            <p:cNvPr id="336" name="þ&gt;20#5|P" title="þ\#1_5|5|||1|">
              <a:extLst>
                <a:ext uri="{FF2B5EF4-FFF2-40B4-BE49-F238E27FC236}">
                  <a16:creationId xmlns:a16="http://schemas.microsoft.com/office/drawing/2014/main" id="{8DDD5163-DDEA-FD64-9A41-578FBCAD0852}"/>
                </a:ext>
              </a:extLst>
            </p:cNvPr>
            <p:cNvPicPr>
              <a:picLocks/>
            </p:cNvPicPr>
            <p:nvPr/>
          </p:nvPicPr>
          <p:blipFill>
            <a:blip r:embed="rId16" r:link="rId17"/>
            <a:srcRect l="-72929" r="-72929"/>
            <a:stretch>
              <a:fillRect/>
            </a:stretch>
          </p:blipFill>
          <p:spPr>
            <a:xfrm>
              <a:off x="4074632" y="3964741"/>
              <a:ext cx="798503" cy="324786"/>
            </a:xfrm>
            <a:prstGeom prst="rect">
              <a:avLst/>
            </a:prstGeom>
          </p:spPr>
        </p:pic>
        <p:pic>
          <p:nvPicPr>
            <p:cNvPr id="338" name="þ&gt;20#6|P" title="þ\#1_6|6|||1|">
              <a:extLst>
                <a:ext uri="{FF2B5EF4-FFF2-40B4-BE49-F238E27FC236}">
                  <a16:creationId xmlns:a16="http://schemas.microsoft.com/office/drawing/2014/main" id="{B96233D5-37EA-3056-FFF9-7808A1F720AD}"/>
                </a:ext>
              </a:extLst>
            </p:cNvPr>
            <p:cNvPicPr>
              <a:picLocks/>
            </p:cNvPicPr>
            <p:nvPr/>
          </p:nvPicPr>
          <p:blipFill>
            <a:blip r:embed="rId16" r:link="rId17"/>
            <a:srcRect l="-72929" r="-72929"/>
            <a:stretch>
              <a:fillRect/>
            </a:stretch>
          </p:blipFill>
          <p:spPr>
            <a:xfrm>
              <a:off x="6265176" y="3964741"/>
              <a:ext cx="798503" cy="324786"/>
            </a:xfrm>
            <a:prstGeom prst="rect">
              <a:avLst/>
            </a:prstGeom>
          </p:spPr>
        </p:pic>
        <p:pic>
          <p:nvPicPr>
            <p:cNvPr id="340" name="þ&gt;20#7|P" title="þ\#1_7|7|||1|">
              <a:extLst>
                <a:ext uri="{FF2B5EF4-FFF2-40B4-BE49-F238E27FC236}">
                  <a16:creationId xmlns:a16="http://schemas.microsoft.com/office/drawing/2014/main" id="{80F28D3B-4B16-B988-9E95-4059ECE1FD03}"/>
                </a:ext>
              </a:extLst>
            </p:cNvPr>
            <p:cNvPicPr>
              <a:picLocks/>
            </p:cNvPicPr>
            <p:nvPr/>
          </p:nvPicPr>
          <p:blipFill>
            <a:blip r:embed="rId18" r:link="rId19"/>
            <a:srcRect l="-72929" r="-72929"/>
            <a:stretch>
              <a:fillRect/>
            </a:stretch>
          </p:blipFill>
          <p:spPr>
            <a:xfrm>
              <a:off x="4074632" y="5098616"/>
              <a:ext cx="798503" cy="324786"/>
            </a:xfrm>
            <a:prstGeom prst="rect">
              <a:avLst/>
            </a:prstGeom>
          </p:spPr>
        </p:pic>
        <p:pic>
          <p:nvPicPr>
            <p:cNvPr id="342" name="þ&gt;20#8|P" title="þ\#1_8|8|||0,99|">
              <a:extLst>
                <a:ext uri="{FF2B5EF4-FFF2-40B4-BE49-F238E27FC236}">
                  <a16:creationId xmlns:a16="http://schemas.microsoft.com/office/drawing/2014/main" id="{C94BCC0B-C050-A037-3BAC-7ED24B5EEB75}"/>
                </a:ext>
              </a:extLst>
            </p:cNvPr>
            <p:cNvPicPr>
              <a:picLocks/>
            </p:cNvPicPr>
            <p:nvPr/>
          </p:nvPicPr>
          <p:blipFill>
            <a:blip r:embed="rId20" r:link="rId21"/>
            <a:srcRect l="-71859" r="-71859"/>
            <a:stretch>
              <a:fillRect/>
            </a:stretch>
          </p:blipFill>
          <p:spPr>
            <a:xfrm>
              <a:off x="6265176" y="5098616"/>
              <a:ext cx="798503" cy="324786"/>
            </a:xfrm>
            <a:prstGeom prst="rect">
              <a:avLst/>
            </a:prstGeom>
          </p:spPr>
        </p:pic>
        <p:pic>
          <p:nvPicPr>
            <p:cNvPr id="344" name="þ&gt;20#9|P" title="þ\#1_9|9|||0,99|">
              <a:extLst>
                <a:ext uri="{FF2B5EF4-FFF2-40B4-BE49-F238E27FC236}">
                  <a16:creationId xmlns:a16="http://schemas.microsoft.com/office/drawing/2014/main" id="{85799772-402F-985F-B1C7-7B457E00243C}"/>
                </a:ext>
              </a:extLst>
            </p:cNvPr>
            <p:cNvPicPr>
              <a:picLocks/>
            </p:cNvPicPr>
            <p:nvPr/>
          </p:nvPicPr>
          <p:blipFill>
            <a:blip r:embed="rId22" r:link="rId23"/>
            <a:srcRect l="-71859" r="-71859"/>
            <a:stretch>
              <a:fillRect/>
            </a:stretch>
          </p:blipFill>
          <p:spPr>
            <a:xfrm>
              <a:off x="4074632" y="6232490"/>
              <a:ext cx="798503" cy="324786"/>
            </a:xfrm>
            <a:prstGeom prst="rect">
              <a:avLst/>
            </a:prstGeom>
          </p:spPr>
        </p:pic>
        <p:pic>
          <p:nvPicPr>
            <p:cNvPr id="346" name="þ&gt;20#10|P" title="þ\#1_10|10|||0,99|">
              <a:extLst>
                <a:ext uri="{FF2B5EF4-FFF2-40B4-BE49-F238E27FC236}">
                  <a16:creationId xmlns:a16="http://schemas.microsoft.com/office/drawing/2014/main" id="{BDBACCC0-B345-2DD2-BC41-C06C077DA6C9}"/>
                </a:ext>
              </a:extLst>
            </p:cNvPr>
            <p:cNvPicPr>
              <a:picLocks/>
            </p:cNvPicPr>
            <p:nvPr/>
          </p:nvPicPr>
          <p:blipFill>
            <a:blip r:embed="rId20" r:link="rId21"/>
            <a:srcRect l="-71859" r="-71859"/>
            <a:stretch>
              <a:fillRect/>
            </a:stretch>
          </p:blipFill>
          <p:spPr>
            <a:xfrm>
              <a:off x="10646265" y="3964741"/>
              <a:ext cx="798503" cy="324786"/>
            </a:xfrm>
            <a:prstGeom prst="rect">
              <a:avLst/>
            </a:prstGeom>
          </p:spPr>
        </p:pic>
        <p:pic>
          <p:nvPicPr>
            <p:cNvPr id="348" name="þ&gt;20#11|P" title="þ\#1_11|11|||1|">
              <a:extLst>
                <a:ext uri="{FF2B5EF4-FFF2-40B4-BE49-F238E27FC236}">
                  <a16:creationId xmlns:a16="http://schemas.microsoft.com/office/drawing/2014/main" id="{D994492D-1BDF-B03D-E690-BF76E8C72046}"/>
                </a:ext>
              </a:extLst>
            </p:cNvPr>
            <p:cNvPicPr>
              <a:picLocks/>
            </p:cNvPicPr>
            <p:nvPr/>
          </p:nvPicPr>
          <p:blipFill>
            <a:blip r:embed="rId24" r:link="rId25"/>
            <a:srcRect l="-72929" r="-72929"/>
            <a:stretch>
              <a:fillRect/>
            </a:stretch>
          </p:blipFill>
          <p:spPr>
            <a:xfrm>
              <a:off x="8455721" y="5098616"/>
              <a:ext cx="798503" cy="324786"/>
            </a:xfrm>
            <a:prstGeom prst="rect">
              <a:avLst/>
            </a:prstGeom>
          </p:spPr>
        </p:pic>
        <p:pic>
          <p:nvPicPr>
            <p:cNvPr id="350" name="þ&gt;20#12|P" title="þ\#1_12|12|||1|">
              <a:extLst>
                <a:ext uri="{FF2B5EF4-FFF2-40B4-BE49-F238E27FC236}">
                  <a16:creationId xmlns:a16="http://schemas.microsoft.com/office/drawing/2014/main" id="{F2F67D88-AEB9-E706-48BE-594FC4BEE7E7}"/>
                </a:ext>
              </a:extLst>
            </p:cNvPr>
            <p:cNvPicPr>
              <a:picLocks/>
            </p:cNvPicPr>
            <p:nvPr/>
          </p:nvPicPr>
          <p:blipFill>
            <a:blip r:embed="rId26" r:link="rId27"/>
            <a:srcRect l="-72929" r="-72929"/>
            <a:stretch>
              <a:fillRect/>
            </a:stretch>
          </p:blipFill>
          <p:spPr>
            <a:xfrm>
              <a:off x="10646265" y="5098616"/>
              <a:ext cx="798503" cy="324786"/>
            </a:xfrm>
            <a:prstGeom prst="rect">
              <a:avLst/>
            </a:prstGeom>
          </p:spPr>
        </p:pic>
        <p:pic>
          <p:nvPicPr>
            <p:cNvPr id="352" name="þ&gt;20#13|P" title="þ\#1_13|13|||1|">
              <a:extLst>
                <a:ext uri="{FF2B5EF4-FFF2-40B4-BE49-F238E27FC236}">
                  <a16:creationId xmlns:a16="http://schemas.microsoft.com/office/drawing/2014/main" id="{E5367072-3848-27C6-595D-51C469C7BAD4}"/>
                </a:ext>
              </a:extLst>
            </p:cNvPr>
            <p:cNvPicPr>
              <a:picLocks/>
            </p:cNvPicPr>
            <p:nvPr/>
          </p:nvPicPr>
          <p:blipFill>
            <a:blip r:embed="rId28" r:link="rId29"/>
            <a:srcRect l="-74005" r="-74005"/>
            <a:stretch>
              <a:fillRect/>
            </a:stretch>
          </p:blipFill>
          <p:spPr>
            <a:xfrm>
              <a:off x="8455721" y="6232490"/>
              <a:ext cx="798503" cy="3247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2704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rla3">
      <a:dk1>
        <a:srgbClr val="000000"/>
      </a:dk1>
      <a:lt1>
        <a:srgbClr val="FFFFFF"/>
      </a:lt1>
      <a:dk2>
        <a:srgbClr val="002060"/>
      </a:dk2>
      <a:lt2>
        <a:srgbClr val="F2F2F2"/>
      </a:lt2>
      <a:accent1>
        <a:srgbClr val="002F8E"/>
      </a:accent1>
      <a:accent2>
        <a:srgbClr val="DFC010"/>
      </a:accent2>
      <a:accent3>
        <a:srgbClr val="5998C5"/>
      </a:accent3>
      <a:accent4>
        <a:srgbClr val="FFB703"/>
      </a:accent4>
      <a:accent5>
        <a:srgbClr val="A22522"/>
      </a:accent5>
      <a:accent6>
        <a:srgbClr val="D76A0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dn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E82D883-B67B-4348-A19E-3BA911669DF4}">
  <we:reference id="wa200005566" version="3.0.0.2" store="it-IT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ec37eea-80ef-46fe-b250-1e6ca7985c8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920F36B686A094D8705017DD9B92A7C" ma:contentTypeVersion="18" ma:contentTypeDescription="Ein neues Dokument erstellen." ma:contentTypeScope="" ma:versionID="b42e752f5c86d928c1c15811a4424a73">
  <xsd:schema xmlns:xsd="http://www.w3.org/2001/XMLSchema" xmlns:xs="http://www.w3.org/2001/XMLSchema" xmlns:p="http://schemas.microsoft.com/office/2006/metadata/properties" xmlns:ns3="5ec37eea-80ef-46fe-b250-1e6ca7985c82" xmlns:ns4="5db713ab-a514-4986-9877-6089618fcb07" targetNamespace="http://schemas.microsoft.com/office/2006/metadata/properties" ma:root="true" ma:fieldsID="ad27369dbb990f0e75715cfdbc7ee3cf" ns3:_="" ns4:_="">
    <xsd:import namespace="5ec37eea-80ef-46fe-b250-1e6ca7985c82"/>
    <xsd:import namespace="5db713ab-a514-4986-9877-6089618fcb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c37eea-80ef-46fe-b250-1e6ca7985c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713ab-a514-4986-9877-6089618fcb0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D4D39F-186F-4A94-BF2A-B02632FBB3C9}">
  <ds:schemaRefs>
    <ds:schemaRef ds:uri="5ec37eea-80ef-46fe-b250-1e6ca7985c82"/>
    <ds:schemaRef ds:uri="http://purl.org/dc/elements/1.1/"/>
    <ds:schemaRef ds:uri="http://schemas.microsoft.com/office/2006/metadata/properties"/>
    <ds:schemaRef ds:uri="http://schemas.microsoft.com/office/2006/documentManagement/types"/>
    <ds:schemaRef ds:uri="5db713ab-a514-4986-9877-6089618fcb0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14453F-0C20-4C80-AA28-906A7677D8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c37eea-80ef-46fe-b250-1e6ca7985c82"/>
    <ds:schemaRef ds:uri="5db713ab-a514-4986-9877-6089618fcb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0B755E-6341-45A9-8019-5F421AA4F3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1217</Words>
  <Application>Microsoft Office PowerPoint</Application>
  <PresentationFormat>Widescreen</PresentationFormat>
  <Paragraphs>378</Paragraphs>
  <Slides>11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Aptos</vt:lpstr>
      <vt:lpstr>Arial</vt:lpstr>
      <vt:lpstr>Bierstadt</vt:lpstr>
      <vt:lpstr>Calibri</vt:lpstr>
      <vt:lpstr>Calibri Light</vt:lpstr>
      <vt:lpstr>Office Theme</vt:lpstr>
      <vt:lpstr>Midnight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2024-02-04T13:47:50Z</dcterms:created>
  <dcterms:modified xsi:type="dcterms:W3CDTF">2024-10-05T04:48:11Z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0x010100F920F36B686A094D8705017DD9B92A7C</vt:lpwstr>
  </property>
</Properties>
</file>