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71" r:id="rId5"/>
  </p:sldMasterIdLst>
  <p:notesMasterIdLst>
    <p:notesMasterId r:id="rId10"/>
  </p:notesMasterIdLst>
  <p:sldIdLst>
    <p:sldId id="297" r:id="rId6"/>
    <p:sldId id="310" r:id="rId7"/>
    <p:sldId id="311" r:id="rId8"/>
    <p:sldId id="31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010"/>
    <a:srgbClr val="7F7F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15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47C4D-B690-4B8E-8FF9-1FB0B304B1ED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E3AE9-A95C-44C8-AFF1-F3830A66A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08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58D8-8010-48F2-3993-AF1358C71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D211C-29F3-FABC-1D18-FA209D22E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6EE09-03AE-F2CA-E286-8FC382CD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AAFFB-CBF8-791F-F111-3E452D4A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C95CC-0535-FAAA-A3EE-0D5F14AB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42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607E-E8B2-DB35-2E38-C1D77F1D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40670-5FCC-7FC9-6C11-2C0CFC7C3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9CC82-89CB-58EE-88C6-F37AB1730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B03A7-3EF0-DDB3-C4AF-D3639ACB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EE3C1-BD21-818F-7766-C858FDCD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0E0F0-DCA3-0C53-5DC6-9C842E58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5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80D8-6C67-8961-A439-122260E6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AC164-4C65-663D-D380-2BD4DCCF3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D9370-E71D-E563-48A7-B054DB96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55EE9-0B10-7473-52AE-61B30409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636E-B9F7-4447-0BF1-4A463DC8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49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A16FF6-CA56-227D-32CD-58EDA0791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7E671-C2C2-6BE3-D520-2F807015F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7931C-BDC6-93A0-D041-239AA2BF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3E990-7ED5-8881-0A90-1CE6B5B3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D5FB0-E970-AF9A-2CBF-E0D99025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67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2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241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5801"/>
            <a:ext cx="7661275" cy="2057400"/>
          </a:xfrm>
        </p:spPr>
        <p:txBody>
          <a:bodyPr wrap="square"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B1C8803-0542-76BB-6DF0-FCC5FE74B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4237" y="2819905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6191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35C6E61-8847-4830-9FF4-365A758995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16191" y="3429001"/>
            <a:ext cx="3283527" cy="23802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4406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685804"/>
            <a:ext cx="7661274" cy="2069086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4237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53487" y="1153397"/>
            <a:ext cx="2871788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02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138039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1" y="3429000"/>
            <a:ext cx="5143501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5143500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1153397"/>
            <a:ext cx="5629275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0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D96AF8D7-D3E5-B5C6-030A-DFBC5AEC7D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2282" y="3616037"/>
            <a:ext cx="5503718" cy="20719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8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D049-71FF-411B-BCE5-A051E826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7692D-ABCF-997B-650B-266DF91A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E306B-148D-CE50-D43B-2DEE1378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411AD-3E1B-501F-B9F8-D0AAF3F5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4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340C-AFD6-8597-DBD0-01361CC5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D51AD-B7AB-C9A8-20A9-3134336D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9ED06-A5FF-8E21-AA17-4C21261B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B13B8-B3D9-76B4-1F1E-996183F4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F3AA7-BFA7-AAE4-DD65-FB844CC4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366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72686-CE9D-3B74-9DE2-86FB708C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822D6-F437-1E07-DBC9-57FD7321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AF305-6821-F7EE-9D30-6FE81EC2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5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55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69F8-AA4D-7DC6-8D16-C2E8F2FF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019D5-3CB5-84B3-326D-EB1DC4CDC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DB234-8D19-5BF9-5479-095A7E43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570A-0D5F-E121-DA46-FC856200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1B45-D848-51BA-D1AA-59E02E10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82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F9B3-00FF-6930-2993-5FF7C2F5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3848-985E-B9F6-7033-947EDE0F4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A9BFC-425B-57C0-02A2-57B66710A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045E8-97FC-6645-0AC8-84BD8E08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47806-4B19-BAB1-B2BE-D7686B9C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E2371-1AC2-B678-537E-B383D73D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08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2A67-0B08-E573-69F5-74F089E8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76E37-3C0B-8805-5C41-B249F4843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852F3-1A58-9B94-9509-B23488D6F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8220D-5FF6-A84E-EA41-E46318D91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01A21-13D9-CE75-2AAE-8482344D3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495D9-485E-F9E8-6DA0-8AA3791F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F2D65-31D8-FE15-8898-93FC9C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CCD3A-4463-F92A-6799-5D988AD1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66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90F0-0BEA-60CA-756B-2FB9E624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C18C1-908D-4279-0668-A1CB3E08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EC8D8-E40E-4EC6-55D2-1527300B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8E6FE-CA4F-B2AB-1F7B-E9560EFE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24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89CE338-DF44-E254-B2C4-D7176A6BCD45}"/>
              </a:ext>
            </a:extLst>
          </p:cNvPr>
          <p:cNvSpPr/>
          <p:nvPr userDrawn="1"/>
        </p:nvSpPr>
        <p:spPr>
          <a:xfrm>
            <a:off x="-9529" y="0"/>
            <a:ext cx="3362037" cy="6857999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5112CD3-53B4-1E82-B9B4-D770CBAA198C}"/>
              </a:ext>
            </a:extLst>
          </p:cNvPr>
          <p:cNvSpPr/>
          <p:nvPr userDrawn="1"/>
        </p:nvSpPr>
        <p:spPr>
          <a:xfrm>
            <a:off x="3352504" y="1"/>
            <a:ext cx="8839496" cy="10477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BE80501-1543-23DE-A61B-1BC6A1C20707}"/>
              </a:ext>
            </a:extLst>
          </p:cNvPr>
          <p:cNvCxnSpPr>
            <a:cxnSpLocks/>
          </p:cNvCxnSpPr>
          <p:nvPr userDrawn="1"/>
        </p:nvCxnSpPr>
        <p:spPr>
          <a:xfrm>
            <a:off x="14037" y="1047751"/>
            <a:ext cx="55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Carattere, Elementi grafici, grafica, logo&#10;&#10;Descrizione generata automaticamente">
            <a:extLst>
              <a:ext uri="{FF2B5EF4-FFF2-40B4-BE49-F238E27FC236}">
                <a16:creationId xmlns:a16="http://schemas.microsoft.com/office/drawing/2014/main" id="{4840E799-135D-5D1D-9429-03CDA533B6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99"/>
            <a:ext cx="2793708" cy="8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DCA7D8D-D69D-907F-B683-F75F9A9C8AB1}"/>
              </a:ext>
            </a:extLst>
          </p:cNvPr>
          <p:cNvSpPr/>
          <p:nvPr userDrawn="1"/>
        </p:nvSpPr>
        <p:spPr>
          <a:xfrm>
            <a:off x="-9529" y="0"/>
            <a:ext cx="3362037" cy="6857999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magine che contiene Carattere, Elementi grafici, grafica, logo&#10;&#10;Descrizione generata automaticamente">
            <a:extLst>
              <a:ext uri="{FF2B5EF4-FFF2-40B4-BE49-F238E27FC236}">
                <a16:creationId xmlns:a16="http://schemas.microsoft.com/office/drawing/2014/main" id="{FA91E981-82C4-1096-BFA0-C44844DE0D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99"/>
            <a:ext cx="2793708" cy="8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B1B4-0ABF-51FD-1F7A-AB436065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F12DA-AA9D-BF69-487D-444C58D3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C4EB0-3B99-6BA1-4F74-F328DE762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848A5-3D6B-BEB7-6D4C-8C224F58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B9CFA-98BE-353D-A224-B4B46CA5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1E73E-E1A5-D7C1-1D96-7D9BC629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02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46C98-9124-B856-4DA5-A6922905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5565B-BC10-613C-1FEA-2E6F0B712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2D680-849C-2F64-CB88-91D50C777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BD5B8-7E28-29BA-FDDC-7BDD3C12F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12171-5B97-D641-3B29-7412FC04F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66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3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D9625-ED1C-9C68-D8B9-B6502FCC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23"/>
            <a:ext cx="105156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293A9-2FAF-A155-DC7A-FE995344A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229"/>
            <a:ext cx="105156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B5DE-B15D-9D1C-21D2-953FFCB00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23958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2CC72135-826E-3084-1ACC-9293218F24EE}"/>
              </a:ext>
            </a:extLst>
          </p:cNvPr>
          <p:cNvGrpSpPr/>
          <p:nvPr userDrawn="1"/>
        </p:nvGrpSpPr>
        <p:grpSpPr>
          <a:xfrm>
            <a:off x="11350549" y="6275881"/>
            <a:ext cx="378619" cy="267073"/>
            <a:chOff x="0" y="0"/>
            <a:chExt cx="504824" cy="356095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024BCD63-D1A0-9E6D-3EA4-16D1E0509D18}"/>
                </a:ext>
              </a:extLst>
            </p:cNvPr>
            <p:cNvSpPr/>
            <p:nvPr/>
          </p:nvSpPr>
          <p:spPr>
            <a:xfrm>
              <a:off x="0" y="180134"/>
              <a:ext cx="50482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3E483999-BF7F-A26B-845E-8C65CD948361}"/>
                </a:ext>
              </a:extLst>
            </p:cNvPr>
            <p:cNvSpPr/>
            <p:nvPr/>
          </p:nvSpPr>
          <p:spPr>
            <a:xfrm>
              <a:off x="324689" y="0"/>
              <a:ext cx="177185" cy="1771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0" name="Line">
              <a:extLst>
                <a:ext uri="{FF2B5EF4-FFF2-40B4-BE49-F238E27FC236}">
                  <a16:creationId xmlns:a16="http://schemas.microsoft.com/office/drawing/2014/main" id="{B9696663-8271-B1D6-1A2F-9E2DDAA3DD5E}"/>
                </a:ext>
              </a:extLst>
            </p:cNvPr>
            <p:cNvSpPr/>
            <p:nvPr/>
          </p:nvSpPr>
          <p:spPr>
            <a:xfrm flipV="1">
              <a:off x="324689" y="178911"/>
              <a:ext cx="177185" cy="17718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11" name="textruta 3">
            <a:extLst>
              <a:ext uri="{FF2B5EF4-FFF2-40B4-BE49-F238E27FC236}">
                <a16:creationId xmlns:a16="http://schemas.microsoft.com/office/drawing/2014/main" id="{2DC00BBB-96D5-E144-A351-6386B4BABF32}"/>
              </a:ext>
            </a:extLst>
          </p:cNvPr>
          <p:cNvSpPr txBox="1"/>
          <p:nvPr userDrawn="1"/>
        </p:nvSpPr>
        <p:spPr>
          <a:xfrm>
            <a:off x="10707476" y="6260827"/>
            <a:ext cx="759780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1pPr>
          </a:lstStyle>
          <a:p>
            <a:r>
              <a:rPr sz="15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27664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392">
          <p15:clr>
            <a:srgbClr val="F26B43"/>
          </p15:clr>
        </p15:guide>
        <p15:guide id="3" orient="horz" pos="5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5" Type="http://schemas.openxmlformats.org/officeDocument/2006/relationships/image" Target="../media/image14.emf"/><Relationship Id="rId10" Type="http://schemas.openxmlformats.org/officeDocument/2006/relationships/image" Target="../media/image8.png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5" Type="http://schemas.openxmlformats.org/officeDocument/2006/relationships/image" Target="../media/image14.emf"/><Relationship Id="rId10" Type="http://schemas.openxmlformats.org/officeDocument/2006/relationships/image" Target="../media/image18.png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ppa del mondo scura">
            <a:extLst>
              <a:ext uri="{FF2B5EF4-FFF2-40B4-BE49-F238E27FC236}">
                <a16:creationId xmlns:a16="http://schemas.microsoft.com/office/drawing/2014/main" id="{ED840B6F-46D8-6508-0564-BF062EDB8BA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31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" title="þ\#1_1|1||&gt;21|">
            <a:extLst>
              <a:ext uri="{FF2B5EF4-FFF2-40B4-BE49-F238E27FC236}">
                <a16:creationId xmlns:a16="http://schemas.microsoft.com/office/drawing/2014/main" id="{F9CC809B-527E-1B3A-E942-AB103D3DB617}"/>
              </a:ext>
            </a:extLst>
          </p:cNvPr>
          <p:cNvSpPr>
            <a:spLocks/>
          </p:cNvSpPr>
          <p:nvPr/>
        </p:nvSpPr>
        <p:spPr>
          <a:xfrm>
            <a:off x="133846" y="698797"/>
            <a:ext cx="4419563" cy="563246"/>
          </a:xfrm>
          <a:prstGeom prst="rect">
            <a:avLst/>
          </a:prstGeom>
          <a:solidFill>
            <a:schemeClr val="bg2">
              <a:lumMod val="100000"/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>
                    <a:lumMod val="10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415" dir="54000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buSzPct val="100000"/>
            </a:pPr>
            <a:r>
              <a:rPr lang="it-IT" sz="1600" b="1">
                <a:solidFill>
                  <a:schemeClr val="bg1">
                    <a:alpha val="36000"/>
                  </a:schemeClr>
                </a:solidFill>
                <a:latin typeface="Bierstadt" panose="020B0004020202020204" pitchFamily="34" charset="0"/>
              </a:rPr>
              <a:t>Power Point Templates</a:t>
            </a:r>
          </a:p>
        </p:txBody>
      </p:sp>
      <p:sp>
        <p:nvSpPr>
          <p:cNvPr id="16" name="Title" title="þ\#1_1|1||&gt;21|">
            <a:extLst>
              <a:ext uri="{FF2B5EF4-FFF2-40B4-BE49-F238E27FC236}">
                <a16:creationId xmlns:a16="http://schemas.microsoft.com/office/drawing/2014/main" id="{55E7DEDA-686E-CC09-176E-B5A590749E64}"/>
              </a:ext>
            </a:extLst>
          </p:cNvPr>
          <p:cNvSpPr>
            <a:spLocks/>
          </p:cNvSpPr>
          <p:nvPr/>
        </p:nvSpPr>
        <p:spPr>
          <a:xfrm>
            <a:off x="133845" y="-2809"/>
            <a:ext cx="4419563" cy="976600"/>
          </a:xfrm>
          <a:prstGeom prst="rect">
            <a:avLst/>
          </a:prstGeom>
          <a:solidFill>
            <a:schemeClr val="bg2">
              <a:lumMod val="100000"/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>
                    <a:lumMod val="10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415" dir="54000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buSzPct val="100000"/>
            </a:pPr>
            <a:r>
              <a:rPr lang="it-IT" sz="5400" b="1">
                <a:solidFill>
                  <a:schemeClr val="bg1"/>
                </a:solidFill>
                <a:latin typeface="Bierstadt" panose="020B0004020202020204" pitchFamily="34" charset="0"/>
              </a:rPr>
              <a:t>MAPS</a:t>
            </a:r>
          </a:p>
        </p:txBody>
      </p:sp>
    </p:spTree>
    <p:extLst>
      <p:ext uri="{BB962C8B-B14F-4D97-AF65-F5344CB8AC3E}">
        <p14:creationId xmlns:p14="http://schemas.microsoft.com/office/powerpoint/2010/main" val="191674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Maps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3" name="þK">
            <a:extLst>
              <a:ext uri="{FF2B5EF4-FFF2-40B4-BE49-F238E27FC236}">
                <a16:creationId xmlns:a16="http://schemas.microsoft.com/office/drawing/2014/main" id="{7007BE95-28C6-9772-ACC4-206681B69A45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pic>
          <p:nvPicPr>
            <p:cNvPr id="302" name="þ&gt;J#|+" title="XXX">
              <a:extLst>
                <a:ext uri="{FF2B5EF4-FFF2-40B4-BE49-F238E27FC236}">
                  <a16:creationId xmlns:a16="http://schemas.microsoft.com/office/drawing/2014/main" id="{B42C7629-B313-DD5D-B7D2-4259AFA78F87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7383" b="-17383"/>
            <a:stretch/>
          </p:blipFill>
          <p:spPr>
            <a:xfrm>
              <a:off x="7863992" y="1206500"/>
              <a:ext cx="4086708" cy="5334000"/>
            </a:xfrm>
            <a:prstGeom prst="rect">
              <a:avLst/>
            </a:prstGeom>
          </p:spPr>
        </p:pic>
        <p:sp>
          <p:nvSpPr>
            <p:cNvPr id="284" name="þ&gt;24#4|T" title="þ\#1_4|4||&gt;24|">
              <a:extLst>
                <a:ext uri="{FF2B5EF4-FFF2-40B4-BE49-F238E27FC236}">
                  <a16:creationId xmlns:a16="http://schemas.microsoft.com/office/drawing/2014/main" id="{A5B1BFD1-F81E-E01A-3C3B-C0FCEFE3566F}"/>
                </a:ext>
              </a:extLst>
            </p:cNvPr>
            <p:cNvSpPr>
              <a:spLocks/>
            </p:cNvSpPr>
            <p:nvPr/>
          </p:nvSpPr>
          <p:spPr>
            <a:xfrm>
              <a:off x="4658825" y="5583976"/>
              <a:ext cx="2241488" cy="91842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just"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283" name="þ&gt;24#3|T" title="þ\#1_3|3||&gt;24|">
              <a:extLst>
                <a:ext uri="{FF2B5EF4-FFF2-40B4-BE49-F238E27FC236}">
                  <a16:creationId xmlns:a16="http://schemas.microsoft.com/office/drawing/2014/main" id="{56505B06-6F56-EBDE-370A-81B10C9A6153}"/>
                </a:ext>
              </a:extLst>
            </p:cNvPr>
            <p:cNvSpPr>
              <a:spLocks/>
            </p:cNvSpPr>
            <p:nvPr/>
          </p:nvSpPr>
          <p:spPr>
            <a:xfrm>
              <a:off x="4658825" y="4250476"/>
              <a:ext cx="2241488" cy="91842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just"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282" name="þ&gt;24#2|T" title="þ\#1_2|2||&gt;24|">
              <a:extLst>
                <a:ext uri="{FF2B5EF4-FFF2-40B4-BE49-F238E27FC236}">
                  <a16:creationId xmlns:a16="http://schemas.microsoft.com/office/drawing/2014/main" id="{4F72F451-C323-B163-45C6-B98ADF110274}"/>
                </a:ext>
              </a:extLst>
            </p:cNvPr>
            <p:cNvSpPr>
              <a:spLocks/>
            </p:cNvSpPr>
            <p:nvPr/>
          </p:nvSpPr>
          <p:spPr>
            <a:xfrm>
              <a:off x="4658825" y="2916976"/>
              <a:ext cx="2241488" cy="91842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just"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281" name="þ&gt;24#1|T" title="þ\#1_1|1||&gt;24|">
              <a:extLst>
                <a:ext uri="{FF2B5EF4-FFF2-40B4-BE49-F238E27FC236}">
                  <a16:creationId xmlns:a16="http://schemas.microsoft.com/office/drawing/2014/main" id="{D31CEF9F-0F99-1D3E-8C1F-83DD12B60BD5}"/>
                </a:ext>
              </a:extLst>
            </p:cNvPr>
            <p:cNvSpPr>
              <a:spLocks/>
            </p:cNvSpPr>
            <p:nvPr/>
          </p:nvSpPr>
          <p:spPr>
            <a:xfrm>
              <a:off x="4658825" y="1583476"/>
              <a:ext cx="2241488" cy="91842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just"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275" name="þH#4" descr="1 1" hidden="1" title="|4|">
              <a:extLst>
                <a:ext uri="{FF2B5EF4-FFF2-40B4-BE49-F238E27FC236}">
                  <a16:creationId xmlns:a16="http://schemas.microsoft.com/office/drawing/2014/main" id="{3E480D6D-8207-528E-3DC9-2F5B82F181DD}"/>
                </a:ext>
              </a:extLst>
            </p:cNvPr>
            <p:cNvSpPr/>
            <p:nvPr/>
          </p:nvSpPr>
          <p:spPr>
            <a:xfrm>
              <a:off x="3568700" y="5245100"/>
              <a:ext cx="4168292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3" name="þH#3" descr="1 1" hidden="1" title="|3|">
              <a:extLst>
                <a:ext uri="{FF2B5EF4-FFF2-40B4-BE49-F238E27FC236}">
                  <a16:creationId xmlns:a16="http://schemas.microsoft.com/office/drawing/2014/main" id="{8C5C3766-FDC4-C948-6940-306A841649D0}"/>
                </a:ext>
              </a:extLst>
            </p:cNvPr>
            <p:cNvSpPr/>
            <p:nvPr/>
          </p:nvSpPr>
          <p:spPr>
            <a:xfrm>
              <a:off x="3568700" y="3911600"/>
              <a:ext cx="4168292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1" name="þH#2" descr="1 1" hidden="1" title="|2|">
              <a:extLst>
                <a:ext uri="{FF2B5EF4-FFF2-40B4-BE49-F238E27FC236}">
                  <a16:creationId xmlns:a16="http://schemas.microsoft.com/office/drawing/2014/main" id="{5F15CADD-00A5-224F-84C9-7F114A892813}"/>
                </a:ext>
              </a:extLst>
            </p:cNvPr>
            <p:cNvSpPr/>
            <p:nvPr/>
          </p:nvSpPr>
          <p:spPr>
            <a:xfrm>
              <a:off x="3568700" y="2578100"/>
              <a:ext cx="4168292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H#1" descr="1 1" hidden="1" title="|1|">
              <a:extLst>
                <a:ext uri="{FF2B5EF4-FFF2-40B4-BE49-F238E27FC236}">
                  <a16:creationId xmlns:a16="http://schemas.microsoft.com/office/drawing/2014/main" id="{47A87E98-5B2C-90F1-B1FA-0FEE8AF45367}"/>
                </a:ext>
              </a:extLst>
            </p:cNvPr>
            <p:cNvSpPr/>
            <p:nvPr/>
          </p:nvSpPr>
          <p:spPr>
            <a:xfrm>
              <a:off x="3568700" y="1244600"/>
              <a:ext cx="4168292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7" name="þO" descr="80#43.69228" hidden="1" title="1.830987">
              <a:extLst>
                <a:ext uri="{FF2B5EF4-FFF2-40B4-BE49-F238E27FC236}">
                  <a16:creationId xmlns:a16="http://schemas.microsoft.com/office/drawing/2014/main" id="{A1437BA0-6567-6CF3-4911-2379AB2957F0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99817474-39D0-B454-B09E-43E3768E72C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C8189CF1-3700-E4AF-3E17-10F204AED6E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0FB29125-8D16-BF3D-FE19-D67CDB1DF01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59222DC6-F62E-0FE6-B714-C870C253639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4883A15B-334B-A832-0DE2-D4A99BA3C06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01D61865-8E83-15DB-685C-4C1E5A9540B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B551A9DA-A50A-C499-6D91-7DB001A741CF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2822C4A3-AC45-47FB-D38F-CF99299BCCA1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627662B8-E3DF-5607-5A8E-FA6C42410E1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7778873D-2EEC-C688-72F0-CB1B8262F80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9988E708-F302-A8AC-4835-BCBB4B5FAB9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DC8BB100-A871-4BAF-6A1C-834D0250B60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11337D15-58B5-BB50-8D24-CC7216EF1FB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A8651E69-F71B-FA44-EFB1-3C2C4B45E6D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8E970AB7-81C5-0BF2-64D1-ECFDB89A684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AGENDA">
              <a:extLst>
                <a:ext uri="{FF2B5EF4-FFF2-40B4-BE49-F238E27FC236}">
                  <a16:creationId xmlns:a16="http://schemas.microsoft.com/office/drawing/2014/main" id="{4E8E8929-CA43-C4DC-C8AD-4DD1023ED39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D187D05D-EB36-9F1B-1FCF-1CD4EEE2671E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4CD5DD5F-CCFD-1A5D-6C7C-F609D881711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52933DE3-2561-819D-4ECA-6A79414C829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16F2FC33-6277-E700-2FB5-34B8E59EC38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0BAFDE68-E4EA-E30C-BA3A-44552F8F4568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14B123C5-31C5-1C1D-00BA-7CC55BBBD3B7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oO[þxþ][þaþ]nO[þxþ][þaþ]oT[þxþ]30[þaþ]nT[þxþ]124[þaþ]F172[þxþ]1[þaþ]F123[þxþ]H[þaþ]G1[þxþ]2[þaþ]F113[þxþ]2[þaþ]F83[þxþ]N[þaþ]F142[þxþ]N[þaþ]KB[þxþ]N[þaþ]F144[þxþ]N[þaþ]F82[þxþ]þPresentation[þaþ]F155[þxþ]N[þaþ]U1U75[þxþ]X[þaþ]U1U68[þxþ]Y[þaþ]U12[þxþ]1[þaþ]U11[þxþ]1[þaþ]U10[þxþ]V[þaþ]F141[þxþ]o1oþ[þaþ]F116[þxþ]1[þaþ]U15[þxþ]þ&gt;22þ&gt;24þ&gt;21þ&gt;25þ&gt;20[þaþ]þ&gt;24U3[þxþ]0.380107089327429[þaþ]MF52[þxþ]None[þaþ]D_I[þxþ]SubRowD[þaþ]þ&gt;21FT[þxþ]V[þaþ]þ&gt;21U12[þxþ]S[þaþ]þ&gt;21U19[þxþ]T[þaþ]þ&gt;21U21[þxþ]&gt;21[þaþ]þ&gt;21U22[þxþ]þNone[þaþ]þ&gt;21U68[þxþ]Y[þaþ]þ&gt;21U4[þxþ]0.236996080738787[þaþ]þ&gt;21U3[þxþ]0.537747372011871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1[þaþ]F187[þxþ]4[þaþ]F167[þxþ]420[þaþ]F168[þxþ]328.211959007224[þaþ]F169[þxþ]5[þaþ]F170[þxþ]5[þaþ]F156[þxþ]396[þaþ]F157[þxþ]0[þaþ]F158[þxþ]0[þaþ]U113[þxþ]Infinity[þaþ]U1U80[þxþ]-1[þaþ]U19[þxþ]0[þaþ]F_6[þxþ]0.166666666666665[þaþ]F_5[þxþ]0.166666666666665[þaþ]F_4[þxþ]0.25[þaþ]F_3[þxþ]0.25[þaþ]F135[þxþ]fc0ed36aa8554b9eb656a343aa627e8f[þaþ]U1U81[þxþ]Y[þaþ]F192[þxþ]Y[þaþ]þ&gt;21U70[þxþ]TextStyle1[þaþ]þ&gt;21U62[þxþ]Y[þaþ]F190[þxþ]DoubleColorStyle1[þaþ]þ&gt;21U69[þxþ]N[þaþ]F_2[þxþ]0.25[þaþ]F166[þxþ]N[þaþ]F149[þxþ]InvertedTextStyle1[þaþ]þ&gt;21F148[þxþ]Topic[þaþ]F185[þxþ]491,112518310547[þaþ]F186[þxþ]859,629150390625[þaþ]U1U79[þxþ]0[þaþ]F184[þxþ]N[þaþ]U1U78[þxþ]50[þaþ]U110[þxþ]0[þaþ]U112[þxþ]NaN[þaþ]F84[þxþ]N[þaþ]F196[þxþ]L[þaþ]F195[þxþ]D[þaþ]F189[þxþ]N[þaþ]þ&gt;21F197[þxþ]Y[þaþ]þ&gt;21F198[þxþ]N[þaþ]F-3[þxþ]Template1[þaþ]F124[þxþ]6[þaþ]F_1[þxþ]0.25[þaþ]F209[þxþ]91.03935[þaþ]F210[þxþ]174.9608[þaþ]þ&gt;24FT[þxþ]V[þaþ]OL[þxþ]1[þaþ]F222[þxþ]N[þaþ]F236[þxþ]AGENDA[þaþ]U114[þxþ]1[þaþ]þ&gt;21U84[þxþ]Y[þaþ]þ&gt;24U12[þxþ]S[þaþ]þ&gt;24U19[þxþ]T[þaþ]þ&gt;24U10[þxþ]0[þaþ]þ&gt;24U9[þxþ]0[þaþ]þ&gt;24U4[þxþ]0.304744217213808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224.919525146484[þaþ]þ&gt;24U83[þxþ]20.9498424530029[þaþ]þ&gt;20FT[þxþ]V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Y[þaþ]þ&gt;24F268[þxþ]Y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þ&gt;21[þaþ]þ&gt;24F206[þxþ]5[þaþ]þ&gt;24F194[þxþ]Y[þaþ]þ&gt;24F292[þxþ]73.0473901651502[þaþ]þ&gt;25U12[þxþ]V[þaþ]þ&gt;25U10[þxþ]0[þaþ]þ&gt;25U3[þxþ]0[þaþ]þ&gt;25U4[þxþ]0[þaþ]þ&gt;25U22[þxþ]þNone[þaþ]þ&gt;25U68[þxþ]Y[þaþ]þ&gt;25F173[þxþ]N[þaþ]þ&gt;25F179[þxþ]C[þaþ]þ&gt;25F176[þxþ]0[þaþ]þ&gt;25U26[þxþ]Vertical Line 1[þaþ]þ&gt;25U47[þxþ]Line Separator[þaþ]þ&gt;25U69[þxþ]N[þaþ]þ&gt;25F263[þxþ]0[þaþ]þ&gt;25FT[þxþ]V[þaþ]þ&gt;25U5[þxþ]10[þaþ]F302[þxþ]0_Professional[þaþ]F300[þxþ]70_Maps[þaþ]F301[þxþ]01_Standard[þaþ]þ&gt;24F303[þxþ]47[þaþ]þ&gt;21F303[þxþ]53[þaþ]þ&gt;25F303[þxþ]42[þaþ]þ&gt;25U2[þxþ]10[þaþ]F295[þxþ]R[þaþ]FX6[þxþ]R[þaþ]F297[þxþ]P[þaþ]FX19[þxþ]Y[þaþ]FX27[þxþ]N[þaþ]FX20[þxþ]Europe[þaþ]FX22[þxþ]Europe#586.215755462646#567.749614715576#15921906[þaþ]FX25[þxþ]1.03252514888332[þaþ]F296[þxþ]0.487557637867843[þaþ]F294[þxþ]T[þaþ]þ&gt;20U19[þxþ]S[þaþ]þ&gt;20U12[þxþ]S[þaþ]þ&gt;20U10[þxþ]0[þaþ]þ&gt;20U9[þxþ]0[þaþ]þ&gt;20U3[þxþ]0.200591644339024[þaþ]þ&gt;20U4[þxþ]1[þaþ]þ&gt;20U22[þxþ]þNone[þaþ]þ&gt;20U68[þxþ]Y[þaþ]þ&gt;20F263[þxþ]7[þaþ]þ&gt;20F173[þxþ]Y[þaþ]þ&gt;20F179[þxþ]C[þaþ]þ&gt;20F176[þxþ]0.66[þaþ]þ&gt;20U26[þxþ]Shape 1[þaþ]þ&gt;20U47[þxþ]Flag[þaþ]þ&gt;20U69[þxþ]N[þaþ]þ&gt;20F261[þxþ]Flags.svg[þaþ]þ&gt;20F306[þxþ]N[þaþ]þ&gt;25VA[þxþ]Y[þaþ]þ&gt;25U82[þxþ]0[þaþ]þ&gt;25U83[þxþ]115.590156555176[þaþ]þ&gt;20VA[þxþ]Y[þaþ]þ&gt;20U82[þxþ]46.2613372802734[þaþ]þ&gt;20U83[þxþ]46.350471496582[þaþ]þ&gt;24FX23[þxþ]N[þaþ]þ&gt;21FX23[þxþ]Y[þaþ]þ&gt;25FX23[þxþ]N[þaþ]þ&gt;20FX23[þxþ]N[þaþ]þ&gt;20U5[þxþ]0[þaþ]þ&gt;20U2[þxþ]0[þaþ]þ&gt;24FX21[þxþ]N[þaþ]þ&gt;21FX21[þxþ]N[þaþ]þ&gt;25FX21[þxþ]N[þaþ]þ&gt;20FX21[þxþ]N[þaþ]þ&gt;22U12[þxþ]S[þaþ]þ&gt;22U19[þxþ]L[þaþ]þ&gt;22U10[þxþ]0[þaþ]þ&gt;22U9[þxþ]0[þaþ]þ&gt;22U3[þxþ]0.168089503155812[þaþ]þ&gt;22U4[þxþ]1[þaþ]þ&gt;22U20[þxþ]&gt;22[þaþ]þ&gt;22U22[þxþ]þNone[þaþ]þ&gt;22U68[þxþ]Y[þaþ]þ&gt;22F263[þxþ]6[þaþ]þ&gt;22F173[þxþ]N[þaþ]þ&gt;22F179[þxþ]C[þaþ]þ&gt;22F176[þxþ]0[þaþ]þ&gt;22U26[þxþ]Value Shape 1[þaþ]þ&gt;22U47[þxþ]Value[þaþ]þ&gt;22U69[þxþ]N[þaþ]þ&gt;22F319[þxþ]N[þaþ]þ&gt;22F321[þxþ]32.5[þaþ]þ&gt;22F341[þxþ]17.5[þaþ]þ&gt;22F361[þxþ]17.5[þaþ]þ&gt;22FX21[þxþ]Y[þaþ]þ&gt;22FX34[þxþ]Y[þaþ]þ&gt;22V5[þxþ]0[þaþ]þ&gt;22V2[þxþ]40[þaþ]þ&gt;22U57[þxþ]40[þaþ]þ&gt;22U56[þxþ]0[þaþ]þ&gt;22F318[þxþ]&lt;=[þaþ]þ&gt;22F371[þxþ]255[þaþ]þ&gt;22F317[þxþ]&gt;[þaþ]þ&gt;22F351[þxþ]5416445[þaþ]þ&gt;22F316[þxþ]&gt;[þaþ]þ&gt;22F331[þxþ]5287936[þaþ]þ&gt;22FT[þxþ]V[þaþ]þ&gt;22U5[þxþ]2[þaþ]þ&gt;22U2[þxþ]0[þaþ]þ&gt;22F303[þxþ]11[þaþ]þ&gt;20F303[þxþ]14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247BAEB2-A433-FA2E-80A3-2FAF5B3168A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5499C7">
                <a:lumMod val="10000"/>
                <a:lumOff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Sub Item 1þAustriaþLorem ipsum dolor sit amet, consectetur adipisci elit, sed do eiusmod tempor incidunt ut labore et doloreþATþ40þþ^þ2þ1þSub Item 1þSpainþLorem ipsum dolor sit amet, consectetur adipisci elit, sed do eiusmod tempor incidunt ut labore et doloreþESþ30þþ^þ3þ1þSub Item 1þItalyþLorem ipsum dolor sit amet, consectetur adipisci elit, sed do eiusmod tempor incidunt ut labore et doloreþITþ20þþ^þ4þ1þSub Item 1þGermanyþLorem ipsum dolor sit amet, consectetur adipisci elit, sed do eiusmod tempor incidunt ut labore et doloreþDEþ10þ" hidden="1" title="RowþSubRowþSubRowDþ&gt;21þ&gt;24þ&gt;Mapþ&gt;22þþ^þNþNþSþSþSþSþNþ">
              <a:extLst>
                <a:ext uri="{FF2B5EF4-FFF2-40B4-BE49-F238E27FC236}">
                  <a16:creationId xmlns:a16="http://schemas.microsoft.com/office/drawing/2014/main" id="{E94738FB-2C6F-0C3F-F318-7597426BA15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19235473-16E6-C122-2AD4-E9537C88BDC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39" name="þ&gt;22" hidden="1" title="S">
              <a:extLst>
                <a:ext uri="{FF2B5EF4-FFF2-40B4-BE49-F238E27FC236}">
                  <a16:creationId xmlns:a16="http://schemas.microsoft.com/office/drawing/2014/main" id="{76B58D40-3D8F-E941-E3D7-F3B9413440A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5499C7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2800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2" hidden="1">
              <a:extLst>
                <a:ext uri="{FF2B5EF4-FFF2-40B4-BE49-F238E27FC236}">
                  <a16:creationId xmlns:a16="http://schemas.microsoft.com/office/drawing/2014/main" id="{790C97B8-7CA3-01CC-C211-E04DC7CC520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65" name="þ-20" hidden="1">
              <a:extLst>
                <a:ext uri="{FF2B5EF4-FFF2-40B4-BE49-F238E27FC236}">
                  <a16:creationId xmlns:a16="http://schemas.microsoft.com/office/drawing/2014/main" id="{DEFF4A1C-82C3-E3FD-E4A1-EDB5DF100BF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3" name="þ&gt;20" hidden="1" title="S">
              <a:extLst>
                <a:ext uri="{FF2B5EF4-FFF2-40B4-BE49-F238E27FC236}">
                  <a16:creationId xmlns:a16="http://schemas.microsoft.com/office/drawing/2014/main" id="{E89E18F0-1FC6-C3B8-1782-1A0C059D92C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endParaRPr lang="it-IT" sz="900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59" name="þ&gt;25" hidden="1" title="V">
              <a:extLst>
                <a:ext uri="{FF2B5EF4-FFF2-40B4-BE49-F238E27FC236}">
                  <a16:creationId xmlns:a16="http://schemas.microsoft.com/office/drawing/2014/main" id="{A41D58D7-69EA-C226-C0E4-66F06CBEE03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38100" cmpd="sng">
              <a:solidFill>
                <a:srgbClr val="DADADA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þ-25" hidden="1">
              <a:extLst>
                <a:ext uri="{FF2B5EF4-FFF2-40B4-BE49-F238E27FC236}">
                  <a16:creationId xmlns:a16="http://schemas.microsoft.com/office/drawing/2014/main" id="{7C0D48FB-4EFA-24D3-B718-4FAC3B94A45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FE990A65-1D05-302F-459D-5289C1E4657F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24L" hidden="1" title="S">
              <a:extLst>
                <a:ext uri="{FF2B5EF4-FFF2-40B4-BE49-F238E27FC236}">
                  <a16:creationId xmlns:a16="http://schemas.microsoft.com/office/drawing/2014/main" id="{23676512-ED9B-E2EB-26E9-4A6E220C226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&gt;24à" hidden="1" title="S">
              <a:extLst>
                <a:ext uri="{FF2B5EF4-FFF2-40B4-BE49-F238E27FC236}">
                  <a16:creationId xmlns:a16="http://schemas.microsoft.com/office/drawing/2014/main" id="{E75BD8FF-BDD5-71BD-06B3-09187DA3186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4" hidden="1" title="S">
              <a:extLst>
                <a:ext uri="{FF2B5EF4-FFF2-40B4-BE49-F238E27FC236}">
                  <a16:creationId xmlns:a16="http://schemas.microsoft.com/office/drawing/2014/main" id="{A27C9554-18A5-A838-A9BE-EEB773ED593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just">
                <a:buSzPct val="100000"/>
              </a:pPr>
              <a:endParaRPr lang="it-IT" sz="1200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-24" hidden="1">
              <a:extLst>
                <a:ext uri="{FF2B5EF4-FFF2-40B4-BE49-F238E27FC236}">
                  <a16:creationId xmlns:a16="http://schemas.microsoft.com/office/drawing/2014/main" id="{D5F0EF62-B8D3-8734-242B-3BE21728F11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ACEF2F04-E02B-D9CC-F640-8D0AA0B0297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A10F9FA1-32EF-E6EB-8FC6-0AFE6B37B4E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BFA0926C-3359-8819-21B2-E37E9BE42DE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825A0455-D058-B41C-489D-4DA50D3B66B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1" hidden="1" title="S">
              <a:extLst>
                <a:ext uri="{FF2B5EF4-FFF2-40B4-BE49-F238E27FC236}">
                  <a16:creationId xmlns:a16="http://schemas.microsoft.com/office/drawing/2014/main" id="{371E0DE2-5819-E132-291E-124410D0692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buSzPct val="100000"/>
              </a:pPr>
              <a:endParaRPr lang="it-IT" sz="2400" b="1">
                <a:solidFill>
                  <a:srgbClr val="262626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-21" hidden="1">
              <a:extLst>
                <a:ext uri="{FF2B5EF4-FFF2-40B4-BE49-F238E27FC236}">
                  <a16:creationId xmlns:a16="http://schemas.microsoft.com/office/drawing/2014/main" id="{7FFA932D-1794-1171-84DD-E44EC861094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AFA25CC8-A1D5-C5D0-091E-0770E352F0D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FBD5DE43-BFDC-DA95-368B-3FA94BEC880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1A2D49C3-0FD5-549B-DF56-E941B79FFB53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D4706B6D-085A-0D6E-A017-2B281EB512C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þU" hidden="1">
              <a:extLst>
                <a:ext uri="{FF2B5EF4-FFF2-40B4-BE49-F238E27FC236}">
                  <a16:creationId xmlns:a16="http://schemas.microsoft.com/office/drawing/2014/main" id="{5BE17373-3E8C-B31D-5B83-91B3A9029F6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hidden="1">
              <a:extLst>
                <a:ext uri="{FF2B5EF4-FFF2-40B4-BE49-F238E27FC236}">
                  <a16:creationId xmlns:a16="http://schemas.microsoft.com/office/drawing/2014/main" id="{927D9194-C2CC-540E-974C-23980AD27EE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1E0CA0B8-2CB1-68B9-2A7F-D4E50AD2E242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&gt;21L" hidden="1" title="S">
              <a:extLst>
                <a:ext uri="{FF2B5EF4-FFF2-40B4-BE49-F238E27FC236}">
                  <a16:creationId xmlns:a16="http://schemas.microsoft.com/office/drawing/2014/main" id="{B7DE1A88-AC6F-D940-AEDD-9AAA21B9CAB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&gt;21à" hidden="1" title="S">
              <a:extLst>
                <a:ext uri="{FF2B5EF4-FFF2-40B4-BE49-F238E27FC236}">
                  <a16:creationId xmlns:a16="http://schemas.microsoft.com/office/drawing/2014/main" id="{4175847B-3B42-D470-0DC3-65F3519A2DA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pic>
          <p:nvPicPr>
            <p:cNvPr id="237" name="þZ7" hidden="1">
              <a:extLst>
                <a:ext uri="{FF2B5EF4-FFF2-40B4-BE49-F238E27FC236}">
                  <a16:creationId xmlns:a16="http://schemas.microsoft.com/office/drawing/2014/main" id="{32DAE2BC-CFF9-71D1-FFEB-543E434FCDB4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35454" cy="40452"/>
            </a:xfrm>
            <a:prstGeom prst="rect">
              <a:avLst/>
            </a:prstGeom>
            <a:solidFill>
              <a:srgbClr val="000000">
                <a:lumMod val="100000"/>
              </a:srgbClr>
            </a:solid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</p:pic>
        <p:sp>
          <p:nvSpPr>
            <p:cNvPr id="277" name="þ&gt;21#1|T" title="þ\#1_1|1||&gt;21|">
              <a:extLst>
                <a:ext uri="{FF2B5EF4-FFF2-40B4-BE49-F238E27FC236}">
                  <a16:creationId xmlns:a16="http://schemas.microsoft.com/office/drawing/2014/main" id="{BBB61310-EFCF-7815-A3AB-31DC3389A0BD}"/>
                </a:ext>
              </a:extLst>
            </p:cNvPr>
            <p:cNvSpPr>
              <a:spLocks/>
            </p:cNvSpPr>
            <p:nvPr/>
          </p:nvSpPr>
          <p:spPr>
            <a:xfrm>
              <a:off x="4658825" y="1244601"/>
              <a:ext cx="2241488" cy="33887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buSzPct val="100000"/>
              </a:pPr>
              <a:r>
                <a:rPr lang="it-IT" sz="2400" b="1">
                  <a:solidFill>
                    <a:srgbClr val="262626">
                      <a:lumMod val="100000"/>
                    </a:srgbClr>
                  </a:solidFill>
                  <a:latin typeface="Bierstadt" panose="020B0004020202020204" pitchFamily="34" charset="0"/>
                </a:rPr>
                <a:t>Austria</a:t>
              </a:r>
            </a:p>
          </p:txBody>
        </p:sp>
        <p:sp>
          <p:nvSpPr>
            <p:cNvPr id="278" name="þ&gt;21#2|T" title="þ\#1_2|2||&gt;21|">
              <a:extLst>
                <a:ext uri="{FF2B5EF4-FFF2-40B4-BE49-F238E27FC236}">
                  <a16:creationId xmlns:a16="http://schemas.microsoft.com/office/drawing/2014/main" id="{779346EA-950B-9D90-4C79-6341563A72D0}"/>
                </a:ext>
              </a:extLst>
            </p:cNvPr>
            <p:cNvSpPr>
              <a:spLocks/>
            </p:cNvSpPr>
            <p:nvPr/>
          </p:nvSpPr>
          <p:spPr>
            <a:xfrm>
              <a:off x="4658825" y="2578101"/>
              <a:ext cx="2241488" cy="33887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buSzPct val="100000"/>
              </a:pPr>
              <a:r>
                <a:rPr lang="it-IT" sz="2400" b="1">
                  <a:solidFill>
                    <a:srgbClr val="262626">
                      <a:lumMod val="100000"/>
                    </a:srgbClr>
                  </a:solidFill>
                  <a:latin typeface="Bierstadt" panose="020B0004020202020204" pitchFamily="34" charset="0"/>
                </a:rPr>
                <a:t>Spain</a:t>
              </a:r>
            </a:p>
          </p:txBody>
        </p:sp>
        <p:sp>
          <p:nvSpPr>
            <p:cNvPr id="279" name="þ&gt;21#3|T" title="þ\#1_3|3||&gt;21|">
              <a:extLst>
                <a:ext uri="{FF2B5EF4-FFF2-40B4-BE49-F238E27FC236}">
                  <a16:creationId xmlns:a16="http://schemas.microsoft.com/office/drawing/2014/main" id="{3AD7B9C0-8F2F-583D-55E2-3852381C2F16}"/>
                </a:ext>
              </a:extLst>
            </p:cNvPr>
            <p:cNvSpPr>
              <a:spLocks/>
            </p:cNvSpPr>
            <p:nvPr/>
          </p:nvSpPr>
          <p:spPr>
            <a:xfrm>
              <a:off x="4658825" y="3911601"/>
              <a:ext cx="2241488" cy="33887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buSzPct val="100000"/>
              </a:pPr>
              <a:r>
                <a:rPr lang="it-IT" sz="2400" b="1">
                  <a:solidFill>
                    <a:srgbClr val="262626">
                      <a:lumMod val="100000"/>
                    </a:srgbClr>
                  </a:solidFill>
                  <a:latin typeface="Bierstadt" panose="020B0004020202020204" pitchFamily="34" charset="0"/>
                </a:rPr>
                <a:t>Italy</a:t>
              </a:r>
            </a:p>
          </p:txBody>
        </p:sp>
        <p:sp>
          <p:nvSpPr>
            <p:cNvPr id="280" name="þ&gt;21#4|T" title="þ\#1_4|4||&gt;21|">
              <a:extLst>
                <a:ext uri="{FF2B5EF4-FFF2-40B4-BE49-F238E27FC236}">
                  <a16:creationId xmlns:a16="http://schemas.microsoft.com/office/drawing/2014/main" id="{290787C5-C603-A729-8D41-7B95067CCE74}"/>
                </a:ext>
              </a:extLst>
            </p:cNvPr>
            <p:cNvSpPr>
              <a:spLocks/>
            </p:cNvSpPr>
            <p:nvPr/>
          </p:nvSpPr>
          <p:spPr>
            <a:xfrm>
              <a:off x="4658825" y="5245101"/>
              <a:ext cx="2241488" cy="33887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buSzPct val="100000"/>
              </a:pPr>
              <a:r>
                <a:rPr lang="it-IT" sz="2400" b="1">
                  <a:solidFill>
                    <a:srgbClr val="262626">
                      <a:lumMod val="100000"/>
                    </a:srgbClr>
                  </a:solidFill>
                  <a:latin typeface="Bierstadt" panose="020B0004020202020204" pitchFamily="34" charset="0"/>
                </a:rPr>
                <a:t>Germany</a:t>
              </a:r>
            </a:p>
          </p:txBody>
        </p:sp>
        <p:cxnSp>
          <p:nvCxnSpPr>
            <p:cNvPr id="285" name="þ&gt;25#1|S" title="þ\#1_1|1|||">
              <a:extLst>
                <a:ext uri="{FF2B5EF4-FFF2-40B4-BE49-F238E27FC236}">
                  <a16:creationId xmlns:a16="http://schemas.microsoft.com/office/drawing/2014/main" id="{F79FCFE7-B679-C817-1F78-F5F3F3BBCC96}"/>
                </a:ext>
              </a:extLst>
            </p:cNvPr>
            <p:cNvCxnSpPr/>
            <p:nvPr/>
          </p:nvCxnSpPr>
          <p:spPr>
            <a:xfrm>
              <a:off x="4531825" y="1244600"/>
              <a:ext cx="0" cy="1257300"/>
            </a:xfrm>
            <a:prstGeom prst="straightConnector1">
              <a:avLst/>
            </a:prstGeom>
            <a:ln w="38100" cmpd="sng">
              <a:solidFill>
                <a:srgbClr val="DADADA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þ&gt;25#2|S" title="þ\#1_2|2|||">
              <a:extLst>
                <a:ext uri="{FF2B5EF4-FFF2-40B4-BE49-F238E27FC236}">
                  <a16:creationId xmlns:a16="http://schemas.microsoft.com/office/drawing/2014/main" id="{8FD06109-3BF2-7F12-9E94-66080B8938BC}"/>
                </a:ext>
              </a:extLst>
            </p:cNvPr>
            <p:cNvCxnSpPr/>
            <p:nvPr/>
          </p:nvCxnSpPr>
          <p:spPr>
            <a:xfrm>
              <a:off x="4531825" y="2578100"/>
              <a:ext cx="0" cy="1257300"/>
            </a:xfrm>
            <a:prstGeom prst="straightConnector1">
              <a:avLst/>
            </a:prstGeom>
            <a:ln w="38100" cmpd="sng">
              <a:solidFill>
                <a:srgbClr val="DADADA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þ&gt;25#3|S" title="þ\#1_3|3|||">
              <a:extLst>
                <a:ext uri="{FF2B5EF4-FFF2-40B4-BE49-F238E27FC236}">
                  <a16:creationId xmlns:a16="http://schemas.microsoft.com/office/drawing/2014/main" id="{16FF9E68-51CD-22DC-872F-3B39866B7A1E}"/>
                </a:ext>
              </a:extLst>
            </p:cNvPr>
            <p:cNvCxnSpPr/>
            <p:nvPr/>
          </p:nvCxnSpPr>
          <p:spPr>
            <a:xfrm>
              <a:off x="4531825" y="3911600"/>
              <a:ext cx="0" cy="1257300"/>
            </a:xfrm>
            <a:prstGeom prst="straightConnector1">
              <a:avLst/>
            </a:prstGeom>
            <a:ln w="38100" cmpd="sng">
              <a:solidFill>
                <a:srgbClr val="DADADA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þ&gt;25#4|S" title="þ\#1_4|4|||">
              <a:extLst>
                <a:ext uri="{FF2B5EF4-FFF2-40B4-BE49-F238E27FC236}">
                  <a16:creationId xmlns:a16="http://schemas.microsoft.com/office/drawing/2014/main" id="{42B5B7A4-8E2E-C634-FB68-6A51ACEEC81B}"/>
                </a:ext>
              </a:extLst>
            </p:cNvPr>
            <p:cNvCxnSpPr/>
            <p:nvPr/>
          </p:nvCxnSpPr>
          <p:spPr>
            <a:xfrm>
              <a:off x="4531825" y="5245100"/>
              <a:ext cx="0" cy="1257300"/>
            </a:xfrm>
            <a:prstGeom prst="straightConnector1">
              <a:avLst/>
            </a:prstGeom>
            <a:ln w="38100" cmpd="sng">
              <a:solidFill>
                <a:srgbClr val="DADADA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þ&gt;22#1|L" title="þ\#1_1|1||&gt;22|40">
              <a:extLst>
                <a:ext uri="{FF2B5EF4-FFF2-40B4-BE49-F238E27FC236}">
                  <a16:creationId xmlns:a16="http://schemas.microsoft.com/office/drawing/2014/main" id="{A7E31611-7949-0FDF-82C1-DF4CFCA825C4}"/>
                </a:ext>
              </a:extLst>
            </p:cNvPr>
            <p:cNvSpPr>
              <a:spLocks/>
            </p:cNvSpPr>
            <p:nvPr/>
          </p:nvSpPr>
          <p:spPr>
            <a:xfrm>
              <a:off x="6900313" y="1244600"/>
              <a:ext cx="700646" cy="1257300"/>
            </a:xfrm>
            <a:prstGeom prst="rect">
              <a:avLst/>
            </a:prstGeom>
            <a:solidFill>
              <a:srgbClr val="5499C7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8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40 </a:t>
              </a:r>
            </a:p>
          </p:txBody>
        </p:sp>
        <p:sp>
          <p:nvSpPr>
            <p:cNvPr id="298" name="þ&gt;22#2|L" title="þ\#1_2|2||&gt;22|30">
              <a:extLst>
                <a:ext uri="{FF2B5EF4-FFF2-40B4-BE49-F238E27FC236}">
                  <a16:creationId xmlns:a16="http://schemas.microsoft.com/office/drawing/2014/main" id="{A812092D-98FE-9216-77C7-D8B68FBC6EDF}"/>
                </a:ext>
              </a:extLst>
            </p:cNvPr>
            <p:cNvSpPr>
              <a:spLocks/>
            </p:cNvSpPr>
            <p:nvPr/>
          </p:nvSpPr>
          <p:spPr>
            <a:xfrm>
              <a:off x="6900313" y="2578100"/>
              <a:ext cx="700646" cy="1257300"/>
            </a:xfrm>
            <a:prstGeom prst="rect">
              <a:avLst/>
            </a:prstGeom>
            <a:solidFill>
              <a:srgbClr val="87B8D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8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30 </a:t>
              </a:r>
            </a:p>
          </p:txBody>
        </p:sp>
        <p:sp>
          <p:nvSpPr>
            <p:cNvPr id="299" name="þ&gt;22#3|L" title="þ\#1_3|3||&gt;22|20">
              <a:extLst>
                <a:ext uri="{FF2B5EF4-FFF2-40B4-BE49-F238E27FC236}">
                  <a16:creationId xmlns:a16="http://schemas.microsoft.com/office/drawing/2014/main" id="{77C1A2D6-7783-4F1D-3FAA-39B63C006789}"/>
                </a:ext>
              </a:extLst>
            </p:cNvPr>
            <p:cNvSpPr>
              <a:spLocks/>
            </p:cNvSpPr>
            <p:nvPr/>
          </p:nvSpPr>
          <p:spPr>
            <a:xfrm>
              <a:off x="6900313" y="3911600"/>
              <a:ext cx="700646" cy="1257300"/>
            </a:xfrm>
            <a:prstGeom prst="rect">
              <a:avLst/>
            </a:prstGeom>
            <a:solidFill>
              <a:srgbClr val="BBD6E9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8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20 </a:t>
              </a:r>
            </a:p>
          </p:txBody>
        </p:sp>
        <p:sp>
          <p:nvSpPr>
            <p:cNvPr id="300" name="þ&gt;22#4|L" title="þ\#1_4|4||&gt;22|10">
              <a:extLst>
                <a:ext uri="{FF2B5EF4-FFF2-40B4-BE49-F238E27FC236}">
                  <a16:creationId xmlns:a16="http://schemas.microsoft.com/office/drawing/2014/main" id="{850E5EF5-0C7D-67BE-7480-D25ACE21CA97}"/>
                </a:ext>
              </a:extLst>
            </p:cNvPr>
            <p:cNvSpPr>
              <a:spLocks/>
            </p:cNvSpPr>
            <p:nvPr/>
          </p:nvSpPr>
          <p:spPr>
            <a:xfrm>
              <a:off x="6900313" y="5245100"/>
              <a:ext cx="700646" cy="1257300"/>
            </a:xfrm>
            <a:prstGeom prst="rect">
              <a:avLst/>
            </a:prstGeom>
            <a:solidFill>
              <a:srgbClr val="EEF5F9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8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10 </a:t>
              </a:r>
            </a:p>
          </p:txBody>
        </p:sp>
        <p:sp>
          <p:nvSpPr>
            <p:cNvPr id="270" name="þ\#1_1" descr="Section # 1@0@0" hidden="1" title="1">
              <a:extLst>
                <a:ext uri="{FF2B5EF4-FFF2-40B4-BE49-F238E27FC236}">
                  <a16:creationId xmlns:a16="http://schemas.microsoft.com/office/drawing/2014/main" id="{C374D693-024E-42FE-D151-A0B2250C2122}"/>
                </a:ext>
              </a:extLst>
            </p:cNvPr>
            <p:cNvSpPr/>
            <p:nvPr/>
          </p:nvSpPr>
          <p:spPr>
            <a:xfrm>
              <a:off x="3568700" y="1244600"/>
              <a:ext cx="4168292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2" name="þ\#1_2" descr="Section # 1@0@0" hidden="1" title="1">
              <a:extLst>
                <a:ext uri="{FF2B5EF4-FFF2-40B4-BE49-F238E27FC236}">
                  <a16:creationId xmlns:a16="http://schemas.microsoft.com/office/drawing/2014/main" id="{EBE069A5-DCFC-E083-9409-933945F2ABB0}"/>
                </a:ext>
              </a:extLst>
            </p:cNvPr>
            <p:cNvSpPr/>
            <p:nvPr/>
          </p:nvSpPr>
          <p:spPr>
            <a:xfrm>
              <a:off x="3568700" y="2578100"/>
              <a:ext cx="4168292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\#1_3" descr="Section # 1@0@0" hidden="1" title="1">
              <a:extLst>
                <a:ext uri="{FF2B5EF4-FFF2-40B4-BE49-F238E27FC236}">
                  <a16:creationId xmlns:a16="http://schemas.microsoft.com/office/drawing/2014/main" id="{0881A445-C31A-571C-6123-3B86190D7A41}"/>
                </a:ext>
              </a:extLst>
            </p:cNvPr>
            <p:cNvSpPr/>
            <p:nvPr/>
          </p:nvSpPr>
          <p:spPr>
            <a:xfrm>
              <a:off x="3568700" y="3911600"/>
              <a:ext cx="4168292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\#1_4" descr="Section # 1@0@0" hidden="1" title="1">
              <a:extLst>
                <a:ext uri="{FF2B5EF4-FFF2-40B4-BE49-F238E27FC236}">
                  <a16:creationId xmlns:a16="http://schemas.microsoft.com/office/drawing/2014/main" id="{549CD2F4-1A6C-842B-1B2A-A5DC8AFA0785}"/>
                </a:ext>
              </a:extLst>
            </p:cNvPr>
            <p:cNvSpPr/>
            <p:nvPr/>
          </p:nvSpPr>
          <p:spPr>
            <a:xfrm>
              <a:off x="3568700" y="5245100"/>
              <a:ext cx="4168292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90" name="þ&gt;20#1|S" title="þ\#1_1|1|||">
              <a:extLst>
                <a:ext uri="{FF2B5EF4-FFF2-40B4-BE49-F238E27FC236}">
                  <a16:creationId xmlns:a16="http://schemas.microsoft.com/office/drawing/2014/main" id="{AA9EF139-CD5C-77D7-BF37-AF76CC3E24C0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00" y="1597329"/>
              <a:ext cx="836125" cy="551843"/>
            </a:xfrm>
            <a:prstGeom prst="rect">
              <a:avLst/>
            </a:prstGeom>
          </p:spPr>
        </p:pic>
        <p:pic>
          <p:nvPicPr>
            <p:cNvPr id="292" name="þ&gt;20#2|S" title="þ\#1_2|2|||">
              <a:extLst>
                <a:ext uri="{FF2B5EF4-FFF2-40B4-BE49-F238E27FC236}">
                  <a16:creationId xmlns:a16="http://schemas.microsoft.com/office/drawing/2014/main" id="{0940029A-0780-F5C0-E795-1C6CE9A7900E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00" y="2930829"/>
              <a:ext cx="836125" cy="551843"/>
            </a:xfrm>
            <a:prstGeom prst="rect">
              <a:avLst/>
            </a:prstGeom>
          </p:spPr>
        </p:pic>
        <p:pic>
          <p:nvPicPr>
            <p:cNvPr id="294" name="þ&gt;20#3|S" title="þ\#1_3|3|||">
              <a:extLst>
                <a:ext uri="{FF2B5EF4-FFF2-40B4-BE49-F238E27FC236}">
                  <a16:creationId xmlns:a16="http://schemas.microsoft.com/office/drawing/2014/main" id="{68324FDD-4E64-7D67-1C55-8CE34BAB6024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00" y="4264330"/>
              <a:ext cx="836125" cy="551843"/>
            </a:xfrm>
            <a:prstGeom prst="rect">
              <a:avLst/>
            </a:prstGeom>
          </p:spPr>
        </p:pic>
        <p:pic>
          <p:nvPicPr>
            <p:cNvPr id="296" name="þ&gt;20#4|S" title="þ\#1_4|4|||">
              <a:extLst>
                <a:ext uri="{FF2B5EF4-FFF2-40B4-BE49-F238E27FC236}">
                  <a16:creationId xmlns:a16="http://schemas.microsoft.com/office/drawing/2014/main" id="{F59D5E18-067C-1AB9-7C5C-F17F2A882537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00" y="5597830"/>
              <a:ext cx="836125" cy="551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79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Maps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13" name="þK">
            <a:extLst>
              <a:ext uri="{FF2B5EF4-FFF2-40B4-BE49-F238E27FC236}">
                <a16:creationId xmlns:a16="http://schemas.microsoft.com/office/drawing/2014/main" id="{A7408E4D-2411-1770-2788-E595D49D786C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pic>
          <p:nvPicPr>
            <p:cNvPr id="312" name="þ&gt;J#|+" title="XXX">
              <a:extLst>
                <a:ext uri="{FF2B5EF4-FFF2-40B4-BE49-F238E27FC236}">
                  <a16:creationId xmlns:a16="http://schemas.microsoft.com/office/drawing/2014/main" id="{42252DC8-FB84-4C26-E56C-A38EB80BDA72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79" b="-979"/>
            <a:stretch/>
          </p:blipFill>
          <p:spPr>
            <a:xfrm>
              <a:off x="6548932" y="1206500"/>
              <a:ext cx="5401768" cy="5334000"/>
            </a:xfrm>
            <a:prstGeom prst="rect">
              <a:avLst/>
            </a:prstGeom>
          </p:spPr>
        </p:pic>
        <p:sp>
          <p:nvSpPr>
            <p:cNvPr id="286" name="þ&gt;24#4|T" title="þ\#1_4|4||&gt;24|">
              <a:extLst>
                <a:ext uri="{FF2B5EF4-FFF2-40B4-BE49-F238E27FC236}">
                  <a16:creationId xmlns:a16="http://schemas.microsoft.com/office/drawing/2014/main" id="{3080DA9B-AD3A-D307-B914-7532E15A76EC}"/>
                </a:ext>
              </a:extLst>
            </p:cNvPr>
            <p:cNvSpPr>
              <a:spLocks/>
            </p:cNvSpPr>
            <p:nvPr/>
          </p:nvSpPr>
          <p:spPr>
            <a:xfrm>
              <a:off x="4422211" y="5583976"/>
              <a:ext cx="1607175" cy="91842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just"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285" name="þ&gt;24#3|T" title="þ\#1_3|3||&gt;24|">
              <a:extLst>
                <a:ext uri="{FF2B5EF4-FFF2-40B4-BE49-F238E27FC236}">
                  <a16:creationId xmlns:a16="http://schemas.microsoft.com/office/drawing/2014/main" id="{14397873-351B-583A-9FAF-3832AA359FD1}"/>
                </a:ext>
              </a:extLst>
            </p:cNvPr>
            <p:cNvSpPr>
              <a:spLocks/>
            </p:cNvSpPr>
            <p:nvPr/>
          </p:nvSpPr>
          <p:spPr>
            <a:xfrm>
              <a:off x="4422211" y="4250476"/>
              <a:ext cx="1607175" cy="91842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just"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284" name="þ&gt;24#2|T" title="þ\#1_2|2||&gt;24|">
              <a:extLst>
                <a:ext uri="{FF2B5EF4-FFF2-40B4-BE49-F238E27FC236}">
                  <a16:creationId xmlns:a16="http://schemas.microsoft.com/office/drawing/2014/main" id="{9BB837D9-14BD-72B0-3527-A0136FA63455}"/>
                </a:ext>
              </a:extLst>
            </p:cNvPr>
            <p:cNvSpPr>
              <a:spLocks/>
            </p:cNvSpPr>
            <p:nvPr/>
          </p:nvSpPr>
          <p:spPr>
            <a:xfrm>
              <a:off x="4422211" y="2916976"/>
              <a:ext cx="1607175" cy="91842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just"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283" name="þ&gt;24#1|T" title="þ\#1_1|1||&gt;24|">
              <a:extLst>
                <a:ext uri="{FF2B5EF4-FFF2-40B4-BE49-F238E27FC236}">
                  <a16:creationId xmlns:a16="http://schemas.microsoft.com/office/drawing/2014/main" id="{0D4FD526-B4EC-BC61-FCE7-E60BCC0676B8}"/>
                </a:ext>
              </a:extLst>
            </p:cNvPr>
            <p:cNvSpPr>
              <a:spLocks/>
            </p:cNvSpPr>
            <p:nvPr/>
          </p:nvSpPr>
          <p:spPr>
            <a:xfrm>
              <a:off x="4422211" y="1583476"/>
              <a:ext cx="1607175" cy="91842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just"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277" name="þH#4" descr="1 1" hidden="1" title="|4|">
              <a:extLst>
                <a:ext uri="{FF2B5EF4-FFF2-40B4-BE49-F238E27FC236}">
                  <a16:creationId xmlns:a16="http://schemas.microsoft.com/office/drawing/2014/main" id="{F6829B8D-4037-CA5A-A88D-26DF1BA3A920}"/>
                </a:ext>
              </a:extLst>
            </p:cNvPr>
            <p:cNvSpPr/>
            <p:nvPr/>
          </p:nvSpPr>
          <p:spPr>
            <a:xfrm>
              <a:off x="3568700" y="5245100"/>
              <a:ext cx="2853232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5" name="þH#3" descr="1 1" hidden="1" title="|3|">
              <a:extLst>
                <a:ext uri="{FF2B5EF4-FFF2-40B4-BE49-F238E27FC236}">
                  <a16:creationId xmlns:a16="http://schemas.microsoft.com/office/drawing/2014/main" id="{08A17D84-D3D5-4346-5A0E-546AA10594EB}"/>
                </a:ext>
              </a:extLst>
            </p:cNvPr>
            <p:cNvSpPr/>
            <p:nvPr/>
          </p:nvSpPr>
          <p:spPr>
            <a:xfrm>
              <a:off x="3568700" y="3911600"/>
              <a:ext cx="2853232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3" name="þH#2" descr="1 1" hidden="1" title="|2|">
              <a:extLst>
                <a:ext uri="{FF2B5EF4-FFF2-40B4-BE49-F238E27FC236}">
                  <a16:creationId xmlns:a16="http://schemas.microsoft.com/office/drawing/2014/main" id="{CB92EB1B-71F5-7AD1-BA9C-6DAED6B5262C}"/>
                </a:ext>
              </a:extLst>
            </p:cNvPr>
            <p:cNvSpPr/>
            <p:nvPr/>
          </p:nvSpPr>
          <p:spPr>
            <a:xfrm>
              <a:off x="3568700" y="2578100"/>
              <a:ext cx="2853232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1" name="þH#1" descr="1 1" hidden="1" title="|1|">
              <a:extLst>
                <a:ext uri="{FF2B5EF4-FFF2-40B4-BE49-F238E27FC236}">
                  <a16:creationId xmlns:a16="http://schemas.microsoft.com/office/drawing/2014/main" id="{77341F83-8781-9BC6-3706-18B17722DA6D}"/>
                </a:ext>
              </a:extLst>
            </p:cNvPr>
            <p:cNvSpPr/>
            <p:nvPr/>
          </p:nvSpPr>
          <p:spPr>
            <a:xfrm>
              <a:off x="3568700" y="1244600"/>
              <a:ext cx="2853232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O" descr="80#43.69228" hidden="1" title="1.830987">
              <a:extLst>
                <a:ext uri="{FF2B5EF4-FFF2-40B4-BE49-F238E27FC236}">
                  <a16:creationId xmlns:a16="http://schemas.microsoft.com/office/drawing/2014/main" id="{3C7095E5-042C-FFC6-F2DA-4DBFC8026EEC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2257E939-7D64-9908-A866-6A47DA1238D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A7A9012D-82C5-5815-F4FB-C91FF589F67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86FE07CD-B1FA-1082-45C0-D5A918DC9497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29AC1E34-871F-1B5D-EA84-C668B3CA6E3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9F09789F-50AF-AE88-C673-18C16479A4E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87F3F535-CF2C-2B42-AEB2-5A0ED8BB54D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DFB669F9-3AEB-8E80-9234-651466849210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934A0DB4-10E4-98B8-C0EE-D1E23B5BB2B4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208DAB19-B07A-C549-809F-2A3E55BA329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56BCFEB2-15A5-9FB7-2902-937D2DBE1AA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0C2FA1F3-C2CD-3438-71CA-ACC1DB51156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1C435C2A-9B82-EF99-5C0A-43862DF8F2D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34EE7BD2-C88D-085C-5B84-48F4EF7CA3C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7585C693-8E7E-7EA4-57CE-7796A5BD5C7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1ECBB513-DD45-55F2-8A47-41E78F795B1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AGENDA">
              <a:extLst>
                <a:ext uri="{FF2B5EF4-FFF2-40B4-BE49-F238E27FC236}">
                  <a16:creationId xmlns:a16="http://schemas.microsoft.com/office/drawing/2014/main" id="{D95B3A74-6FDC-9533-D05F-DCF469C3153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EBAA5ABA-1BED-8F75-FC45-F367EAD4B63F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A659632C-CE25-EE33-C1DA-EFE5A4B4FEE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302D0A6C-64D1-297F-139A-6D8085F4CDD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B0E2B407-AC71-F584-96F8-E2F65E5ADE8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6251995C-07E2-BCD9-5C3A-9D843907DC78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6966CB23-AC4E-733F-B347-7F29D7143B46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oO[þxþ][þaþ]nO[þxþ][þaþ]oT[þxþ]30[þaþ]nT[þxþ]124[þaþ]F172[þxþ]1[þaþ]F123[þxþ]H[þaþ]G1[þxþ]2[þaþ]F113[þxþ]2[þaþ]F83[þxþ]N[þaþ]F142[þxþ]N[þaþ]KB[þxþ]N[þaþ]F144[þxþ]N[þaþ]F82[þxþ]þPresentation[þaþ]F155[þxþ]N[þaþ]U1U75[þxþ]X[þaþ]U1U68[þxþ]Y[þaþ]U12[þxþ]1[þaþ]U11[þxþ]1[þaþ]U10[þxþ]V[þaþ]F141[þxþ]o1oþ[þaþ]F116[þxþ]1[þaþ]U15[þxþ]þ&gt;23þ&gt;24þ&gt;21þ&gt;25þ&gt;20[þaþ]þ&gt;24U3[þxþ]0.380107089327429[þaþ]MF52[þxþ]None[þaþ]D_I[þxþ]SubRowD[þaþ]þ&gt;21FT[þxþ]V[þaþ]þ&gt;21U12[þxþ]S[þaþ]þ&gt;21U19[þxþ]T[þaþ]þ&gt;21U21[þxþ]&gt;21[þaþ]þ&gt;21U22[þxþ]þNone[þaþ]þ&gt;21U68[þxþ]Y[þaþ]þ&gt;21U4[þxþ]0.236996080738787[þaþ]þ&gt;21U3[þxþ]0.563282258775509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1[þaþ]F187[þxþ]4[þaþ]F167[þxþ]420[þaþ]F168[þxþ]224.663953830764[þaþ]F169[þxþ]5[þaþ]F170[þxþ]5[þaþ]F156[þxþ]396[þaþ]F157[þxþ]0[þaþ]F158[þxþ]0[þaþ]U113[þxþ]NaN[þaþ]U1U80[þxþ]-1[þaþ]U19[þxþ]0[þaþ]F_6[þxþ]0.166666666666665[þaþ]F_5[þxþ]0.166666666666665[þaþ]F_4[þxþ]0.25[þaþ]F_3[þxþ]0.25[þaþ]F135[þxþ]d2241ca84b6e484a88c5d155ecee34f5[þaþ]U1U81[þxþ]Y[þaþ]F192[þxþ]Y[þaþ]þ&gt;21U70[þxþ]TextStyle1[þaþ]þ&gt;21U62[þxþ]Y[þaþ]F190[þxþ]DoubleColorStyle1[þaþ]þ&gt;21U69[þxþ]N[þaþ]F_2[þxþ]0.25[þaþ]F166[þxþ]N[þaþ]F149[þxþ]InvertedTextStyle1[þaþ]þ&gt;21F148[þxþ]Topic[þaþ]F185[þxþ]491,112518310547[þaþ]F186[þxþ]860,748474121094[þaþ]U1U79[þxþ]0[þaþ]F184[þxþ]N[þaþ]U1U78[þxþ]50[þaþ]U110[þxþ]0[þaþ]U112[þxþ]NaN[þaþ]F84[þxþ]N[þaþ]F196[þxþ]L[þaþ]F195[þxþ]D[þaþ]F189[þxþ]N[þaþ]þ&gt;21F197[þxþ]Y[þaþ]þ&gt;21F198[þxþ]N[þaþ]F-3[þxþ]Template2[þaþ]F124[þxþ]6[þaþ]F_1[þxþ]0.25[þaþ]F209[þxþ]91.03935[þaþ]F210[þxþ]175.1885[þaþ]þ&gt;24FT[þxþ]V[þaþ]OL[þxþ]1[þaþ]F222[þxþ]N[þaþ]F236[þxþ]AGENDA[þaþ]U114[þxþ]1[þaþ]þ&gt;21U84[þxþ]Y[þaþ]þ&gt;24U12[þxþ]S[þaþ]þ&gt;24U19[þxþ]T[þaþ]þ&gt;24U10[þxþ]0[þaþ]þ&gt;24U9[þxþ]0[þaþ]þ&gt;24U4[þxþ]0.304744217213808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224.919525146484[þaþ]þ&gt;24U83[þxþ]20.9498424530029[þaþ]þ&gt;20FT[þxþ]V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Y[þaþ]þ&gt;24F268[þxþ]Y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þ&gt;21[þaþ]þ&gt;24F206[þxþ]5[þaþ]þ&gt;24F194[þxþ]Y[þaþ]þ&gt;24F292[þxþ]73.0473901651502[þaþ]þ&gt;25U12[þxþ]V[þaþ]þ&gt;25U10[þxþ]0[þaþ]þ&gt;25U3[þxþ]0[þaþ]þ&gt;25U4[þxþ]0[þaþ]þ&gt;25U22[þxþ]þNone[þaþ]þ&gt;25U68[þxþ]Y[þaþ]þ&gt;25F173[þxþ]N[þaþ]þ&gt;25F179[þxþ]C[þaþ]þ&gt;25F176[þxþ]0[þaþ]þ&gt;25U26[þxþ]Vertical Line 1[þaþ]þ&gt;25U47[þxþ]Line Separator[þaþ]þ&gt;25U69[þxþ]N[þaþ]þ&gt;25F263[þxþ]5[þaþ]þ&gt;25FT[þxþ]V[þaþ]þ&gt;25U5[þxþ]10[þaþ]F302[þxþ]0_Professional[þaþ]F300[þxþ]70_Maps[þaþ]F301[þxþ]01_Standard[þaþ]þ&gt;24F303[þxþ]47[þaþ]þ&gt;21F303[þxþ]53[þaþ]þ&gt;25F303[þxþ]42[þaþ]þ&gt;25U2[þxþ]10[þaþ]F295[þxþ]R[þaþ]FX6[þxþ]R[þaþ]F297[þxþ]P[þaþ]FX19[þxþ]Y[þaþ]FX27[þxþ]N[þaþ]FX20[þxþ]Europe[þaþ]FX22[þxþ]Europe#586.215755462646#567.749614715576#15921906[þaþ]FX25[þxþ]1.03252514888332[þaþ]F296[þxþ]0.644448554801872[þaþ]F294[þxþ]T[þaþ]þ&gt;20U19[þxþ]S[þaþ]þ&gt;20U12[þxþ]S[þaþ]þ&gt;20U10[þxþ]0[þaþ]þ&gt;20U9[þxþ]0[þaþ]þ&gt;20U3[þxþ]0.210116609043165[þaþ]þ&gt;20U4[þxþ]1[þaþ]þ&gt;20U22[þxþ]þNone[þaþ]þ&gt;20U68[þxþ]Y[þaþ]þ&gt;20F263[þxþ]7[þaþ]þ&gt;20F173[þxþ]Y[þaþ]þ&gt;20F179[þxþ]C[þaþ]þ&gt;20F176[þxþ]0.66[þaþ]þ&gt;20U26[þxþ]Shape 1[þaþ]þ&gt;20U47[þxþ]Flag[þaþ]þ&gt;20U69[þxþ]N[þaþ]þ&gt;20F261[þxþ]Flags.svg[þaþ]þ&gt;20F306[þxþ]N[þaþ]þ&gt;25VA[þxþ]Y[þaþ]þ&gt;25U82[þxþ]0[þaþ]þ&gt;25U83[þxþ]115.590156555176[þaþ]þ&gt;20VA[þxþ]Y[þaþ]þ&gt;20U82[þxþ]46.2613372802734[þaþ]þ&gt;20U83[þxþ]46.350471496582[þaþ]þ&gt;24FX23[þxþ]N[þaþ]þ&gt;21FX23[þxþ]Y[þaþ]þ&gt;25FX23[þxþ]N[þaþ]þ&gt;20FX23[þxþ]N[þaþ]þ&gt;20U5[þxþ]0[þaþ]þ&gt;20U2[þxþ]0[þaþ]þ&gt;24FX21[þxþ]N[þaþ]þ&gt;21FX21[þxþ]N[þaþ]þ&gt;25FX21[þxþ]Y[þaþ]þ&gt;20FX21[þxþ]N[þaþ]þ&gt;23FT[þxþ]V[þaþ]þ&gt;23U63[þxþ]0.500018119812012[þaþ]þ&gt;23U64[þxþ]0.500080108642578[þaþ]þ&gt;23FX21[þxþ]N[þaþ]þ&gt;23F263[þxþ]4[þaþ]þ&gt;23F303[þxþ]11[þaþ]þ&gt;20F303[þxþ]14[þaþ]þ&gt;23U12[þxþ]S[þaþ]þ&gt;23U19[þxþ]X[þaþ]þ&gt;23U10[þxþ]0[þaþ]þ&gt;23U9[þxþ]0[þaþ]þ&gt;23U3[þxþ]0.216392594773144[þaþ]þ&gt;23U4[þxþ]1[þaþ]þ&gt;23U58[þxþ]6[þaþ]þ&gt;23U59[þxþ]Y[þaþ]þ&gt;23U20[þxþ]&gt;23[þaþ]þ&gt;23U22[þxþ]þNone[þaþ]þ&gt;23U68[þxþ]Y[þaþ]þ&gt;23U26[þxþ]Rate Shape 1[þaþ]þ&gt;23U47[þxþ]Value[þaþ]þ&gt;23F269[þxþ]14277081[þaþ]þ&gt;23U69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37D72453-B7F0-668D-56C9-5DDF5C5B175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Sub Item 1þAustriaþLorem ipsum dolor sit amet, consectetur adipisci elit, sed do eiusmod tempor incidunt ut labore et doloreþATþ0.44þþ^þ2þ1þSub Item 1þSpainþLorem ipsum dolor sit amet, consectetur adipisci elit, sed do eiusmod tempor incidunt ut labore et doloreþESþ0.23þþ^þ3þ1þSub Item 1þItalyþLorem ipsum dolor sit amet, consectetur adipisci elit, sed do eiusmod tempor incidunt ut labore et doloreþITþ0.79þþ^þ4þ1þSub Item 1þGermanyþLorem ipsum dolor sit amet, consectetur adipisci elit, sed do eiusmod tempor incidunt ut labore et doloreþDEþ0.67þ" hidden="1" title="RowþSubRowþSubRowDþ&gt;21þ&gt;24þ&gt;Mapþ&gt;23þþ^þNþNþSþSþSþSþNþ">
              <a:extLst>
                <a:ext uri="{FF2B5EF4-FFF2-40B4-BE49-F238E27FC236}">
                  <a16:creationId xmlns:a16="http://schemas.microsoft.com/office/drawing/2014/main" id="{0AED08BC-87A9-FF53-F470-0D2CC178E99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6E735987-510E-E0DF-08C4-80E5F28D2AE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39" name="þ&gt;23" hidden="1" title="S">
              <a:extLst>
                <a:ext uri="{FF2B5EF4-FFF2-40B4-BE49-F238E27FC236}">
                  <a16:creationId xmlns:a16="http://schemas.microsoft.com/office/drawing/2014/main" id="{A9730623-BB2C-1CDE-E98B-AF757731F66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41" name="þ-23" hidden="1">
              <a:extLst>
                <a:ext uri="{FF2B5EF4-FFF2-40B4-BE49-F238E27FC236}">
                  <a16:creationId xmlns:a16="http://schemas.microsoft.com/office/drawing/2014/main" id="{AFB861C1-251E-F3E8-313C-EB7C9E1CA50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67" name="þ-20" hidden="1">
              <a:extLst>
                <a:ext uri="{FF2B5EF4-FFF2-40B4-BE49-F238E27FC236}">
                  <a16:creationId xmlns:a16="http://schemas.microsoft.com/office/drawing/2014/main" id="{DFE1A6AA-4620-95FE-68A4-11A1B3C5121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5" name="þ&gt;20" hidden="1" title="S">
              <a:extLst>
                <a:ext uri="{FF2B5EF4-FFF2-40B4-BE49-F238E27FC236}">
                  <a16:creationId xmlns:a16="http://schemas.microsoft.com/office/drawing/2014/main" id="{EF06756A-8745-3B2C-BC19-E4F610A0B52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endParaRPr lang="it-IT" sz="900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61" name="þ&gt;25" hidden="1" title="V">
              <a:extLst>
                <a:ext uri="{FF2B5EF4-FFF2-40B4-BE49-F238E27FC236}">
                  <a16:creationId xmlns:a16="http://schemas.microsoft.com/office/drawing/2014/main" id="{60938D64-8CC9-A2D0-E0DB-7FE525A1ADE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38100" cmpd="sng">
              <a:solidFill>
                <a:srgbClr val="DADADA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þ-25" hidden="1">
              <a:extLst>
                <a:ext uri="{FF2B5EF4-FFF2-40B4-BE49-F238E27FC236}">
                  <a16:creationId xmlns:a16="http://schemas.microsoft.com/office/drawing/2014/main" id="{29155750-6EFA-2F1D-B856-ECF71C33F3D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88715A52-BBAA-3641-43FD-71F3F981962B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&gt;24L" hidden="1" title="S">
              <a:extLst>
                <a:ext uri="{FF2B5EF4-FFF2-40B4-BE49-F238E27FC236}">
                  <a16:creationId xmlns:a16="http://schemas.microsoft.com/office/drawing/2014/main" id="{F6234737-E976-D451-F941-BA7AF4FE6D6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4à" hidden="1" title="S">
              <a:extLst>
                <a:ext uri="{FF2B5EF4-FFF2-40B4-BE49-F238E27FC236}">
                  <a16:creationId xmlns:a16="http://schemas.microsoft.com/office/drawing/2014/main" id="{CE68B7CF-2C01-76EA-F13F-FCEEF0368C1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4" hidden="1" title="S">
              <a:extLst>
                <a:ext uri="{FF2B5EF4-FFF2-40B4-BE49-F238E27FC236}">
                  <a16:creationId xmlns:a16="http://schemas.microsoft.com/office/drawing/2014/main" id="{EA89AE8E-FE12-7555-440F-98564431D3A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just">
                <a:buSzPct val="100000"/>
              </a:pPr>
              <a:endParaRPr lang="it-IT" sz="1200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-24" hidden="1">
              <a:extLst>
                <a:ext uri="{FF2B5EF4-FFF2-40B4-BE49-F238E27FC236}">
                  <a16:creationId xmlns:a16="http://schemas.microsoft.com/office/drawing/2014/main" id="{B4204A89-EDA7-BC1E-CBA7-A7FE4C2A366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5EAD211C-E832-676D-59FD-553D0F36F4F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B03FD709-4F64-B824-C1E5-E820C479357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F48373ED-E0BB-0A15-AB20-5335E80D51A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5AACF360-6A4B-66AD-8348-C18498E482B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1" hidden="1" title="S">
              <a:extLst>
                <a:ext uri="{FF2B5EF4-FFF2-40B4-BE49-F238E27FC236}">
                  <a16:creationId xmlns:a16="http://schemas.microsoft.com/office/drawing/2014/main" id="{8C63DD61-2118-C2B9-C81C-AD7C01948AB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buSzPct val="100000"/>
              </a:pPr>
              <a:endParaRPr lang="it-IT" sz="2400" b="1">
                <a:solidFill>
                  <a:srgbClr val="262626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-21" hidden="1">
              <a:extLst>
                <a:ext uri="{FF2B5EF4-FFF2-40B4-BE49-F238E27FC236}">
                  <a16:creationId xmlns:a16="http://schemas.microsoft.com/office/drawing/2014/main" id="{B9F923EF-3D0E-2611-E5C3-8FAB8C122E4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90C7757D-C046-0182-2AAD-4DA81707B42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3874B6C7-80DD-D237-47A9-30C15AF0D93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08327641-EF32-A15A-82E4-1FB24BA6610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81259B3F-CE93-3D78-9A77-02E0318CCA27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þU" hidden="1">
              <a:extLst>
                <a:ext uri="{FF2B5EF4-FFF2-40B4-BE49-F238E27FC236}">
                  <a16:creationId xmlns:a16="http://schemas.microsoft.com/office/drawing/2014/main" id="{8A55E6C5-0808-9B94-87E5-E9332C93F73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hidden="1">
              <a:extLst>
                <a:ext uri="{FF2B5EF4-FFF2-40B4-BE49-F238E27FC236}">
                  <a16:creationId xmlns:a16="http://schemas.microsoft.com/office/drawing/2014/main" id="{7C18A914-AA0D-1D3B-93A3-699E51385E8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56D365A2-983B-EDC4-AFFB-75A3E5C1C36D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&gt;21L" hidden="1" title="S">
              <a:extLst>
                <a:ext uri="{FF2B5EF4-FFF2-40B4-BE49-F238E27FC236}">
                  <a16:creationId xmlns:a16="http://schemas.microsoft.com/office/drawing/2014/main" id="{DB00C074-9C3C-21B7-BC31-6ACCB404E7C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&gt;21à" hidden="1" title="S">
              <a:extLst>
                <a:ext uri="{FF2B5EF4-FFF2-40B4-BE49-F238E27FC236}">
                  <a16:creationId xmlns:a16="http://schemas.microsoft.com/office/drawing/2014/main" id="{23A6954A-4866-25E7-3E64-3DF118E3C13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pic>
          <p:nvPicPr>
            <p:cNvPr id="237" name="þZ7" hidden="1">
              <a:extLst>
                <a:ext uri="{FF2B5EF4-FFF2-40B4-BE49-F238E27FC236}">
                  <a16:creationId xmlns:a16="http://schemas.microsoft.com/office/drawing/2014/main" id="{A2C33A86-7DA0-BDC4-727B-B2F1C010EFBF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35454" cy="40452"/>
            </a:xfrm>
            <a:prstGeom prst="rect">
              <a:avLst/>
            </a:prstGeom>
            <a:solidFill>
              <a:srgbClr val="000000">
                <a:lumMod val="100000"/>
              </a:srgbClr>
            </a:solid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</p:pic>
        <p:sp>
          <p:nvSpPr>
            <p:cNvPr id="243" name="þ&gt;23L" hidden="1" title="S">
              <a:extLst>
                <a:ext uri="{FF2B5EF4-FFF2-40B4-BE49-F238E27FC236}">
                  <a16:creationId xmlns:a16="http://schemas.microsoft.com/office/drawing/2014/main" id="{3EB43DAE-9722-1CC7-6534-2E469E317A9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14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9" name="þ&gt;21#1|T" title="þ\#1_1|1||&gt;21|">
              <a:extLst>
                <a:ext uri="{FF2B5EF4-FFF2-40B4-BE49-F238E27FC236}">
                  <a16:creationId xmlns:a16="http://schemas.microsoft.com/office/drawing/2014/main" id="{D3DFB098-900D-B4AE-0246-ED52CCC802AC}"/>
                </a:ext>
              </a:extLst>
            </p:cNvPr>
            <p:cNvSpPr>
              <a:spLocks/>
            </p:cNvSpPr>
            <p:nvPr/>
          </p:nvSpPr>
          <p:spPr>
            <a:xfrm>
              <a:off x="4422211" y="1244601"/>
              <a:ext cx="1607175" cy="33887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buSzPct val="100000"/>
              </a:pPr>
              <a:r>
                <a:rPr lang="it-IT" sz="2400" b="1">
                  <a:solidFill>
                    <a:srgbClr val="262626">
                      <a:lumMod val="100000"/>
                    </a:srgbClr>
                  </a:solidFill>
                  <a:latin typeface="Bierstadt" panose="020B0004020202020204" pitchFamily="34" charset="0"/>
                </a:rPr>
                <a:t>Austria</a:t>
              </a:r>
            </a:p>
          </p:txBody>
        </p:sp>
        <p:sp>
          <p:nvSpPr>
            <p:cNvPr id="280" name="þ&gt;21#2|T" title="þ\#1_2|2||&gt;21|">
              <a:extLst>
                <a:ext uri="{FF2B5EF4-FFF2-40B4-BE49-F238E27FC236}">
                  <a16:creationId xmlns:a16="http://schemas.microsoft.com/office/drawing/2014/main" id="{52FB9AB7-BB1A-63EF-EF15-2F2B587ED759}"/>
                </a:ext>
              </a:extLst>
            </p:cNvPr>
            <p:cNvSpPr>
              <a:spLocks/>
            </p:cNvSpPr>
            <p:nvPr/>
          </p:nvSpPr>
          <p:spPr>
            <a:xfrm>
              <a:off x="4422211" y="2578101"/>
              <a:ext cx="1607175" cy="33887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buSzPct val="100000"/>
              </a:pPr>
              <a:r>
                <a:rPr lang="it-IT" sz="2400" b="1">
                  <a:solidFill>
                    <a:srgbClr val="262626">
                      <a:lumMod val="100000"/>
                    </a:srgbClr>
                  </a:solidFill>
                  <a:latin typeface="Bierstadt" panose="020B0004020202020204" pitchFamily="34" charset="0"/>
                </a:rPr>
                <a:t>Spain</a:t>
              </a:r>
            </a:p>
          </p:txBody>
        </p:sp>
        <p:sp>
          <p:nvSpPr>
            <p:cNvPr id="281" name="þ&gt;21#3|T" title="þ\#1_3|3||&gt;21|">
              <a:extLst>
                <a:ext uri="{FF2B5EF4-FFF2-40B4-BE49-F238E27FC236}">
                  <a16:creationId xmlns:a16="http://schemas.microsoft.com/office/drawing/2014/main" id="{4685A341-BB41-6FEB-55E1-60756919B403}"/>
                </a:ext>
              </a:extLst>
            </p:cNvPr>
            <p:cNvSpPr>
              <a:spLocks/>
            </p:cNvSpPr>
            <p:nvPr/>
          </p:nvSpPr>
          <p:spPr>
            <a:xfrm>
              <a:off x="4422211" y="3911601"/>
              <a:ext cx="1607175" cy="33887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buSzPct val="100000"/>
              </a:pPr>
              <a:r>
                <a:rPr lang="it-IT" sz="2400" b="1">
                  <a:solidFill>
                    <a:srgbClr val="262626">
                      <a:lumMod val="100000"/>
                    </a:srgbClr>
                  </a:solidFill>
                  <a:latin typeface="Bierstadt" panose="020B0004020202020204" pitchFamily="34" charset="0"/>
                </a:rPr>
                <a:t>Italy</a:t>
              </a:r>
            </a:p>
          </p:txBody>
        </p:sp>
        <p:sp>
          <p:nvSpPr>
            <p:cNvPr id="282" name="þ&gt;21#4|T" title="þ\#1_4|4||&gt;21|">
              <a:extLst>
                <a:ext uri="{FF2B5EF4-FFF2-40B4-BE49-F238E27FC236}">
                  <a16:creationId xmlns:a16="http://schemas.microsoft.com/office/drawing/2014/main" id="{4F59F431-8B83-2A38-09F6-2DF7B7D9F92E}"/>
                </a:ext>
              </a:extLst>
            </p:cNvPr>
            <p:cNvSpPr>
              <a:spLocks/>
            </p:cNvSpPr>
            <p:nvPr/>
          </p:nvSpPr>
          <p:spPr>
            <a:xfrm>
              <a:off x="4422211" y="5245101"/>
              <a:ext cx="1607175" cy="33887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buSzPct val="100000"/>
              </a:pPr>
              <a:r>
                <a:rPr lang="it-IT" sz="2400" b="1">
                  <a:solidFill>
                    <a:srgbClr val="262626">
                      <a:lumMod val="100000"/>
                    </a:srgbClr>
                  </a:solidFill>
                  <a:latin typeface="Bierstadt" panose="020B0004020202020204" pitchFamily="34" charset="0"/>
                </a:rPr>
                <a:t>Germany</a:t>
              </a:r>
            </a:p>
          </p:txBody>
        </p:sp>
        <p:cxnSp>
          <p:nvCxnSpPr>
            <p:cNvPr id="287" name="þ&gt;25#1|S" title="þ\#1_1|1|||">
              <a:extLst>
                <a:ext uri="{FF2B5EF4-FFF2-40B4-BE49-F238E27FC236}">
                  <a16:creationId xmlns:a16="http://schemas.microsoft.com/office/drawing/2014/main" id="{3D3ABCC6-4B0F-D131-3F09-57D093D4C8A5}"/>
                </a:ext>
              </a:extLst>
            </p:cNvPr>
            <p:cNvCxnSpPr/>
            <p:nvPr/>
          </p:nvCxnSpPr>
          <p:spPr>
            <a:xfrm>
              <a:off x="4295211" y="1244600"/>
              <a:ext cx="0" cy="1257300"/>
            </a:xfrm>
            <a:prstGeom prst="straightConnector1">
              <a:avLst/>
            </a:prstGeom>
            <a:ln w="38100" cmpd="sng">
              <a:solidFill>
                <a:schemeClr val="accent1">
                  <a:lumMod val="100000"/>
                </a:schemeClr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þ&gt;25#2|S" title="þ\#1_2|2|||">
              <a:extLst>
                <a:ext uri="{FF2B5EF4-FFF2-40B4-BE49-F238E27FC236}">
                  <a16:creationId xmlns:a16="http://schemas.microsoft.com/office/drawing/2014/main" id="{9C6C4F72-D28E-4F1C-43A5-873BDC569348}"/>
                </a:ext>
              </a:extLst>
            </p:cNvPr>
            <p:cNvCxnSpPr/>
            <p:nvPr/>
          </p:nvCxnSpPr>
          <p:spPr>
            <a:xfrm>
              <a:off x="4295211" y="2578100"/>
              <a:ext cx="0" cy="1257300"/>
            </a:xfrm>
            <a:prstGeom prst="straightConnector1">
              <a:avLst/>
            </a:prstGeom>
            <a:ln w="38100" cmpd="sng">
              <a:solidFill>
                <a:schemeClr val="accent2">
                  <a:lumMod val="100000"/>
                </a:schemeClr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þ&gt;25#3|S" title="þ\#1_3|3|||">
              <a:extLst>
                <a:ext uri="{FF2B5EF4-FFF2-40B4-BE49-F238E27FC236}">
                  <a16:creationId xmlns:a16="http://schemas.microsoft.com/office/drawing/2014/main" id="{8CB1B0EA-AA3B-8E67-9119-AA7B3706ABAF}"/>
                </a:ext>
              </a:extLst>
            </p:cNvPr>
            <p:cNvCxnSpPr/>
            <p:nvPr/>
          </p:nvCxnSpPr>
          <p:spPr>
            <a:xfrm>
              <a:off x="4295211" y="3911600"/>
              <a:ext cx="0" cy="1257300"/>
            </a:xfrm>
            <a:prstGeom prst="straightConnector1">
              <a:avLst/>
            </a:prstGeom>
            <a:ln w="38100" cmpd="sng">
              <a:solidFill>
                <a:schemeClr val="accent3">
                  <a:lumMod val="100000"/>
                </a:schemeClr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þ&gt;25#4|S" title="þ\#1_4|4|||">
              <a:extLst>
                <a:ext uri="{FF2B5EF4-FFF2-40B4-BE49-F238E27FC236}">
                  <a16:creationId xmlns:a16="http://schemas.microsoft.com/office/drawing/2014/main" id="{2D14E9C8-181E-779F-76B1-7F5374DFA00C}"/>
                </a:ext>
              </a:extLst>
            </p:cNvPr>
            <p:cNvCxnSpPr/>
            <p:nvPr/>
          </p:nvCxnSpPr>
          <p:spPr>
            <a:xfrm>
              <a:off x="4295211" y="5245100"/>
              <a:ext cx="0" cy="1257300"/>
            </a:xfrm>
            <a:prstGeom prst="straightConnector1">
              <a:avLst/>
            </a:prstGeom>
            <a:ln w="38100" cmpd="sng">
              <a:solidFill>
                <a:schemeClr val="accent4">
                  <a:lumMod val="100000"/>
                </a:schemeClr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þ\#1_1" descr="Section # 1@0@0" hidden="1" title="1">
              <a:extLst>
                <a:ext uri="{FF2B5EF4-FFF2-40B4-BE49-F238E27FC236}">
                  <a16:creationId xmlns:a16="http://schemas.microsoft.com/office/drawing/2014/main" id="{7919238B-2FA8-196B-A141-7D914436414E}"/>
                </a:ext>
              </a:extLst>
            </p:cNvPr>
            <p:cNvSpPr/>
            <p:nvPr/>
          </p:nvSpPr>
          <p:spPr>
            <a:xfrm>
              <a:off x="3568700" y="1244600"/>
              <a:ext cx="2853232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\#1_2" descr="Section # 1@0@0" hidden="1" title="1">
              <a:extLst>
                <a:ext uri="{FF2B5EF4-FFF2-40B4-BE49-F238E27FC236}">
                  <a16:creationId xmlns:a16="http://schemas.microsoft.com/office/drawing/2014/main" id="{0D10087A-15E0-A27E-1D0B-54C87458E74B}"/>
                </a:ext>
              </a:extLst>
            </p:cNvPr>
            <p:cNvSpPr/>
            <p:nvPr/>
          </p:nvSpPr>
          <p:spPr>
            <a:xfrm>
              <a:off x="3568700" y="2578100"/>
              <a:ext cx="2853232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\#1_3" descr="Section # 1@0@0" hidden="1" title="1">
              <a:extLst>
                <a:ext uri="{FF2B5EF4-FFF2-40B4-BE49-F238E27FC236}">
                  <a16:creationId xmlns:a16="http://schemas.microsoft.com/office/drawing/2014/main" id="{7AE7BC17-96DD-58B9-46DD-FF89DA9C6945}"/>
                </a:ext>
              </a:extLst>
            </p:cNvPr>
            <p:cNvSpPr/>
            <p:nvPr/>
          </p:nvSpPr>
          <p:spPr>
            <a:xfrm>
              <a:off x="3568700" y="3911600"/>
              <a:ext cx="2853232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\#1_4" descr="Section # 1@0@0" hidden="1" title="1">
              <a:extLst>
                <a:ext uri="{FF2B5EF4-FFF2-40B4-BE49-F238E27FC236}">
                  <a16:creationId xmlns:a16="http://schemas.microsoft.com/office/drawing/2014/main" id="{CCDADE30-C230-A922-5E80-6D887AFF49CA}"/>
                </a:ext>
              </a:extLst>
            </p:cNvPr>
            <p:cNvSpPr/>
            <p:nvPr/>
          </p:nvSpPr>
          <p:spPr>
            <a:xfrm>
              <a:off x="3568700" y="5245100"/>
              <a:ext cx="2853232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92" name="þ&gt;20#1|S" title="þ\#1_1|1|||">
              <a:extLst>
                <a:ext uri="{FF2B5EF4-FFF2-40B4-BE49-F238E27FC236}">
                  <a16:creationId xmlns:a16="http://schemas.microsoft.com/office/drawing/2014/main" id="{ED2EBC27-FE4C-80FE-8F3E-48E6EF7CBBA0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00" y="1675412"/>
              <a:ext cx="599511" cy="395677"/>
            </a:xfrm>
            <a:prstGeom prst="rect">
              <a:avLst/>
            </a:prstGeom>
          </p:spPr>
        </p:pic>
        <p:pic>
          <p:nvPicPr>
            <p:cNvPr id="294" name="þ&gt;20#2|S" title="þ\#1_2|2|||">
              <a:extLst>
                <a:ext uri="{FF2B5EF4-FFF2-40B4-BE49-F238E27FC236}">
                  <a16:creationId xmlns:a16="http://schemas.microsoft.com/office/drawing/2014/main" id="{D413212C-4120-68C9-FD22-9F1022DE2EA6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00" y="3008912"/>
              <a:ext cx="599511" cy="395677"/>
            </a:xfrm>
            <a:prstGeom prst="rect">
              <a:avLst/>
            </a:prstGeom>
          </p:spPr>
        </p:pic>
        <p:pic>
          <p:nvPicPr>
            <p:cNvPr id="296" name="þ&gt;20#3|S" title="þ\#1_3|3|||">
              <a:extLst>
                <a:ext uri="{FF2B5EF4-FFF2-40B4-BE49-F238E27FC236}">
                  <a16:creationId xmlns:a16="http://schemas.microsoft.com/office/drawing/2014/main" id="{9DF02F4A-1CF0-7ED0-D4D0-A2EAA312F0A3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00" y="4342412"/>
              <a:ext cx="599511" cy="395677"/>
            </a:xfrm>
            <a:prstGeom prst="rect">
              <a:avLst/>
            </a:prstGeom>
          </p:spPr>
        </p:pic>
        <p:pic>
          <p:nvPicPr>
            <p:cNvPr id="298" name="þ&gt;20#4|S" title="þ\#1_4|4|||">
              <a:extLst>
                <a:ext uri="{FF2B5EF4-FFF2-40B4-BE49-F238E27FC236}">
                  <a16:creationId xmlns:a16="http://schemas.microsoft.com/office/drawing/2014/main" id="{A4625AD7-57F0-9B17-3977-0C4BAB64C67C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00" y="5675912"/>
              <a:ext cx="599511" cy="395677"/>
            </a:xfrm>
            <a:prstGeom prst="rect">
              <a:avLst/>
            </a:prstGeom>
          </p:spPr>
        </p:pic>
        <p:sp>
          <p:nvSpPr>
            <p:cNvPr id="299" name="þ&gt;23#1|R^" title="þ\#1_1">
              <a:extLst>
                <a:ext uri="{FF2B5EF4-FFF2-40B4-BE49-F238E27FC236}">
                  <a16:creationId xmlns:a16="http://schemas.microsoft.com/office/drawing/2014/main" id="{97E9EBBB-20AC-D3B9-C8B7-74B388662AAE}"/>
                </a:ext>
              </a:extLst>
            </p:cNvPr>
            <p:cNvSpPr/>
            <p:nvPr/>
          </p:nvSpPr>
          <p:spPr>
            <a:xfrm>
              <a:off x="6029387" y="1244600"/>
              <a:ext cx="617418" cy="1257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0" name="þ&gt;23#1|X" descr="1" title="þ\#1_1|1||&gt;23|0.44">
              <a:extLst>
                <a:ext uri="{FF2B5EF4-FFF2-40B4-BE49-F238E27FC236}">
                  <a16:creationId xmlns:a16="http://schemas.microsoft.com/office/drawing/2014/main" id="{696DA464-BBE6-2400-3F52-5F94F8E56287}"/>
                </a:ext>
              </a:extLst>
            </p:cNvPr>
            <p:cNvSpPr>
              <a:spLocks/>
            </p:cNvSpPr>
            <p:nvPr/>
          </p:nvSpPr>
          <p:spPr>
            <a:xfrm>
              <a:off x="6029387" y="1244600"/>
              <a:ext cx="617418" cy="1257300"/>
            </a:xfrm>
            <a:prstGeom prst="rect">
              <a:avLst/>
            </a:prstGeom>
            <a:blipFill>
              <a:blip r:embed="rId14"/>
              <a:srcRect/>
              <a:stretch>
                <a:fillRect t="25447" b="2544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1" name="þ&gt;23#1|U" descr="1#1#1">
              <a:extLst>
                <a:ext uri="{FF2B5EF4-FFF2-40B4-BE49-F238E27FC236}">
                  <a16:creationId xmlns:a16="http://schemas.microsoft.com/office/drawing/2014/main" id="{2CD20672-021D-558B-B22D-107A3336AEEB}"/>
                </a:ext>
              </a:extLst>
            </p:cNvPr>
            <p:cNvSpPr/>
            <p:nvPr/>
          </p:nvSpPr>
          <p:spPr>
            <a:xfrm>
              <a:off x="6149200" y="1770597"/>
              <a:ext cx="390493" cy="2180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4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44% </a:t>
              </a:r>
            </a:p>
          </p:txBody>
        </p:sp>
        <p:sp>
          <p:nvSpPr>
            <p:cNvPr id="302" name="þ&gt;23#2|R^" title="þ\#1_2">
              <a:extLst>
                <a:ext uri="{FF2B5EF4-FFF2-40B4-BE49-F238E27FC236}">
                  <a16:creationId xmlns:a16="http://schemas.microsoft.com/office/drawing/2014/main" id="{EB764707-7FE5-8E53-A552-D4205AEF214B}"/>
                </a:ext>
              </a:extLst>
            </p:cNvPr>
            <p:cNvSpPr/>
            <p:nvPr/>
          </p:nvSpPr>
          <p:spPr>
            <a:xfrm>
              <a:off x="6029387" y="2578100"/>
              <a:ext cx="617418" cy="1257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3" name="þ&gt;23#2|X" descr="1" title="þ\#1_2|2||&gt;23|0.23">
              <a:extLst>
                <a:ext uri="{FF2B5EF4-FFF2-40B4-BE49-F238E27FC236}">
                  <a16:creationId xmlns:a16="http://schemas.microsoft.com/office/drawing/2014/main" id="{157DCF52-D5B2-47C1-E325-9874F0259F63}"/>
                </a:ext>
              </a:extLst>
            </p:cNvPr>
            <p:cNvSpPr>
              <a:spLocks/>
            </p:cNvSpPr>
            <p:nvPr/>
          </p:nvSpPr>
          <p:spPr>
            <a:xfrm>
              <a:off x="6029387" y="2578100"/>
              <a:ext cx="617418" cy="1257300"/>
            </a:xfrm>
            <a:prstGeom prst="rect">
              <a:avLst/>
            </a:prstGeom>
            <a:blipFill>
              <a:blip r:embed="rId15"/>
              <a:srcRect/>
              <a:stretch>
                <a:fillRect t="25447" b="2544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4" name="þ&gt;23#2|U" descr="1#1#1">
              <a:extLst>
                <a:ext uri="{FF2B5EF4-FFF2-40B4-BE49-F238E27FC236}">
                  <a16:creationId xmlns:a16="http://schemas.microsoft.com/office/drawing/2014/main" id="{EE3FCF49-C309-C05B-63D0-4CC1162CB7ED}"/>
                </a:ext>
              </a:extLst>
            </p:cNvPr>
            <p:cNvSpPr/>
            <p:nvPr/>
          </p:nvSpPr>
          <p:spPr>
            <a:xfrm>
              <a:off x="6149200" y="3104097"/>
              <a:ext cx="390493" cy="2180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4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23% </a:t>
              </a:r>
            </a:p>
          </p:txBody>
        </p:sp>
        <p:sp>
          <p:nvSpPr>
            <p:cNvPr id="305" name="þ&gt;23#3|R^" title="þ\#1_3">
              <a:extLst>
                <a:ext uri="{FF2B5EF4-FFF2-40B4-BE49-F238E27FC236}">
                  <a16:creationId xmlns:a16="http://schemas.microsoft.com/office/drawing/2014/main" id="{FA03707F-B033-B36B-31C1-6A9CBA3E3424}"/>
                </a:ext>
              </a:extLst>
            </p:cNvPr>
            <p:cNvSpPr/>
            <p:nvPr/>
          </p:nvSpPr>
          <p:spPr>
            <a:xfrm>
              <a:off x="6029387" y="3911600"/>
              <a:ext cx="617418" cy="1257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6" name="þ&gt;23#3|X" descr="1" title="þ\#1_3|3||&gt;23|0.79">
              <a:extLst>
                <a:ext uri="{FF2B5EF4-FFF2-40B4-BE49-F238E27FC236}">
                  <a16:creationId xmlns:a16="http://schemas.microsoft.com/office/drawing/2014/main" id="{F09EB574-F24C-9EEB-F521-1CFFB4ECF9F3}"/>
                </a:ext>
              </a:extLst>
            </p:cNvPr>
            <p:cNvSpPr>
              <a:spLocks/>
            </p:cNvSpPr>
            <p:nvPr/>
          </p:nvSpPr>
          <p:spPr>
            <a:xfrm>
              <a:off x="6029387" y="3911600"/>
              <a:ext cx="617418" cy="1257300"/>
            </a:xfrm>
            <a:prstGeom prst="rect">
              <a:avLst/>
            </a:prstGeom>
            <a:blipFill>
              <a:blip r:embed="rId16"/>
              <a:srcRect/>
              <a:stretch>
                <a:fillRect t="25447" b="2544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7" name="þ&gt;23#3|U" descr="1#1#1">
              <a:extLst>
                <a:ext uri="{FF2B5EF4-FFF2-40B4-BE49-F238E27FC236}">
                  <a16:creationId xmlns:a16="http://schemas.microsoft.com/office/drawing/2014/main" id="{81E015BE-9C80-CDDA-113D-30F145FE3E46}"/>
                </a:ext>
              </a:extLst>
            </p:cNvPr>
            <p:cNvSpPr/>
            <p:nvPr/>
          </p:nvSpPr>
          <p:spPr>
            <a:xfrm>
              <a:off x="6149200" y="4437597"/>
              <a:ext cx="390493" cy="2180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4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79% </a:t>
              </a:r>
            </a:p>
          </p:txBody>
        </p:sp>
        <p:sp>
          <p:nvSpPr>
            <p:cNvPr id="308" name="þ&gt;23#4|R^" title="þ\#1_4">
              <a:extLst>
                <a:ext uri="{FF2B5EF4-FFF2-40B4-BE49-F238E27FC236}">
                  <a16:creationId xmlns:a16="http://schemas.microsoft.com/office/drawing/2014/main" id="{3042594D-FFD2-AC85-1229-08DF95B15CEC}"/>
                </a:ext>
              </a:extLst>
            </p:cNvPr>
            <p:cNvSpPr/>
            <p:nvPr/>
          </p:nvSpPr>
          <p:spPr>
            <a:xfrm>
              <a:off x="6029387" y="5245100"/>
              <a:ext cx="617418" cy="1257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9" name="þ&gt;23#4|X" descr="1" title="þ\#1_4|4||&gt;23|0.67">
              <a:extLst>
                <a:ext uri="{FF2B5EF4-FFF2-40B4-BE49-F238E27FC236}">
                  <a16:creationId xmlns:a16="http://schemas.microsoft.com/office/drawing/2014/main" id="{70FE2FFA-E772-B507-7262-5E8D305D3551}"/>
                </a:ext>
              </a:extLst>
            </p:cNvPr>
            <p:cNvSpPr>
              <a:spLocks/>
            </p:cNvSpPr>
            <p:nvPr/>
          </p:nvSpPr>
          <p:spPr>
            <a:xfrm>
              <a:off x="6029387" y="5245100"/>
              <a:ext cx="617418" cy="1257300"/>
            </a:xfrm>
            <a:prstGeom prst="rect">
              <a:avLst/>
            </a:prstGeom>
            <a:blipFill>
              <a:blip r:embed="rId17"/>
              <a:srcRect/>
              <a:stretch>
                <a:fillRect t="25447" b="2544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0" name="þ&gt;23#4|U" descr="1#1#1">
              <a:extLst>
                <a:ext uri="{FF2B5EF4-FFF2-40B4-BE49-F238E27FC236}">
                  <a16:creationId xmlns:a16="http://schemas.microsoft.com/office/drawing/2014/main" id="{DBAECDBD-DCDC-1190-DBA6-4146B0CB7F49}"/>
                </a:ext>
              </a:extLst>
            </p:cNvPr>
            <p:cNvSpPr/>
            <p:nvPr/>
          </p:nvSpPr>
          <p:spPr>
            <a:xfrm>
              <a:off x="6149200" y="5771097"/>
              <a:ext cx="390493" cy="2180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4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67%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96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Maps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5" name="þK">
            <a:extLst>
              <a:ext uri="{FF2B5EF4-FFF2-40B4-BE49-F238E27FC236}">
                <a16:creationId xmlns:a16="http://schemas.microsoft.com/office/drawing/2014/main" id="{10E8BC35-6742-1A5C-97D3-F3482993D28F}"/>
              </a:ext>
            </a:extLst>
          </p:cNvPr>
          <p:cNvGrpSpPr/>
          <p:nvPr/>
        </p:nvGrpSpPr>
        <p:grpSpPr>
          <a:xfrm>
            <a:off x="0" y="0"/>
            <a:ext cx="12014200" cy="6604000"/>
            <a:chOff x="0" y="0"/>
            <a:chExt cx="12014200" cy="6604000"/>
          </a:xfrm>
        </p:grpSpPr>
        <p:pic>
          <p:nvPicPr>
            <p:cNvPr id="304" name="þ&gt;J#|+" title="XXX">
              <a:extLst>
                <a:ext uri="{FF2B5EF4-FFF2-40B4-BE49-F238E27FC236}">
                  <a16:creationId xmlns:a16="http://schemas.microsoft.com/office/drawing/2014/main" id="{7B502636-6960-31B5-E6D6-82C060835F13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452" r="-25452"/>
            <a:stretch/>
          </p:blipFill>
          <p:spPr>
            <a:xfrm>
              <a:off x="3505200" y="1143000"/>
              <a:ext cx="8509000" cy="5461000"/>
            </a:xfrm>
            <a:prstGeom prst="rect">
              <a:avLst/>
            </a:prstGeom>
          </p:spPr>
        </p:pic>
        <p:sp>
          <p:nvSpPr>
            <p:cNvPr id="277" name="þH#4" descr="25" hidden="1" title="|4|">
              <a:extLst>
                <a:ext uri="{FF2B5EF4-FFF2-40B4-BE49-F238E27FC236}">
                  <a16:creationId xmlns:a16="http://schemas.microsoft.com/office/drawing/2014/main" id="{24879C90-10BB-0DA9-E268-4FF56288EA7F}"/>
                </a:ext>
              </a:extLst>
            </p:cNvPr>
            <p:cNvSpPr/>
            <p:nvPr/>
          </p:nvSpPr>
          <p:spPr>
            <a:xfrm>
              <a:off x="0" y="0"/>
              <a:ext cx="425450" cy="488214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5" name="þH#3" descr="25" hidden="1" title="|3|">
              <a:extLst>
                <a:ext uri="{FF2B5EF4-FFF2-40B4-BE49-F238E27FC236}">
                  <a16:creationId xmlns:a16="http://schemas.microsoft.com/office/drawing/2014/main" id="{9E2995E5-4D75-9084-605C-DAC285EE1EBB}"/>
                </a:ext>
              </a:extLst>
            </p:cNvPr>
            <p:cNvSpPr/>
            <p:nvPr/>
          </p:nvSpPr>
          <p:spPr>
            <a:xfrm>
              <a:off x="0" y="0"/>
              <a:ext cx="425450" cy="488214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3" name="þH#2" descr="25" hidden="1" title="|2|">
              <a:extLst>
                <a:ext uri="{FF2B5EF4-FFF2-40B4-BE49-F238E27FC236}">
                  <a16:creationId xmlns:a16="http://schemas.microsoft.com/office/drawing/2014/main" id="{CF4C1647-9061-9087-AA94-378ECCBBC4EC}"/>
                </a:ext>
              </a:extLst>
            </p:cNvPr>
            <p:cNvSpPr/>
            <p:nvPr/>
          </p:nvSpPr>
          <p:spPr>
            <a:xfrm>
              <a:off x="0" y="0"/>
              <a:ext cx="425450" cy="488214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1" name="þH#1" descr="25" hidden="1" title="|1|">
              <a:extLst>
                <a:ext uri="{FF2B5EF4-FFF2-40B4-BE49-F238E27FC236}">
                  <a16:creationId xmlns:a16="http://schemas.microsoft.com/office/drawing/2014/main" id="{CC89D2CB-A58B-8F46-2F68-A142857166AB}"/>
                </a:ext>
              </a:extLst>
            </p:cNvPr>
            <p:cNvSpPr/>
            <p:nvPr/>
          </p:nvSpPr>
          <p:spPr>
            <a:xfrm>
              <a:off x="0" y="0"/>
              <a:ext cx="425450" cy="488214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O" descr="80#43.69228" hidden="1" title="1.830987">
              <a:extLst>
                <a:ext uri="{FF2B5EF4-FFF2-40B4-BE49-F238E27FC236}">
                  <a16:creationId xmlns:a16="http://schemas.microsoft.com/office/drawing/2014/main" id="{CD529580-A52A-6B8B-76A7-251200E19B5D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592890CE-77DF-36ED-C398-74A715AB537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6C983EE5-C603-433E-9ABC-325473E92EF8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7CAD7A73-6E8A-DD0E-73B3-544D13D2E931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9517D180-5DC4-5F08-D796-C9AFC0C0DA0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9BDF44FF-EDE9-8A10-5565-E8AD35937E7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084D33EF-7E07-DCBD-CC41-9E93C226EE4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6B15142D-08CE-DDF5-049D-0C5CCF534791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4841017B-8D07-037C-BBE8-0345239AE61A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67FBFB0D-AF0E-37DF-11CF-D2D54714986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B90D5D30-4D68-4A98-26DB-8158254FE1E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0D52DB4A-4D7F-CAE2-C7B7-3EAAC1D1993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FF8FE806-9485-531F-0127-F500DF2AE34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3AB19DC7-03B6-CDF1-A4D5-1A6BED6451A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4929E68C-41AC-459C-67E5-6C03114AFC2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223A3B91-9240-F283-14F8-EACFE19ED6A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AGENDA">
              <a:extLst>
                <a:ext uri="{FF2B5EF4-FFF2-40B4-BE49-F238E27FC236}">
                  <a16:creationId xmlns:a16="http://schemas.microsoft.com/office/drawing/2014/main" id="{57DBEF08-7F94-0ACB-41F2-AE04D077383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72A6A486-597E-4DBC-C7DA-928177E8A996}"/>
                </a:ext>
              </a:extLst>
            </p:cNvPr>
            <p:cNvSpPr/>
            <p:nvPr/>
          </p:nvSpPr>
          <p:spPr>
            <a:xfrm>
              <a:off x="3505200" y="11430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56E0F9FA-27FC-1B80-EA51-58C42C8A528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8D42C718-9C59-0C91-9EDE-1828CF2FE18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98F2EF9C-3A75-8E10-1377-5122CB11144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83E326A2-3F5A-8B9A-DA31-7A48E6EADEC5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26E9947A-3646-A68C-B25A-135E85C4AC2B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oO[þxþ][þaþ]nO[þxþ][þaþ]oT[þxþ]30[þaþ]nT[þxþ]124[þaþ]F172[þxþ]1[þaþ]F123[þxþ]H[þaþ]G1[þxþ]1[þaþ]F113[þxþ]2[þaþ]F83[þxþ]N[þaþ]F142[þxþ]N[þaþ]KB[þxþ]N[þaþ]F144[þxþ]N[þaþ]F82[þxþ]þPresentation[þaþ]F155[þxþ]N[þaþ]U1U75[þxþ]X[þaþ]U1U68[þxþ]Y[þaþ]U12[þxþ]1[þaþ]U11[þxþ]1[þaþ]U10[þxþ]V[þaþ]F141[þxþ]o1oþ[þaþ]F116[þxþ]1[þaþ]U15[þxþ]þ&gt;23þ&gt;24þ&gt;21þ&gt;25þ&gt;20[þaþ]þ&gt;24U3[þxþ]0.380107089327429[þaþ]MF52[þxþ]None[þaþ]D_I[þxþ]SubRowD[þaþ]þ&gt;21FT[þxþ]V[þaþ]þ&gt;21U12[þxþ]S[þaþ]þ&gt;21U19[þxþ]T[þaþ]þ&gt;21U21[þxþ]&gt;21[þaþ]þ&gt;21U22[þxþ]þNone[þaþ]þ&gt;21U68[þxþ]Y[þaþ]þ&gt;21U4[þxþ]0.164278818733733[þaþ]þ&gt;21U3[þxþ]0.563282258775509[þaþ]þ&gt;21U26[þxþ]þ&gt;21#1|T[þaþ]þ&gt;21U47[þxþ]Topic[þaþ]þ&gt;21U9[þxþ]66.8690712489558[þaþ]þ&gt;21U10[þxþ]33.5765893311043[þaþ]þ&gt;21F173[þxþ]N[þaþ]þ&gt;21F176[þxþ]0[þaþ]þ&gt;21U5[þxþ]0[þaþ]þ&gt;21U2[þxþ]0[þaþ]þ&gt;21U0[þxþ]X[þaþ]MO2[þxþ]TB00&amp;A_BA#001.CB30[þaþ]MO0[þxþ]TB00&amp;A_BA#001.CB30[þaþ]F188[þxþ]0[þaþ]F187[þxþ]0[þaþ]F167[þxþ]420[þaþ]F168[þxþ]660[þaþ]F169[þxþ]5[þaþ]F170[þxþ]5[þaþ]F156[þxþ]0[þaþ]F157[þxþ]0[þaþ]F158[þxþ]0[þaþ]U113[þxþ]NaN[þaþ]U1U80[þxþ]-1[þaþ]U19[þxþ]0[þaþ]F_6[þxþ]0.166666666666665[þaþ]F_5[þxþ]0.166666666666665[þaþ]F_4[þxþ]0.25[þaþ]F_3[þxþ]0.25[þaþ]F135[þxþ]2946c56a21274758821ff43cac6ef051[þaþ]U1U81[þxþ]Y[þaþ]F192[þxþ]Y[þaþ]þ&gt;21U70[þxþ]TextStyle1[þaþ]þ&gt;21U62[þxþ]Y[þaþ]F190[þxþ]DoubleColorStyle1[þaþ]þ&gt;21U69[þxþ]N[þaþ]F_2[þxþ]0.25[þaþ]F166[þxþ]Y[þaþ]F149[þxþ]InvertedTextStyle1[þaþ]þ&gt;21F148[þxþ]Topic[þaþ]F185[þxþ]491,112518310547[þaþ]F186[þxþ]616,532348632813[þaþ]U1U79[þxþ]0[þaþ]F184[þxþ]N[þaþ]U1U78[þxþ]50[þaþ]U110[þxþ]0[þaþ]U112[þxþ]NaN[þaþ]F84[þxþ]N[þaþ]F196[þxþ]L[þaþ]F195[þxþ]D[þaþ]F189[þxþ]N[þaþ]þ&gt;21F197[þxþ]Y[þaþ]þ&gt;21F198[þxþ]N[þaþ]F-3[þxþ]Template3[þaþ]F124[þxþ]6[þaþ]F_1[þxþ]0.25[þaþ]F209[þxþ]91.03935[þaþ]F210[þxþ]125.5119[þaþ]þ&gt;24FT[þxþ]V[þaþ]OL[þxþ]1[þaþ]F222[þxþ]N[þaþ]F236[þxþ]AGENDA[þaþ]U114[þxþ]1[þaþ]þ&gt;21U84[þxþ]Y[þaþ]þ&gt;24U12[þxþ]S[þaþ]þ&gt;24U19[þxþ]T[þaþ]þ&gt;24U10[þxþ]0[þaþ]þ&gt;24U9[þxþ]0[þaþ]þ&gt;24U4[þxþ]0.304744217213808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224.919525146484[þaþ]þ&gt;24U83[þxþ]20.9498424530029[þaþ]þ&gt;20FT[þxþ]V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Y[þaþ]þ&gt;24F268[þxþ]Y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þ&gt;21[þaþ]þ&gt;24F206[þxþ]5[þaþ]þ&gt;24F194[þxþ]Y[þaþ]þ&gt;24F292[þxþ]73.0473901651502[þaþ]þ&gt;25U12[þxþ]V[þaþ]þ&gt;25U10[þxþ]39.5706295288923[þaþ]þ&gt;25U3[þxþ]1[þaþ]þ&gt;25U4[þxþ]-9.15933995315754E-16[þaþ]þ&gt;25U22[þxþ]þNone[þaþ]þ&gt;25U68[þxþ]Y[þaþ]þ&gt;25F173[þxþ]N[þaþ]þ&gt;25F179[þxþ]C[þaþ]þ&gt;25F176[þxþ]0[þaþ]þ&gt;25U26[þxþ]Vertical Line 1[þaþ]þ&gt;25U47[þxþ]Line Separator[þaþ]þ&gt;25U69[þxþ]N[þaþ]þ&gt;25F263[þxþ]0[þaþ]þ&gt;25FT[þxþ]V[þaþ]þ&gt;25U5[þxþ]4[þaþ]F302[þxþ]0_Professional[þaþ]F300[þxþ]70_Maps[þaþ]F301[þxþ]01_Standard[þaþ]þ&gt;24F303[þxþ]43[þaþ]þ&gt;21F303[þxþ]49[þaþ]þ&gt;25F303[þxþ]38[þaþ]þ&gt;25U2[þxþ]4[þaþ]F295[þxþ]L[þaþ]FX6[þxþ]L[þaþ]F297[þxþ]P[þaþ]FX19[þxþ]Y[þaþ]FX27[þxþ]N[þaþ]FX20[þxþ]Europe[þaþ]FX22[þxþ]Europe#586.215755462646#567.749614715576#15921906[þaþ]FX25[þxþ]1.03252514888332[þaþ]F296[þxþ]0.540295392962572[þaþ]F294[þxþ]T[þaþ]þ&gt;20U19[þxþ]S[þaþ]þ&gt;20U12[þxþ]S[þaþ]þ&gt;20U10[þxþ]0[þaþ]þ&gt;20U9[þxþ]0[þaþ]þ&gt;20U3[þxþ]0.210116609043165[þaþ]þ&gt;20U4[þxþ]0.305979568868609[þaþ]þ&gt;20U22[þxþ]þNone[þaþ]þ&gt;20U68[þxþ]Y[þaþ]þ&gt;20F263[þxþ]7[þaþ]þ&gt;20F173[þxþ]Y[þaþ]þ&gt;20F179[þxþ]C[þaþ]þ&gt;20F176[þxþ]0.66[þaþ]þ&gt;20U26[þxþ]Shape 1[þaþ]þ&gt;20U47[þxþ]Flag[þaþ]þ&gt;20U69[þxþ]N[þaþ]þ&gt;20F261[þxþ]Flags.svg[þaþ]þ&gt;20F306[þxþ]N[þaþ]þ&gt;25VA[þxþ]Y[þaþ]þ&gt;25U82[þxþ]0[þaþ]þ&gt;25U83[þxþ]0[þaþ]þ&gt;20VA[þxþ]Y[þaþ]þ&gt;20U82[þxþ]43.062442779541[þaþ]þ&gt;20U83[þxþ]28.4211807250977[þaþ]þ&gt;24FX23[þxþ]N[þaþ]þ&gt;21FX23[þxþ]Y[þaþ]þ&gt;25FX23[þxþ]N[þaþ]þ&gt;20FX23[þxþ]N[þaþ]þ&gt;20U5[þxþ]0[þaþ]þ&gt;20U2[þxþ]0[þaþ]þ&gt;24FX21[þxþ]N[þaþ]þ&gt;21FX21[þxþ]N[þaþ]þ&gt;25FX21[þxþ]Y[þaþ]þ&gt;20FX21[þxþ]N[þaþ]þ&gt;23FT[þxþ]V[þaþ]þ&gt;23U63[þxþ]0.499979972839355[þaþ]þ&gt;23U64[þxþ]0.500066757202148[þaþ]þ&gt;23FX21[þxþ]N[þaþ]þ&gt;23F263[þxþ]4[þaþ]þ&gt;23F303[þxþ]7[þaþ]F296x[þxþ]0[þaþ]FV_1[þxþ]0.237541899590019[þaþ]FH_1[þxþ]1.00000000045089[þaþ]FL_1[þxþ]0.752633872561118[þaþ]FT_1[þxþ]0.292948129009898[þaþ]FV_2[þxþ]0.237541899590019[þaþ]FH_2[þxþ]1.00000000045089[þaþ]FL_2[þxþ]0.299123302388722[þaþ]FT_2[þxþ]0.863162757696824[þaþ]FV_3[þxþ]0.237541899590019[þaþ]FH_3[þxþ]1.00000000045089[þaþ]FL_3[þxþ]0.5528081947253[þaþ]FT_3[þxþ]0.807751452256814[þaþ]FV_4[þxþ]0.237541899590019[þaþ]FH_4[þxþ]1.00000000045089[þaþ]FL_4[þxþ]0.509968486761875[þaþ]FT_4[þxþ]0.6107857898299[þaþ]FV_0[þxþ]0.089400155060857[þaþ]FH_0[þxþ]0.0474679888198278[þaþ]þ&gt;21VA[þxþ]N[þaþ]þ&gt;21U82[þxþ]43.062442779541[þaþ]þ&gt;21U83[þxþ]2.8315749168396[þaþ]þ&gt;25U9[þxþ]0[þaþ]þ&gt;20F303[þxþ]10[þaþ]þ&gt;23U12[þxþ]S[þaþ]þ&gt;23U19[þxþ]X[þaþ]þ&gt;23U10[þxþ]0[þaþ]þ&gt;23U9[þxþ]0[þaþ]þ&gt;23U3[þxþ]0.216392594773144[þaþ]þ&gt;23U4[þxþ]0.625761411015546[þaþ]þ&gt;23U58[þxþ]6[þaþ]þ&gt;23U59[þxþ]Y[þaþ]þ&gt;23U20[þxþ]&gt;23[þaþ]þ&gt;23U22[þxþ]þNone[þaþ]þ&gt;23U68[þxþ]Y[þaþ]þ&gt;23U26[þxþ]Rate Shape 1[þaþ]þ&gt;23U47[þxþ]Value[þaþ]þ&gt;23F269[þxþ]14277081[þaþ]þ&gt;23U69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EAC12D31-79E7-CB2E-7035-9F74F7480A0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Sub Item 1þFinlandþLorem ipsum dolor sit amet, consectetur adipisci elit, sed do eiusmod tempor incidunt ut labore et doloreþFIþ0.44þþ^þ2þ1þSub Item 1þSpainþLorem ipsum dolor sit amet, consectetur adipisci elit, sed do eiusmod tempor incidunt ut labore et doloreþESþ0.23þþ^þ3þ1þSub Item 1þItalyþLorem ipsum dolor sit amet, consectetur adipisci elit, sed do eiusmod tempor incidunt ut labore et doloreþITþ0.79þþ^þ4þ1þSub Item 1þGermanyþLorem ipsum dolor sit amet, consectetur adipisci elit, sed do eiusmod tempor incidunt ut labore et doloreþDEþ0.67þ" hidden="1" title="RowþSubRowþSubRowDþ&gt;21þ&gt;24þ&gt;Mapþ&gt;23þþ^þNþNþSþSþSþSþNþ">
              <a:extLst>
                <a:ext uri="{FF2B5EF4-FFF2-40B4-BE49-F238E27FC236}">
                  <a16:creationId xmlns:a16="http://schemas.microsoft.com/office/drawing/2014/main" id="{CB243D75-3B42-C3BD-4141-EEF03C115A3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E0B04675-6197-7F49-CBD9-D96C467E985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39" name="þ&gt;23" hidden="1" title="S">
              <a:extLst>
                <a:ext uri="{FF2B5EF4-FFF2-40B4-BE49-F238E27FC236}">
                  <a16:creationId xmlns:a16="http://schemas.microsoft.com/office/drawing/2014/main" id="{6D217405-70A4-62F0-EF3F-456560FC25F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41" name="þ-23" hidden="1">
              <a:extLst>
                <a:ext uri="{FF2B5EF4-FFF2-40B4-BE49-F238E27FC236}">
                  <a16:creationId xmlns:a16="http://schemas.microsoft.com/office/drawing/2014/main" id="{1C51BD3C-1EB2-39A8-56FF-C9B1B182CF8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67" name="þ-20" hidden="1">
              <a:extLst>
                <a:ext uri="{FF2B5EF4-FFF2-40B4-BE49-F238E27FC236}">
                  <a16:creationId xmlns:a16="http://schemas.microsoft.com/office/drawing/2014/main" id="{F1DEF581-9F95-0C4E-27FB-052604DE5F3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5" name="þ&gt;20" hidden="1" title="S">
              <a:extLst>
                <a:ext uri="{FF2B5EF4-FFF2-40B4-BE49-F238E27FC236}">
                  <a16:creationId xmlns:a16="http://schemas.microsoft.com/office/drawing/2014/main" id="{71236FC6-385F-69C6-A132-062FC8335C3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endParaRPr lang="it-IT" sz="900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61" name="þ&gt;25" hidden="1" title="V">
              <a:extLst>
                <a:ext uri="{FF2B5EF4-FFF2-40B4-BE49-F238E27FC236}">
                  <a16:creationId xmlns:a16="http://schemas.microsoft.com/office/drawing/2014/main" id="{93F3B9D9-1468-1DDC-A971-188A3004756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38100" cmpd="sng">
              <a:solidFill>
                <a:srgbClr val="A6A6A6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þ-25" hidden="1">
              <a:extLst>
                <a:ext uri="{FF2B5EF4-FFF2-40B4-BE49-F238E27FC236}">
                  <a16:creationId xmlns:a16="http://schemas.microsoft.com/office/drawing/2014/main" id="{7B31EE72-3544-60D2-420D-0A81FD61D57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B3212D27-884C-620E-8FFB-432EC6A7C757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&gt;24L" hidden="1" title="S">
              <a:extLst>
                <a:ext uri="{FF2B5EF4-FFF2-40B4-BE49-F238E27FC236}">
                  <a16:creationId xmlns:a16="http://schemas.microsoft.com/office/drawing/2014/main" id="{9CEFB740-BAE7-A352-9775-B7703D1C88C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4à" hidden="1" title="S">
              <a:extLst>
                <a:ext uri="{FF2B5EF4-FFF2-40B4-BE49-F238E27FC236}">
                  <a16:creationId xmlns:a16="http://schemas.microsoft.com/office/drawing/2014/main" id="{4C620590-C0EF-36F1-909E-05C2CC2F615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4" hidden="1" title="S">
              <a:extLst>
                <a:ext uri="{FF2B5EF4-FFF2-40B4-BE49-F238E27FC236}">
                  <a16:creationId xmlns:a16="http://schemas.microsoft.com/office/drawing/2014/main" id="{487B85F1-8F9C-410C-7E26-8BC221005A5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just">
                <a:buSzPct val="100000"/>
              </a:pPr>
              <a:endParaRPr lang="it-IT" sz="1200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-24" hidden="1">
              <a:extLst>
                <a:ext uri="{FF2B5EF4-FFF2-40B4-BE49-F238E27FC236}">
                  <a16:creationId xmlns:a16="http://schemas.microsoft.com/office/drawing/2014/main" id="{EF556AA8-5F36-6E32-3E24-388960946A6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89E21D2D-65EA-1C74-6A3E-8EDC64961D8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BA6BEF76-53D4-EA44-D57E-14964EC3921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26914670-9CED-A08E-F645-B8022EFE27C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8A850250-E202-E1F2-B7B4-FDDA12378B2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1" hidden="1" title="S">
              <a:extLst>
                <a:ext uri="{FF2B5EF4-FFF2-40B4-BE49-F238E27FC236}">
                  <a16:creationId xmlns:a16="http://schemas.microsoft.com/office/drawing/2014/main" id="{7B57D179-7687-8805-709D-0F21A92FAF2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buSzPct val="100000"/>
              </a:pPr>
              <a:endParaRPr lang="it-IT" sz="1000" b="1">
                <a:solidFill>
                  <a:srgbClr val="262626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-21" hidden="1">
              <a:extLst>
                <a:ext uri="{FF2B5EF4-FFF2-40B4-BE49-F238E27FC236}">
                  <a16:creationId xmlns:a16="http://schemas.microsoft.com/office/drawing/2014/main" id="{827A5701-7756-09B6-CF38-97E4B11E4C3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2F0644C9-A82F-ACA5-3370-5CF295B4EF0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11631C7E-9794-1468-CC56-11235356DD43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4DB3B842-D3E4-C526-1CE3-C4688CC93AA0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00B908D4-8F4D-CC8A-1527-4D8110416228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þU" hidden="1">
              <a:extLst>
                <a:ext uri="{FF2B5EF4-FFF2-40B4-BE49-F238E27FC236}">
                  <a16:creationId xmlns:a16="http://schemas.microsoft.com/office/drawing/2014/main" id="{D13D777A-7BD4-65B3-05DA-F70C14930C0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hidden="1">
              <a:extLst>
                <a:ext uri="{FF2B5EF4-FFF2-40B4-BE49-F238E27FC236}">
                  <a16:creationId xmlns:a16="http://schemas.microsoft.com/office/drawing/2014/main" id="{2EE0E703-704A-325A-C86C-835E33DE98C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BD151102-C30A-D1D9-26D2-87C73EE64E7D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&gt;21L" hidden="1" title="S">
              <a:extLst>
                <a:ext uri="{FF2B5EF4-FFF2-40B4-BE49-F238E27FC236}">
                  <a16:creationId xmlns:a16="http://schemas.microsoft.com/office/drawing/2014/main" id="{EC1B6B2B-473A-7E30-B18C-F1DCED57188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&gt;21à" hidden="1" title="S">
              <a:extLst>
                <a:ext uri="{FF2B5EF4-FFF2-40B4-BE49-F238E27FC236}">
                  <a16:creationId xmlns:a16="http://schemas.microsoft.com/office/drawing/2014/main" id="{7F095D13-69EE-BA4F-4999-1E16AA0BC16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pic>
          <p:nvPicPr>
            <p:cNvPr id="237" name="þZ7" hidden="1">
              <a:extLst>
                <a:ext uri="{FF2B5EF4-FFF2-40B4-BE49-F238E27FC236}">
                  <a16:creationId xmlns:a16="http://schemas.microsoft.com/office/drawing/2014/main" id="{DD555C53-4939-23DD-5746-822AD6FBD1DE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35454" cy="40452"/>
            </a:xfrm>
            <a:prstGeom prst="rect">
              <a:avLst/>
            </a:prstGeom>
            <a:solidFill>
              <a:srgbClr val="000000">
                <a:lumMod val="100000"/>
              </a:srgbClr>
            </a:solid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</p:pic>
        <p:sp>
          <p:nvSpPr>
            <p:cNvPr id="243" name="þ&gt;23L" hidden="1" title="S">
              <a:extLst>
                <a:ext uri="{FF2B5EF4-FFF2-40B4-BE49-F238E27FC236}">
                  <a16:creationId xmlns:a16="http://schemas.microsoft.com/office/drawing/2014/main" id="{C3007B35-5FFE-0ADE-FD4D-BF7C0D5AA02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10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79" name="þ&gt;25#1|S" title="þ\#1_1|1|||">
              <a:extLst>
                <a:ext uri="{FF2B5EF4-FFF2-40B4-BE49-F238E27FC236}">
                  <a16:creationId xmlns:a16="http://schemas.microsoft.com/office/drawing/2014/main" id="{AB3F8C5E-206C-A52D-0946-874D37ACB659}"/>
                </a:ext>
              </a:extLst>
            </p:cNvPr>
            <p:cNvCxnSpPr/>
            <p:nvPr/>
          </p:nvCxnSpPr>
          <p:spPr>
            <a:xfrm>
              <a:off x="0" y="200184"/>
              <a:ext cx="425450" cy="0"/>
            </a:xfrm>
            <a:prstGeom prst="straightConnector1">
              <a:avLst/>
            </a:prstGeom>
            <a:ln w="38100" cmpd="sng">
              <a:solidFill>
                <a:srgbClr val="A6A6A6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þ&gt;25#2|S" title="þ\#1_2|2|||">
              <a:extLst>
                <a:ext uri="{FF2B5EF4-FFF2-40B4-BE49-F238E27FC236}">
                  <a16:creationId xmlns:a16="http://schemas.microsoft.com/office/drawing/2014/main" id="{5694C04B-069B-817D-EC21-36B5DF522A17}"/>
                </a:ext>
              </a:extLst>
            </p:cNvPr>
            <p:cNvCxnSpPr/>
            <p:nvPr/>
          </p:nvCxnSpPr>
          <p:spPr>
            <a:xfrm>
              <a:off x="0" y="200184"/>
              <a:ext cx="425450" cy="0"/>
            </a:xfrm>
            <a:prstGeom prst="straightConnector1">
              <a:avLst/>
            </a:prstGeom>
            <a:ln w="38100" cmpd="sng">
              <a:solidFill>
                <a:srgbClr val="A6A6A6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þ&gt;25#3|S" title="þ\#1_3|3|||">
              <a:extLst>
                <a:ext uri="{FF2B5EF4-FFF2-40B4-BE49-F238E27FC236}">
                  <a16:creationId xmlns:a16="http://schemas.microsoft.com/office/drawing/2014/main" id="{BDCF72B7-72BE-C57B-91B4-9F534761140E}"/>
                </a:ext>
              </a:extLst>
            </p:cNvPr>
            <p:cNvCxnSpPr/>
            <p:nvPr/>
          </p:nvCxnSpPr>
          <p:spPr>
            <a:xfrm>
              <a:off x="0" y="200184"/>
              <a:ext cx="425450" cy="0"/>
            </a:xfrm>
            <a:prstGeom prst="straightConnector1">
              <a:avLst/>
            </a:prstGeom>
            <a:ln w="38100" cmpd="sng">
              <a:solidFill>
                <a:srgbClr val="A6A6A6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þ&gt;25#4|S" title="þ\#1_4|4|||">
              <a:extLst>
                <a:ext uri="{FF2B5EF4-FFF2-40B4-BE49-F238E27FC236}">
                  <a16:creationId xmlns:a16="http://schemas.microsoft.com/office/drawing/2014/main" id="{35C3B5ED-AC06-3C7E-0719-5637B6F40272}"/>
                </a:ext>
              </a:extLst>
            </p:cNvPr>
            <p:cNvCxnSpPr/>
            <p:nvPr/>
          </p:nvCxnSpPr>
          <p:spPr>
            <a:xfrm>
              <a:off x="0" y="200184"/>
              <a:ext cx="425450" cy="0"/>
            </a:xfrm>
            <a:prstGeom prst="straightConnector1">
              <a:avLst/>
            </a:prstGeom>
            <a:ln w="38100" cmpd="sng">
              <a:solidFill>
                <a:srgbClr val="A6A6A6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þ\#1_1" descr="Section # 1@0@0" hidden="1" title="1">
              <a:extLst>
                <a:ext uri="{FF2B5EF4-FFF2-40B4-BE49-F238E27FC236}">
                  <a16:creationId xmlns:a16="http://schemas.microsoft.com/office/drawing/2014/main" id="{DE9B58F3-B40B-E0AD-8D81-BE0222D03932}"/>
                </a:ext>
              </a:extLst>
            </p:cNvPr>
            <p:cNvSpPr/>
            <p:nvPr/>
          </p:nvSpPr>
          <p:spPr>
            <a:xfrm>
              <a:off x="0" y="0"/>
              <a:ext cx="425450" cy="488214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\#1_2" descr="Section # 1@0@0" hidden="1" title="1">
              <a:extLst>
                <a:ext uri="{FF2B5EF4-FFF2-40B4-BE49-F238E27FC236}">
                  <a16:creationId xmlns:a16="http://schemas.microsoft.com/office/drawing/2014/main" id="{41B6492C-79AA-5B32-47B9-1270B3EFFC68}"/>
                </a:ext>
              </a:extLst>
            </p:cNvPr>
            <p:cNvSpPr/>
            <p:nvPr/>
          </p:nvSpPr>
          <p:spPr>
            <a:xfrm>
              <a:off x="0" y="0"/>
              <a:ext cx="425450" cy="488214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\#1_3" descr="Section # 1@0@0" hidden="1" title="1">
              <a:extLst>
                <a:ext uri="{FF2B5EF4-FFF2-40B4-BE49-F238E27FC236}">
                  <a16:creationId xmlns:a16="http://schemas.microsoft.com/office/drawing/2014/main" id="{506F3439-92B9-5398-F5EB-17051FFB2747}"/>
                </a:ext>
              </a:extLst>
            </p:cNvPr>
            <p:cNvSpPr/>
            <p:nvPr/>
          </p:nvSpPr>
          <p:spPr>
            <a:xfrm>
              <a:off x="0" y="0"/>
              <a:ext cx="425450" cy="488214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\#1_4" descr="Section # 1@0@0" hidden="1" title="1">
              <a:extLst>
                <a:ext uri="{FF2B5EF4-FFF2-40B4-BE49-F238E27FC236}">
                  <a16:creationId xmlns:a16="http://schemas.microsoft.com/office/drawing/2014/main" id="{EA304DFA-FADF-1352-82BC-848921E7AA25}"/>
                </a:ext>
              </a:extLst>
            </p:cNvPr>
            <p:cNvSpPr/>
            <p:nvPr/>
          </p:nvSpPr>
          <p:spPr>
            <a:xfrm>
              <a:off x="0" y="0"/>
              <a:ext cx="425450" cy="488214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4" name="þ&gt;20#1|S" title="þ\#1_1|1|||">
              <a:extLst>
                <a:ext uri="{FF2B5EF4-FFF2-40B4-BE49-F238E27FC236}">
                  <a16:creationId xmlns:a16="http://schemas.microsoft.com/office/drawing/2014/main" id="{95983A28-2A50-7E2D-F960-A5ECC96412D9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7" y="0"/>
              <a:ext cx="226339" cy="149384"/>
            </a:xfrm>
            <a:prstGeom prst="rect">
              <a:avLst/>
            </a:prstGeom>
          </p:spPr>
        </p:pic>
        <p:pic>
          <p:nvPicPr>
            <p:cNvPr id="286" name="þ&gt;20#2|S" title="þ\#1_2|2|||">
              <a:extLst>
                <a:ext uri="{FF2B5EF4-FFF2-40B4-BE49-F238E27FC236}">
                  <a16:creationId xmlns:a16="http://schemas.microsoft.com/office/drawing/2014/main" id="{0C1668C3-D587-DD2F-6164-71AB38B44964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7" y="0"/>
              <a:ext cx="226339" cy="149384"/>
            </a:xfrm>
            <a:prstGeom prst="rect">
              <a:avLst/>
            </a:prstGeom>
          </p:spPr>
        </p:pic>
        <p:pic>
          <p:nvPicPr>
            <p:cNvPr id="288" name="þ&gt;20#3|S" title="þ\#1_3|3|||">
              <a:extLst>
                <a:ext uri="{FF2B5EF4-FFF2-40B4-BE49-F238E27FC236}">
                  <a16:creationId xmlns:a16="http://schemas.microsoft.com/office/drawing/2014/main" id="{2F131366-8A50-9E7A-B162-8430ADC16379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7" y="0"/>
              <a:ext cx="226339" cy="149384"/>
            </a:xfrm>
            <a:prstGeom prst="rect">
              <a:avLst/>
            </a:prstGeom>
          </p:spPr>
        </p:pic>
        <p:pic>
          <p:nvPicPr>
            <p:cNvPr id="290" name="þ&gt;20#4|S" title="þ\#1_4|4|||">
              <a:extLst>
                <a:ext uri="{FF2B5EF4-FFF2-40B4-BE49-F238E27FC236}">
                  <a16:creationId xmlns:a16="http://schemas.microsoft.com/office/drawing/2014/main" id="{6C2B31F5-16F0-2937-AD9F-10270841F0F4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7" y="0"/>
              <a:ext cx="226339" cy="149384"/>
            </a:xfrm>
            <a:prstGeom prst="rect">
              <a:avLst/>
            </a:prstGeom>
          </p:spPr>
        </p:pic>
        <p:sp>
          <p:nvSpPr>
            <p:cNvPr id="291" name="þ&gt;23#1|R^" title="þ\#1_1">
              <a:extLst>
                <a:ext uri="{FF2B5EF4-FFF2-40B4-BE49-F238E27FC236}">
                  <a16:creationId xmlns:a16="http://schemas.microsoft.com/office/drawing/2014/main" id="{70053B61-228E-40BE-1B2E-F35BDA87F8F3}"/>
                </a:ext>
              </a:extLst>
            </p:cNvPr>
            <p:cNvSpPr/>
            <p:nvPr/>
          </p:nvSpPr>
          <p:spPr>
            <a:xfrm>
              <a:off x="0" y="250984"/>
              <a:ext cx="425450" cy="3055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2" name="þ&gt;23#1|X" descr="1" title="þ\#1_1|1||&gt;23|0.44">
              <a:extLst>
                <a:ext uri="{FF2B5EF4-FFF2-40B4-BE49-F238E27FC236}">
                  <a16:creationId xmlns:a16="http://schemas.microsoft.com/office/drawing/2014/main" id="{AA595C9F-C093-1FF3-31BC-F7338890E4F9}"/>
                </a:ext>
              </a:extLst>
            </p:cNvPr>
            <p:cNvSpPr>
              <a:spLocks/>
            </p:cNvSpPr>
            <p:nvPr/>
          </p:nvSpPr>
          <p:spPr>
            <a:xfrm>
              <a:off x="0" y="250984"/>
              <a:ext cx="425450" cy="305505"/>
            </a:xfrm>
            <a:prstGeom prst="rect">
              <a:avLst/>
            </a:prstGeom>
            <a:blipFill>
              <a:blip r:embed="rId14"/>
              <a:srcRect/>
              <a:stretch>
                <a:fillRect l="14096" r="1409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3" name="þ&gt;23#1|U" descr="1#1#1">
              <a:extLst>
                <a:ext uri="{FF2B5EF4-FFF2-40B4-BE49-F238E27FC236}">
                  <a16:creationId xmlns:a16="http://schemas.microsoft.com/office/drawing/2014/main" id="{7C42E3B4-218A-0E68-88CC-834325DE9E18}"/>
                </a:ext>
              </a:extLst>
            </p:cNvPr>
            <p:cNvSpPr/>
            <p:nvPr/>
          </p:nvSpPr>
          <p:spPr>
            <a:xfrm>
              <a:off x="79934" y="331861"/>
              <a:ext cx="278281" cy="1564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0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44% </a:t>
              </a:r>
            </a:p>
          </p:txBody>
        </p:sp>
        <p:sp>
          <p:nvSpPr>
            <p:cNvPr id="294" name="þ&gt;23#2|R^" title="þ\#1_2">
              <a:extLst>
                <a:ext uri="{FF2B5EF4-FFF2-40B4-BE49-F238E27FC236}">
                  <a16:creationId xmlns:a16="http://schemas.microsoft.com/office/drawing/2014/main" id="{683449A8-B590-0AC5-FA74-B713D4B4493B}"/>
                </a:ext>
              </a:extLst>
            </p:cNvPr>
            <p:cNvSpPr/>
            <p:nvPr/>
          </p:nvSpPr>
          <p:spPr>
            <a:xfrm>
              <a:off x="0" y="250984"/>
              <a:ext cx="425450" cy="3055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5" name="þ&gt;23#2|X" descr="1" title="þ\#1_2|2||&gt;23|0.23">
              <a:extLst>
                <a:ext uri="{FF2B5EF4-FFF2-40B4-BE49-F238E27FC236}">
                  <a16:creationId xmlns:a16="http://schemas.microsoft.com/office/drawing/2014/main" id="{628155A8-5C68-2DE2-4E6B-3C1EF43003B6}"/>
                </a:ext>
              </a:extLst>
            </p:cNvPr>
            <p:cNvSpPr>
              <a:spLocks/>
            </p:cNvSpPr>
            <p:nvPr/>
          </p:nvSpPr>
          <p:spPr>
            <a:xfrm>
              <a:off x="0" y="250984"/>
              <a:ext cx="425450" cy="305505"/>
            </a:xfrm>
            <a:prstGeom prst="rect">
              <a:avLst/>
            </a:prstGeom>
            <a:blipFill>
              <a:blip r:embed="rId15"/>
              <a:srcRect/>
              <a:stretch>
                <a:fillRect l="14096" r="1409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6" name="þ&gt;23#2|U" descr="1#1#1">
              <a:extLst>
                <a:ext uri="{FF2B5EF4-FFF2-40B4-BE49-F238E27FC236}">
                  <a16:creationId xmlns:a16="http://schemas.microsoft.com/office/drawing/2014/main" id="{4DAAE8FD-D46E-5AC5-FCBC-C4C7DA41A57A}"/>
                </a:ext>
              </a:extLst>
            </p:cNvPr>
            <p:cNvSpPr/>
            <p:nvPr/>
          </p:nvSpPr>
          <p:spPr>
            <a:xfrm>
              <a:off x="79934" y="331861"/>
              <a:ext cx="278281" cy="1564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0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23% </a:t>
              </a:r>
            </a:p>
          </p:txBody>
        </p:sp>
        <p:sp>
          <p:nvSpPr>
            <p:cNvPr id="297" name="þ&gt;23#3|R^" title="þ\#1_3">
              <a:extLst>
                <a:ext uri="{FF2B5EF4-FFF2-40B4-BE49-F238E27FC236}">
                  <a16:creationId xmlns:a16="http://schemas.microsoft.com/office/drawing/2014/main" id="{CBC03C28-AEC7-6E0E-158C-236B4748C3BD}"/>
                </a:ext>
              </a:extLst>
            </p:cNvPr>
            <p:cNvSpPr/>
            <p:nvPr/>
          </p:nvSpPr>
          <p:spPr>
            <a:xfrm>
              <a:off x="0" y="250984"/>
              <a:ext cx="425450" cy="3055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8" name="þ&gt;23#3|X" descr="1" title="þ\#1_3|3||&gt;23|0.79">
              <a:extLst>
                <a:ext uri="{FF2B5EF4-FFF2-40B4-BE49-F238E27FC236}">
                  <a16:creationId xmlns:a16="http://schemas.microsoft.com/office/drawing/2014/main" id="{47422CA7-6D5B-64E4-340D-930BDEF2E3E3}"/>
                </a:ext>
              </a:extLst>
            </p:cNvPr>
            <p:cNvSpPr>
              <a:spLocks/>
            </p:cNvSpPr>
            <p:nvPr/>
          </p:nvSpPr>
          <p:spPr>
            <a:xfrm>
              <a:off x="0" y="250984"/>
              <a:ext cx="425450" cy="305505"/>
            </a:xfrm>
            <a:prstGeom prst="rect">
              <a:avLst/>
            </a:prstGeom>
            <a:blipFill>
              <a:blip r:embed="rId16"/>
              <a:srcRect/>
              <a:stretch>
                <a:fillRect l="14096" r="1409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9" name="þ&gt;23#3|U" descr="1#1#1">
              <a:extLst>
                <a:ext uri="{FF2B5EF4-FFF2-40B4-BE49-F238E27FC236}">
                  <a16:creationId xmlns:a16="http://schemas.microsoft.com/office/drawing/2014/main" id="{DC3A830C-3126-3D87-5E1E-8D2CB7769426}"/>
                </a:ext>
              </a:extLst>
            </p:cNvPr>
            <p:cNvSpPr/>
            <p:nvPr/>
          </p:nvSpPr>
          <p:spPr>
            <a:xfrm>
              <a:off x="79934" y="331861"/>
              <a:ext cx="278281" cy="1564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0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79% </a:t>
              </a:r>
            </a:p>
          </p:txBody>
        </p:sp>
        <p:sp>
          <p:nvSpPr>
            <p:cNvPr id="300" name="þ&gt;23#4|R^" title="þ\#1_4">
              <a:extLst>
                <a:ext uri="{FF2B5EF4-FFF2-40B4-BE49-F238E27FC236}">
                  <a16:creationId xmlns:a16="http://schemas.microsoft.com/office/drawing/2014/main" id="{1AE382BB-593E-1E30-6BF9-4BD72A0360E0}"/>
                </a:ext>
              </a:extLst>
            </p:cNvPr>
            <p:cNvSpPr/>
            <p:nvPr/>
          </p:nvSpPr>
          <p:spPr>
            <a:xfrm>
              <a:off x="0" y="250984"/>
              <a:ext cx="425450" cy="30550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1" name="þ&gt;23#4|X" descr="1" title="þ\#1_4|4||&gt;23|0.67">
              <a:extLst>
                <a:ext uri="{FF2B5EF4-FFF2-40B4-BE49-F238E27FC236}">
                  <a16:creationId xmlns:a16="http://schemas.microsoft.com/office/drawing/2014/main" id="{7A59E1BC-A4BD-5A4A-BBE7-9770406CC433}"/>
                </a:ext>
              </a:extLst>
            </p:cNvPr>
            <p:cNvSpPr>
              <a:spLocks/>
            </p:cNvSpPr>
            <p:nvPr/>
          </p:nvSpPr>
          <p:spPr>
            <a:xfrm>
              <a:off x="0" y="250984"/>
              <a:ext cx="425450" cy="305505"/>
            </a:xfrm>
            <a:prstGeom prst="rect">
              <a:avLst/>
            </a:prstGeom>
            <a:blipFill>
              <a:blip r:embed="rId17"/>
              <a:srcRect/>
              <a:stretch>
                <a:fillRect l="14096" r="1409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2" name="þ&gt;23#4|U" descr="1#1#1">
              <a:extLst>
                <a:ext uri="{FF2B5EF4-FFF2-40B4-BE49-F238E27FC236}">
                  <a16:creationId xmlns:a16="http://schemas.microsoft.com/office/drawing/2014/main" id="{F199405F-F86B-6E59-4F73-A266071EF3E2}"/>
                </a:ext>
              </a:extLst>
            </p:cNvPr>
            <p:cNvSpPr/>
            <p:nvPr/>
          </p:nvSpPr>
          <p:spPr>
            <a:xfrm>
              <a:off x="79934" y="331861"/>
              <a:ext cx="278281" cy="1564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000">
                  <a:solidFill>
                    <a:srgbClr val="000000">
                      <a:lumMod val="100000"/>
                    </a:srgbClr>
                  </a:solidFill>
                  <a:latin typeface="Bierstadt" panose="020B0004020202020204" pitchFamily="34" charset="0"/>
                </a:rPr>
                <a:t>67%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44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la3">
      <a:dk1>
        <a:srgbClr val="000000"/>
      </a:dk1>
      <a:lt1>
        <a:srgbClr val="FFFFFF"/>
      </a:lt1>
      <a:dk2>
        <a:srgbClr val="002060"/>
      </a:dk2>
      <a:lt2>
        <a:srgbClr val="F2F2F2"/>
      </a:lt2>
      <a:accent1>
        <a:srgbClr val="002F8E"/>
      </a:accent1>
      <a:accent2>
        <a:srgbClr val="DFC010"/>
      </a:accent2>
      <a:accent3>
        <a:srgbClr val="5998C5"/>
      </a:accent3>
      <a:accent4>
        <a:srgbClr val="FFB703"/>
      </a:accent4>
      <a:accent5>
        <a:srgbClr val="A22522"/>
      </a:accent5>
      <a:accent6>
        <a:srgbClr val="D76A0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dn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E82D883-B67B-4348-A19E-3BA911669DF4}">
  <we:reference id="wa200005566" version="3.0.0.2" store="it-IT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c37eea-80ef-46fe-b250-1e6ca7985c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20F36B686A094D8705017DD9B92A7C" ma:contentTypeVersion="18" ma:contentTypeDescription="Ein neues Dokument erstellen." ma:contentTypeScope="" ma:versionID="b42e752f5c86d928c1c15811a4424a73">
  <xsd:schema xmlns:xsd="http://www.w3.org/2001/XMLSchema" xmlns:xs="http://www.w3.org/2001/XMLSchema" xmlns:p="http://schemas.microsoft.com/office/2006/metadata/properties" xmlns:ns3="5ec37eea-80ef-46fe-b250-1e6ca7985c82" xmlns:ns4="5db713ab-a514-4986-9877-6089618fcb07" targetNamespace="http://schemas.microsoft.com/office/2006/metadata/properties" ma:root="true" ma:fieldsID="ad27369dbb990f0e75715cfdbc7ee3cf" ns3:_="" ns4:_="">
    <xsd:import namespace="5ec37eea-80ef-46fe-b250-1e6ca7985c82"/>
    <xsd:import namespace="5db713ab-a514-4986-9877-6089618fcb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37eea-80ef-46fe-b250-1e6ca7985c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713ab-a514-4986-9877-6089618fcb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0B755E-6341-45A9-8019-5F421AA4F3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D4D39F-186F-4A94-BF2A-B02632FBB3C9}">
  <ds:schemaRefs>
    <ds:schemaRef ds:uri="5ec37eea-80ef-46fe-b250-1e6ca7985c82"/>
    <ds:schemaRef ds:uri="http://purl.org/dc/elements/1.1/"/>
    <ds:schemaRef ds:uri="http://schemas.microsoft.com/office/2006/metadata/properties"/>
    <ds:schemaRef ds:uri="http://schemas.microsoft.com/office/2006/documentManagement/types"/>
    <ds:schemaRef ds:uri="5db713ab-a514-4986-9877-6089618fcb0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14453F-0C20-4C80-AA28-906A7677D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c37eea-80ef-46fe-b250-1e6ca7985c82"/>
    <ds:schemaRef ds:uri="5db713ab-a514-4986-9877-6089618fcb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Widescreen</PresentationFormat>
  <Paragraphs>48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Aptos</vt:lpstr>
      <vt:lpstr>Arial</vt:lpstr>
      <vt:lpstr>Bierstadt</vt:lpstr>
      <vt:lpstr>Calibri</vt:lpstr>
      <vt:lpstr>Calibri Light</vt:lpstr>
      <vt:lpstr>Office Theme</vt:lpstr>
      <vt:lpstr>Midnight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2024-02-04T13:47:50Z</dcterms:created>
  <dcterms:modified xsi:type="dcterms:W3CDTF">2024-10-05T04:51:28Z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0x010100F920F36B686A094D8705017DD9B92A7C</vt:lpwstr>
  </property>
</Properties>
</file>