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  <p:sldMasterId id="2147483671" r:id="rId5"/>
  </p:sldMasterIdLst>
  <p:notesMasterIdLst>
    <p:notesMasterId r:id="rId31"/>
  </p:notesMasterIdLst>
  <p:sldIdLst>
    <p:sldId id="297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C010"/>
    <a:srgbClr val="7F7F7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41" autoAdjust="0"/>
  </p:normalViewPr>
  <p:slideViewPr>
    <p:cSldViewPr snapToGrid="0">
      <p:cViewPr varScale="1">
        <p:scale>
          <a:sx n="78" d="100"/>
          <a:sy n="78" d="100"/>
        </p:scale>
        <p:origin x="15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47C4D-B690-4B8E-8FF9-1FB0B304B1ED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E3AE9-A95C-44C8-AFF1-F3830A66A9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708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E3AE9-A95C-44C8-AFF1-F3830A66A99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15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F58D8-8010-48F2-3993-AF1358C71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D211C-29F3-FABC-1D18-FA209D22E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6EE09-03AE-F2CA-E286-8FC382CD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AAFFB-CBF8-791F-F111-3E452D4AA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C95CC-0535-FAAA-A3EE-0D5F14AB5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42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607E-E8B2-DB35-2E38-C1D77F1DE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140670-5FCC-7FC9-6C11-2C0CFC7C3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89CC82-89CB-58EE-88C6-F37AB1730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8B03A7-3EF0-DDB3-C4AF-D3639ACB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EE3C1-BD21-818F-7766-C858FDCDB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A0E0F0-DCA3-0C53-5DC6-9C842E58E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5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F80D8-6C67-8961-A439-122260E6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AC164-4C65-663D-D380-2BD4DCCF3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D9370-E71D-E563-48A7-B054DB96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55EE9-0B10-7473-52AE-61B304093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636E-B9F7-4447-0BF1-4A463DC8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94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A16FF6-CA56-227D-32CD-58EDA07918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7E671-C2C2-6BE3-D520-2F807015F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931C-BDC6-93A0-D041-239AA2BF2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E990-7ED5-8881-0A90-1CE6B5B3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5FB0-E970-AF9A-2CBF-E0D990250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675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2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2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e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5801"/>
            <a:ext cx="7661275" cy="2057400"/>
          </a:xfrm>
        </p:spPr>
        <p:txBody>
          <a:bodyPr wrap="square"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B1C8803-0542-76BB-6DF0-FCC5FE74BC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54237" y="2819905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16191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35C6E61-8847-4830-9FF4-365A758995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16191" y="3429001"/>
            <a:ext cx="3283527" cy="238023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</p:spTree>
    <p:extLst>
      <p:ext uri="{BB962C8B-B14F-4D97-AF65-F5344CB8AC3E}">
        <p14:creationId xmlns:p14="http://schemas.microsoft.com/office/powerpoint/2010/main" val="4244063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6" y="685804"/>
            <a:ext cx="7661274" cy="2069086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2" y="3429000"/>
            <a:ext cx="3283527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54237" y="2826327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54237" y="3429000"/>
            <a:ext cx="3283527" cy="238023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853487" y="1153397"/>
            <a:ext cx="2871788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7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3020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138039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E235B5-1CFD-192F-6EB8-F70885CA8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81" y="3429000"/>
            <a:ext cx="5143501" cy="23802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5E227211-DEE4-1F0C-C1BA-C744EE226C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2282" y="2826327"/>
            <a:ext cx="5143500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1153397"/>
            <a:ext cx="5629275" cy="449925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50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688289"/>
            <a:ext cx="5629275" cy="2689838"/>
          </a:xfrm>
        </p:spPr>
        <p:txBody>
          <a:bodyPr anchor="t">
            <a:noAutofit/>
          </a:bodyPr>
          <a:lstStyle>
            <a:lvl1pPr>
              <a:defRPr sz="60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61909" y="1030325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94F64B39-6AAB-933F-C46A-07FA43BE05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61909" y="1632997"/>
            <a:ext cx="4763366" cy="119333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Line">
            <a:extLst>
              <a:ext uri="{FF2B5EF4-FFF2-40B4-BE49-F238E27FC236}">
                <a16:creationId xmlns:a16="http://schemas.microsoft.com/office/drawing/2014/main" id="{9CC6E57F-E43B-2EE4-AB08-63909F883D55}"/>
              </a:ext>
            </a:extLst>
          </p:cNvPr>
          <p:cNvSpPr/>
          <p:nvPr userDrawn="1"/>
        </p:nvSpPr>
        <p:spPr>
          <a:xfrm>
            <a:off x="400709" y="5885947"/>
            <a:ext cx="11328458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34289" rIns="34289"/>
          <a:lstStyle/>
          <a:p>
            <a:endParaRPr sz="1350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F14F2A9-59FA-754E-5B1E-11A58CA07A3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61909" y="2836716"/>
            <a:ext cx="4763366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0B23DCBD-0AA5-7D57-EC78-48DF1E6328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1909" y="3439389"/>
            <a:ext cx="4763366" cy="141153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D96AF8D7-D3E5-B5C6-030A-DFBC5AEC7D0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92282" y="3616037"/>
            <a:ext cx="5503718" cy="207190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68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D049-71FF-411B-BCE5-A051E826B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C7692D-ABCF-997B-650B-266DF91A7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E306B-148D-CE50-D43B-2DEE13785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5411AD-3E1B-501F-B9F8-D0AAF3F5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49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9340C-AFD6-8597-DBD0-01361CC50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D51AD-B7AB-C9A8-20A9-3134336D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9ED06-A5FF-8E21-AA17-4C21261B0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B13B8-B3D9-76B4-1F1E-996183F4E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F3AA7-BFA7-AAE4-DD65-FB844CC4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366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E72686-CE9D-3B74-9DE2-86FB708C15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748"/>
            <a:ext cx="27432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822D6-F437-1E07-DBC9-57FD7321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748"/>
            <a:ext cx="4114800" cy="36433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AF305-6821-F7EE-9D30-6FE81EC2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7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BE5FA-A73B-B042-4DB2-FDFE66B5A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688288"/>
            <a:ext cx="4433455" cy="3966824"/>
          </a:xfrm>
        </p:spPr>
        <p:txBody>
          <a:bodyPr anchor="t">
            <a:noAutofit/>
          </a:bodyPr>
          <a:lstStyle>
            <a:lvl1pPr>
              <a:defRPr sz="7500" b="0">
                <a:latin typeface="+mn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4AF4F-C46E-4A7B-AF85-1B8E60C40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73946-9152-2148-B286-BEF1B04A8193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42E324-B3F9-BA8B-E636-0DB5DCF6B8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96000" cy="685799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34E5E201-FB99-8711-C52C-CBA123864F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1636" y="5936851"/>
            <a:ext cx="3283527" cy="602673"/>
          </a:xfrm>
        </p:spPr>
        <p:txBody>
          <a:bodyPr anchor="b">
            <a:normAutofit/>
          </a:bodyPr>
          <a:lstStyle>
            <a:lvl1pPr marL="0" indent="0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3551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88">
          <p15:clr>
            <a:srgbClr val="FBAE40"/>
          </p15:clr>
        </p15:guide>
        <p15:guide id="2" pos="9848">
          <p15:clr>
            <a:srgbClr val="FBAE40"/>
          </p15:clr>
        </p15:guide>
        <p15:guide id="3" pos="5120">
          <p15:clr>
            <a:srgbClr val="FBAE40"/>
          </p15:clr>
        </p15:guide>
        <p15:guide id="4" orient="horz" pos="542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1066667" cy="4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/>
          </a:lstStyle>
          <a:p>
            <a:pPr algn="l"/>
            <a:fld id="{F7021451-1387-4CA6-816F-3879F97B5CBC}" type="slidenum">
              <a:rPr lang="en-US" b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469F8-AA4D-7DC6-8D16-C2E8F2FFD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019D5-3CB5-84B3-326D-EB1DC4CDC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B234-8D19-5BF9-5479-095A7E435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570A-0D5F-E121-DA46-FC856200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1B45-D848-51BA-D1AA-59E02E10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82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EF9B3-00FF-6930-2993-5FF7C2F54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53848-985E-B9F6-7033-947EDE0F4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0A9BFC-425B-57C0-02A2-57B66710A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A045E8-97FC-6645-0AC8-84BD8E08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47806-4B19-BAB1-B2BE-D7686B9CD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8E2371-1AC2-B678-537E-B383D73D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508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F2A67-0B08-E573-69F5-74F089E83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76E37-3C0B-8805-5C41-B249F4843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2852F3-1A58-9B94-9509-B23488D6F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38220D-5FF6-A84E-EA41-E46318D913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201A21-13D9-CE75-2AAE-8482344D32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495D9-485E-F9E8-6DA0-8AA3791FA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F2D65-31D8-FE15-8898-93FC9C3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9CCD3A-4463-F92A-6799-5D988AD1A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466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D90F0-0BEA-60CA-756B-2FB9E624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1C18C1-908D-4279-0668-A1CB3E08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EC8D8-E40E-4EC6-55D2-1527300B3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78E6FE-CA4F-B2AB-1F7B-E9560EFE3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24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89CE338-DF44-E254-B2C4-D7176A6BCD45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5112CD3-53B4-1E82-B9B4-D770CBAA198C}"/>
              </a:ext>
            </a:extLst>
          </p:cNvPr>
          <p:cNvSpPr/>
          <p:nvPr userDrawn="1"/>
        </p:nvSpPr>
        <p:spPr>
          <a:xfrm>
            <a:off x="3352504" y="1"/>
            <a:ext cx="8839496" cy="10477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DBE80501-1543-23DE-A61B-1BC6A1C20707}"/>
              </a:ext>
            </a:extLst>
          </p:cNvPr>
          <p:cNvCxnSpPr>
            <a:cxnSpLocks/>
          </p:cNvCxnSpPr>
          <p:nvPr userDrawn="1"/>
        </p:nvCxnSpPr>
        <p:spPr>
          <a:xfrm>
            <a:off x="14037" y="1047751"/>
            <a:ext cx="5544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4840E799-135D-5D1D-9429-03CDA533B6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3DCA7D8D-D69D-907F-B683-F75F9A9C8AB1}"/>
              </a:ext>
            </a:extLst>
          </p:cNvPr>
          <p:cNvSpPr/>
          <p:nvPr userDrawn="1"/>
        </p:nvSpPr>
        <p:spPr>
          <a:xfrm>
            <a:off x="-9529" y="0"/>
            <a:ext cx="3362037" cy="6857999"/>
          </a:xfrm>
          <a:prstGeom prst="rect">
            <a:avLst/>
          </a:pr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Immagine che contiene Carattere, Elementi grafici, grafica, logo&#10;&#10;Descrizione generata automaticamente">
            <a:extLst>
              <a:ext uri="{FF2B5EF4-FFF2-40B4-BE49-F238E27FC236}">
                <a16:creationId xmlns:a16="http://schemas.microsoft.com/office/drawing/2014/main" id="{FA91E981-82C4-1096-BFA0-C44844DE0D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799"/>
            <a:ext cx="2793708" cy="8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1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CB1B4-0ABF-51FD-1F7A-AB436065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F12DA-AA9D-BF69-487D-444C58D3C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C4EB0-3B99-6BA1-4F74-F328DE762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848A5-3D6B-BEB7-6D4C-8C224F589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9B9CFA-98BE-353D-A224-B4B46CA53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1E73E-E1A5-D7C1-1D96-7D9BC6296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024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46C98-9124-B856-4DA5-A69229056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C5565B-BC10-613C-1FEA-2E6F0B712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2D680-849C-2F64-CB88-91D50C777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553A8-43DD-41F9-9807-DA57B17CFA79}" type="datetimeFigureOut">
              <a:rPr lang="it-IT" smtClean="0"/>
              <a:t>05/10/2024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BD5B8-7E28-29BA-FDDC-7BDD3C12F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12171-5B97-D641-3B29-7412FC04F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C078-1839-4C04-9DEF-FAE704664EC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46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83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BD9625-ED1C-9C68-D8B9-B6502FCC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23"/>
            <a:ext cx="10515600" cy="1325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293A9-2FAF-A155-DC7A-FE995344A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229"/>
            <a:ext cx="10515600" cy="4351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B5DE-B15D-9D1C-21D2-953FFCB00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323958"/>
            <a:ext cx="373155" cy="364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72D20E-321F-EE4C-A76D-7EFD4B1BDA03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7" name="Group">
            <a:extLst>
              <a:ext uri="{FF2B5EF4-FFF2-40B4-BE49-F238E27FC236}">
                <a16:creationId xmlns:a16="http://schemas.microsoft.com/office/drawing/2014/main" id="{2CC72135-826E-3084-1ACC-9293218F24EE}"/>
              </a:ext>
            </a:extLst>
          </p:cNvPr>
          <p:cNvGrpSpPr/>
          <p:nvPr userDrawn="1"/>
        </p:nvGrpSpPr>
        <p:grpSpPr>
          <a:xfrm>
            <a:off x="11350549" y="6275881"/>
            <a:ext cx="378619" cy="267073"/>
            <a:chOff x="0" y="0"/>
            <a:chExt cx="504824" cy="356095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024BCD63-D1A0-9E6D-3EA4-16D1E0509D18}"/>
                </a:ext>
              </a:extLst>
            </p:cNvPr>
            <p:cNvSpPr/>
            <p:nvPr/>
          </p:nvSpPr>
          <p:spPr>
            <a:xfrm>
              <a:off x="0" y="180134"/>
              <a:ext cx="504825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3E483999-BF7F-A26B-845E-8C65CD948361}"/>
                </a:ext>
              </a:extLst>
            </p:cNvPr>
            <p:cNvSpPr/>
            <p:nvPr/>
          </p:nvSpPr>
          <p:spPr>
            <a:xfrm>
              <a:off x="324689" y="0"/>
              <a:ext cx="177185" cy="177184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  <p:sp>
          <p:nvSpPr>
            <p:cNvPr id="10" name="Line">
              <a:extLst>
                <a:ext uri="{FF2B5EF4-FFF2-40B4-BE49-F238E27FC236}">
                  <a16:creationId xmlns:a16="http://schemas.microsoft.com/office/drawing/2014/main" id="{B9696663-8271-B1D6-1A2F-9E2DDAA3DD5E}"/>
                </a:ext>
              </a:extLst>
            </p:cNvPr>
            <p:cNvSpPr/>
            <p:nvPr/>
          </p:nvSpPr>
          <p:spPr>
            <a:xfrm flipV="1">
              <a:off x="324689" y="178911"/>
              <a:ext cx="177185" cy="177185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sz="1350"/>
            </a:p>
          </p:txBody>
        </p:sp>
      </p:grpSp>
      <p:sp>
        <p:nvSpPr>
          <p:cNvPr id="11" name="textruta 3">
            <a:extLst>
              <a:ext uri="{FF2B5EF4-FFF2-40B4-BE49-F238E27FC236}">
                <a16:creationId xmlns:a16="http://schemas.microsoft.com/office/drawing/2014/main" id="{2DC00BBB-96D5-E144-A351-6386B4BABF32}"/>
              </a:ext>
            </a:extLst>
          </p:cNvPr>
          <p:cNvSpPr txBox="1"/>
          <p:nvPr userDrawn="1"/>
        </p:nvSpPr>
        <p:spPr>
          <a:xfrm>
            <a:off x="10707476" y="6260827"/>
            <a:ext cx="759780" cy="300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89" rIns="3428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defRPr sz="2000">
                <a:solidFill>
                  <a:srgbClr val="000000"/>
                </a:solidFill>
              </a:defRPr>
            </a:lvl1pPr>
          </a:lstStyle>
          <a:p>
            <a:r>
              <a:rPr sz="1500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27664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>
          <p15:clr>
            <a:srgbClr val="F26B43"/>
          </p15:clr>
        </p15:guide>
        <p15:guide id="2" pos="392">
          <p15:clr>
            <a:srgbClr val="F26B43"/>
          </p15:clr>
        </p15:guide>
        <p15:guide id="3" orient="horz" pos="57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43.emf"/><Relationship Id="rId5" Type="http://schemas.openxmlformats.org/officeDocument/2006/relationships/image" Target="../media/image3.emf"/><Relationship Id="rId10" Type="http://schemas.openxmlformats.org/officeDocument/2006/relationships/image" Target="../media/image42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47.emf"/><Relationship Id="rId5" Type="http://schemas.openxmlformats.org/officeDocument/2006/relationships/image" Target="../media/image3.emf"/><Relationship Id="rId10" Type="http://schemas.openxmlformats.org/officeDocument/2006/relationships/image" Target="../media/image46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51.emf"/><Relationship Id="rId5" Type="http://schemas.openxmlformats.org/officeDocument/2006/relationships/image" Target="../media/image3.emf"/><Relationship Id="rId10" Type="http://schemas.openxmlformats.org/officeDocument/2006/relationships/image" Target="../media/image50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4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53.emf"/><Relationship Id="rId5" Type="http://schemas.openxmlformats.org/officeDocument/2006/relationships/image" Target="../media/image3.emf"/><Relationship Id="rId10" Type="http://schemas.openxmlformats.org/officeDocument/2006/relationships/image" Target="../media/image50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4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57.emf"/><Relationship Id="rId5" Type="http://schemas.openxmlformats.org/officeDocument/2006/relationships/image" Target="../media/image3.emf"/><Relationship Id="rId10" Type="http://schemas.openxmlformats.org/officeDocument/2006/relationships/image" Target="../media/image56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5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61.emf"/><Relationship Id="rId5" Type="http://schemas.openxmlformats.org/officeDocument/2006/relationships/image" Target="../media/image3.emf"/><Relationship Id="rId10" Type="http://schemas.openxmlformats.org/officeDocument/2006/relationships/image" Target="../media/image60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5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65.emf"/><Relationship Id="rId5" Type="http://schemas.openxmlformats.org/officeDocument/2006/relationships/image" Target="../media/image3.emf"/><Relationship Id="rId10" Type="http://schemas.openxmlformats.org/officeDocument/2006/relationships/image" Target="../media/image64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63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69.emf"/><Relationship Id="rId5" Type="http://schemas.openxmlformats.org/officeDocument/2006/relationships/image" Target="../media/image3.emf"/><Relationship Id="rId10" Type="http://schemas.openxmlformats.org/officeDocument/2006/relationships/image" Target="../media/image68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73.emf"/><Relationship Id="rId5" Type="http://schemas.openxmlformats.org/officeDocument/2006/relationships/image" Target="../media/image3.emf"/><Relationship Id="rId10" Type="http://schemas.openxmlformats.org/officeDocument/2006/relationships/image" Target="../media/image72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77.emf"/><Relationship Id="rId5" Type="http://schemas.openxmlformats.org/officeDocument/2006/relationships/image" Target="../media/image3.emf"/><Relationship Id="rId10" Type="http://schemas.openxmlformats.org/officeDocument/2006/relationships/image" Target="../media/image76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7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.emf"/><Relationship Id="rId5" Type="http://schemas.openxmlformats.org/officeDocument/2006/relationships/image" Target="../media/image3.emf"/><Relationship Id="rId10" Type="http://schemas.openxmlformats.org/officeDocument/2006/relationships/image" Target="../media/image8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1.emf"/><Relationship Id="rId5" Type="http://schemas.openxmlformats.org/officeDocument/2006/relationships/image" Target="../media/image3.emf"/><Relationship Id="rId10" Type="http://schemas.openxmlformats.org/officeDocument/2006/relationships/image" Target="../media/image80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7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85.emf"/><Relationship Id="rId5" Type="http://schemas.openxmlformats.org/officeDocument/2006/relationships/image" Target="../media/image3.emf"/><Relationship Id="rId10" Type="http://schemas.openxmlformats.org/officeDocument/2006/relationships/image" Target="../media/image84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83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88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87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91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90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95.emf"/><Relationship Id="rId5" Type="http://schemas.openxmlformats.org/officeDocument/2006/relationships/image" Target="../media/image3.emf"/><Relationship Id="rId10" Type="http://schemas.openxmlformats.org/officeDocument/2006/relationships/image" Target="../media/image94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9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s://smarttemplatepro.com/tutorial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13.emf"/><Relationship Id="rId5" Type="http://schemas.openxmlformats.org/officeDocument/2006/relationships/image" Target="../media/image3.emf"/><Relationship Id="rId10" Type="http://schemas.openxmlformats.org/officeDocument/2006/relationships/image" Target="../media/image12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4.emf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17.emf"/><Relationship Id="rId5" Type="http://schemas.openxmlformats.org/officeDocument/2006/relationships/image" Target="../media/image14.png"/><Relationship Id="rId10" Type="http://schemas.openxmlformats.org/officeDocument/2006/relationships/image" Target="../media/image16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4.emf"/><Relationship Id="rId12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11" Type="http://schemas.openxmlformats.org/officeDocument/2006/relationships/image" Target="../media/image22.emf"/><Relationship Id="rId5" Type="http://schemas.openxmlformats.org/officeDocument/2006/relationships/image" Target="../media/image19.png"/><Relationship Id="rId10" Type="http://schemas.openxmlformats.org/officeDocument/2006/relationships/image" Target="../media/image21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27.emf"/><Relationship Id="rId5" Type="http://schemas.openxmlformats.org/officeDocument/2006/relationships/image" Target="../media/image3.emf"/><Relationship Id="rId10" Type="http://schemas.openxmlformats.org/officeDocument/2006/relationships/image" Target="../media/image26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31.emf"/><Relationship Id="rId5" Type="http://schemas.openxmlformats.org/officeDocument/2006/relationships/image" Target="../media/image3.emf"/><Relationship Id="rId10" Type="http://schemas.openxmlformats.org/officeDocument/2006/relationships/image" Target="../media/image30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29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35.emf"/><Relationship Id="rId5" Type="http://schemas.openxmlformats.org/officeDocument/2006/relationships/image" Target="../media/image3.emf"/><Relationship Id="rId10" Type="http://schemas.openxmlformats.org/officeDocument/2006/relationships/image" Target="../media/image34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hyperlink" Target="https://smarttemplatepro.com/get-started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11" Type="http://schemas.openxmlformats.org/officeDocument/2006/relationships/image" Target="../media/image39.emf"/><Relationship Id="rId5" Type="http://schemas.openxmlformats.org/officeDocument/2006/relationships/image" Target="../media/image3.emf"/><Relationship Id="rId10" Type="http://schemas.openxmlformats.org/officeDocument/2006/relationships/image" Target="../media/image38.emf"/><Relationship Id="rId4" Type="http://schemas.openxmlformats.org/officeDocument/2006/relationships/hyperlink" Target="https://smarttemplatepro.com/tutorials" TargetMode="External"/><Relationship Id="rId9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Tachimetro">
            <a:extLst>
              <a:ext uri="{FF2B5EF4-FFF2-40B4-BE49-F238E27FC236}">
                <a16:creationId xmlns:a16="http://schemas.microsoft.com/office/drawing/2014/main" id="{ED840B6F-46D8-6508-0564-BF062EDB8BAD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4" b="489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ubTitle" title="þ\#1_1|1||&gt;21|">
            <a:extLst>
              <a:ext uri="{FF2B5EF4-FFF2-40B4-BE49-F238E27FC236}">
                <a16:creationId xmlns:a16="http://schemas.microsoft.com/office/drawing/2014/main" id="{F9CC809B-527E-1B3A-E942-AB103D3DB617}"/>
              </a:ext>
            </a:extLst>
          </p:cNvPr>
          <p:cNvSpPr>
            <a:spLocks/>
          </p:cNvSpPr>
          <p:nvPr/>
        </p:nvSpPr>
        <p:spPr>
          <a:xfrm>
            <a:off x="133846" y="698797"/>
            <a:ext cx="4419563" cy="563246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1600" b="1">
                <a:solidFill>
                  <a:schemeClr val="bg1">
                    <a:alpha val="36000"/>
                  </a:schemeClr>
                </a:solidFill>
                <a:latin typeface="Bierstadt" panose="020B0004020202020204" pitchFamily="34" charset="0"/>
              </a:rPr>
              <a:t>Power Point Templates</a:t>
            </a:r>
          </a:p>
        </p:txBody>
      </p:sp>
      <p:sp>
        <p:nvSpPr>
          <p:cNvPr id="16" name="Title" title="þ\#1_1|1||&gt;21|">
            <a:extLst>
              <a:ext uri="{FF2B5EF4-FFF2-40B4-BE49-F238E27FC236}">
                <a16:creationId xmlns:a16="http://schemas.microsoft.com/office/drawing/2014/main" id="{55E7DEDA-686E-CC09-176E-B5A590749E64}"/>
              </a:ext>
            </a:extLst>
          </p:cNvPr>
          <p:cNvSpPr>
            <a:spLocks/>
          </p:cNvSpPr>
          <p:nvPr/>
        </p:nvSpPr>
        <p:spPr>
          <a:xfrm>
            <a:off x="133845" y="-2809"/>
            <a:ext cx="4419563" cy="976600"/>
          </a:xfrm>
          <a:prstGeom prst="rect">
            <a:avLst/>
          </a:prstGeom>
          <a:solidFill>
            <a:schemeClr val="bg2">
              <a:lumMod val="100000"/>
              <a:alpha val="0"/>
            </a:schemeClr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tx2">
                    <a:lumMod val="100000"/>
                  </a:schemeClr>
                </a:solidFill>
                <a:prstDash val="solid"/>
                <a:miter lim="800000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6415" dir="5400000" rotWithShape="0">
                    <a:scrgbClr r="0" g="0" b="0"/>
                  </a:outerShdw>
                </a:effectLst>
              </a14:hiddenEffects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>
              <a:buSzPct val="100000"/>
            </a:pPr>
            <a:r>
              <a:rPr lang="it-IT" sz="5400" b="1">
                <a:solidFill>
                  <a:schemeClr val="bg1"/>
                </a:solidFill>
                <a:latin typeface="Bierstadt" panose="020B0004020202020204" pitchFamily="34" charset="0"/>
              </a:rPr>
              <a:t>KPI'S</a:t>
            </a:r>
          </a:p>
        </p:txBody>
      </p:sp>
    </p:spTree>
    <p:extLst>
      <p:ext uri="{BB962C8B-B14F-4D97-AF65-F5344CB8AC3E}">
        <p14:creationId xmlns:p14="http://schemas.microsoft.com/office/powerpoint/2010/main" val="191674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4" name="þK">
            <a:extLst>
              <a:ext uri="{FF2B5EF4-FFF2-40B4-BE49-F238E27FC236}">
                <a16:creationId xmlns:a16="http://schemas.microsoft.com/office/drawing/2014/main" id="{E078080A-A1B7-9083-91F3-61231E3D7552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8" name="þH#6" descr="2 1" title="|6|">
              <a:extLst>
                <a:ext uri="{FF2B5EF4-FFF2-40B4-BE49-F238E27FC236}">
                  <a16:creationId xmlns:a16="http://schemas.microsoft.com/office/drawing/2014/main" id="{AB904DA9-E229-F58C-7964-B9D3092BE2D7}"/>
                </a:ext>
              </a:extLst>
            </p:cNvPr>
            <p:cNvSpPr/>
            <p:nvPr/>
          </p:nvSpPr>
          <p:spPr>
            <a:xfrm>
              <a:off x="7797800" y="4800600"/>
              <a:ext cx="4114800" cy="1701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6" name="þH#5" descr="1 1" title="|5|">
              <a:extLst>
                <a:ext uri="{FF2B5EF4-FFF2-40B4-BE49-F238E27FC236}">
                  <a16:creationId xmlns:a16="http://schemas.microsoft.com/office/drawing/2014/main" id="{D9E3DEA9-388E-FBA5-527A-D27D3A122685}"/>
                </a:ext>
              </a:extLst>
            </p:cNvPr>
            <p:cNvSpPr/>
            <p:nvPr/>
          </p:nvSpPr>
          <p:spPr>
            <a:xfrm>
              <a:off x="3606800" y="4800600"/>
              <a:ext cx="4114800" cy="1701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4" name="þH#4" descr="2 1" title="|4|">
              <a:extLst>
                <a:ext uri="{FF2B5EF4-FFF2-40B4-BE49-F238E27FC236}">
                  <a16:creationId xmlns:a16="http://schemas.microsoft.com/office/drawing/2014/main" id="{D4B1F4D5-8054-6608-0EAE-EC928001CFC5}"/>
                </a:ext>
              </a:extLst>
            </p:cNvPr>
            <p:cNvSpPr/>
            <p:nvPr/>
          </p:nvSpPr>
          <p:spPr>
            <a:xfrm>
              <a:off x="7797800" y="3022600"/>
              <a:ext cx="4114800" cy="1701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3" descr="1 1" title="|3|">
              <a:extLst>
                <a:ext uri="{FF2B5EF4-FFF2-40B4-BE49-F238E27FC236}">
                  <a16:creationId xmlns:a16="http://schemas.microsoft.com/office/drawing/2014/main" id="{531D7552-6CC5-FBA2-8D8C-A10819040500}"/>
                </a:ext>
              </a:extLst>
            </p:cNvPr>
            <p:cNvSpPr/>
            <p:nvPr/>
          </p:nvSpPr>
          <p:spPr>
            <a:xfrm>
              <a:off x="3606800" y="3022600"/>
              <a:ext cx="4114800" cy="1701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0" name="þH#2" descr="2 1" title="|2|">
              <a:extLst>
                <a:ext uri="{FF2B5EF4-FFF2-40B4-BE49-F238E27FC236}">
                  <a16:creationId xmlns:a16="http://schemas.microsoft.com/office/drawing/2014/main" id="{9F9B78A4-09D5-A644-BA06-F5FD4C7FFED6}"/>
                </a:ext>
              </a:extLst>
            </p:cNvPr>
            <p:cNvSpPr/>
            <p:nvPr/>
          </p:nvSpPr>
          <p:spPr>
            <a:xfrm>
              <a:off x="7797800" y="1244600"/>
              <a:ext cx="4114800" cy="1701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8" name="þH#1" descr="1 1" title="|1|">
              <a:extLst>
                <a:ext uri="{FF2B5EF4-FFF2-40B4-BE49-F238E27FC236}">
                  <a16:creationId xmlns:a16="http://schemas.microsoft.com/office/drawing/2014/main" id="{1613C8B6-8ADE-7C39-0B53-7443188E7F4D}"/>
                </a:ext>
              </a:extLst>
            </p:cNvPr>
            <p:cNvSpPr/>
            <p:nvPr/>
          </p:nvSpPr>
          <p:spPr>
            <a:xfrm>
              <a:off x="3606800" y="1244600"/>
              <a:ext cx="4114800" cy="1701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4615DE97-18D9-F75D-78E7-8CBD4CE351C6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O" descr="80#43.69228" hidden="1" title="1.830987">
              <a:extLst>
                <a:ext uri="{FF2B5EF4-FFF2-40B4-BE49-F238E27FC236}">
                  <a16:creationId xmlns:a16="http://schemas.microsoft.com/office/drawing/2014/main" id="{B0FF78C9-AAA3-E4E0-9BDE-9EFFFA616FBE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E0FCA3A8-70B3-E4F4-900F-51C12F9E72F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2CC98161-E9C9-CE27-99A2-6DAC5BF47C8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6B118BB6-7198-758C-2CF1-B770E1DD6E3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302B1D3E-5FA9-8287-B433-43A1859EAAC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E92A90CE-FB2D-A952-B1B9-B64F62CEC5F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613D1382-F373-4188-396C-2E7AB7D98B7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E69054C0-BB1B-2BD3-6DFA-2E1259F433CB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403A6C46-0B96-CFF7-6A65-60CCE3455C0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3D7B70CD-DB41-C318-A565-1DD3BCA2711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C48249B0-D687-7401-DBE2-7A3437073B2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14D33A01-F09E-02A7-A642-94473A88712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F7A8E3B0-F59A-AE44-F145-ADB56FE2774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2EDFA62D-004F-DD5A-28E9-4E1FDEEB7C3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AC377546-0EA1-13BC-802C-BB8E6A38E42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CB11E69E-9E9C-42A2-CE55-7970ACF763C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5FD14536-E1D5-BD34-F6FD-354DFFBB882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D145AAE0-2177-70C3-4111-3DECE1996365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B24E13D2-48E0-6C0B-8CDC-5AB218800CE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3E122338-794F-35A8-823F-A81B99955C6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604922A1-2473-6C41-0F7F-F1387259A1B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436D5D33-DC6D-F6A4-40D8-558CED5DC8B8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6BE7B6FE-6A93-3927-FBD1-9F29D56B4605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Y[þaþ]KB[þxþ]N[þaþ]F144[þxþ]N[þaþ]F82[þxþ]þPresentation[þaþ]F155[þxþ]N[þaþ]U1U75[þxþ]X[þaþ]U1U68[þxþ]Y[þaþ]U12[þxþ]1[þaþ]U11[þxþ]1[þaþ]U10[þxþ]V[þaþ]F141[þxþ]o1oþ[þaþ]F116[þxþ]1[þaþ]U15[þxþ]þ&gt;24þ&gt;20þ&gt;23þ&gt;21[þaþ]þ&gt;24U3[þxþ]0[þaþ]MF52[þxþ]None[þaþ]D_I[þxþ]SubRowD[þaþ]þ&gt;21FT[þxþ]V[þaþ]þ&gt;21U12[þxþ]S[þaþ]þ&gt;21U19[þxþ]T[þaþ]þ&gt;21U21[þxþ]&gt;21[þaþ]þ&gt;21U22[þxþ]þNone[þaþ]þ&gt;21U68[þxþ]Y[þaþ]þ&gt;21U4[þxþ]0.181709302241935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2[þaþ]F187[þxþ]3[þaþ]F167[þxþ]420[þaþ]F168[þxþ]660[þaþ]F169[þxþ]5[þaþ]F170[þxþ]5[þaþ]F156[þxþ]0[þaþ]F157[þxþ]0[þaþ]F158[þxþ]0[þaþ]U113[þxþ]NaN[þaþ]U1U80[þxþ]-1[þaþ]U19[þxþ]0[þaþ]F_6[þxþ]0.0739136809452626[þaþ]F_5[þxþ]0.0872316949949643[þaþ]F_4[þxþ]0.0944264516736218[þaþ]F_3[þxþ]0.209703829654074[þaþ]F135[þxþ]cd4f700480384b19b4e24d1101413b47[þaþ]U1U81[þxþ]Y[þaþ]F192[þxþ]Y[þaþ]þ&gt;21U70[þxþ]TextStyle1[þaþ]þ&gt;21U62[þxþ]Y[þaþ]F190[þxþ]DoubleColorStyle1[þaþ]þ&gt;21U69[þxþ]N[þaþ]F_2[þxþ]0.209703829654074[þaþ]F166[þxþ]N[þaþ]F149[þxþ]InvertedTextStyle1[þaþ]þ&gt;21F148[þxþ]Topic[þaþ]F185[þxþ]411,652435302734[þaþ]F186[þxþ]538,952697753906[þaþ]U1U79[þxþ]0[þaþ]F184[þxþ]N[þaþ]U1U78[þxþ]50[þaþ]U110[þxþ]0[þaþ]U112[þxþ]Infinity[þaþ]F84[þxþ]N[þaþ]F196[þxþ]L[þaþ]F195[þxþ]D[þaþ]F189[þxþ]N[þaþ]þ&gt;21F197[þxþ]Y[þaþ]þ&gt;21F198[þxþ]N[þaþ]F-3[þxþ]Template7[þaþ]F124[þxþ]6[þaþ]F_1[þxþ]0.325020513078004[þaþ]F209[þxþ]76.32452[þaþ]F210[þxþ]130.8867[þaþ]þ&gt;24FT[þxþ]V[þaþ]OL[þxþ]1[þaþ]F222[þxþ]N[þaþ]F236[þxþ]AGENDA[þaþ]U114[þxþ]1[þaþ]þ&gt;21U84[þxþ]Y[þaþ]þ&gt;24U12[þxþ]S[þaþ]þ&gt;24U19[þxþ]T[þaþ]þ&gt;24U10[þxþ]0[þaþ]þ&gt;24U9[þxþ]0[þaþ]þ&gt;24U4[þxþ]0.256017227366241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3FT[þxþ]V[þaþ]þ&gt;23V18[þxþ]False[þaþ]þ&gt;20F291[þxþ]5[þaþ]þ&gt;23F291[þxþ]5.78[þaþ]þ&gt;23U83[þxþ]100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1_Gauge[þaþ]þ&gt;24F303[þxþ]42[þaþ]þ&gt;21F303[þxþ]48[þaþ]F_7[þxþ]0.0769230769230769[þaþ]F_8[þxþ]0.0769230769230769[þaþ]F_9[þxþ]0.0769230769230769[þaþ]þ&gt;23U82[þxþ]100[þaþ]þ&gt;20U12[þxþ]S[þaþ]þ&gt;20U19[þxþ]L[þaþ]þ&gt;20U10[þxþ]0[þaþ]þ&gt;20U9[þxþ]0[þaþ]þ&gt;20U3[þxþ]1[þaþ]þ&gt;20U4[þxþ]0.125794211977875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3])[þaþ]þ&gt;20V6[þxþ]NþNþNþþ2þYþ[þaþ]þ&gt;20V19[þxþ]3[þaþ]þ&gt;20VA[þxþ]Y[þaþ]þ&gt;20U82[þxþ]107.70369720459[þaþ]þ&gt;20U83[þxþ]48.0439376831055[þaþ]þ&gt;20FT[þxþ]V[þaþ]þ&gt;20F303[þxþ]37[þaþ]þ&gt;20U5[þxþ]5[þaþ]þ&gt;20U2[þxþ]0[þaþ]þ&gt;23F321[þxþ]25[þaþ]þ&gt;23F341[þxþ]50[þaþ]þ&gt;23F361[þxþ]75[þaþ]þ&gt;23F381[þxþ]100[þaþ]þ&gt;23F331[þxþ]255[þaþ]þ&gt;23F351[þxþ]3243501[þaþ]þ&gt;23F371[þxþ]5296274[þaþ]þ&gt;23F391[þxþ]5287936[þaþ]þ&gt;23U12[þxþ]S[þaþ]þ&gt;23U19[þxþ]C[þaþ]þ&gt;23U10[þxþ]0[þaþ]þ&gt;23U9[þxþ]0[þaþ]þ&gt;23U3[þxþ]1[þaþ]þ&gt;23U4[þxþ]0.377085672535604[þaþ]þ&gt;23U20[þxþ]&gt;23[þaþ]þ&gt;23U22[þxþ]þNone[þaþ]þ&gt;23U68[þxþ]Y[þaþ]þ&gt;23U26[þxþ]Gauge 180 1[þaþ]þ&gt;23U47[þxþ]KPI[þaþ]þ&gt;23U30[þxþ]N[þaþ]þ&gt;23A4[þxþ]DG[þaþ]þ&gt;23U39[þxþ]N[þaþ]þ&gt;23U40[þxþ]Y[þaþ]þ&gt;23U69[þxþ]N[þaþ]þ&gt;23V5[þxþ]0[þaþ]þ&gt;23V2[þxþ]1[þaþ]þ&gt;23U57[þxþ]1[þaþ]þ&gt;23U56[þxþ]0[þaþ]þ&gt;23F303[þxþ]35[þaþ]þ&gt;23F88[þxþ]N[þaþ]þ&gt;23F269[þxþ]-1[þaþ]þ&gt;23F264[þxþ]2[þaþ]þ&gt;23F265[þxþ]-0.05[þaþ]þ&gt;23U5[þxþ]2[þaþ]þ&gt;23U2[þxþ]0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DEB1548A-AFDF-230C-4A7B-414AFFA815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lt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40þ0.1þþ^þ2þ1þSub Item 1þPLACEHOLDERþLorem ipsum dolor sit amet, consectetur adipisci elit, sed do eiusmod tempor incidunt ut labore et doloreþ30þ0.5þþ^þ3þ1þSub Item 1þPLACEHOLDERþLorem ipsum dolor sit amet, consectetur adipisci elit, sed do eiusmod tempor incidunt ut labore et doloreþ20þ0.8þþ^þ4þ1þSub Item 1þPLACEHOLDERþLorem ipsum dolor sit amet, consectetur adipisci elit, sed do eiusmod tempor incidunt ut labore et doloreþ10þ0.15þþ^þ5þ1þSub Item 1þPLACEHOLDERþLorem ipsum dolor sit amet, consectetur adipisci elit, sed do eiusmod tempor incidunt ut labore et doloreþ40þ0.1þþ^þ6þ1þSub Item 1þPLACEHOLDERþLorem ipsum dolor sit amet, consectetur adipisci elit, sed do eiusmod tempor incidunt ut labore et doloreþ40þ0.1þ" hidden="1" title="RowþSubRowþSubRowDþ&gt;21þ&gt;24þ&gt;20þ&gt;23þþ^þNþNþSþSþSþNþNþ">
              <a:extLst>
                <a:ext uri="{FF2B5EF4-FFF2-40B4-BE49-F238E27FC236}">
                  <a16:creationId xmlns:a16="http://schemas.microsoft.com/office/drawing/2014/main" id="{6071AE61-B982-2FFB-73B7-9D047EBC138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1A140EDD-11EF-7FEA-B7C0-659FE77CD7B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4" name="þ&gt;23" hidden="1" title="S">
              <a:extLst>
                <a:ext uri="{FF2B5EF4-FFF2-40B4-BE49-F238E27FC236}">
                  <a16:creationId xmlns:a16="http://schemas.microsoft.com/office/drawing/2014/main" id="{44398BA3-9053-B3C9-1CA6-8F135CD00EA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6" name="þ-23" hidden="1">
              <a:extLst>
                <a:ext uri="{FF2B5EF4-FFF2-40B4-BE49-F238E27FC236}">
                  <a16:creationId xmlns:a16="http://schemas.microsoft.com/office/drawing/2014/main" id="{C9BADE7A-6390-FF93-0672-420A13CB559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0" hidden="1" title="S">
              <a:extLst>
                <a:ext uri="{FF2B5EF4-FFF2-40B4-BE49-F238E27FC236}">
                  <a16:creationId xmlns:a16="http://schemas.microsoft.com/office/drawing/2014/main" id="{F6D1A4D3-78D2-3425-6EDC-E313682EFF6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0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0" hidden="1">
              <a:extLst>
                <a:ext uri="{FF2B5EF4-FFF2-40B4-BE49-F238E27FC236}">
                  <a16:creationId xmlns:a16="http://schemas.microsoft.com/office/drawing/2014/main" id="{7550D0BA-CE64-5051-BFB6-6A7A7139673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D26EFC92-5A4C-E9AB-4A54-04B9A1F068C9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53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DC59F11F-9B96-5A6A-C966-F1C722E47B8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8844A758-B966-8DBC-6DCE-C1612E75691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BF6DAEF2-305F-5270-8E01-0CAFF3159B0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8344FB98-0BCB-9099-D0FA-F3B962A5E73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5C3400B5-8A20-DC25-C801-8D5A3DD0D9C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6047DC1B-1ADD-1939-E404-FEF35A205F1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89760BDB-8211-F089-33FF-D14DD66EE4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5009417F-47C2-8221-71FA-ED7A452219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&gt;21" hidden="1" title="S">
              <a:extLst>
                <a:ext uri="{FF2B5EF4-FFF2-40B4-BE49-F238E27FC236}">
                  <a16:creationId xmlns:a16="http://schemas.microsoft.com/office/drawing/2014/main" id="{7CDD145D-A3E0-4384-9F7C-178CD5676A0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-21" hidden="1">
              <a:extLst>
                <a:ext uri="{FF2B5EF4-FFF2-40B4-BE49-F238E27FC236}">
                  <a16:creationId xmlns:a16="http://schemas.microsoft.com/office/drawing/2014/main" id="{53AACE1F-2040-1577-6DC2-F67975636FD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D32B66EB-BBE4-F709-1A3D-51DFFC6E254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719F1BF3-966C-1233-2F08-2BF0DFC8171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983DCA18-CA8C-35EA-0A78-AC11C3B4A46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AE9AAE04-88B9-58DD-35F1-A24315D45FC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F7E2B09B-BF45-5EB7-DF0F-9C27B0E3994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8FA8C17E-E24F-C510-3D47-DDD7A644FBB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9B15DD4B-43CB-6613-FA53-318E7F3E3E4F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&gt;21L" hidden="1" title="S">
              <a:extLst>
                <a:ext uri="{FF2B5EF4-FFF2-40B4-BE49-F238E27FC236}">
                  <a16:creationId xmlns:a16="http://schemas.microsoft.com/office/drawing/2014/main" id="{F6139719-08D3-A068-557C-614691831F3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&gt;21à" hidden="1" title="S">
              <a:extLst>
                <a:ext uri="{FF2B5EF4-FFF2-40B4-BE49-F238E27FC236}">
                  <a16:creationId xmlns:a16="http://schemas.microsoft.com/office/drawing/2014/main" id="{C05D9714-8C77-0ABF-46D7-7570196C2F8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A72A518F-D546-291C-3939-9C294F5984AD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0" name="þ&gt;21#1|T" title="þ\#1_1|1||&gt;21|">
              <a:extLst>
                <a:ext uri="{FF2B5EF4-FFF2-40B4-BE49-F238E27FC236}">
                  <a16:creationId xmlns:a16="http://schemas.microsoft.com/office/drawing/2014/main" id="{B83A974A-C744-62A1-197C-4399B24915F0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4114800" cy="309233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1" name="þ&gt;21#2|T" title="þ\#1_2|2||&gt;21|">
              <a:extLst>
                <a:ext uri="{FF2B5EF4-FFF2-40B4-BE49-F238E27FC236}">
                  <a16:creationId xmlns:a16="http://schemas.microsoft.com/office/drawing/2014/main" id="{755AAF35-EC6D-10A2-A4C6-98E0CE5DEAD2}"/>
                </a:ext>
              </a:extLst>
            </p:cNvPr>
            <p:cNvSpPr>
              <a:spLocks/>
            </p:cNvSpPr>
            <p:nvPr/>
          </p:nvSpPr>
          <p:spPr>
            <a:xfrm>
              <a:off x="7797800" y="1244600"/>
              <a:ext cx="4114800" cy="309233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2" name="þ&gt;21#3|T" title="þ\#1_3|3||&gt;21|">
              <a:extLst>
                <a:ext uri="{FF2B5EF4-FFF2-40B4-BE49-F238E27FC236}">
                  <a16:creationId xmlns:a16="http://schemas.microsoft.com/office/drawing/2014/main" id="{1001DD09-304D-61F9-DB52-12383DC60465}"/>
                </a:ext>
              </a:extLst>
            </p:cNvPr>
            <p:cNvSpPr>
              <a:spLocks/>
            </p:cNvSpPr>
            <p:nvPr/>
          </p:nvSpPr>
          <p:spPr>
            <a:xfrm>
              <a:off x="3606800" y="3022600"/>
              <a:ext cx="4114800" cy="309233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3" name="þ&gt;21#4|T" title="þ\#1_4|4||&gt;21|">
              <a:extLst>
                <a:ext uri="{FF2B5EF4-FFF2-40B4-BE49-F238E27FC236}">
                  <a16:creationId xmlns:a16="http://schemas.microsoft.com/office/drawing/2014/main" id="{1A3725A3-ED66-032F-AA76-EF75B45B1CF3}"/>
                </a:ext>
              </a:extLst>
            </p:cNvPr>
            <p:cNvSpPr>
              <a:spLocks/>
            </p:cNvSpPr>
            <p:nvPr/>
          </p:nvSpPr>
          <p:spPr>
            <a:xfrm>
              <a:off x="7797800" y="3022600"/>
              <a:ext cx="4114800" cy="309233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4" name="þ&gt;21#5|T" title="þ\#1_5|5||&gt;21|">
              <a:extLst>
                <a:ext uri="{FF2B5EF4-FFF2-40B4-BE49-F238E27FC236}">
                  <a16:creationId xmlns:a16="http://schemas.microsoft.com/office/drawing/2014/main" id="{4F330AC8-3EDA-C056-573A-1A230ADBBD33}"/>
                </a:ext>
              </a:extLst>
            </p:cNvPr>
            <p:cNvSpPr>
              <a:spLocks/>
            </p:cNvSpPr>
            <p:nvPr/>
          </p:nvSpPr>
          <p:spPr>
            <a:xfrm>
              <a:off x="3606800" y="4800600"/>
              <a:ext cx="4114800" cy="309233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5" name="þ&gt;21#6|T" title="þ\#1_6|6||&gt;21|">
              <a:extLst>
                <a:ext uri="{FF2B5EF4-FFF2-40B4-BE49-F238E27FC236}">
                  <a16:creationId xmlns:a16="http://schemas.microsoft.com/office/drawing/2014/main" id="{AC1B313E-E30C-0F36-BE19-8D2382D003B0}"/>
                </a:ext>
              </a:extLst>
            </p:cNvPr>
            <p:cNvSpPr>
              <a:spLocks/>
            </p:cNvSpPr>
            <p:nvPr/>
          </p:nvSpPr>
          <p:spPr>
            <a:xfrm>
              <a:off x="7797800" y="4800600"/>
              <a:ext cx="4114800" cy="309233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6" name="þ&gt;24#1|T" title="þ\#1_1|1||&gt;24|">
              <a:extLst>
                <a:ext uri="{FF2B5EF4-FFF2-40B4-BE49-F238E27FC236}">
                  <a16:creationId xmlns:a16="http://schemas.microsoft.com/office/drawing/2014/main" id="{7C8594BF-AF63-EAC5-B7A2-6479C273D236}"/>
                </a:ext>
              </a:extLst>
            </p:cNvPr>
            <p:cNvSpPr>
              <a:spLocks/>
            </p:cNvSpPr>
            <p:nvPr/>
          </p:nvSpPr>
          <p:spPr>
            <a:xfrm>
              <a:off x="3606800" y="2498534"/>
              <a:ext cx="4114800" cy="43569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4#2|T" title="þ\#1_2|2||&gt;24|">
              <a:extLst>
                <a:ext uri="{FF2B5EF4-FFF2-40B4-BE49-F238E27FC236}">
                  <a16:creationId xmlns:a16="http://schemas.microsoft.com/office/drawing/2014/main" id="{42753730-0DE4-7856-102F-6C21B35E9DE5}"/>
                </a:ext>
              </a:extLst>
            </p:cNvPr>
            <p:cNvSpPr>
              <a:spLocks/>
            </p:cNvSpPr>
            <p:nvPr/>
          </p:nvSpPr>
          <p:spPr>
            <a:xfrm>
              <a:off x="7797800" y="2498534"/>
              <a:ext cx="4114800" cy="43569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8" name="þ&gt;24#3|T" title="þ\#1_3|3||&gt;24|">
              <a:extLst>
                <a:ext uri="{FF2B5EF4-FFF2-40B4-BE49-F238E27FC236}">
                  <a16:creationId xmlns:a16="http://schemas.microsoft.com/office/drawing/2014/main" id="{CF94C88D-526D-7A36-537C-7DB930268C77}"/>
                </a:ext>
              </a:extLst>
            </p:cNvPr>
            <p:cNvSpPr>
              <a:spLocks/>
            </p:cNvSpPr>
            <p:nvPr/>
          </p:nvSpPr>
          <p:spPr>
            <a:xfrm>
              <a:off x="3606800" y="4276534"/>
              <a:ext cx="4114800" cy="43569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9" name="þ&gt;24#4|T" title="þ\#1_4|4||&gt;24|">
              <a:extLst>
                <a:ext uri="{FF2B5EF4-FFF2-40B4-BE49-F238E27FC236}">
                  <a16:creationId xmlns:a16="http://schemas.microsoft.com/office/drawing/2014/main" id="{8BCF8DFA-B1FA-BDF9-717C-8666E6A7EA25}"/>
                </a:ext>
              </a:extLst>
            </p:cNvPr>
            <p:cNvSpPr>
              <a:spLocks/>
            </p:cNvSpPr>
            <p:nvPr/>
          </p:nvSpPr>
          <p:spPr>
            <a:xfrm>
              <a:off x="7797800" y="4276534"/>
              <a:ext cx="4114800" cy="43569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10" name="þ&gt;24#5|T" title="þ\#1_5|5||&gt;24|">
              <a:extLst>
                <a:ext uri="{FF2B5EF4-FFF2-40B4-BE49-F238E27FC236}">
                  <a16:creationId xmlns:a16="http://schemas.microsoft.com/office/drawing/2014/main" id="{560976A0-916A-C85B-A075-7CC97173FD73}"/>
                </a:ext>
              </a:extLst>
            </p:cNvPr>
            <p:cNvSpPr>
              <a:spLocks/>
            </p:cNvSpPr>
            <p:nvPr/>
          </p:nvSpPr>
          <p:spPr>
            <a:xfrm>
              <a:off x="3606800" y="6054534"/>
              <a:ext cx="4114800" cy="43569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11" name="þ&gt;24#6|T" title="þ\#1_6|6||&gt;24|">
              <a:extLst>
                <a:ext uri="{FF2B5EF4-FFF2-40B4-BE49-F238E27FC236}">
                  <a16:creationId xmlns:a16="http://schemas.microsoft.com/office/drawing/2014/main" id="{651BCA45-D1F4-96BE-20A0-DCD0A04FD35D}"/>
                </a:ext>
              </a:extLst>
            </p:cNvPr>
            <p:cNvSpPr>
              <a:spLocks/>
            </p:cNvSpPr>
            <p:nvPr/>
          </p:nvSpPr>
          <p:spPr>
            <a:xfrm>
              <a:off x="7797800" y="6054534"/>
              <a:ext cx="4114800" cy="43569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12" name="þ&gt;20#1|L" title="þ\#1_1|1||&gt;20|0.1">
              <a:extLst>
                <a:ext uri="{FF2B5EF4-FFF2-40B4-BE49-F238E27FC236}">
                  <a16:creationId xmlns:a16="http://schemas.microsoft.com/office/drawing/2014/main" id="{18ACB6D1-546D-812F-8DF7-C4E6F5C90CD9}"/>
                </a:ext>
              </a:extLst>
            </p:cNvPr>
            <p:cNvSpPr>
              <a:spLocks/>
            </p:cNvSpPr>
            <p:nvPr/>
          </p:nvSpPr>
          <p:spPr>
            <a:xfrm>
              <a:off x="3606800" y="2220957"/>
              <a:ext cx="4114800" cy="214077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10,00% </a:t>
              </a:r>
            </a:p>
          </p:txBody>
        </p:sp>
        <p:sp>
          <p:nvSpPr>
            <p:cNvPr id="413" name="þ&gt;20#2|L" title="þ\#1_2|2||&gt;20|0.5">
              <a:extLst>
                <a:ext uri="{FF2B5EF4-FFF2-40B4-BE49-F238E27FC236}">
                  <a16:creationId xmlns:a16="http://schemas.microsoft.com/office/drawing/2014/main" id="{2BFCB77F-E25D-9201-7457-17EE93C52A90}"/>
                </a:ext>
              </a:extLst>
            </p:cNvPr>
            <p:cNvSpPr>
              <a:spLocks/>
            </p:cNvSpPr>
            <p:nvPr/>
          </p:nvSpPr>
          <p:spPr>
            <a:xfrm>
              <a:off x="7797800" y="2220957"/>
              <a:ext cx="4114800" cy="214077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50,00% </a:t>
              </a:r>
            </a:p>
          </p:txBody>
        </p:sp>
        <p:sp>
          <p:nvSpPr>
            <p:cNvPr id="414" name="þ&gt;20#3|L" title="þ\#1_3|3||&gt;20|0.8">
              <a:extLst>
                <a:ext uri="{FF2B5EF4-FFF2-40B4-BE49-F238E27FC236}">
                  <a16:creationId xmlns:a16="http://schemas.microsoft.com/office/drawing/2014/main" id="{68756839-3475-3114-8014-CDC4C5A39108}"/>
                </a:ext>
              </a:extLst>
            </p:cNvPr>
            <p:cNvSpPr>
              <a:spLocks/>
            </p:cNvSpPr>
            <p:nvPr/>
          </p:nvSpPr>
          <p:spPr>
            <a:xfrm>
              <a:off x="3606800" y="3998957"/>
              <a:ext cx="4114800" cy="214077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80,00% </a:t>
              </a:r>
            </a:p>
          </p:txBody>
        </p:sp>
        <p:sp>
          <p:nvSpPr>
            <p:cNvPr id="415" name="þ&gt;20#4|L" title="þ\#1_4|4||&gt;20|0.15">
              <a:extLst>
                <a:ext uri="{FF2B5EF4-FFF2-40B4-BE49-F238E27FC236}">
                  <a16:creationId xmlns:a16="http://schemas.microsoft.com/office/drawing/2014/main" id="{327C3E7B-2C20-D048-FE70-BD7310A231E5}"/>
                </a:ext>
              </a:extLst>
            </p:cNvPr>
            <p:cNvSpPr>
              <a:spLocks/>
            </p:cNvSpPr>
            <p:nvPr/>
          </p:nvSpPr>
          <p:spPr>
            <a:xfrm>
              <a:off x="7797800" y="3998957"/>
              <a:ext cx="4114800" cy="214077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15,00% </a:t>
              </a:r>
            </a:p>
          </p:txBody>
        </p:sp>
        <p:sp>
          <p:nvSpPr>
            <p:cNvPr id="416" name="þ&gt;20#5|L" title="þ\#1_5|5||&gt;20|0.1">
              <a:extLst>
                <a:ext uri="{FF2B5EF4-FFF2-40B4-BE49-F238E27FC236}">
                  <a16:creationId xmlns:a16="http://schemas.microsoft.com/office/drawing/2014/main" id="{36FCF63C-9EE5-2CED-0A1D-A70643AD92C8}"/>
                </a:ext>
              </a:extLst>
            </p:cNvPr>
            <p:cNvSpPr>
              <a:spLocks/>
            </p:cNvSpPr>
            <p:nvPr/>
          </p:nvSpPr>
          <p:spPr>
            <a:xfrm>
              <a:off x="3606800" y="5776957"/>
              <a:ext cx="4114800" cy="214077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10,00% </a:t>
              </a:r>
            </a:p>
          </p:txBody>
        </p:sp>
        <p:sp>
          <p:nvSpPr>
            <p:cNvPr id="417" name="þ&gt;20#6|L" title="þ\#1_6|6||&gt;20|0.1">
              <a:extLst>
                <a:ext uri="{FF2B5EF4-FFF2-40B4-BE49-F238E27FC236}">
                  <a16:creationId xmlns:a16="http://schemas.microsoft.com/office/drawing/2014/main" id="{744A15CF-A0F3-CD54-3CB0-7131866F50FB}"/>
                </a:ext>
              </a:extLst>
            </p:cNvPr>
            <p:cNvSpPr>
              <a:spLocks/>
            </p:cNvSpPr>
            <p:nvPr/>
          </p:nvSpPr>
          <p:spPr>
            <a:xfrm>
              <a:off x="7797800" y="5776957"/>
              <a:ext cx="4114800" cy="214077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10,00% </a:t>
              </a:r>
            </a:p>
          </p:txBody>
        </p:sp>
        <p:sp>
          <p:nvSpPr>
            <p:cNvPr id="389" name="þ\#1_1" descr="Section # 1@0@0" hidden="1" title="1">
              <a:extLst>
                <a:ext uri="{FF2B5EF4-FFF2-40B4-BE49-F238E27FC236}">
                  <a16:creationId xmlns:a16="http://schemas.microsoft.com/office/drawing/2014/main" id="{79A199C0-FAF9-F410-9817-1D5EAFB2D5C3}"/>
                </a:ext>
              </a:extLst>
            </p:cNvPr>
            <p:cNvSpPr/>
            <p:nvPr/>
          </p:nvSpPr>
          <p:spPr>
            <a:xfrm>
              <a:off x="3606800" y="1244600"/>
              <a:ext cx="4114800" cy="1701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1_2" descr="Section # 1@0@0" hidden="1" title="1">
              <a:extLst>
                <a:ext uri="{FF2B5EF4-FFF2-40B4-BE49-F238E27FC236}">
                  <a16:creationId xmlns:a16="http://schemas.microsoft.com/office/drawing/2014/main" id="{31AE9B9F-1696-1F5C-8F05-79501ABDE1AF}"/>
                </a:ext>
              </a:extLst>
            </p:cNvPr>
            <p:cNvSpPr/>
            <p:nvPr/>
          </p:nvSpPr>
          <p:spPr>
            <a:xfrm>
              <a:off x="7797800" y="1244600"/>
              <a:ext cx="4114800" cy="1701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38DA9125-BAA3-75B6-FA22-0DBFC48F5EBA}"/>
                </a:ext>
              </a:extLst>
            </p:cNvPr>
            <p:cNvSpPr/>
            <p:nvPr/>
          </p:nvSpPr>
          <p:spPr>
            <a:xfrm>
              <a:off x="3606800" y="3022600"/>
              <a:ext cx="4114800" cy="1701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4" descr="Section # 1@0@0" hidden="1" title="1">
              <a:extLst>
                <a:ext uri="{FF2B5EF4-FFF2-40B4-BE49-F238E27FC236}">
                  <a16:creationId xmlns:a16="http://schemas.microsoft.com/office/drawing/2014/main" id="{226848CA-86C9-B17B-F898-BC08A6AEA90F}"/>
                </a:ext>
              </a:extLst>
            </p:cNvPr>
            <p:cNvSpPr/>
            <p:nvPr/>
          </p:nvSpPr>
          <p:spPr>
            <a:xfrm>
              <a:off x="7797800" y="3022600"/>
              <a:ext cx="4114800" cy="1701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1_5" descr="Section # 1@0@0" hidden="1" title="1">
              <a:extLst>
                <a:ext uri="{FF2B5EF4-FFF2-40B4-BE49-F238E27FC236}">
                  <a16:creationId xmlns:a16="http://schemas.microsoft.com/office/drawing/2014/main" id="{194BA02A-CD87-6700-0271-74BE43A9DF5D}"/>
                </a:ext>
              </a:extLst>
            </p:cNvPr>
            <p:cNvSpPr/>
            <p:nvPr/>
          </p:nvSpPr>
          <p:spPr>
            <a:xfrm>
              <a:off x="3606800" y="4800600"/>
              <a:ext cx="4114800" cy="1701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" name="þ\#1_6" descr="Section # 1@0@0" hidden="1" title="1">
              <a:extLst>
                <a:ext uri="{FF2B5EF4-FFF2-40B4-BE49-F238E27FC236}">
                  <a16:creationId xmlns:a16="http://schemas.microsoft.com/office/drawing/2014/main" id="{A99A2321-0487-D324-F139-48287D110CEC}"/>
                </a:ext>
              </a:extLst>
            </p:cNvPr>
            <p:cNvSpPr/>
            <p:nvPr/>
          </p:nvSpPr>
          <p:spPr>
            <a:xfrm>
              <a:off x="7797800" y="4800600"/>
              <a:ext cx="4114800" cy="1701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8" name="þ&gt;23#1|R" title="þ\#1_1|1||&gt;23|0.1">
              <a:extLst>
                <a:ext uri="{FF2B5EF4-FFF2-40B4-BE49-F238E27FC236}">
                  <a16:creationId xmlns:a16="http://schemas.microsoft.com/office/drawing/2014/main" id="{577FFC4D-8CD0-9ED3-2ECD-A94D3CEB117D}"/>
                </a:ext>
              </a:extLst>
            </p:cNvPr>
            <p:cNvSpPr/>
            <p:nvPr/>
          </p:nvSpPr>
          <p:spPr>
            <a:xfrm>
              <a:off x="3606800" y="1553833"/>
              <a:ext cx="4114800" cy="641724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9" name="þ&gt;23#2|R" title="þ\#1_2|2||&gt;23|0.5">
              <a:extLst>
                <a:ext uri="{FF2B5EF4-FFF2-40B4-BE49-F238E27FC236}">
                  <a16:creationId xmlns:a16="http://schemas.microsoft.com/office/drawing/2014/main" id="{2C2D739D-D794-C84C-854F-5D0F31144ED1}"/>
                </a:ext>
              </a:extLst>
            </p:cNvPr>
            <p:cNvSpPr/>
            <p:nvPr/>
          </p:nvSpPr>
          <p:spPr>
            <a:xfrm>
              <a:off x="7797800" y="1553833"/>
              <a:ext cx="4114800" cy="641724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0" name="þ&gt;23#3|R" title="þ\#1_3|3||&gt;23|0.8">
              <a:extLst>
                <a:ext uri="{FF2B5EF4-FFF2-40B4-BE49-F238E27FC236}">
                  <a16:creationId xmlns:a16="http://schemas.microsoft.com/office/drawing/2014/main" id="{C5F586CE-4D2B-CAC5-C8DE-3F430CA7AAC5}"/>
                </a:ext>
              </a:extLst>
            </p:cNvPr>
            <p:cNvSpPr/>
            <p:nvPr/>
          </p:nvSpPr>
          <p:spPr>
            <a:xfrm>
              <a:off x="3606800" y="3331833"/>
              <a:ext cx="4114800" cy="641724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1" name="þ&gt;23#4|R" title="þ\#1_4|4||&gt;23|0.15">
              <a:extLst>
                <a:ext uri="{FF2B5EF4-FFF2-40B4-BE49-F238E27FC236}">
                  <a16:creationId xmlns:a16="http://schemas.microsoft.com/office/drawing/2014/main" id="{A2DB7255-4198-334D-5EB5-C944DD9AF679}"/>
                </a:ext>
              </a:extLst>
            </p:cNvPr>
            <p:cNvSpPr/>
            <p:nvPr/>
          </p:nvSpPr>
          <p:spPr>
            <a:xfrm>
              <a:off x="7797800" y="3331833"/>
              <a:ext cx="4114800" cy="641724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2" name="þ&gt;23#5|R" title="þ\#1_5|5||&gt;23|0.1">
              <a:extLst>
                <a:ext uri="{FF2B5EF4-FFF2-40B4-BE49-F238E27FC236}">
                  <a16:creationId xmlns:a16="http://schemas.microsoft.com/office/drawing/2014/main" id="{B1EF9B68-19AC-5ADD-EFC4-00BD4FA0E31E}"/>
                </a:ext>
              </a:extLst>
            </p:cNvPr>
            <p:cNvSpPr/>
            <p:nvPr/>
          </p:nvSpPr>
          <p:spPr>
            <a:xfrm>
              <a:off x="3606800" y="5109833"/>
              <a:ext cx="4114800" cy="641724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3" name="þ&gt;23#6|R" title="þ\#1_6|6||&gt;23|0.1">
              <a:extLst>
                <a:ext uri="{FF2B5EF4-FFF2-40B4-BE49-F238E27FC236}">
                  <a16:creationId xmlns:a16="http://schemas.microsoft.com/office/drawing/2014/main" id="{F816128E-8D9C-667E-29C8-6F9B63156B59}"/>
                </a:ext>
              </a:extLst>
            </p:cNvPr>
            <p:cNvSpPr/>
            <p:nvPr/>
          </p:nvSpPr>
          <p:spPr>
            <a:xfrm>
              <a:off x="7797800" y="5109833"/>
              <a:ext cx="4114800" cy="641724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52020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6" name="þK">
            <a:extLst>
              <a:ext uri="{FF2B5EF4-FFF2-40B4-BE49-F238E27FC236}">
                <a16:creationId xmlns:a16="http://schemas.microsoft.com/office/drawing/2014/main" id="{26454202-9A28-497B-EC5B-718D39E4989A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4" name="þC#1" title="xx">
              <a:extLst>
                <a:ext uri="{FF2B5EF4-FFF2-40B4-BE49-F238E27FC236}">
                  <a16:creationId xmlns:a16="http://schemas.microsoft.com/office/drawing/2014/main" id="{27B30764-1207-082D-EC43-C2A878BB01A2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31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8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42F04EE9-F9BD-8B4C-96D3-8DA648EB60D7}"/>
                </a:ext>
              </a:extLst>
            </p:cNvPr>
            <p:cNvSpPr/>
            <p:nvPr/>
          </p:nvSpPr>
          <p:spPr>
            <a:xfrm>
              <a:off x="3568700" y="1206500"/>
              <a:ext cx="8382000" cy="17742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"/>
              </a:endParaRPr>
            </a:p>
          </p:txBody>
        </p:sp>
        <p:sp>
          <p:nvSpPr>
            <p:cNvPr id="394" name="þH#4" descr="1 1" hidden="1" title="|4|">
              <a:extLst>
                <a:ext uri="{FF2B5EF4-FFF2-40B4-BE49-F238E27FC236}">
                  <a16:creationId xmlns:a16="http://schemas.microsoft.com/office/drawing/2014/main" id="{C073E328-FA09-9C17-7889-E7C7F85D77A0}"/>
                </a:ext>
              </a:extLst>
            </p:cNvPr>
            <p:cNvSpPr/>
            <p:nvPr/>
          </p:nvSpPr>
          <p:spPr>
            <a:xfrm>
              <a:off x="98933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2" name="þH#3" descr="1 1" hidden="1" title="|3|">
              <a:extLst>
                <a:ext uri="{FF2B5EF4-FFF2-40B4-BE49-F238E27FC236}">
                  <a16:creationId xmlns:a16="http://schemas.microsoft.com/office/drawing/2014/main" id="{E150C7F9-2A1F-CCD3-8C77-1D469393CBE3}"/>
                </a:ext>
              </a:extLst>
            </p:cNvPr>
            <p:cNvSpPr/>
            <p:nvPr/>
          </p:nvSpPr>
          <p:spPr>
            <a:xfrm>
              <a:off x="77978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0" name="þH#2" descr="1 1" hidden="1" title="|2|">
              <a:extLst>
                <a:ext uri="{FF2B5EF4-FFF2-40B4-BE49-F238E27FC236}">
                  <a16:creationId xmlns:a16="http://schemas.microsoft.com/office/drawing/2014/main" id="{ABCBBCFA-4F5A-6F4D-BA4A-248C0B57F6EA}"/>
                </a:ext>
              </a:extLst>
            </p:cNvPr>
            <p:cNvSpPr/>
            <p:nvPr/>
          </p:nvSpPr>
          <p:spPr>
            <a:xfrm>
              <a:off x="57023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7" name="þH#1" descr="1 1" hidden="1" title="|1|">
              <a:extLst>
                <a:ext uri="{FF2B5EF4-FFF2-40B4-BE49-F238E27FC236}">
                  <a16:creationId xmlns:a16="http://schemas.microsoft.com/office/drawing/2014/main" id="{3E8FC4E5-1AF0-DB49-EA4B-007B3B72E479}"/>
                </a:ext>
              </a:extLst>
            </p:cNvPr>
            <p:cNvSpPr/>
            <p:nvPr/>
          </p:nvSpPr>
          <p:spPr>
            <a:xfrm>
              <a:off x="36068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A40F041D-228A-56F9-2C94-334D860DA681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þO" descr="80#43.69228" hidden="1" title="1.830987">
              <a:extLst>
                <a:ext uri="{FF2B5EF4-FFF2-40B4-BE49-F238E27FC236}">
                  <a16:creationId xmlns:a16="http://schemas.microsoft.com/office/drawing/2014/main" id="{F5B8312A-CD45-B7AD-192B-30A11CA8836C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12A063B8-A07D-613D-AF54-A2B80B3FA12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253A8A7C-8B4E-CC0C-EC65-548FA283AB4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B9C9EA4D-4536-3E05-0B0C-4D21E41D601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EE55DB91-9412-4F56-C251-1FCDCDDD5B7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21FBEAD5-7CDF-D332-F21C-25698FBDEFB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D9D594DB-C180-ABB8-9BC8-1F210285CF8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47AA12FE-AD3C-596A-AFC3-33C58F055B3A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064988CA-9C0A-3745-C6E1-B5735F1EFD6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F77265B4-9D6D-1A08-DC47-EE4F163695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6E2D8264-BAEE-17E7-B483-48B81DE13CF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662E4068-5D6F-0BD5-BC3E-92044362123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5CCA3FC9-F14F-2524-E410-1CFDD1E43AC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3DF989C9-7F4D-9D74-430A-B792EE5F680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4C628024-BB97-4E73-06A6-7824267AC05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A224E21C-5535-8078-EAF7-ADCFFAD70B3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7975E59B-F4D2-CE5C-00CA-DB1621C7ECE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4392E2EC-3BAB-2083-926D-16B537BEC55E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BB053DC0-30F8-EBA5-D56E-EA3CDD69777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958CB271-5642-4892-47E2-AC01EA535A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BB8A3DE8-2BA3-8235-0807-115CABAF875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C50E3745-FD1E-66E1-1667-AC7245EEB328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547824C1-9581-D8C7-C9C6-BBB145ABE0CC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V[þaþ]G1[þxþ]2[þaþ]F113[þxþ]1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4þ&gt;22þ&gt;21[þaþ]þ&gt;24U3[þxþ]0[þaþ]MF52[þxþ]None[þaþ]D_I[þxþ]SubRowD[þaþ]þ&gt;21FT[þxþ]V[þaþ]þ&gt;21U12[þxþ]S[þaþ]þ&gt;21U19[þxþ]T[þaþ]þ&gt;21U21[þxþ]&gt;21[þaþ]þ&gt;21U22[þxþ]þNone[þaþ]þ&gt;21U68[þxþ]Y[þaþ]þ&gt;21U4[þxþ]0.197970138293605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4[þaþ]F187[þxþ]1[þaþ]F167[þxþ]270.296934810872[þaþ]F168[þxþ]660[þaþ]F169[þxþ]154.703065189128[þaþ]F170[þxþ]5[þaþ]F156[þxþ]0[þaþ]F157[þxþ]636[þaþ]F158[þxþ]0[þaþ]U113[þxþ]NaN[þaþ]U1U80[þxþ]-1[þaþ]U19[þxþ]0[þaþ]F_6[þxþ]0.088112622646753[þaþ]F_5[þxþ]0.103989049464605[þaþ]F_4[þxþ]0.112565930931667[þaþ]F_3[þxþ]0.249988285978777[þaþ]F135[þxþ]b087bde55c5442e0be995e798ee401b0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63,314727783203[þaþ]F186[þxþ]630,453125[þaþ]U1U79[þxþ]0[þaþ]F184[þxþ]N[þaþ]U1U78[þxþ]50[þaþ]U110[þxþ]0[þaþ]U112[þxþ]NaN[þaþ]F84[þxþ]N[þaþ]F196[þxþ]L[þaþ]F195[þxþ]D[þaþ]F189[þxþ]N[þaþ]þ&gt;21F197[þxþ]Y[þaþ]þ&gt;21F198[þxþ]N[þaþ]F-3[þxþ]Template1[þaþ]F124[þxþ]6[þaþ]F_1[þxþ]0.38745749711078[þaþ]F209[þxþ]85.89162[þaþ]F210[þxþ]136.0356[þaþ]þ&gt;24FT[þxþ]V[þaþ]OL[þxþ]1[þaþ]F222[þxþ]N[þaþ]F236[þxþ]AGENDA[þaþ]U114[þxþ]1[þaþ]þ&gt;21U84[þxþ]Y[þaþ]þ&gt;24U12[þxþ]S[þaþ]þ&gt;24U19[þxþ]T[þaþ]þ&gt;24U10[þxþ]0[þaþ]þ&gt;24U9[þxþ]0[þaþ]þ&gt;24U4[þxþ]0.23495016957861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2F269[þxþ]-1[þaþ]þ&gt;22F264[þxþ]2[þaþ]þ&gt;22F265[þxþ]-0.05[þaþ]þ&gt;22U63[þxþ]0.499990463256836[þaþ]þ&gt;22U64[þxþ]0.500020027160645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MT[þaþ]F297[þxþ]S[þaþ]F293[þxþ]C:\Users\Marco\Documents\Sviluppo\CHARTBIPP\CHARTBIPP\bin\Release\Libraries\Images\ImageLybrary\Pictures\Background_Pastel sunrise background.png[þaþ]F298[þxþ]B[þaþ]F296[þxþ]0.332626345688399[þaþ]F302[þxþ]0_Professional[þaþ]F300[þxþ]12_KPI[þaþ]F301[þxþ]02_Donut[þaþ]þ&gt;24F303[þxþ]40[þaþ]þ&gt;21F303[þxþ]46[þaþ]F_7[þxþ]0.0769230769230769[þaþ]F_8[þxþ]0.0769230769230769[þaþ]F_9[þxþ]0.0769230769230769[þaþ]þ&gt;22U12[þxþ]S[þaþ]þ&gt;22U19[þxþ]X[þaþ]þ&gt;22U10[þxþ]0[þaþ]þ&gt;22U9[þxþ]0[þaþ]þ&gt;22U3[þxþ]1[þaþ]þ&gt;22U4[þxþ]0.558284927939771[þaþ]þ&gt;22U58[þxþ]6[þaþ]þ&gt;22U59[þxþ]Y[þaþ]þ&gt;22U20[þxþ]&gt;22[þaþ]þ&gt;22U22[þxþ]þNone[þaþ]þ&gt;22U68[þxþ]Y[þaþ]þ&gt;22U26[þxþ]Rate Shape 1[þaþ]þ&gt;22U47[þxþ]KPI[þaþ]þ&gt;22U69[þxþ]N[þaþ]þ&gt;22F303[þxþ]35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55395994-9F56-442A-5681-0F901F84D9F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lt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0.53þþ^þ2þ1þSub Item 1þPLACEHOLDERþLorem ipsum dolor sit amet, consectetur adipisci elit, sed do eiusmod tempor incidunt ut labore et doloreþ0.52þþ^þ3þ1þSub Item 1þPLACEHOLDERþLorem ipsum dolor sit amet, consectetur adipisci elit, sed do eiusmod tempor incidunt ut labore et doloreþ0.3þþ^þ4þ1þSub Item 1þPLACEHOLDERþLorem ipsum dolor sit amet, consectetur adipisci elit, sed do eiusmod tempor incidunt ut labore et doloreþ0.06þ" hidden="1" title="RowþSubRowþSubRowDþ&gt;21þ&gt;24þ&gt;22þþ^þNþNþSþSþSþNþ">
              <a:extLst>
                <a:ext uri="{FF2B5EF4-FFF2-40B4-BE49-F238E27FC236}">
                  <a16:creationId xmlns:a16="http://schemas.microsoft.com/office/drawing/2014/main" id="{752F64AB-1F6E-E3CE-0C1D-56AC75E7FC8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F69533BB-C692-33F6-8F89-3A75D23B589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0" name="þ&gt;22" hidden="1" title="S">
              <a:extLst>
                <a:ext uri="{FF2B5EF4-FFF2-40B4-BE49-F238E27FC236}">
                  <a16:creationId xmlns:a16="http://schemas.microsoft.com/office/drawing/2014/main" id="{8C1A4D12-8AD9-F20E-CA09-D186E6BAFA2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2" name="þ-22" hidden="1">
              <a:extLst>
                <a:ext uri="{FF2B5EF4-FFF2-40B4-BE49-F238E27FC236}">
                  <a16:creationId xmlns:a16="http://schemas.microsoft.com/office/drawing/2014/main" id="{82B398CD-8859-C660-00D5-5D8249A7505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AAAB0F49-D87F-DA87-7CAA-743818470DFA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31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0F60FE79-D8A2-98BE-FF05-8F34E9288A0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57F152EC-EB86-BD4E-D7A5-A46C22B0F1B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CBEDB6FE-D5ED-81F3-35F1-34F2812D1A2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803426CC-093F-B989-8D8C-858D2AFE124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050A20EC-4FEE-8981-18ED-C52AFE58F5D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C529F2AF-C98D-1332-D043-10DFBA5B6B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46F4A091-E096-A474-D861-085B9216910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D8EDAAD2-CBF8-0654-7F3A-203648F7B36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41B99F5F-E8C1-D3B7-FE8B-63B224649B4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1B7B76CA-CEB9-59B5-9107-09BB3CE3533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52DEA644-FC65-A034-27E8-7BAE493DFC9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EAC61650-9EAD-09DF-ACAE-7B413588C43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5151D637-CE2F-E054-C7EF-5E885E904EA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C99DCA60-D3C6-FA36-1FFB-CE6BD813F1D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B2B8F55E-3F98-807C-256A-BF11A97E4B2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23F96B3A-9F51-1356-5CF7-A08BD329439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C2EA35A6-F44B-BDA0-6819-FBD8A3A608EA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0" name="þ&gt;21L" hidden="1" title="S">
              <a:extLst>
                <a:ext uri="{FF2B5EF4-FFF2-40B4-BE49-F238E27FC236}">
                  <a16:creationId xmlns:a16="http://schemas.microsoft.com/office/drawing/2014/main" id="{3379C3F8-C12E-A5E4-8714-4434D1FEE24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2" name="þ&gt;21à" hidden="1" title="S">
              <a:extLst>
                <a:ext uri="{FF2B5EF4-FFF2-40B4-BE49-F238E27FC236}">
                  <a16:creationId xmlns:a16="http://schemas.microsoft.com/office/drawing/2014/main" id="{73F1FA04-C029-30B2-195A-E0A7ECEE239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5CCB2E28-028F-8C00-4A9B-439F4BC5F358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"/>
              </a:endParaRPr>
            </a:p>
          </p:txBody>
        </p:sp>
        <p:sp>
          <p:nvSpPr>
            <p:cNvPr id="374" name="þ&gt;22L" hidden="1" title="S">
              <a:extLst>
                <a:ext uri="{FF2B5EF4-FFF2-40B4-BE49-F238E27FC236}">
                  <a16:creationId xmlns:a16="http://schemas.microsoft.com/office/drawing/2014/main" id="{59832A04-4ECD-30FE-2993-51356252BB9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240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6" name="þ&gt;21#1|T" title="þ\#1_1|1||&gt;21|">
              <a:extLst>
                <a:ext uri="{FF2B5EF4-FFF2-40B4-BE49-F238E27FC236}">
                  <a16:creationId xmlns:a16="http://schemas.microsoft.com/office/drawing/2014/main" id="{AAC919DB-B4C8-9D4A-0514-BDECAF04FEF8}"/>
                </a:ext>
              </a:extLst>
            </p:cNvPr>
            <p:cNvSpPr>
              <a:spLocks/>
            </p:cNvSpPr>
            <p:nvPr/>
          </p:nvSpPr>
          <p:spPr>
            <a:xfrm>
              <a:off x="36068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7" name="þ&gt;21#2|T" title="þ\#1_2|2||&gt;21|">
              <a:extLst>
                <a:ext uri="{FF2B5EF4-FFF2-40B4-BE49-F238E27FC236}">
                  <a16:creationId xmlns:a16="http://schemas.microsoft.com/office/drawing/2014/main" id="{745088DC-5127-C6CD-C9CC-DDFCA3B2F9A0}"/>
                </a:ext>
              </a:extLst>
            </p:cNvPr>
            <p:cNvSpPr>
              <a:spLocks/>
            </p:cNvSpPr>
            <p:nvPr/>
          </p:nvSpPr>
          <p:spPr>
            <a:xfrm>
              <a:off x="57023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8" name="þ&gt;21#3|T" title="þ\#1_3|3||&gt;21|">
              <a:extLst>
                <a:ext uri="{FF2B5EF4-FFF2-40B4-BE49-F238E27FC236}">
                  <a16:creationId xmlns:a16="http://schemas.microsoft.com/office/drawing/2014/main" id="{6A699592-B54E-5265-D0D4-C279CF297DB4}"/>
                </a:ext>
              </a:extLst>
            </p:cNvPr>
            <p:cNvSpPr>
              <a:spLocks/>
            </p:cNvSpPr>
            <p:nvPr/>
          </p:nvSpPr>
          <p:spPr>
            <a:xfrm>
              <a:off x="77978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9" name="þ&gt;21#4|T" title="þ\#1_4|4||&gt;21|">
              <a:extLst>
                <a:ext uri="{FF2B5EF4-FFF2-40B4-BE49-F238E27FC236}">
                  <a16:creationId xmlns:a16="http://schemas.microsoft.com/office/drawing/2014/main" id="{A126E9AE-6615-EADB-7760-561F5B8DB56F}"/>
                </a:ext>
              </a:extLst>
            </p:cNvPr>
            <p:cNvSpPr>
              <a:spLocks/>
            </p:cNvSpPr>
            <p:nvPr/>
          </p:nvSpPr>
          <p:spPr>
            <a:xfrm>
              <a:off x="98933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0" name="þ&gt;24#1|T" title="þ\#1_1|1||&gt;24|">
              <a:extLst>
                <a:ext uri="{FF2B5EF4-FFF2-40B4-BE49-F238E27FC236}">
                  <a16:creationId xmlns:a16="http://schemas.microsoft.com/office/drawing/2014/main" id="{E6740CED-414D-35B7-0B6E-39B669338B9A}"/>
                </a:ext>
              </a:extLst>
            </p:cNvPr>
            <p:cNvSpPr>
              <a:spLocks/>
            </p:cNvSpPr>
            <p:nvPr/>
          </p:nvSpPr>
          <p:spPr>
            <a:xfrm>
              <a:off x="36068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1" name="þ&gt;24#2|T" title="þ\#1_2|2||&gt;24|">
              <a:extLst>
                <a:ext uri="{FF2B5EF4-FFF2-40B4-BE49-F238E27FC236}">
                  <a16:creationId xmlns:a16="http://schemas.microsoft.com/office/drawing/2014/main" id="{E024CAFA-1CA4-92C7-FFE4-137B7602E952}"/>
                </a:ext>
              </a:extLst>
            </p:cNvPr>
            <p:cNvSpPr>
              <a:spLocks/>
            </p:cNvSpPr>
            <p:nvPr/>
          </p:nvSpPr>
          <p:spPr>
            <a:xfrm>
              <a:off x="57023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2" name="þ&gt;24#3|T" title="þ\#1_3|3||&gt;24|">
              <a:extLst>
                <a:ext uri="{FF2B5EF4-FFF2-40B4-BE49-F238E27FC236}">
                  <a16:creationId xmlns:a16="http://schemas.microsoft.com/office/drawing/2014/main" id="{3C87B668-2DC7-5734-AA19-3CB9F701D0DD}"/>
                </a:ext>
              </a:extLst>
            </p:cNvPr>
            <p:cNvSpPr>
              <a:spLocks/>
            </p:cNvSpPr>
            <p:nvPr/>
          </p:nvSpPr>
          <p:spPr>
            <a:xfrm>
              <a:off x="77978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3" name="þ&gt;24#4|T" title="þ\#1_4|4||&gt;24|">
              <a:extLst>
                <a:ext uri="{FF2B5EF4-FFF2-40B4-BE49-F238E27FC236}">
                  <a16:creationId xmlns:a16="http://schemas.microsoft.com/office/drawing/2014/main" id="{33860499-D48C-C572-5856-1AC5D7EBF152}"/>
                </a:ext>
              </a:extLst>
            </p:cNvPr>
            <p:cNvSpPr>
              <a:spLocks/>
            </p:cNvSpPr>
            <p:nvPr/>
          </p:nvSpPr>
          <p:spPr>
            <a:xfrm>
              <a:off x="98933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389" name="þ\#1_1" descr="Section # 1@0@0" hidden="1" title="1">
              <a:extLst>
                <a:ext uri="{FF2B5EF4-FFF2-40B4-BE49-F238E27FC236}">
                  <a16:creationId xmlns:a16="http://schemas.microsoft.com/office/drawing/2014/main" id="{19CA9E2C-4777-614F-12DA-F01FB0456014}"/>
                </a:ext>
              </a:extLst>
            </p:cNvPr>
            <p:cNvSpPr/>
            <p:nvPr/>
          </p:nvSpPr>
          <p:spPr>
            <a:xfrm>
              <a:off x="36068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1_2" descr="Section # 1@0@0" hidden="1" title="1">
              <a:extLst>
                <a:ext uri="{FF2B5EF4-FFF2-40B4-BE49-F238E27FC236}">
                  <a16:creationId xmlns:a16="http://schemas.microsoft.com/office/drawing/2014/main" id="{34D85007-C024-1EA0-FE75-3424FC758A14}"/>
                </a:ext>
              </a:extLst>
            </p:cNvPr>
            <p:cNvSpPr/>
            <p:nvPr/>
          </p:nvSpPr>
          <p:spPr>
            <a:xfrm>
              <a:off x="57023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1192DB3F-E8FE-A827-3F6A-82DA6BFEF99C}"/>
                </a:ext>
              </a:extLst>
            </p:cNvPr>
            <p:cNvSpPr/>
            <p:nvPr/>
          </p:nvSpPr>
          <p:spPr>
            <a:xfrm>
              <a:off x="77978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4" descr="Section # 1@0@0" hidden="1" title="1">
              <a:extLst>
                <a:ext uri="{FF2B5EF4-FFF2-40B4-BE49-F238E27FC236}">
                  <a16:creationId xmlns:a16="http://schemas.microsoft.com/office/drawing/2014/main" id="{0567FBB3-A551-0582-369C-1C5AC62D7BF8}"/>
                </a:ext>
              </a:extLst>
            </p:cNvPr>
            <p:cNvSpPr/>
            <p:nvPr/>
          </p:nvSpPr>
          <p:spPr>
            <a:xfrm>
              <a:off x="98933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4" name="þ&gt;22#1|R^" title="þ\#1_1">
              <a:extLst>
                <a:ext uri="{FF2B5EF4-FFF2-40B4-BE49-F238E27FC236}">
                  <a16:creationId xmlns:a16="http://schemas.microsoft.com/office/drawing/2014/main" id="{733288B7-B927-FC14-2397-1674181A0C04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5" name="þ&gt;22#1|X" descr="1" title="þ\#1_1|1||&gt;22|0.53">
              <a:extLst>
                <a:ext uri="{FF2B5EF4-FFF2-40B4-BE49-F238E27FC236}">
                  <a16:creationId xmlns:a16="http://schemas.microsoft.com/office/drawing/2014/main" id="{25F29773-65BF-739B-A464-AE112EB46FB0}"/>
                </a:ext>
              </a:extLst>
            </p:cNvPr>
            <p:cNvSpPr>
              <a:spLocks/>
            </p:cNvSpPr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blipFill>
              <a:blip r:embed="rId8"/>
              <a:srcRect/>
              <a:stretch>
                <a:fillRect l="2547" r="25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6" name="þ&gt;22#1|U" descr="1#1#1">
              <a:extLst>
                <a:ext uri="{FF2B5EF4-FFF2-40B4-BE49-F238E27FC236}">
                  <a16:creationId xmlns:a16="http://schemas.microsoft.com/office/drawing/2014/main" id="{79CAC52D-3D63-51B8-2B9B-6D1E1F182799}"/>
                </a:ext>
              </a:extLst>
            </p:cNvPr>
            <p:cNvSpPr/>
            <p:nvPr/>
          </p:nvSpPr>
          <p:spPr>
            <a:xfrm>
              <a:off x="4321756" y="4565949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53% </a:t>
              </a:r>
            </a:p>
          </p:txBody>
        </p:sp>
        <p:sp>
          <p:nvSpPr>
            <p:cNvPr id="407" name="þ&gt;22#2|R^" title="þ\#1_2">
              <a:extLst>
                <a:ext uri="{FF2B5EF4-FFF2-40B4-BE49-F238E27FC236}">
                  <a16:creationId xmlns:a16="http://schemas.microsoft.com/office/drawing/2014/main" id="{611E42C0-4856-2B80-F5C2-8A22BACE91D7}"/>
                </a:ext>
              </a:extLst>
            </p:cNvPr>
            <p:cNvSpPr/>
            <p:nvPr/>
          </p:nvSpPr>
          <p:spPr>
            <a:xfrm>
              <a:off x="57023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8" name="þ&gt;22#2|X" descr="1" title="þ\#1_2|2||&gt;22|0.52">
              <a:extLst>
                <a:ext uri="{FF2B5EF4-FFF2-40B4-BE49-F238E27FC236}">
                  <a16:creationId xmlns:a16="http://schemas.microsoft.com/office/drawing/2014/main" id="{05479739-0E3B-422A-558B-A367BECDE504}"/>
                </a:ext>
              </a:extLst>
            </p:cNvPr>
            <p:cNvSpPr>
              <a:spLocks/>
            </p:cNvSpPr>
            <p:nvPr/>
          </p:nvSpPr>
          <p:spPr>
            <a:xfrm>
              <a:off x="5702300" y="3787315"/>
              <a:ext cx="2019300" cy="1916464"/>
            </a:xfrm>
            <a:prstGeom prst="rect">
              <a:avLst/>
            </a:prstGeom>
            <a:blipFill>
              <a:blip r:embed="rId9"/>
              <a:srcRect/>
              <a:stretch>
                <a:fillRect l="2547" r="25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2#2|U" descr="1#1#1">
              <a:extLst>
                <a:ext uri="{FF2B5EF4-FFF2-40B4-BE49-F238E27FC236}">
                  <a16:creationId xmlns:a16="http://schemas.microsoft.com/office/drawing/2014/main" id="{847640EA-28E2-9770-BC6C-DCA6A65E16B5}"/>
                </a:ext>
              </a:extLst>
            </p:cNvPr>
            <p:cNvSpPr/>
            <p:nvPr/>
          </p:nvSpPr>
          <p:spPr>
            <a:xfrm>
              <a:off x="6417256" y="4565949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52% </a:t>
              </a:r>
            </a:p>
          </p:txBody>
        </p:sp>
        <p:sp>
          <p:nvSpPr>
            <p:cNvPr id="410" name="þ&gt;22#3|R^" title="þ\#1_3">
              <a:extLst>
                <a:ext uri="{FF2B5EF4-FFF2-40B4-BE49-F238E27FC236}">
                  <a16:creationId xmlns:a16="http://schemas.microsoft.com/office/drawing/2014/main" id="{F6A3F33A-8674-9282-37BD-162B3CA5C23C}"/>
                </a:ext>
              </a:extLst>
            </p:cNvPr>
            <p:cNvSpPr/>
            <p:nvPr/>
          </p:nvSpPr>
          <p:spPr>
            <a:xfrm>
              <a:off x="7797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3|X" descr="1" title="þ\#1_3|3||&gt;22|0.3">
              <a:extLst>
                <a:ext uri="{FF2B5EF4-FFF2-40B4-BE49-F238E27FC236}">
                  <a16:creationId xmlns:a16="http://schemas.microsoft.com/office/drawing/2014/main" id="{348CDC4F-6991-7FBD-4350-772B16405951}"/>
                </a:ext>
              </a:extLst>
            </p:cNvPr>
            <p:cNvSpPr>
              <a:spLocks/>
            </p:cNvSpPr>
            <p:nvPr/>
          </p:nvSpPr>
          <p:spPr>
            <a:xfrm>
              <a:off x="7797800" y="3787315"/>
              <a:ext cx="2019300" cy="1916464"/>
            </a:xfrm>
            <a:prstGeom prst="rect">
              <a:avLst/>
            </a:prstGeom>
            <a:blipFill>
              <a:blip r:embed="rId10"/>
              <a:srcRect/>
              <a:stretch>
                <a:fillRect l="2547" r="25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2#3|U" descr="1#1#1">
              <a:extLst>
                <a:ext uri="{FF2B5EF4-FFF2-40B4-BE49-F238E27FC236}">
                  <a16:creationId xmlns:a16="http://schemas.microsoft.com/office/drawing/2014/main" id="{51B9D541-9BD4-1EFF-0A50-CC24B39110DF}"/>
                </a:ext>
              </a:extLst>
            </p:cNvPr>
            <p:cNvSpPr/>
            <p:nvPr/>
          </p:nvSpPr>
          <p:spPr>
            <a:xfrm>
              <a:off x="8512756" y="4565949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30% </a:t>
              </a:r>
            </a:p>
          </p:txBody>
        </p:sp>
        <p:sp>
          <p:nvSpPr>
            <p:cNvPr id="413" name="þ&gt;22#4|R^" title="þ\#1_4">
              <a:extLst>
                <a:ext uri="{FF2B5EF4-FFF2-40B4-BE49-F238E27FC236}">
                  <a16:creationId xmlns:a16="http://schemas.microsoft.com/office/drawing/2014/main" id="{C1D8594B-B74F-5DBB-4B89-ED30B08D136E}"/>
                </a:ext>
              </a:extLst>
            </p:cNvPr>
            <p:cNvSpPr/>
            <p:nvPr/>
          </p:nvSpPr>
          <p:spPr>
            <a:xfrm>
              <a:off x="98933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4|X" descr="1" title="þ\#1_4|4||&gt;22|0.06">
              <a:extLst>
                <a:ext uri="{FF2B5EF4-FFF2-40B4-BE49-F238E27FC236}">
                  <a16:creationId xmlns:a16="http://schemas.microsoft.com/office/drawing/2014/main" id="{357E35BD-9C2A-F161-7BE6-DE5CB6B1DF84}"/>
                </a:ext>
              </a:extLst>
            </p:cNvPr>
            <p:cNvSpPr>
              <a:spLocks/>
            </p:cNvSpPr>
            <p:nvPr/>
          </p:nvSpPr>
          <p:spPr>
            <a:xfrm>
              <a:off x="9893300" y="3787315"/>
              <a:ext cx="2019300" cy="1916464"/>
            </a:xfrm>
            <a:prstGeom prst="rect">
              <a:avLst/>
            </a:prstGeom>
            <a:blipFill>
              <a:blip r:embed="rId11"/>
              <a:srcRect/>
              <a:stretch>
                <a:fillRect l="2547" r="25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4|U" descr="1#1#1">
              <a:extLst>
                <a:ext uri="{FF2B5EF4-FFF2-40B4-BE49-F238E27FC236}">
                  <a16:creationId xmlns:a16="http://schemas.microsoft.com/office/drawing/2014/main" id="{872B624E-DCC0-2631-DE8C-D35F4A8A16C3}"/>
                </a:ext>
              </a:extLst>
            </p:cNvPr>
            <p:cNvSpPr/>
            <p:nvPr/>
          </p:nvSpPr>
          <p:spPr>
            <a:xfrm>
              <a:off x="10686001" y="4565949"/>
              <a:ext cx="446597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6%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786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6" name="þK">
            <a:extLst>
              <a:ext uri="{FF2B5EF4-FFF2-40B4-BE49-F238E27FC236}">
                <a16:creationId xmlns:a16="http://schemas.microsoft.com/office/drawing/2014/main" id="{FDCB1A13-56D5-7F62-35C9-C2EC1B4E2BE1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4" name="þC#1" title="xx">
              <a:extLst>
                <a:ext uri="{FF2B5EF4-FFF2-40B4-BE49-F238E27FC236}">
                  <a16:creationId xmlns:a16="http://schemas.microsoft.com/office/drawing/2014/main" id="{16EBA9C0-D49F-51B3-C6AE-51D458B0516C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12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8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BA187EB2-A34B-C630-8C41-5AB0204B89D6}"/>
                </a:ext>
              </a:extLst>
            </p:cNvPr>
            <p:cNvSpPr/>
            <p:nvPr/>
          </p:nvSpPr>
          <p:spPr>
            <a:xfrm>
              <a:off x="3568700" y="1206500"/>
              <a:ext cx="8382000" cy="17742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"/>
              </a:endParaRPr>
            </a:p>
          </p:txBody>
        </p:sp>
        <p:sp>
          <p:nvSpPr>
            <p:cNvPr id="394" name="þH#4" descr="1 1" hidden="1" title="|4|">
              <a:extLst>
                <a:ext uri="{FF2B5EF4-FFF2-40B4-BE49-F238E27FC236}">
                  <a16:creationId xmlns:a16="http://schemas.microsoft.com/office/drawing/2014/main" id="{F7699340-7565-372C-405C-FD0E2C80F722}"/>
                </a:ext>
              </a:extLst>
            </p:cNvPr>
            <p:cNvSpPr/>
            <p:nvPr/>
          </p:nvSpPr>
          <p:spPr>
            <a:xfrm>
              <a:off x="98933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2" name="þH#3" descr="1 1" hidden="1" title="|3|">
              <a:extLst>
                <a:ext uri="{FF2B5EF4-FFF2-40B4-BE49-F238E27FC236}">
                  <a16:creationId xmlns:a16="http://schemas.microsoft.com/office/drawing/2014/main" id="{A71A5AFA-9097-53E4-9A68-4454FE1A1181}"/>
                </a:ext>
              </a:extLst>
            </p:cNvPr>
            <p:cNvSpPr/>
            <p:nvPr/>
          </p:nvSpPr>
          <p:spPr>
            <a:xfrm>
              <a:off x="77978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0" name="þH#2" descr="1 1" hidden="1" title="|2|">
              <a:extLst>
                <a:ext uri="{FF2B5EF4-FFF2-40B4-BE49-F238E27FC236}">
                  <a16:creationId xmlns:a16="http://schemas.microsoft.com/office/drawing/2014/main" id="{AD42836C-D70E-3DE3-E5F3-33C1F4722A56}"/>
                </a:ext>
              </a:extLst>
            </p:cNvPr>
            <p:cNvSpPr/>
            <p:nvPr/>
          </p:nvSpPr>
          <p:spPr>
            <a:xfrm>
              <a:off x="57023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7" name="þH#1" descr="1 1" hidden="1" title="|1|">
              <a:extLst>
                <a:ext uri="{FF2B5EF4-FFF2-40B4-BE49-F238E27FC236}">
                  <a16:creationId xmlns:a16="http://schemas.microsoft.com/office/drawing/2014/main" id="{24ED45B8-E468-1C24-AEB3-2925E042AD02}"/>
                </a:ext>
              </a:extLst>
            </p:cNvPr>
            <p:cNvSpPr/>
            <p:nvPr/>
          </p:nvSpPr>
          <p:spPr>
            <a:xfrm>
              <a:off x="36068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7CECC79A-3CB1-646C-96B7-D416C355C9E8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þO" descr="80#43.69228" hidden="1" title="1.830987">
              <a:extLst>
                <a:ext uri="{FF2B5EF4-FFF2-40B4-BE49-F238E27FC236}">
                  <a16:creationId xmlns:a16="http://schemas.microsoft.com/office/drawing/2014/main" id="{DACCD208-B4A9-C2DB-7963-9D31D6A282BE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4361A1C1-30A9-3DBC-4CA0-E834F4C5C68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47F4F806-0BBA-6D69-E14F-E6E448A1CF4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8A839AC0-68B5-4484-2857-78D1423BBE9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0ADC97A8-30E5-B706-6E3C-16C0E98AD23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4D01078A-ADC9-9F67-60AD-2B714B710C1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006CEEF6-1D93-6DB0-1FA9-7A581A42821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53237888-4E9E-E486-9903-F7327A086BDF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2403C9F6-1ECB-4480-AB37-D36C46D5D8F5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165BE99E-9508-CB78-157A-A2C3155AFE8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2C43D999-E7A8-A18C-3056-8E8D5E54C80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68E75BB1-6EC8-7DFE-3CFF-F9641B0F563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46C7DB61-CB88-494C-0C83-EE209AD1D24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C1557E9E-D9BD-0199-1EAB-09028786869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16385C4A-64D1-C374-4660-DEE8B84E637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BFEF3FFB-A8AE-936D-92E5-5F20AC02D86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B013B76C-5E1A-8287-16DF-9B6CA05C19A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E5C9C338-D29D-40B4-7DAE-FBA783986DA8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29B092F6-4EBE-9C92-FB27-CF61E6C9CD8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A27A617F-8D66-641B-74A3-8BCCB3677C8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21F9E741-287F-98F4-D586-7049D29FBFF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65C01AE2-7E73-4D94-7440-59767FF5A0BC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AF3967FD-64A8-E067-E304-2AE7ED766D25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V[þaþ]G1[þxþ]2[þaþ]F113[þxþ]1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4þ&gt;22þ&gt;21[þaþ]þ&gt;24U3[þxþ]0[þaþ]MF52[þxþ]None[þaþ]D_I[þxþ]SubRowD[þaþ]þ&gt;21FT[þxþ]V[þaþ]þ&gt;21U12[þxþ]S[þaþ]þ&gt;21U19[þxþ]T[þaþ]þ&gt;21U21[þxþ]&gt;21[þaþ]þ&gt;21U22[þxþ]þNone[þaþ]þ&gt;21U68[þxþ]Y[þaþ]þ&gt;21U4[þxþ]0.197970138293605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4[þaþ]F187[þxþ]1[þaþ]F167[þxþ]270.296934810872[þaþ]F168[þxþ]660[þaþ]F169[þxþ]154.703065189128[þaþ]F170[þxþ]5[þaþ]F156[þxþ]0[þaþ]F157[þxþ]636[þaþ]F158[þxþ]0[þaþ]U113[þxþ]NaN[þaþ]U1U80[þxþ]-1[þaþ]U19[þxþ]0[þaþ]F_6[þxþ]0.088112622646753[þaþ]F_5[þxþ]0.103989049464605[þaþ]F_4[þxþ]0.112565930931667[þaþ]F_3[þxþ]0.249988285978777[þaþ]F135[þxþ]24ca8a1cda444a9990536f5263c8236c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63,314727783203[þaþ]F186[þxþ]630,453125[þaþ]U1U79[þxþ]0[þaþ]F184[þxþ]N[þaþ]U1U78[þxþ]50[þaþ]U110[þxþ]0[þaþ]U112[þxþ]NaN[þaþ]F84[þxþ]N[þaþ]F196[þxþ]L[þaþ]F195[þxþ]D[þaþ]F189[þxþ]N[þaþ]þ&gt;21F197[þxþ]Y[þaþ]þ&gt;21F198[þxþ]N[þaþ]F-3[þxþ]Template2[þaþ]F124[þxþ]6[þaþ]F_1[þxþ]0.38745749711078[þaþ]F209[þxþ]85.89162[þaþ]F210[þxþ]136.0356[þaþ]þ&gt;24FT[þxþ]V[þaþ]OL[þxþ]1[þaþ]F222[þxþ]N[þaþ]F236[þxþ]AGENDA[þaþ]U114[þxþ]1[þaþ]þ&gt;21U84[þxþ]Y[þaþ]þ&gt;24U12[þxþ]S[þaþ]þ&gt;24U19[þxþ]T[þaþ]þ&gt;24U10[þxþ]0[þaþ]þ&gt;24U9[þxþ]0[þaþ]þ&gt;24U4[þxþ]0.23495016957861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2F269[þxþ]-1[þaþ]þ&gt;22F264[þxþ]2[þaþ]þ&gt;22F265[þxþ]-0.05[þaþ]þ&gt;22U63[þxþ]0.499990463256836[þaþ]þ&gt;22U64[þxþ]0.500020027160645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MT[þaþ]F297[þxþ]S[þaþ]F293[þxþ]C:\Users\Marco\Documents\Sviluppo\CHARTBIPP\CHARTBIPP\bin\Release\Libraries\Images\ImageLybrary\Pictures\Background_Pastel sunrise background.png[þaþ]F298[þxþ]B[þaþ]F296[þxþ]0.332626345688399[þaþ]F302[þxþ]0_Professional[þaþ]F300[þxþ]12_KPI[þaþ]F301[þxþ]02_Donut[þaþ]þ&gt;24F303[þxþ]40[þaþ]þ&gt;21F303[þxþ]46[þaþ]F_7[þxþ]0.0769230769230769[þaþ]F_8[þxþ]0.0769230769230769[þaþ]F_9[þxþ]0.0769230769230769[þaþ]þ&gt;22U12[þxþ]S[þaþ]þ&gt;22U19[þxþ]X[þaþ]þ&gt;22U10[þxþ]0[þaþ]þ&gt;22U9[þxþ]0[þaþ]þ&gt;22U3[þxþ]1[þaþ]þ&gt;22U4[þxþ]0.558284927939771[þaþ]þ&gt;22U58[þxþ]5[þaþ]þ&gt;22U59[þxþ]Y[þaþ]þ&gt;22U20[þxþ]&gt;22[þaþ]þ&gt;22U22[þxþ]þNone[þaþ]þ&gt;22U68[þxþ]Y[þaþ]þ&gt;22U26[þxþ]Rate Shape 1[þaþ]þ&gt;22U47[þxþ]KPI[þaþ]þ&gt;22U69[þxþ]N[þaþ]þ&gt;22F303[þxþ]35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D7C725FD-8D0D-5828-3150-7D3162DF09A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lt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0.53þþ^þ2þ1þSub Item 1þPLACEHOLDERþLorem ipsum dolor sit amet, consectetur adipisci elit, sed do eiusmod tempor incidunt ut labore et doloreþ0.52þþ^þ3þ1þSub Item 1þPLACEHOLDERþLorem ipsum dolor sit amet, consectetur adipisci elit, sed do eiusmod tempor incidunt ut labore et doloreþ0.3þþ^þ4þ1þSub Item 1þPLACEHOLDERþLorem ipsum dolor sit amet, consectetur adipisci elit, sed do eiusmod tempor incidunt ut labore et doloreþ0.06þ" hidden="1" title="RowþSubRowþSubRowDþ&gt;21þ&gt;24þ&gt;22þþ^þNþNþSþSþSþNþ">
              <a:extLst>
                <a:ext uri="{FF2B5EF4-FFF2-40B4-BE49-F238E27FC236}">
                  <a16:creationId xmlns:a16="http://schemas.microsoft.com/office/drawing/2014/main" id="{781CB385-C208-928B-DE36-A9D159F7720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964E5CC1-55C2-A3FA-5B1F-B390C1EDC6D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0" name="þ&gt;22" hidden="1" title="S">
              <a:extLst>
                <a:ext uri="{FF2B5EF4-FFF2-40B4-BE49-F238E27FC236}">
                  <a16:creationId xmlns:a16="http://schemas.microsoft.com/office/drawing/2014/main" id="{59622721-A805-47A3-3D53-E5F0C30F51B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2" name="þ-22" hidden="1">
              <a:extLst>
                <a:ext uri="{FF2B5EF4-FFF2-40B4-BE49-F238E27FC236}">
                  <a16:creationId xmlns:a16="http://schemas.microsoft.com/office/drawing/2014/main" id="{95CE6203-4838-3287-C00B-B80C9B0629C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4D62890D-F129-F70F-EAD1-A95565105F2D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12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EE9F1F1B-E9BB-75A9-2A87-E6E0FC8ED3C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DD5148C9-65EE-4698-4E63-5F5605F397D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EEFFB48F-0EDB-9BFF-BCC1-CEB49DBA8BB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773F8398-4B1B-C86D-1FA0-D1FD326537E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F83E4205-256E-6878-E613-9D6D1414AE3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42B78728-708F-5FB9-8F96-38BB201FB67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54C81E07-F023-FBA4-AA4C-DBF2345B9D1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AFDEEEF0-B7C2-94ED-4B3C-50E25197F81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7D8462B6-DE67-EEBF-EF75-C2775A8AB9E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FE4860F1-A932-2AD5-8934-65862671019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524D945C-FCB6-3F35-804C-B4A88FE35E9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A4A3A43E-1143-FB21-3352-C5862AABAD6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007FF3FA-538F-4CA5-C229-68267AAA2BC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6DB71E89-6912-3A8D-A6E4-0DD778FED1E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4D97ABB5-EAF0-9DAF-3892-EDA21A45929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C8EC239B-CE20-EDD5-E126-0C4AA004F44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547DBE44-AAF5-81C8-DA84-5019D5D76FCF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0" name="þ&gt;21L" hidden="1" title="S">
              <a:extLst>
                <a:ext uri="{FF2B5EF4-FFF2-40B4-BE49-F238E27FC236}">
                  <a16:creationId xmlns:a16="http://schemas.microsoft.com/office/drawing/2014/main" id="{CB529D60-61E2-C134-AC4D-4A7BDFBDA4E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2" name="þ&gt;21à" hidden="1" title="S">
              <a:extLst>
                <a:ext uri="{FF2B5EF4-FFF2-40B4-BE49-F238E27FC236}">
                  <a16:creationId xmlns:a16="http://schemas.microsoft.com/office/drawing/2014/main" id="{7701552E-6479-F646-219B-BFFDF1E4F49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814597A6-398D-D92B-4DC9-38B21609CB11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"/>
              </a:endParaRPr>
            </a:p>
          </p:txBody>
        </p:sp>
        <p:sp>
          <p:nvSpPr>
            <p:cNvPr id="374" name="þ&gt;22L" hidden="1" title="S">
              <a:extLst>
                <a:ext uri="{FF2B5EF4-FFF2-40B4-BE49-F238E27FC236}">
                  <a16:creationId xmlns:a16="http://schemas.microsoft.com/office/drawing/2014/main" id="{E20D7F3D-22BD-93CD-B3C8-7D911DF20EE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240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6" name="þ&gt;21#1|T" title="þ\#1_1|1||&gt;21|">
              <a:extLst>
                <a:ext uri="{FF2B5EF4-FFF2-40B4-BE49-F238E27FC236}">
                  <a16:creationId xmlns:a16="http://schemas.microsoft.com/office/drawing/2014/main" id="{09461C15-71E4-3E79-B1B5-D6F38F15DFA7}"/>
                </a:ext>
              </a:extLst>
            </p:cNvPr>
            <p:cNvSpPr>
              <a:spLocks/>
            </p:cNvSpPr>
            <p:nvPr/>
          </p:nvSpPr>
          <p:spPr>
            <a:xfrm>
              <a:off x="36068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7" name="þ&gt;21#2|T" title="þ\#1_2|2||&gt;21|">
              <a:extLst>
                <a:ext uri="{FF2B5EF4-FFF2-40B4-BE49-F238E27FC236}">
                  <a16:creationId xmlns:a16="http://schemas.microsoft.com/office/drawing/2014/main" id="{26710849-321D-3470-D4E6-97C58E583DB5}"/>
                </a:ext>
              </a:extLst>
            </p:cNvPr>
            <p:cNvSpPr>
              <a:spLocks/>
            </p:cNvSpPr>
            <p:nvPr/>
          </p:nvSpPr>
          <p:spPr>
            <a:xfrm>
              <a:off x="57023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8" name="þ&gt;21#3|T" title="þ\#1_3|3||&gt;21|">
              <a:extLst>
                <a:ext uri="{FF2B5EF4-FFF2-40B4-BE49-F238E27FC236}">
                  <a16:creationId xmlns:a16="http://schemas.microsoft.com/office/drawing/2014/main" id="{4AE90473-7E36-5DD3-21B8-032383C51324}"/>
                </a:ext>
              </a:extLst>
            </p:cNvPr>
            <p:cNvSpPr>
              <a:spLocks/>
            </p:cNvSpPr>
            <p:nvPr/>
          </p:nvSpPr>
          <p:spPr>
            <a:xfrm>
              <a:off x="77978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9" name="þ&gt;21#4|T" title="þ\#1_4|4||&gt;21|">
              <a:extLst>
                <a:ext uri="{FF2B5EF4-FFF2-40B4-BE49-F238E27FC236}">
                  <a16:creationId xmlns:a16="http://schemas.microsoft.com/office/drawing/2014/main" id="{78549EC2-52B2-FD86-06BE-A33D1D534BED}"/>
                </a:ext>
              </a:extLst>
            </p:cNvPr>
            <p:cNvSpPr>
              <a:spLocks/>
            </p:cNvSpPr>
            <p:nvPr/>
          </p:nvSpPr>
          <p:spPr>
            <a:xfrm>
              <a:off x="98933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0" name="þ&gt;24#1|T" title="þ\#1_1|1||&gt;24|">
              <a:extLst>
                <a:ext uri="{FF2B5EF4-FFF2-40B4-BE49-F238E27FC236}">
                  <a16:creationId xmlns:a16="http://schemas.microsoft.com/office/drawing/2014/main" id="{941CEA65-18CA-405B-E693-BC51973607B4}"/>
                </a:ext>
              </a:extLst>
            </p:cNvPr>
            <p:cNvSpPr>
              <a:spLocks/>
            </p:cNvSpPr>
            <p:nvPr/>
          </p:nvSpPr>
          <p:spPr>
            <a:xfrm>
              <a:off x="36068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1" name="þ&gt;24#2|T" title="þ\#1_2|2||&gt;24|">
              <a:extLst>
                <a:ext uri="{FF2B5EF4-FFF2-40B4-BE49-F238E27FC236}">
                  <a16:creationId xmlns:a16="http://schemas.microsoft.com/office/drawing/2014/main" id="{83C209DA-0081-075B-2F56-F34C774A1967}"/>
                </a:ext>
              </a:extLst>
            </p:cNvPr>
            <p:cNvSpPr>
              <a:spLocks/>
            </p:cNvSpPr>
            <p:nvPr/>
          </p:nvSpPr>
          <p:spPr>
            <a:xfrm>
              <a:off x="57023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2" name="þ&gt;24#3|T" title="þ\#1_3|3||&gt;24|">
              <a:extLst>
                <a:ext uri="{FF2B5EF4-FFF2-40B4-BE49-F238E27FC236}">
                  <a16:creationId xmlns:a16="http://schemas.microsoft.com/office/drawing/2014/main" id="{0BE24842-3205-538C-9C81-35D2554BB184}"/>
                </a:ext>
              </a:extLst>
            </p:cNvPr>
            <p:cNvSpPr>
              <a:spLocks/>
            </p:cNvSpPr>
            <p:nvPr/>
          </p:nvSpPr>
          <p:spPr>
            <a:xfrm>
              <a:off x="77978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3" name="þ&gt;24#4|T" title="þ\#1_4|4||&gt;24|">
              <a:extLst>
                <a:ext uri="{FF2B5EF4-FFF2-40B4-BE49-F238E27FC236}">
                  <a16:creationId xmlns:a16="http://schemas.microsoft.com/office/drawing/2014/main" id="{76E4ED50-3805-2960-D2F4-F89800CC5ADA}"/>
                </a:ext>
              </a:extLst>
            </p:cNvPr>
            <p:cNvSpPr>
              <a:spLocks/>
            </p:cNvSpPr>
            <p:nvPr/>
          </p:nvSpPr>
          <p:spPr>
            <a:xfrm>
              <a:off x="98933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389" name="þ\#1_1" descr="Section # 1@0@0" hidden="1" title="1">
              <a:extLst>
                <a:ext uri="{FF2B5EF4-FFF2-40B4-BE49-F238E27FC236}">
                  <a16:creationId xmlns:a16="http://schemas.microsoft.com/office/drawing/2014/main" id="{F2F4434A-4F0F-D6A6-F62C-85EABB9FD0FF}"/>
                </a:ext>
              </a:extLst>
            </p:cNvPr>
            <p:cNvSpPr/>
            <p:nvPr/>
          </p:nvSpPr>
          <p:spPr>
            <a:xfrm>
              <a:off x="36068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1_2" descr="Section # 1@0@0" hidden="1" title="1">
              <a:extLst>
                <a:ext uri="{FF2B5EF4-FFF2-40B4-BE49-F238E27FC236}">
                  <a16:creationId xmlns:a16="http://schemas.microsoft.com/office/drawing/2014/main" id="{F2C53902-2E07-3483-70F1-2A2869E41C69}"/>
                </a:ext>
              </a:extLst>
            </p:cNvPr>
            <p:cNvSpPr/>
            <p:nvPr/>
          </p:nvSpPr>
          <p:spPr>
            <a:xfrm>
              <a:off x="57023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CB1E4CA4-D4DE-20C6-80FE-94CCDE54897E}"/>
                </a:ext>
              </a:extLst>
            </p:cNvPr>
            <p:cNvSpPr/>
            <p:nvPr/>
          </p:nvSpPr>
          <p:spPr>
            <a:xfrm>
              <a:off x="77978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4" descr="Section # 1@0@0" hidden="1" title="1">
              <a:extLst>
                <a:ext uri="{FF2B5EF4-FFF2-40B4-BE49-F238E27FC236}">
                  <a16:creationId xmlns:a16="http://schemas.microsoft.com/office/drawing/2014/main" id="{E77CD35E-E40C-6595-3BBC-CBD091F8B39B}"/>
                </a:ext>
              </a:extLst>
            </p:cNvPr>
            <p:cNvSpPr/>
            <p:nvPr/>
          </p:nvSpPr>
          <p:spPr>
            <a:xfrm>
              <a:off x="98933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4" name="þ&gt;22#1|R^" title="þ\#1_1">
              <a:extLst>
                <a:ext uri="{FF2B5EF4-FFF2-40B4-BE49-F238E27FC236}">
                  <a16:creationId xmlns:a16="http://schemas.microsoft.com/office/drawing/2014/main" id="{107F8246-429A-6F0B-6F60-114A899DD363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5" name="þ&gt;22#1|X" descr="1" title="þ\#1_1|1||&gt;22|0.53">
              <a:extLst>
                <a:ext uri="{FF2B5EF4-FFF2-40B4-BE49-F238E27FC236}">
                  <a16:creationId xmlns:a16="http://schemas.microsoft.com/office/drawing/2014/main" id="{B16BDD15-F2CE-189D-7147-1D256958487E}"/>
                </a:ext>
              </a:extLst>
            </p:cNvPr>
            <p:cNvSpPr>
              <a:spLocks/>
            </p:cNvSpPr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blipFill>
              <a:blip r:embed="rId8"/>
              <a:srcRect/>
              <a:stretch>
                <a:fillRect l="2547" r="25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6" name="þ&gt;22#1|U" descr="1#1#1">
              <a:extLst>
                <a:ext uri="{FF2B5EF4-FFF2-40B4-BE49-F238E27FC236}">
                  <a16:creationId xmlns:a16="http://schemas.microsoft.com/office/drawing/2014/main" id="{91E81F91-091F-B59F-8DDC-B8F237D5696D}"/>
                </a:ext>
              </a:extLst>
            </p:cNvPr>
            <p:cNvSpPr/>
            <p:nvPr/>
          </p:nvSpPr>
          <p:spPr>
            <a:xfrm>
              <a:off x="4321756" y="4565949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53% </a:t>
              </a:r>
            </a:p>
          </p:txBody>
        </p:sp>
        <p:sp>
          <p:nvSpPr>
            <p:cNvPr id="407" name="þ&gt;22#2|R^" title="þ\#1_2">
              <a:extLst>
                <a:ext uri="{FF2B5EF4-FFF2-40B4-BE49-F238E27FC236}">
                  <a16:creationId xmlns:a16="http://schemas.microsoft.com/office/drawing/2014/main" id="{AA1BC56C-DC00-F61C-DD9B-BB9A659A5BB8}"/>
                </a:ext>
              </a:extLst>
            </p:cNvPr>
            <p:cNvSpPr/>
            <p:nvPr/>
          </p:nvSpPr>
          <p:spPr>
            <a:xfrm>
              <a:off x="57023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8" name="þ&gt;22#2|X" descr="1" title="þ\#1_2|2||&gt;22|0.52">
              <a:extLst>
                <a:ext uri="{FF2B5EF4-FFF2-40B4-BE49-F238E27FC236}">
                  <a16:creationId xmlns:a16="http://schemas.microsoft.com/office/drawing/2014/main" id="{58D11C19-9328-A27D-3B5B-234CFEC2C649}"/>
                </a:ext>
              </a:extLst>
            </p:cNvPr>
            <p:cNvSpPr>
              <a:spLocks/>
            </p:cNvSpPr>
            <p:nvPr/>
          </p:nvSpPr>
          <p:spPr>
            <a:xfrm>
              <a:off x="5702300" y="3787315"/>
              <a:ext cx="2019300" cy="1916464"/>
            </a:xfrm>
            <a:prstGeom prst="rect">
              <a:avLst/>
            </a:prstGeom>
            <a:blipFill>
              <a:blip r:embed="rId9"/>
              <a:srcRect/>
              <a:stretch>
                <a:fillRect l="2547" r="25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2#2|U" descr="1#1#1">
              <a:extLst>
                <a:ext uri="{FF2B5EF4-FFF2-40B4-BE49-F238E27FC236}">
                  <a16:creationId xmlns:a16="http://schemas.microsoft.com/office/drawing/2014/main" id="{0EEF604B-4113-AB64-1E88-0039D898EA5D}"/>
                </a:ext>
              </a:extLst>
            </p:cNvPr>
            <p:cNvSpPr/>
            <p:nvPr/>
          </p:nvSpPr>
          <p:spPr>
            <a:xfrm>
              <a:off x="6417256" y="4565949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52% </a:t>
              </a:r>
            </a:p>
          </p:txBody>
        </p:sp>
        <p:sp>
          <p:nvSpPr>
            <p:cNvPr id="410" name="þ&gt;22#3|R^" title="þ\#1_3">
              <a:extLst>
                <a:ext uri="{FF2B5EF4-FFF2-40B4-BE49-F238E27FC236}">
                  <a16:creationId xmlns:a16="http://schemas.microsoft.com/office/drawing/2014/main" id="{0675FA7F-1B8C-916C-B279-DDEA518C0B2A}"/>
                </a:ext>
              </a:extLst>
            </p:cNvPr>
            <p:cNvSpPr/>
            <p:nvPr/>
          </p:nvSpPr>
          <p:spPr>
            <a:xfrm>
              <a:off x="7797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3|X" descr="1" title="þ\#1_3|3||&gt;22|0.3">
              <a:extLst>
                <a:ext uri="{FF2B5EF4-FFF2-40B4-BE49-F238E27FC236}">
                  <a16:creationId xmlns:a16="http://schemas.microsoft.com/office/drawing/2014/main" id="{79B28ADE-EDAD-64C9-23A9-6135AE99B7B3}"/>
                </a:ext>
              </a:extLst>
            </p:cNvPr>
            <p:cNvSpPr>
              <a:spLocks/>
            </p:cNvSpPr>
            <p:nvPr/>
          </p:nvSpPr>
          <p:spPr>
            <a:xfrm>
              <a:off x="7797800" y="3787315"/>
              <a:ext cx="2019300" cy="1916464"/>
            </a:xfrm>
            <a:prstGeom prst="rect">
              <a:avLst/>
            </a:prstGeom>
            <a:blipFill>
              <a:blip r:embed="rId10"/>
              <a:srcRect/>
              <a:stretch>
                <a:fillRect l="2547" r="25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2#3|U" descr="1#1#1">
              <a:extLst>
                <a:ext uri="{FF2B5EF4-FFF2-40B4-BE49-F238E27FC236}">
                  <a16:creationId xmlns:a16="http://schemas.microsoft.com/office/drawing/2014/main" id="{8855DE8D-7DC6-E8DA-2ED0-631E056AA2FA}"/>
                </a:ext>
              </a:extLst>
            </p:cNvPr>
            <p:cNvSpPr/>
            <p:nvPr/>
          </p:nvSpPr>
          <p:spPr>
            <a:xfrm>
              <a:off x="8512756" y="4565949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30% </a:t>
              </a:r>
            </a:p>
          </p:txBody>
        </p:sp>
        <p:sp>
          <p:nvSpPr>
            <p:cNvPr id="413" name="þ&gt;22#4|R^" title="þ\#1_4">
              <a:extLst>
                <a:ext uri="{FF2B5EF4-FFF2-40B4-BE49-F238E27FC236}">
                  <a16:creationId xmlns:a16="http://schemas.microsoft.com/office/drawing/2014/main" id="{DAB5AECA-6CA7-835F-8CC0-A72E9E41226C}"/>
                </a:ext>
              </a:extLst>
            </p:cNvPr>
            <p:cNvSpPr/>
            <p:nvPr/>
          </p:nvSpPr>
          <p:spPr>
            <a:xfrm>
              <a:off x="98933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4|X" descr="1" title="þ\#1_4|4||&gt;22|0.06">
              <a:extLst>
                <a:ext uri="{FF2B5EF4-FFF2-40B4-BE49-F238E27FC236}">
                  <a16:creationId xmlns:a16="http://schemas.microsoft.com/office/drawing/2014/main" id="{9695879E-170C-5733-3971-8388FC299935}"/>
                </a:ext>
              </a:extLst>
            </p:cNvPr>
            <p:cNvSpPr>
              <a:spLocks/>
            </p:cNvSpPr>
            <p:nvPr/>
          </p:nvSpPr>
          <p:spPr>
            <a:xfrm>
              <a:off x="9893300" y="3787315"/>
              <a:ext cx="2019300" cy="1916464"/>
            </a:xfrm>
            <a:prstGeom prst="rect">
              <a:avLst/>
            </a:prstGeom>
            <a:blipFill>
              <a:blip r:embed="rId11"/>
              <a:srcRect/>
              <a:stretch>
                <a:fillRect l="2547" r="2547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4|U" descr="1#1#1">
              <a:extLst>
                <a:ext uri="{FF2B5EF4-FFF2-40B4-BE49-F238E27FC236}">
                  <a16:creationId xmlns:a16="http://schemas.microsoft.com/office/drawing/2014/main" id="{1022D09B-F6C0-1718-9EDB-7F5B76541020}"/>
                </a:ext>
              </a:extLst>
            </p:cNvPr>
            <p:cNvSpPr/>
            <p:nvPr/>
          </p:nvSpPr>
          <p:spPr>
            <a:xfrm>
              <a:off x="10686001" y="4565949"/>
              <a:ext cx="446597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6%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15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0" name="þK">
            <a:extLst>
              <a:ext uri="{FF2B5EF4-FFF2-40B4-BE49-F238E27FC236}">
                <a16:creationId xmlns:a16="http://schemas.microsoft.com/office/drawing/2014/main" id="{C0C63155-27CF-84D1-B333-6034BA0E222F}"/>
              </a:ext>
            </a:extLst>
          </p:cNvPr>
          <p:cNvGrpSpPr/>
          <p:nvPr/>
        </p:nvGrpSpPr>
        <p:grpSpPr>
          <a:xfrm>
            <a:off x="3505200" y="1143000"/>
            <a:ext cx="8548919" cy="5461000"/>
            <a:chOff x="3505200" y="1143000"/>
            <a:chExt cx="8548919" cy="5461000"/>
          </a:xfrm>
        </p:grpSpPr>
        <p:sp>
          <p:nvSpPr>
            <p:cNvPr id="388" name="þC#1" title="xx">
              <a:extLst>
                <a:ext uri="{FF2B5EF4-FFF2-40B4-BE49-F238E27FC236}">
                  <a16:creationId xmlns:a16="http://schemas.microsoft.com/office/drawing/2014/main" id="{5DD21E8F-B580-B7C5-A25E-7C14C404D330}"/>
                </a:ext>
              </a:extLst>
            </p:cNvPr>
            <p:cNvSpPr/>
            <p:nvPr/>
          </p:nvSpPr>
          <p:spPr>
            <a:xfrm>
              <a:off x="3505200" y="1143000"/>
              <a:ext cx="8542569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31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D69C1A1A-58D4-01D6-4193-FD14EB58EED6}"/>
                </a:ext>
              </a:extLst>
            </p:cNvPr>
            <p:cNvSpPr/>
            <p:nvPr/>
          </p:nvSpPr>
          <p:spPr>
            <a:xfrm>
              <a:off x="3568700" y="1206500"/>
              <a:ext cx="2689742" cy="533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H#4" descr="1 1" hidden="1" title="|4|">
              <a:extLst>
                <a:ext uri="{FF2B5EF4-FFF2-40B4-BE49-F238E27FC236}">
                  <a16:creationId xmlns:a16="http://schemas.microsoft.com/office/drawing/2014/main" id="{6766C70C-02C5-3FB4-739D-01C79B78A34A}"/>
                </a:ext>
              </a:extLst>
            </p:cNvPr>
            <p:cNvSpPr/>
            <p:nvPr/>
          </p:nvSpPr>
          <p:spPr>
            <a:xfrm>
              <a:off x="6385442" y="5245100"/>
              <a:ext cx="5565258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6" name="þH#3" descr="1 1" hidden="1" title="|3|">
              <a:extLst>
                <a:ext uri="{FF2B5EF4-FFF2-40B4-BE49-F238E27FC236}">
                  <a16:creationId xmlns:a16="http://schemas.microsoft.com/office/drawing/2014/main" id="{AFE39BEB-CAA1-F16C-EDB1-1F3C3D18FAC9}"/>
                </a:ext>
              </a:extLst>
            </p:cNvPr>
            <p:cNvSpPr/>
            <p:nvPr/>
          </p:nvSpPr>
          <p:spPr>
            <a:xfrm>
              <a:off x="6385442" y="3911600"/>
              <a:ext cx="5565258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4" name="þH#2" descr="1 1" hidden="1" title="|2|">
              <a:extLst>
                <a:ext uri="{FF2B5EF4-FFF2-40B4-BE49-F238E27FC236}">
                  <a16:creationId xmlns:a16="http://schemas.microsoft.com/office/drawing/2014/main" id="{9F33A729-F4E2-49B6-2B6F-95D59C2FBBDB}"/>
                </a:ext>
              </a:extLst>
            </p:cNvPr>
            <p:cNvSpPr/>
            <p:nvPr/>
          </p:nvSpPr>
          <p:spPr>
            <a:xfrm>
              <a:off x="6385442" y="2578100"/>
              <a:ext cx="5565258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1" name="þH#1" descr="1 1" hidden="1" title="|1|">
              <a:extLst>
                <a:ext uri="{FF2B5EF4-FFF2-40B4-BE49-F238E27FC236}">
                  <a16:creationId xmlns:a16="http://schemas.microsoft.com/office/drawing/2014/main" id="{58834B8B-EA76-CA3D-8787-C10298E31BC4}"/>
                </a:ext>
              </a:extLst>
            </p:cNvPr>
            <p:cNvSpPr/>
            <p:nvPr/>
          </p:nvSpPr>
          <p:spPr>
            <a:xfrm>
              <a:off x="6385442" y="1244600"/>
              <a:ext cx="5565258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AB9CC8F3-8496-56FA-6FE0-0DAA46E232C1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O" descr="80#43.69228" hidden="1" title="1.830987">
              <a:extLst>
                <a:ext uri="{FF2B5EF4-FFF2-40B4-BE49-F238E27FC236}">
                  <a16:creationId xmlns:a16="http://schemas.microsoft.com/office/drawing/2014/main" id="{04D9F4DB-165F-91FC-43E0-7996EBE7947F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23198D59-73F9-0EF3-36B5-75FE8E64DFA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3CFB48AC-7410-B6F0-A987-861916AFFC9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2D98276B-6A23-78E3-B4A7-79DC56E1BCA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1AF81201-8FA9-6B3F-B304-7757EBA733E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AB1D7ED5-DD51-FC59-8419-DA7E7533F75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E07D01B1-2B60-BC22-BA17-71E8590A44B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9DB58FFC-771F-39F4-7E00-8CD44C63DF8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E5BF9A7F-8246-AA0D-0A3C-BDEF1AB3EAE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5059EA0F-DD9A-D86F-28FD-FD7D545761D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7D549FDB-AE1B-A5F9-55C6-21EA5BA9D49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89E6453A-CB13-1ABA-F310-443C361FE72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B1D8CC04-1AD8-C0D4-ACA6-FB4021923CC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B5A3D97B-F9B0-F703-C270-AECA81E2CC6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D2DC6514-68EE-36E6-4029-D471AFBF904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13C14A88-3111-B6C7-9856-770CDF69E4E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8EB9A1D0-C43E-3583-682B-939581F5C99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8BCC34E4-21DA-2713-5A06-88C3773E54E1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9F35A29F-8D79-EB4C-D966-F09E7141EDA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BEA84D32-A8E2-60CB-3096-E75D034D732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E53F758F-22E6-712F-702F-C15FC3EFC9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0277CEF7-AA9A-310C-3AA4-8027706E1176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F1F215C9-5360-1C44-4687-4384158437C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H[þaþ]G1[þxþ]2[þaþ]F113[þxþ]2[þaþ]F83[þxþ]N[þaþ]F142[þxþ]N[þaþ]KB[þxþ]Y[þaþ]F144[þxþ]N[þaþ]F82[þxþ]þPresentation[þaþ]F155[þxþ]N[þaþ]U1U75[þxþ]X[þaþ]U1U68[þxþ]Y[þaþ]U12[þxþ]1[þaþ]U11[þxþ]1[þaþ]U10[þxþ]H[þaþ]F141[þxþ]o1oþ[þaþ]F116[þxþ]1[þaþ]U15[þxþ]þ&gt;24þ&gt;20þ&gt;22þ&gt;21[þaþ]þ&gt;24U3[þxþ]0.286956103222964[þaþ]MF52[þxþ]None[þaþ]D_I[þxþ]SubRowD[þaþ]þ&gt;21FT[þxþ]V[þaþ]þ&gt;21U12[þxþ]S[þaþ]þ&gt;21U19[þxþ]T[þaþ]þ&gt;21U21[þxþ]&gt;21[þaþ]þ&gt;21U22[þxþ]þNone[þaþ]þ&gt;21U68[þxþ]Y[þaþ]þ&gt;21U4[þxþ]0.236996080738787[þaþ]þ&gt;21U3[þxþ]0.298731818746103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1[þaþ]F187[þxþ]4[þaþ]F167[þxþ]420[þaþ]F168[þxþ]438.209300948574[þaþ]F169[þxþ]5[þaþ]F170[þxþ]226.790699051426[þaþ]F156[þxþ]396[þaþ]F157[þxþ]0[þaþ]F158[þxþ]0[þaþ]U113[þxþ]NaN[þaþ]U1U80[þxþ]-1[þaþ]U19[þxþ]0[þaþ]F_6[þxþ]0.088112622646753[þaþ]F_5[þxþ]0.103989049464605[þaþ]F_4[þxþ]0.112565930931667[þaþ]F_3[þxþ]0.249988285978777[þaþ]F135[þxþ]9ff3d20293e64572a8bc3fb4858d768c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65,314727783203[þaþ]F186[þxþ]825,129577636719[þaþ]U1U79[þxþ]0[þaþ]F184[þxþ]N[þaþ]U1U78[þxþ]50[þaþ]U110[þxþ]0[þaþ]U112[þxþ]NaN[þaþ]F84[þxþ]N[þaþ]F196[þxþ]L[þaþ]F195[þxþ]D[þaþ]F189[þxþ]N[þaþ]þ&gt;21F197[þxþ]Y[þaþ]þ&gt;21F198[þxþ]N[þaþ]F-3[þxþ]Template3[þaþ]F124[þxþ]6[þaþ]F_1[þxþ]0.38745749711078[þaþ]F209[þxþ]86.26199[þaþ]F210[þxþ]177.2442[þaþ]þ&gt;24FT[þxþ]V[þaþ]OL[þxþ]1[þaþ]F222[þxþ]N[þaþ]F236[þxþ]AGENDA[þaþ]U114[þxþ]1[þaþ]þ&gt;21U84[þxþ]Y[þaþ]þ&gt;24U12[þxþ]S[þaþ]þ&gt;24U19[þxþ]T[þaþ]þ&gt;24U10[þxþ]0[þaþ]þ&gt;24U9[þxþ]0[þaþ]þ&gt;24U4[þxþ]0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63.2857475280762[þaþ]þ&gt;24U83[þxþ]160.432998657227[þaþ]þ&gt;22F269[þxþ]-1[þaþ]þ&gt;22F264[þxþ]2[þaþ]þ&gt;22F265[þxþ]-0.05[þaþ]þ&gt;22U63[þxþ]0.499929428100586[þaþ]þ&gt;22U64[þxþ]-45.1786575317383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L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2_Donut[þaþ]þ&gt;24F303[þxþ]42[þaþ]þ&gt;21F303[þxþ]48[þaþ]F_7[þxþ]0.0769230769230769[þaþ]F_8[þxþ]0.0769230769230769[þaþ]F_9[þxþ]0.0769230769230769[þaþ]þ&gt;22U12[þxþ]S[þaþ]þ&gt;22U19[þxþ]X[þaþ]þ&gt;22U10[þxþ]0[þaþ]þ&gt;22U9[þxþ]0[þaþ]þ&gt;22U3[þxþ]0.253282251573276[þaþ]þ&gt;22U4[þxþ]1[þaþ]þ&gt;22U58[þxþ]5[þaþ]þ&gt;22U59[þxþ]N[þaþ]þ&gt;22U20[þxþ]&gt;22[þaþ]þ&gt;22U22[þxþ]þNone[þaþ]þ&gt;22U68[þxþ]Y[þaþ]þ&gt;22U26[þxþ]Rate Shape 1[þaþ]þ&gt;22U47[þxþ]KPI[þaþ]þ&gt;22U69[þxþ]N[þaþ]þ&gt;22F303[þxþ]37[þaþ]þ&gt;22U82[þxþ]100[þaþ]þ&gt;22U83[þxþ]100[þaþ]þ&gt;22FT[þxþ]V[þaþ]þ&gt;22F291[þxþ]6.33[þaþ]þ&gt;20U12[þxþ]S[þaþ]þ&gt;20U19[þxþ]L[þaþ]þ&gt;20U10[þxþ]0[þaþ]þ&gt;20U9[þxþ]0[þaþ]þ&gt;20U3[þxþ]0.11799834920019[þaþ]þ&gt;20U4[þxþ]1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2])[þaþ]þ&gt;20V6[þxþ]NþNþNþþ2þYþ[þaþ]þ&gt;20V19[þxþ]3[þaþ]þ&gt;20VA[þxþ]Y[þaþ]þ&gt;20U82[þxþ]48.0439376831055[þaþ]þ&gt;20U83[þxþ]107.70369720459[þaþ]þ&gt;20FT[þxþ]V[þaþ]þ&gt;20F303[þxþ]35[þaþ]þ&gt;22U2[þxþ]10[þaþ]þ&gt;22U5[þxþ]10[þaþ]þ&gt;20U5[þxþ]7[þaþ]þ&gt;20U2[þxþ]0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8AFE0604-6E11-B86B-6B7D-2EA924B42D8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lt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0.7þ40þþ^þ2þ1þSub Item 1þPLACEHOLDERþLorem ipsum dolor sit amet, consectetur adipisci elit, sed do eiusmod tempor incidunt ut labore et doloreþ0.52þ30þþ^þ3þ1þSub Item 1þPLACEHOLDERþLorem ipsum dolor sit amet, consectetur adipisci elit, sed do eiusmod tempor incidunt ut labore et doloreþ0.3þ20þþ^þ4þ1þSub Item 1þPLACEHOLDERþLorem ipsum dolor sit amet, consectetur adipisci elit, sed do eiusmod tempor incidunt ut labore et doloreþ0.9þ10þ" hidden="1" title="RowþSubRowþSubRowDþ&gt;21þ&gt;24þ&gt;22þ&gt;20þþ^þNþNþSþSþSþNþNþ">
              <a:extLst>
                <a:ext uri="{FF2B5EF4-FFF2-40B4-BE49-F238E27FC236}">
                  <a16:creationId xmlns:a16="http://schemas.microsoft.com/office/drawing/2014/main" id="{6F836D24-D2C4-1179-C4C8-88BAC8E5BB5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C652A457-261A-8917-5F6C-51977374CFC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0" name="þ&gt;20" hidden="1" title="S">
              <a:extLst>
                <a:ext uri="{FF2B5EF4-FFF2-40B4-BE49-F238E27FC236}">
                  <a16:creationId xmlns:a16="http://schemas.microsoft.com/office/drawing/2014/main" id="{E1945637-0AC3-6383-2F79-9465516F5CB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0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0" hidden="1">
              <a:extLst>
                <a:ext uri="{FF2B5EF4-FFF2-40B4-BE49-F238E27FC236}">
                  <a16:creationId xmlns:a16="http://schemas.microsoft.com/office/drawing/2014/main" id="{47DE0A05-9CC5-7906-99C2-AFDB4659C68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&gt;22" hidden="1" title="S">
              <a:extLst>
                <a:ext uri="{FF2B5EF4-FFF2-40B4-BE49-F238E27FC236}">
                  <a16:creationId xmlns:a16="http://schemas.microsoft.com/office/drawing/2014/main" id="{D12F91CF-2A73-1B62-56F4-62742C3FB71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6" name="þ-22" hidden="1">
              <a:extLst>
                <a:ext uri="{FF2B5EF4-FFF2-40B4-BE49-F238E27FC236}">
                  <a16:creationId xmlns:a16="http://schemas.microsoft.com/office/drawing/2014/main" id="{6086C554-3572-022C-8B08-203634E4DCD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E73803C2-F4A0-66BA-0A94-36329ADF371D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31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4787726A-D184-AD48-A06A-003F280BB3D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ACC5A622-3E3D-1E07-75DB-5FBE6C1CF00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9FD1EE0F-926C-C03C-79C6-C3FE086A43F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just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17AEB795-F720-D840-CE3B-DECD871E5F1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2E7EAD59-67B1-5C60-DC17-5B178BB33C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8BE13D35-D962-6362-A88A-F4BFCBFCD1E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70CA97D5-C22A-3CC5-37D9-BEE4B73ABC0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D921CCE4-99B0-2487-512F-C1E465E35C7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&gt;21" hidden="1" title="S">
              <a:extLst>
                <a:ext uri="{FF2B5EF4-FFF2-40B4-BE49-F238E27FC236}">
                  <a16:creationId xmlns:a16="http://schemas.microsoft.com/office/drawing/2014/main" id="{ED0A4E7D-4AE7-6E2A-DCFE-9C355F057AE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-21" hidden="1">
              <a:extLst>
                <a:ext uri="{FF2B5EF4-FFF2-40B4-BE49-F238E27FC236}">
                  <a16:creationId xmlns:a16="http://schemas.microsoft.com/office/drawing/2014/main" id="{31FA6B12-97D1-C2A7-1AD4-A6F7FDFB9BC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3CFF9544-313F-596F-6CBC-2424F49485A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73850950-9657-F462-6D8D-7C665E8ED7D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F2D84EA4-5E55-326B-6102-D4E25586C58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76847D56-B329-7C74-7F84-F0756C87360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11965230-C846-3947-32BF-40AB7CE2955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848FEAC9-8EE8-03D5-6C93-E8967C09D6C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4C295F6C-E549-3D2D-9007-2561D4CC52B5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&gt;21L" hidden="1" title="S">
              <a:extLst>
                <a:ext uri="{FF2B5EF4-FFF2-40B4-BE49-F238E27FC236}">
                  <a16:creationId xmlns:a16="http://schemas.microsoft.com/office/drawing/2014/main" id="{73F880F5-099D-3B58-FD63-C943EFB53A5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&gt;21à" hidden="1" title="S">
              <a:extLst>
                <a:ext uri="{FF2B5EF4-FFF2-40B4-BE49-F238E27FC236}">
                  <a16:creationId xmlns:a16="http://schemas.microsoft.com/office/drawing/2014/main" id="{D9B1C9B2-775D-B913-0896-EE0262CC3A7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95BC91DB-3FD4-C628-514D-05BB0D92FDB6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&gt;22L" hidden="1" title="S">
              <a:extLst>
                <a:ext uri="{FF2B5EF4-FFF2-40B4-BE49-F238E27FC236}">
                  <a16:creationId xmlns:a16="http://schemas.microsoft.com/office/drawing/2014/main" id="{EF765EA4-3AC7-3EBB-CD0D-6E87093B935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24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0" name="þ&gt;21#1|T" title="þ\#1_1|1||&gt;21|">
              <a:extLst>
                <a:ext uri="{FF2B5EF4-FFF2-40B4-BE49-F238E27FC236}">
                  <a16:creationId xmlns:a16="http://schemas.microsoft.com/office/drawing/2014/main" id="{19A6C69E-32F2-4E6C-5F75-D016F3F83387}"/>
                </a:ext>
              </a:extLst>
            </p:cNvPr>
            <p:cNvSpPr>
              <a:spLocks/>
            </p:cNvSpPr>
            <p:nvPr/>
          </p:nvSpPr>
          <p:spPr>
            <a:xfrm>
              <a:off x="6385442" y="1244600"/>
              <a:ext cx="1662520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1" name="þ&gt;21#2|T" title="þ\#1_2|2||&gt;21|">
              <a:extLst>
                <a:ext uri="{FF2B5EF4-FFF2-40B4-BE49-F238E27FC236}">
                  <a16:creationId xmlns:a16="http://schemas.microsoft.com/office/drawing/2014/main" id="{F9EE1E79-76A0-616E-6A4C-15DD873EFB4D}"/>
                </a:ext>
              </a:extLst>
            </p:cNvPr>
            <p:cNvSpPr>
              <a:spLocks/>
            </p:cNvSpPr>
            <p:nvPr/>
          </p:nvSpPr>
          <p:spPr>
            <a:xfrm>
              <a:off x="6385442" y="2578100"/>
              <a:ext cx="1662520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2" name="þ&gt;21#3|T" title="þ\#1_3|3||&gt;21|">
              <a:extLst>
                <a:ext uri="{FF2B5EF4-FFF2-40B4-BE49-F238E27FC236}">
                  <a16:creationId xmlns:a16="http://schemas.microsoft.com/office/drawing/2014/main" id="{04FAF592-7F90-17B6-2C4F-283C33C069F8}"/>
                </a:ext>
              </a:extLst>
            </p:cNvPr>
            <p:cNvSpPr>
              <a:spLocks/>
            </p:cNvSpPr>
            <p:nvPr/>
          </p:nvSpPr>
          <p:spPr>
            <a:xfrm>
              <a:off x="6385442" y="3911600"/>
              <a:ext cx="1662520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3" name="þ&gt;21#4|T" title="þ\#1_4|4||&gt;21|">
              <a:extLst>
                <a:ext uri="{FF2B5EF4-FFF2-40B4-BE49-F238E27FC236}">
                  <a16:creationId xmlns:a16="http://schemas.microsoft.com/office/drawing/2014/main" id="{E7BEC2D2-660D-A7E2-6A87-F704892479BF}"/>
                </a:ext>
              </a:extLst>
            </p:cNvPr>
            <p:cNvSpPr>
              <a:spLocks/>
            </p:cNvSpPr>
            <p:nvPr/>
          </p:nvSpPr>
          <p:spPr>
            <a:xfrm>
              <a:off x="6385442" y="5245100"/>
              <a:ext cx="1662520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4" name="þ&gt;24#1|T" title="þ\#1_1|1||&gt;24|">
              <a:extLst>
                <a:ext uri="{FF2B5EF4-FFF2-40B4-BE49-F238E27FC236}">
                  <a16:creationId xmlns:a16="http://schemas.microsoft.com/office/drawing/2014/main" id="{320787A5-2B98-A92B-96B1-BEBBE3321E6E}"/>
                </a:ext>
              </a:extLst>
            </p:cNvPr>
            <p:cNvSpPr>
              <a:spLocks/>
            </p:cNvSpPr>
            <p:nvPr/>
          </p:nvSpPr>
          <p:spPr>
            <a:xfrm>
              <a:off x="10457134" y="1244600"/>
              <a:ext cx="1596985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just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5" name="þ&gt;24#2|T" title="þ\#1_2|2||&gt;24|">
              <a:extLst>
                <a:ext uri="{FF2B5EF4-FFF2-40B4-BE49-F238E27FC236}">
                  <a16:creationId xmlns:a16="http://schemas.microsoft.com/office/drawing/2014/main" id="{CCA9AC03-5FCC-4852-A4BB-790934185824}"/>
                </a:ext>
              </a:extLst>
            </p:cNvPr>
            <p:cNvSpPr>
              <a:spLocks/>
            </p:cNvSpPr>
            <p:nvPr/>
          </p:nvSpPr>
          <p:spPr>
            <a:xfrm>
              <a:off x="10457134" y="2578100"/>
              <a:ext cx="1596985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just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6" name="þ&gt;24#3|T" title="þ\#1_3|3||&gt;24|">
              <a:extLst>
                <a:ext uri="{FF2B5EF4-FFF2-40B4-BE49-F238E27FC236}">
                  <a16:creationId xmlns:a16="http://schemas.microsoft.com/office/drawing/2014/main" id="{34A981E9-1899-713E-EE71-4718A86C74E1}"/>
                </a:ext>
              </a:extLst>
            </p:cNvPr>
            <p:cNvSpPr>
              <a:spLocks/>
            </p:cNvSpPr>
            <p:nvPr/>
          </p:nvSpPr>
          <p:spPr>
            <a:xfrm>
              <a:off x="10457134" y="3911600"/>
              <a:ext cx="1596985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just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4#4|T" title="þ\#1_4|4||&gt;24|">
              <a:extLst>
                <a:ext uri="{FF2B5EF4-FFF2-40B4-BE49-F238E27FC236}">
                  <a16:creationId xmlns:a16="http://schemas.microsoft.com/office/drawing/2014/main" id="{9553704A-2849-C3BD-BE87-B500A70FD2DB}"/>
                </a:ext>
              </a:extLst>
            </p:cNvPr>
            <p:cNvSpPr>
              <a:spLocks/>
            </p:cNvSpPr>
            <p:nvPr/>
          </p:nvSpPr>
          <p:spPr>
            <a:xfrm>
              <a:off x="10457134" y="5245100"/>
              <a:ext cx="1596985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just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16" name="þ&gt;20#1|L" title="þ\#1_1|1||&gt;20|0.7">
              <a:extLst>
                <a:ext uri="{FF2B5EF4-FFF2-40B4-BE49-F238E27FC236}">
                  <a16:creationId xmlns:a16="http://schemas.microsoft.com/office/drawing/2014/main" id="{1467049E-5630-8A63-7160-8F9367980D9B}"/>
                </a:ext>
              </a:extLst>
            </p:cNvPr>
            <p:cNvSpPr>
              <a:spLocks/>
            </p:cNvSpPr>
            <p:nvPr/>
          </p:nvSpPr>
          <p:spPr>
            <a:xfrm>
              <a:off x="9711543" y="1244600"/>
              <a:ext cx="65669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70,00% </a:t>
              </a:r>
            </a:p>
          </p:txBody>
        </p:sp>
        <p:sp>
          <p:nvSpPr>
            <p:cNvPr id="417" name="þ&gt;20#2|L" title="þ\#1_2|2||&gt;20|0.52">
              <a:extLst>
                <a:ext uri="{FF2B5EF4-FFF2-40B4-BE49-F238E27FC236}">
                  <a16:creationId xmlns:a16="http://schemas.microsoft.com/office/drawing/2014/main" id="{462A6315-D5AD-1109-AABA-624CEEB0DCA4}"/>
                </a:ext>
              </a:extLst>
            </p:cNvPr>
            <p:cNvSpPr>
              <a:spLocks/>
            </p:cNvSpPr>
            <p:nvPr/>
          </p:nvSpPr>
          <p:spPr>
            <a:xfrm>
              <a:off x="9711543" y="2578100"/>
              <a:ext cx="65669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52,00% </a:t>
              </a:r>
            </a:p>
          </p:txBody>
        </p:sp>
        <p:sp>
          <p:nvSpPr>
            <p:cNvPr id="418" name="þ&gt;20#3|L" title="þ\#1_3|3||&gt;20|0.3">
              <a:extLst>
                <a:ext uri="{FF2B5EF4-FFF2-40B4-BE49-F238E27FC236}">
                  <a16:creationId xmlns:a16="http://schemas.microsoft.com/office/drawing/2014/main" id="{F453BB92-0978-5251-6DE8-BF6A240B874D}"/>
                </a:ext>
              </a:extLst>
            </p:cNvPr>
            <p:cNvSpPr>
              <a:spLocks/>
            </p:cNvSpPr>
            <p:nvPr/>
          </p:nvSpPr>
          <p:spPr>
            <a:xfrm>
              <a:off x="9711543" y="3911600"/>
              <a:ext cx="65669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30,00% </a:t>
              </a:r>
            </a:p>
          </p:txBody>
        </p:sp>
        <p:sp>
          <p:nvSpPr>
            <p:cNvPr id="419" name="þ&gt;20#4|L" title="þ\#1_4|4||&gt;20|0.9">
              <a:extLst>
                <a:ext uri="{FF2B5EF4-FFF2-40B4-BE49-F238E27FC236}">
                  <a16:creationId xmlns:a16="http://schemas.microsoft.com/office/drawing/2014/main" id="{82486003-9EFE-73FA-3F54-32EAE6FA3DAA}"/>
                </a:ext>
              </a:extLst>
            </p:cNvPr>
            <p:cNvSpPr>
              <a:spLocks/>
            </p:cNvSpPr>
            <p:nvPr/>
          </p:nvSpPr>
          <p:spPr>
            <a:xfrm>
              <a:off x="9711543" y="5245100"/>
              <a:ext cx="65669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90,00% </a:t>
              </a:r>
            </a:p>
          </p:txBody>
        </p:sp>
        <p:sp>
          <p:nvSpPr>
            <p:cNvPr id="393" name="þ\#1_1" descr="Section # 1@0@0" hidden="1" title="1">
              <a:extLst>
                <a:ext uri="{FF2B5EF4-FFF2-40B4-BE49-F238E27FC236}">
                  <a16:creationId xmlns:a16="http://schemas.microsoft.com/office/drawing/2014/main" id="{93589F08-C221-BDA1-612D-742DE2F7259B}"/>
                </a:ext>
              </a:extLst>
            </p:cNvPr>
            <p:cNvSpPr/>
            <p:nvPr/>
          </p:nvSpPr>
          <p:spPr>
            <a:xfrm>
              <a:off x="6385442" y="1244600"/>
              <a:ext cx="5565258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2" descr="Section # 1@0@0" hidden="1" title="1">
              <a:extLst>
                <a:ext uri="{FF2B5EF4-FFF2-40B4-BE49-F238E27FC236}">
                  <a16:creationId xmlns:a16="http://schemas.microsoft.com/office/drawing/2014/main" id="{7A9690A4-1351-7796-0A02-6B0BFFC7A198}"/>
                </a:ext>
              </a:extLst>
            </p:cNvPr>
            <p:cNvSpPr/>
            <p:nvPr/>
          </p:nvSpPr>
          <p:spPr>
            <a:xfrm>
              <a:off x="6385442" y="2578100"/>
              <a:ext cx="5565258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1_3" descr="Section # 1@0@0" hidden="1" title="1">
              <a:extLst>
                <a:ext uri="{FF2B5EF4-FFF2-40B4-BE49-F238E27FC236}">
                  <a16:creationId xmlns:a16="http://schemas.microsoft.com/office/drawing/2014/main" id="{B7C14A31-85F7-E365-81C2-12F9149D1453}"/>
                </a:ext>
              </a:extLst>
            </p:cNvPr>
            <p:cNvSpPr/>
            <p:nvPr/>
          </p:nvSpPr>
          <p:spPr>
            <a:xfrm>
              <a:off x="6385442" y="3911600"/>
              <a:ext cx="5565258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" name="þ\#1_4" descr="Section # 1@0@0" hidden="1" title="1">
              <a:extLst>
                <a:ext uri="{FF2B5EF4-FFF2-40B4-BE49-F238E27FC236}">
                  <a16:creationId xmlns:a16="http://schemas.microsoft.com/office/drawing/2014/main" id="{AFE9E27B-032C-B93F-E34F-EBDCC19D49A2}"/>
                </a:ext>
              </a:extLst>
            </p:cNvPr>
            <p:cNvSpPr/>
            <p:nvPr/>
          </p:nvSpPr>
          <p:spPr>
            <a:xfrm>
              <a:off x="6385442" y="5245100"/>
              <a:ext cx="5565258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8" name="þ&gt;22#1|R^" title="þ\#1_1">
              <a:extLst>
                <a:ext uri="{FF2B5EF4-FFF2-40B4-BE49-F238E27FC236}">
                  <a16:creationId xmlns:a16="http://schemas.microsoft.com/office/drawing/2014/main" id="{0A9F6785-62A4-C509-F7C1-BF3930C8DCEC}"/>
                </a:ext>
              </a:extLst>
            </p:cNvPr>
            <p:cNvSpPr/>
            <p:nvPr/>
          </p:nvSpPr>
          <p:spPr>
            <a:xfrm>
              <a:off x="8174961" y="1244600"/>
              <a:ext cx="1409581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2#1|X" descr="1" title="þ\#1_1|1||&gt;22|0.7">
              <a:extLst>
                <a:ext uri="{FF2B5EF4-FFF2-40B4-BE49-F238E27FC236}">
                  <a16:creationId xmlns:a16="http://schemas.microsoft.com/office/drawing/2014/main" id="{D54B5B97-F0B9-401A-6C79-DCF091DB7C11}"/>
                </a:ext>
              </a:extLst>
            </p:cNvPr>
            <p:cNvSpPr>
              <a:spLocks/>
            </p:cNvSpPr>
            <p:nvPr/>
          </p:nvSpPr>
          <p:spPr>
            <a:xfrm>
              <a:off x="8174961" y="1244600"/>
              <a:ext cx="1409581" cy="1257300"/>
            </a:xfrm>
            <a:prstGeom prst="rect">
              <a:avLst/>
            </a:prstGeom>
            <a:blipFill>
              <a:blip r:embed="rId8"/>
              <a:srcRect/>
              <a:stretch>
                <a:fillRect l="5401" r="540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0" name="þ&gt;22#2|R^" title="þ\#1_2">
              <a:extLst>
                <a:ext uri="{FF2B5EF4-FFF2-40B4-BE49-F238E27FC236}">
                  <a16:creationId xmlns:a16="http://schemas.microsoft.com/office/drawing/2014/main" id="{CCB98228-563A-5920-E5E5-34FC2F2DF64D}"/>
                </a:ext>
              </a:extLst>
            </p:cNvPr>
            <p:cNvSpPr/>
            <p:nvPr/>
          </p:nvSpPr>
          <p:spPr>
            <a:xfrm>
              <a:off x="8174961" y="2578100"/>
              <a:ext cx="1409581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2|X" descr="1" title="þ\#1_2|2||&gt;22|0.52">
              <a:extLst>
                <a:ext uri="{FF2B5EF4-FFF2-40B4-BE49-F238E27FC236}">
                  <a16:creationId xmlns:a16="http://schemas.microsoft.com/office/drawing/2014/main" id="{FCB6DAF2-58E0-CC42-33B3-B021F4F2E88C}"/>
                </a:ext>
              </a:extLst>
            </p:cNvPr>
            <p:cNvSpPr>
              <a:spLocks/>
            </p:cNvSpPr>
            <p:nvPr/>
          </p:nvSpPr>
          <p:spPr>
            <a:xfrm>
              <a:off x="8174961" y="2578100"/>
              <a:ext cx="1409581" cy="1257300"/>
            </a:xfrm>
            <a:prstGeom prst="rect">
              <a:avLst/>
            </a:prstGeom>
            <a:blipFill>
              <a:blip r:embed="rId9"/>
              <a:srcRect/>
              <a:stretch>
                <a:fillRect l="5401" r="540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2#3|R^" title="þ\#1_3">
              <a:extLst>
                <a:ext uri="{FF2B5EF4-FFF2-40B4-BE49-F238E27FC236}">
                  <a16:creationId xmlns:a16="http://schemas.microsoft.com/office/drawing/2014/main" id="{F3619F85-F353-D1CE-1B94-237C79800D5F}"/>
                </a:ext>
              </a:extLst>
            </p:cNvPr>
            <p:cNvSpPr/>
            <p:nvPr/>
          </p:nvSpPr>
          <p:spPr>
            <a:xfrm>
              <a:off x="8174961" y="3911600"/>
              <a:ext cx="1409581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þ&gt;22#3|X" descr="1" title="þ\#1_3|3||&gt;22|0.3">
              <a:extLst>
                <a:ext uri="{FF2B5EF4-FFF2-40B4-BE49-F238E27FC236}">
                  <a16:creationId xmlns:a16="http://schemas.microsoft.com/office/drawing/2014/main" id="{19D54F87-F157-715E-F4F6-990339364FFE}"/>
                </a:ext>
              </a:extLst>
            </p:cNvPr>
            <p:cNvSpPr>
              <a:spLocks/>
            </p:cNvSpPr>
            <p:nvPr/>
          </p:nvSpPr>
          <p:spPr>
            <a:xfrm>
              <a:off x="8174961" y="3911600"/>
              <a:ext cx="1409581" cy="1257300"/>
            </a:xfrm>
            <a:prstGeom prst="rect">
              <a:avLst/>
            </a:prstGeom>
            <a:blipFill>
              <a:blip r:embed="rId10"/>
              <a:srcRect/>
              <a:stretch>
                <a:fillRect l="5401" r="540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4|R^" title="þ\#1_4">
              <a:extLst>
                <a:ext uri="{FF2B5EF4-FFF2-40B4-BE49-F238E27FC236}">
                  <a16:creationId xmlns:a16="http://schemas.microsoft.com/office/drawing/2014/main" id="{E3CD0198-75B8-601C-95C3-7A0E92D336D3}"/>
                </a:ext>
              </a:extLst>
            </p:cNvPr>
            <p:cNvSpPr/>
            <p:nvPr/>
          </p:nvSpPr>
          <p:spPr>
            <a:xfrm>
              <a:off x="8174961" y="5245100"/>
              <a:ext cx="1409581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4|X" descr="1" title="þ\#1_4|4||&gt;22|0.9">
              <a:extLst>
                <a:ext uri="{FF2B5EF4-FFF2-40B4-BE49-F238E27FC236}">
                  <a16:creationId xmlns:a16="http://schemas.microsoft.com/office/drawing/2014/main" id="{452FB283-1C32-CF27-7D4B-16EB34853584}"/>
                </a:ext>
              </a:extLst>
            </p:cNvPr>
            <p:cNvSpPr>
              <a:spLocks/>
            </p:cNvSpPr>
            <p:nvPr/>
          </p:nvSpPr>
          <p:spPr>
            <a:xfrm>
              <a:off x="8174961" y="5245100"/>
              <a:ext cx="1409581" cy="1257300"/>
            </a:xfrm>
            <a:prstGeom prst="rect">
              <a:avLst/>
            </a:prstGeom>
            <a:blipFill>
              <a:blip r:embed="rId11"/>
              <a:srcRect/>
              <a:stretch>
                <a:fillRect l="5401" r="5401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65035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5" name="þK">
            <a:extLst>
              <a:ext uri="{FF2B5EF4-FFF2-40B4-BE49-F238E27FC236}">
                <a16:creationId xmlns:a16="http://schemas.microsoft.com/office/drawing/2014/main" id="{80DE9E6A-3390-58FB-BF3C-36B224547C11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0" name="þC#1" title="xx">
              <a:extLst>
                <a:ext uri="{FF2B5EF4-FFF2-40B4-BE49-F238E27FC236}">
                  <a16:creationId xmlns:a16="http://schemas.microsoft.com/office/drawing/2014/main" id="{F85639BD-A92D-F6DF-DDC9-3DF54B681D7E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7F7F7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4" descr="2 1" hidden="1" title="|4|">
              <a:extLst>
                <a:ext uri="{FF2B5EF4-FFF2-40B4-BE49-F238E27FC236}">
                  <a16:creationId xmlns:a16="http://schemas.microsoft.com/office/drawing/2014/main" id="{925640E1-DCEF-FC40-36FD-7C7F789E6E72}"/>
                </a:ext>
              </a:extLst>
            </p:cNvPr>
            <p:cNvSpPr/>
            <p:nvPr/>
          </p:nvSpPr>
          <p:spPr>
            <a:xfrm>
              <a:off x="7797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H#3" descr="1 1" hidden="1" title="|3|">
              <a:extLst>
                <a:ext uri="{FF2B5EF4-FFF2-40B4-BE49-F238E27FC236}">
                  <a16:creationId xmlns:a16="http://schemas.microsoft.com/office/drawing/2014/main" id="{DE004D7A-C0C1-58F4-60F1-7EA74B3B575F}"/>
                </a:ext>
              </a:extLst>
            </p:cNvPr>
            <p:cNvSpPr/>
            <p:nvPr/>
          </p:nvSpPr>
          <p:spPr>
            <a:xfrm>
              <a:off x="3606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H#2" descr="2 1" hidden="1" title="|2|">
              <a:extLst>
                <a:ext uri="{FF2B5EF4-FFF2-40B4-BE49-F238E27FC236}">
                  <a16:creationId xmlns:a16="http://schemas.microsoft.com/office/drawing/2014/main" id="{5B7E051F-B57C-D008-1E25-9EB9FF857FFB}"/>
                </a:ext>
              </a:extLst>
            </p:cNvPr>
            <p:cNvSpPr/>
            <p:nvPr/>
          </p:nvSpPr>
          <p:spPr>
            <a:xfrm>
              <a:off x="7797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3" name="þH#1" descr="1 1" hidden="1" title="|1|">
              <a:extLst>
                <a:ext uri="{FF2B5EF4-FFF2-40B4-BE49-F238E27FC236}">
                  <a16:creationId xmlns:a16="http://schemas.microsoft.com/office/drawing/2014/main" id="{3730C765-934A-82E9-1057-B5571F3ECEF1}"/>
                </a:ext>
              </a:extLst>
            </p:cNvPr>
            <p:cNvSpPr/>
            <p:nvPr/>
          </p:nvSpPr>
          <p:spPr>
            <a:xfrm>
              <a:off x="3606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60469BD9-08B1-D6F4-577D-4F722824986C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1" name="þO" descr="80#43.69228" hidden="1" title="1.830987">
              <a:extLst>
                <a:ext uri="{FF2B5EF4-FFF2-40B4-BE49-F238E27FC236}">
                  <a16:creationId xmlns:a16="http://schemas.microsoft.com/office/drawing/2014/main" id="{671DE4A3-7AFE-7719-051D-228C154084C7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46BD238F-42DD-EA1B-22DB-4FAC01A766A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419C30FC-0023-7763-A3FF-9955BBE79F9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F88F9199-62BA-16E4-1F7D-F2C47AAEF08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93346C58-DD7A-6AF6-5D21-F1694B690F4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B85EABA3-635C-7772-69D0-7D8B5F1AA78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44A027FD-E938-D130-F1D8-0B5E252597E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0D032141-D1D9-4183-D88F-572B17FF055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5128D9E9-3A32-896A-C252-8A058529E06E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C9A6AE27-0111-8372-6C37-73BA38DD4E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1F708792-8806-F36C-1E94-51673D35153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B557B49B-568B-0D7F-B57B-197142CC5DE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1C8011D9-E688-B6AC-3A87-F447977F0E5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1AABF7A0-80BA-9272-C461-11C17BCF1F1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DB767139-318A-05F5-0C84-F40452C656C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2740114E-0D93-C4A1-D741-F2CFF0E8B5B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0F840734-3302-5961-BE87-B0EFCAE9EE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5924A11D-274E-5625-4245-23FED71138DD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67FAD847-076F-AF06-C4C3-3354647A912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8867A97D-5EF3-7C1A-DF92-A8467FE5422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56C5A9E6-1CAD-85D2-77B2-5E80F2FC9B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39E6008C-DE3A-E5AD-5061-40C4232AFDAF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43909A8D-D3F5-AC3D-CF20-50A03EFD295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N[þaþ]KB[þxþ]Y[þaþ]F144[þxþ]N[þaþ]F82[þxþ]þPresentation[þaþ]F155[þxþ]N[þaþ]U1U75[þxþ]X[þaþ]U1U68[þxþ]Y[þaþ]U12[þxþ]1[þaþ]U11[þxþ]0.447729469948843[þaþ]U10[þxþ]H[þaþ]F141[þxþ]o1oþo2oþ[þaþ]F116[þxþ]2[þaþ]U15[þxþ]þ&gt;20þ&gt;22[þaþ]MF52[þxþ]None[þaþ]D_I[þxþ]SubRowD[þaþ]þ&gt;21U12[þxþ]S[þaþ]þ&gt;21U19[þxþ]T[þaþ]þ&gt;21U10[þxþ]0[þaþ]þ&gt;21U9[þxþ]0[þaþ]þ&gt;21U3[þxþ]1[þaþ]þ&gt;21U4[þxþ]0.810709713362174[þaþ]þ&gt;21U21[þxþ]&gt;21[þaþ]þ&gt;21U22[þxþ]þNone[þaþ]þ&gt;21F263[þxþ]7[þaþ]þ&gt;21F173[þxþ]N[þaþ]þ&gt;21F179[þxþ]C[þaþ]þ&gt;21F176[þxþ]1[þaþ]þ&gt;21U26[þxþ]Text Shape 1[þaþ]þ&gt;21U47[þxþ]Notes[þaþ]þ&gt;21U69[þxþ]N[þaþ]þ&gt;23U5[þxþ]4[þaþ]þ&gt;23U2[þxþ]5[þaþ]MO2[þxþ]TB00&amp;A_BA#001.CB30[þaþ]MO0[þxþ]TB00&amp;A_BA#001.CB30[þaþ]F188[þxþ]2[þaþ]F187[þxþ]2[þaþ]F167[þxþ]420[þaþ]F168[þxþ]660[þaþ]F169[þxþ]5[þaþ]F170[þxþ]5[þaþ]F156[þxþ]0[þaþ]F157[þxþ]0[þaþ]F158[þxþ]0[þaþ]U113[þxþ]Infinity[þaþ]U1U80[þxþ]-1[þaþ]U19[þxþ]0[þaþ]F_6[þxþ]0.0739136809452626[þaþ]F_5[þxþ]0.0872316949949643[þaþ]F_4[þxþ]0.112565930931667[þaþ]F_3[þxþ]0.249988285978777[þaþ]F135[þxþ]098198505cf84792b8aa20c980fd895d[þaþ]U1U81[þxþ]Y[þaþ]F192[þxþ]Y[þaþ]F190[þxþ]DoubleColorStyle1[þaþ]F_2[þxþ]0.249988285978777[þaþ]F166[þxþ]N[þaþ]F149[þxþ]InvertedTextStyle1[þaþ]F185[þxþ]366,709381103516[þaþ]F186[þxþ]497,840637207031[þaþ]U1U79[þxþ]0[þaþ]F184[þxþ]N[þaþ]U1U78[þxþ]50[þaþ]U110[þxþ]0[þaþ]U112[þxþ]NaN[þaþ]F84[þxþ]N[þaþ]F196[þxþ]L[þaþ]F195[þxþ]D[þaþ]F189[þxþ]N[þaþ]F-3[þxþ]Template4[þaþ]F124[þxþ]6[þaþ]F_1[þxþ]0.38745749711078[þaþ]F209[þxþ]68.00174[þaþ]F210[þxþ]135.7102[þaþ]OL[þxþ]1[þaþ]F222[þxþ]N[þaþ]F236[þxþ]AGENDA[þaþ]U114[þxþ]1[þaþ]þ&gt;21U2[þxþ]6[þaþ]þ&gt;20U0[þxþ]N[þaþ]U25[þxþ]þ&gt;21þ&gt;23[þaþ]U21[þxþ]0.552270530051157[þaþ]þ&gt;20F291[þxþ]5[þaþ]U22[þxþ]1[þaþ]U214[þxþ]2[þaþ]IF263[þxþ]0[þaþ]I_2F269[þxþ]-1[þaþ]I_2F264[þxþ]16[þaþ]I_2F265[þxþ]0,75[þaþ]F279[þxþ]23.2552[þaþ]F282[þxþ]277.9658[þaþ]F286[þxþ]Classic Color Palette[þaþ]F211[þxþ]N[þaþ]I_2F270[þxþ]-1[þaþ]I_2F266[þxþ]16[þaþ]I_2F267[þxþ]0[þaþ]F146[þxþ]0.0922970993538419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2_Donut[þaþ]F_7[þxþ]0.0769230769230769[þaþ]F_8[þxþ]0.0769230769230769[þaþ]F_9[þxþ]0.0769230769230769[þaþ]U212[þxþ]Infinity[þaþ]þ&gt;20U12[þxþ]S[þaþ]þ&gt;20U19[þxþ]L[þaþ]þ&gt;20U10[þxþ]0[þaþ]þ&gt;20U9[þxþ]0[þaþ]þ&gt;20U3[þxþ]0.777315405483148[þaþ]þ&gt;20U4[þxþ]0.32243721787009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[þaþ]þ&gt;20V6[þxþ]NþNþNþþ2þYþ[þaþ]þ&gt;20V19[þxþ]3[þaþ]þ&gt;20VA[þxþ]Y[þaþ]þ&gt;20U82[þxþ]107.70369720459[þaþ]þ&gt;20U83[þxþ]48.0439376831055[þaþ]þ&gt;20FT[þxþ]H[þaþ]þ&gt;20F303[þxþ]41[þaþ]þ&gt;20U5[þxþ]0[þaþ]þ&gt;20U2[þxþ]0[þaþ]þ&gt;20U1[þxþ]0[þaþ]þ&gt;20U6[þxþ]5[þaþ]þ&gt;21F303[þxþ]12[þaþ]þ&gt;21U5[þxþ]4[þaþ]þ&gt;23U12[þxþ]H[þaþ]þ&gt;23U9[þxþ]0[þaþ]þ&gt;23U3[þxþ]1[þaþ]þ&gt;23U4[þxþ]0[þaþ]þ&gt;23U22[þxþ]þNone[þaþ]þ&gt;23U68[þxþ]Y[þaþ]þ&gt;23F263[þxþ]0[þaþ]þ&gt;23F173[þxþ]N[þaþ]þ&gt;23F179[þxþ]C[þaþ]þ&gt;23F176[þxþ]1[þaþ]þ&gt;23U26[þxþ]Horizontal Line 1[þaþ]þ&gt;23U47[þxþ]Line[þaþ]þ&gt;23U69[þxþ]N[þaþ]þ&gt;23F303[þxþ]10[þaþ]þ&gt;22U12[þxþ]S[þaþ]þ&gt;22U19[þxþ]X[þaþ]þ&gt;22U10[þxþ]0[þaþ]þ&gt;22U9[þxþ]0[þaþ]þ&gt;22U3[þxþ]0.209933796597958[þaþ]þ&gt;22U4[þxþ]1[þaþ]þ&gt;22U58[þxþ]6[þaþ]þ&gt;22U59[þxþ]N[þaþ]þ&gt;22U20[þxþ]&gt;22[þaþ]þ&gt;22U22[þxþ]þNone[þaþ]þ&gt;22U68[þxþ]Y[þaþ]þ&gt;22U26[þxþ]Rate Shape 1[þaþ]þ&gt;22U47[þxþ]KPI[þaþ]þ&gt;22F269[þxþ]14277081[þaþ]þ&gt;22U69[þxþ]N[þaþ]þ&gt;22U85[þxþ]sum([&gt;20])[þaþ]þ&gt;22F303[þxþ]7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D3413D7E-88A7-F808-68C5-6091E032BBF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0.4þLorem ipsum dolor sit amet, consectetur adipisci elit, sed do eiusmod tempor incidunt ut labore et doloreþ0.55þþ^þ2þ1þSub Item 1þ0.7þLorem ipsum dolor sit amet, consectetur adipisci elit, sed do eiusmod tempor incidunt ut labore et doloreþ0.54þþ^þ3þ1þSub Item 1þ0.8þLorem ipsum dolor sit amet, consectetur adipisci elit, sed do eiusmod tempor incidunt ut labore et doloreþ0.07þþ^þ4þ1þSub Item 1þ0.9þLorem ipsum dolor sit amet, consectetur adipisci elit, sed do eiusmod tempor incidunt ut labore et doloreþ0.87þ" hidden="1" title="RowþSubRowþSubRowDþ&gt;20þ&gt;21þ&gt;22þþ^þNþNþSþNþSþNþ">
              <a:extLst>
                <a:ext uri="{FF2B5EF4-FFF2-40B4-BE49-F238E27FC236}">
                  <a16:creationId xmlns:a16="http://schemas.microsoft.com/office/drawing/2014/main" id="{14440404-062C-88FD-85BB-CB05BFC70E0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1B530A9B-27F0-48CB-4795-878C1695574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6" name="þ&gt;22" hidden="1" title="S">
              <a:extLst>
                <a:ext uri="{FF2B5EF4-FFF2-40B4-BE49-F238E27FC236}">
                  <a16:creationId xmlns:a16="http://schemas.microsoft.com/office/drawing/2014/main" id="{F209EC9A-8F1F-300B-85AD-F0E5941C8D1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8" name="þ-22" hidden="1">
              <a:extLst>
                <a:ext uri="{FF2B5EF4-FFF2-40B4-BE49-F238E27FC236}">
                  <a16:creationId xmlns:a16="http://schemas.microsoft.com/office/drawing/2014/main" id="{42ED2F0D-36B3-9C8D-6597-EA5E8B0AA29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AA9308A3-7DE5-1248-0DFB-9BAC2786F002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7F7F7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76" name="þ&gt;23" hidden="1" title="V">
              <a:extLst>
                <a:ext uri="{FF2B5EF4-FFF2-40B4-BE49-F238E27FC236}">
                  <a16:creationId xmlns:a16="http://schemas.microsoft.com/office/drawing/2014/main" id="{28528926-89DD-80C0-9CE5-62F0A8DD45C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þ-23" hidden="1">
              <a:extLst>
                <a:ext uri="{FF2B5EF4-FFF2-40B4-BE49-F238E27FC236}">
                  <a16:creationId xmlns:a16="http://schemas.microsoft.com/office/drawing/2014/main" id="{D75D5595-1291-B044-76B9-7EB791E47DD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lt1">
                    <a:lumMod val="100000"/>
                  </a:schemeClr>
                </a:solidFill>
              </a:endParaRPr>
            </a:p>
          </p:txBody>
        </p:sp>
        <p:sp>
          <p:nvSpPr>
            <p:cNvPr id="372" name="þ&gt;21" hidden="1" title="S">
              <a:extLst>
                <a:ext uri="{FF2B5EF4-FFF2-40B4-BE49-F238E27FC236}">
                  <a16:creationId xmlns:a16="http://schemas.microsoft.com/office/drawing/2014/main" id="{A536A546-CB77-4AE3-98E4-46B5F5B1601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-21" hidden="1">
              <a:extLst>
                <a:ext uri="{FF2B5EF4-FFF2-40B4-BE49-F238E27FC236}">
                  <a16:creationId xmlns:a16="http://schemas.microsoft.com/office/drawing/2014/main" id="{35AE49BB-9BAC-EBFD-92F3-B08E3919EA3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2" name="þ&gt;20" hidden="1" title="S">
              <a:extLst>
                <a:ext uri="{FF2B5EF4-FFF2-40B4-BE49-F238E27FC236}">
                  <a16:creationId xmlns:a16="http://schemas.microsoft.com/office/drawing/2014/main" id="{163CD20A-7789-4D09-2043-88873859643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buSzPct val="100000"/>
              </a:pPr>
              <a:endParaRPr lang="it-IT" sz="20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0" hidden="1">
              <a:extLst>
                <a:ext uri="{FF2B5EF4-FFF2-40B4-BE49-F238E27FC236}">
                  <a16:creationId xmlns:a16="http://schemas.microsoft.com/office/drawing/2014/main" id="{019620B9-A244-2DB1-4F21-ADA9BF9D0ED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7985B2F1-FF08-7784-29C2-F717DC83619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9BC739FD-640B-D1FA-BBB1-88AE105810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EBE10979-D1FE-F51C-1354-C39B5BAE0FA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A0522E7F-EF95-BBD3-8098-72BBC33BA97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FBC3CD55-9DA1-E5BB-559F-F4F04DFD82B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3ED368BF-974A-FF47-7DFF-2D9BAB6736E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7F06FA08-BAE0-CB0F-E713-7BA21DC9514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0F657F49-7FBC-8871-0D6A-851BB952663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3E11A006-9A55-1827-EC72-A665A57C683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EFB2E53C-AFC1-45C8-4413-7696C67B93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FA4766A0-52EC-E3ED-F067-E75DB5218D3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501843D9-2B5B-EB2E-1F6B-B983BACF7849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2L" hidden="1" title="S">
              <a:extLst>
                <a:ext uri="{FF2B5EF4-FFF2-40B4-BE49-F238E27FC236}">
                  <a16:creationId xmlns:a16="http://schemas.microsoft.com/office/drawing/2014/main" id="{A0C6782A-E2CD-CE7D-DEAA-DDBAE4BA95C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95" name="þ&gt;20#1|L" title="þ\#1_1|1||&gt;20|0.4">
              <a:extLst>
                <a:ext uri="{FF2B5EF4-FFF2-40B4-BE49-F238E27FC236}">
                  <a16:creationId xmlns:a16="http://schemas.microsoft.com/office/drawing/2014/main" id="{67BBEC7B-B4B1-9306-199A-42050226E0E1}"/>
                </a:ext>
              </a:extLst>
            </p:cNvPr>
            <p:cNvSpPr>
              <a:spLocks/>
            </p:cNvSpPr>
            <p:nvPr/>
          </p:nvSpPr>
          <p:spPr>
            <a:xfrm>
              <a:off x="4508736" y="1244600"/>
              <a:ext cx="319849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40,00% </a:t>
              </a:r>
            </a:p>
          </p:txBody>
        </p:sp>
        <p:sp>
          <p:nvSpPr>
            <p:cNvPr id="396" name="þ&gt;20#2|L" title="þ\#1_2|2||&gt;20|0.7">
              <a:extLst>
                <a:ext uri="{FF2B5EF4-FFF2-40B4-BE49-F238E27FC236}">
                  <a16:creationId xmlns:a16="http://schemas.microsoft.com/office/drawing/2014/main" id="{6C1B1D9A-7A6D-AB9D-3EE3-EFEBE6CE0AC5}"/>
                </a:ext>
              </a:extLst>
            </p:cNvPr>
            <p:cNvSpPr>
              <a:spLocks/>
            </p:cNvSpPr>
            <p:nvPr/>
          </p:nvSpPr>
          <p:spPr>
            <a:xfrm>
              <a:off x="8699736" y="1244600"/>
              <a:ext cx="319849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70,00% </a:t>
              </a:r>
            </a:p>
          </p:txBody>
        </p:sp>
        <p:sp>
          <p:nvSpPr>
            <p:cNvPr id="397" name="þ&gt;20#3|L" title="þ\#1_3|3||&gt;20|0.8">
              <a:extLst>
                <a:ext uri="{FF2B5EF4-FFF2-40B4-BE49-F238E27FC236}">
                  <a16:creationId xmlns:a16="http://schemas.microsoft.com/office/drawing/2014/main" id="{15B139C0-D3B6-4B7E-9B78-7A6DA81E2E6B}"/>
                </a:ext>
              </a:extLst>
            </p:cNvPr>
            <p:cNvSpPr>
              <a:spLocks/>
            </p:cNvSpPr>
            <p:nvPr/>
          </p:nvSpPr>
          <p:spPr>
            <a:xfrm>
              <a:off x="4508736" y="3911600"/>
              <a:ext cx="319849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80,00% </a:t>
              </a:r>
            </a:p>
          </p:txBody>
        </p:sp>
        <p:sp>
          <p:nvSpPr>
            <p:cNvPr id="398" name="þ&gt;20#4|L" title="þ\#1_4|4||&gt;20|0.9">
              <a:extLst>
                <a:ext uri="{FF2B5EF4-FFF2-40B4-BE49-F238E27FC236}">
                  <a16:creationId xmlns:a16="http://schemas.microsoft.com/office/drawing/2014/main" id="{80B2DAF6-06E9-A8D7-A8E3-BB800BF7768D}"/>
                </a:ext>
              </a:extLst>
            </p:cNvPr>
            <p:cNvSpPr>
              <a:spLocks/>
            </p:cNvSpPr>
            <p:nvPr/>
          </p:nvSpPr>
          <p:spPr>
            <a:xfrm>
              <a:off x="8699736" y="3911600"/>
              <a:ext cx="319849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90,00% </a:t>
              </a:r>
            </a:p>
          </p:txBody>
        </p:sp>
        <p:sp>
          <p:nvSpPr>
            <p:cNvPr id="399" name="þ&gt;21#1|T" title="þ\#2_1|1||&gt;21|">
              <a:extLst>
                <a:ext uri="{FF2B5EF4-FFF2-40B4-BE49-F238E27FC236}">
                  <a16:creationId xmlns:a16="http://schemas.microsoft.com/office/drawing/2014/main" id="{49945ACA-E154-4813-0821-7A7CCA6E85F1}"/>
                </a:ext>
              </a:extLst>
            </p:cNvPr>
            <p:cNvSpPr>
              <a:spLocks/>
            </p:cNvSpPr>
            <p:nvPr/>
          </p:nvSpPr>
          <p:spPr>
            <a:xfrm>
              <a:off x="3606800" y="2595078"/>
              <a:ext cx="4114800" cy="1159981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0" name="þ&gt;21#2|T" title="þ\#2_2|2||&gt;21|">
              <a:extLst>
                <a:ext uri="{FF2B5EF4-FFF2-40B4-BE49-F238E27FC236}">
                  <a16:creationId xmlns:a16="http://schemas.microsoft.com/office/drawing/2014/main" id="{939C62AF-E92C-54C7-8C05-0565C53337B4}"/>
                </a:ext>
              </a:extLst>
            </p:cNvPr>
            <p:cNvSpPr>
              <a:spLocks/>
            </p:cNvSpPr>
            <p:nvPr/>
          </p:nvSpPr>
          <p:spPr>
            <a:xfrm>
              <a:off x="7797800" y="2595078"/>
              <a:ext cx="4114800" cy="1159981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1" name="þ&gt;21#3|T" title="þ\#2_3|3||&gt;21|">
              <a:extLst>
                <a:ext uri="{FF2B5EF4-FFF2-40B4-BE49-F238E27FC236}">
                  <a16:creationId xmlns:a16="http://schemas.microsoft.com/office/drawing/2014/main" id="{CDF1A519-A6D7-C95F-0166-03FDFFBEFFD0}"/>
                </a:ext>
              </a:extLst>
            </p:cNvPr>
            <p:cNvSpPr>
              <a:spLocks/>
            </p:cNvSpPr>
            <p:nvPr/>
          </p:nvSpPr>
          <p:spPr>
            <a:xfrm>
              <a:off x="3606800" y="5262078"/>
              <a:ext cx="4114800" cy="1159982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2" name="þ&gt;21#4|T" title="þ\#2_4|4||&gt;21|">
              <a:extLst>
                <a:ext uri="{FF2B5EF4-FFF2-40B4-BE49-F238E27FC236}">
                  <a16:creationId xmlns:a16="http://schemas.microsoft.com/office/drawing/2014/main" id="{3EE447FC-C11C-205D-8659-011B950C9F50}"/>
                </a:ext>
              </a:extLst>
            </p:cNvPr>
            <p:cNvSpPr>
              <a:spLocks/>
            </p:cNvSpPr>
            <p:nvPr/>
          </p:nvSpPr>
          <p:spPr>
            <a:xfrm>
              <a:off x="7797800" y="5262078"/>
              <a:ext cx="4114800" cy="1159982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cxnSp>
          <p:nvCxnSpPr>
            <p:cNvPr id="403" name="þ&gt;23#1|S" title="þ\#2_1|1|||">
              <a:extLst>
                <a:ext uri="{FF2B5EF4-FFF2-40B4-BE49-F238E27FC236}">
                  <a16:creationId xmlns:a16="http://schemas.microsoft.com/office/drawing/2014/main" id="{A78A23EC-9344-B802-2D9E-FEBB65548576}"/>
                </a:ext>
              </a:extLst>
            </p:cNvPr>
            <p:cNvCxnSpPr/>
            <p:nvPr/>
          </p:nvCxnSpPr>
          <p:spPr>
            <a:xfrm>
              <a:off x="3606800" y="24680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þ&gt;23#2|S" title="þ\#2_2|2|||">
              <a:extLst>
                <a:ext uri="{FF2B5EF4-FFF2-40B4-BE49-F238E27FC236}">
                  <a16:creationId xmlns:a16="http://schemas.microsoft.com/office/drawing/2014/main" id="{0453F11F-B84D-A1CE-1238-9E8DA15E6AB6}"/>
                </a:ext>
              </a:extLst>
            </p:cNvPr>
            <p:cNvCxnSpPr/>
            <p:nvPr/>
          </p:nvCxnSpPr>
          <p:spPr>
            <a:xfrm>
              <a:off x="7797800" y="24680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þ&gt;23#3|S" title="þ\#2_3|3|||">
              <a:extLst>
                <a:ext uri="{FF2B5EF4-FFF2-40B4-BE49-F238E27FC236}">
                  <a16:creationId xmlns:a16="http://schemas.microsoft.com/office/drawing/2014/main" id="{EAF09D76-2D01-D848-7DA7-E0147FB80497}"/>
                </a:ext>
              </a:extLst>
            </p:cNvPr>
            <p:cNvCxnSpPr/>
            <p:nvPr/>
          </p:nvCxnSpPr>
          <p:spPr>
            <a:xfrm>
              <a:off x="3606800" y="51350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þ&gt;23#4|S" title="þ\#2_4|4|||">
              <a:extLst>
                <a:ext uri="{FF2B5EF4-FFF2-40B4-BE49-F238E27FC236}">
                  <a16:creationId xmlns:a16="http://schemas.microsoft.com/office/drawing/2014/main" id="{116C7974-AC50-35FE-DD7E-6B22E437E213}"/>
                </a:ext>
              </a:extLst>
            </p:cNvPr>
            <p:cNvCxnSpPr/>
            <p:nvPr/>
          </p:nvCxnSpPr>
          <p:spPr>
            <a:xfrm>
              <a:off x="7797800" y="51350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4" name="þ\#1_1" descr="Section # 1@0@0" hidden="1" title="1">
              <a:extLst>
                <a:ext uri="{FF2B5EF4-FFF2-40B4-BE49-F238E27FC236}">
                  <a16:creationId xmlns:a16="http://schemas.microsoft.com/office/drawing/2014/main" id="{A737AB2B-9623-92CF-138F-09B4406E2DD3}"/>
                </a:ext>
              </a:extLst>
            </p:cNvPr>
            <p:cNvSpPr/>
            <p:nvPr/>
          </p:nvSpPr>
          <p:spPr>
            <a:xfrm>
              <a:off x="3606800" y="1244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þ\#2_1" descr="Section # 2@0@0" hidden="1" title="2">
              <a:extLst>
                <a:ext uri="{FF2B5EF4-FFF2-40B4-BE49-F238E27FC236}">
                  <a16:creationId xmlns:a16="http://schemas.microsoft.com/office/drawing/2014/main" id="{1AC4FD67-CD5F-7A25-8D77-B939D378BE01}"/>
                </a:ext>
              </a:extLst>
            </p:cNvPr>
            <p:cNvSpPr/>
            <p:nvPr/>
          </p:nvSpPr>
          <p:spPr>
            <a:xfrm>
              <a:off x="3606800" y="2404578"/>
              <a:ext cx="4114800" cy="143082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7" name="þ\#1_2" descr="Section # 1@0@0" hidden="1" title="1">
              <a:extLst>
                <a:ext uri="{FF2B5EF4-FFF2-40B4-BE49-F238E27FC236}">
                  <a16:creationId xmlns:a16="http://schemas.microsoft.com/office/drawing/2014/main" id="{498A5B89-7473-1129-42C3-75FEBD50D572}"/>
                </a:ext>
              </a:extLst>
            </p:cNvPr>
            <p:cNvSpPr/>
            <p:nvPr/>
          </p:nvSpPr>
          <p:spPr>
            <a:xfrm>
              <a:off x="7797800" y="1244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\#2_2" descr="Section # 2@0@0" hidden="1" title="2">
              <a:extLst>
                <a:ext uri="{FF2B5EF4-FFF2-40B4-BE49-F238E27FC236}">
                  <a16:creationId xmlns:a16="http://schemas.microsoft.com/office/drawing/2014/main" id="{252D9179-2268-97AF-4344-C27083F29374}"/>
                </a:ext>
              </a:extLst>
            </p:cNvPr>
            <p:cNvSpPr/>
            <p:nvPr/>
          </p:nvSpPr>
          <p:spPr>
            <a:xfrm>
              <a:off x="7797800" y="2404578"/>
              <a:ext cx="4114800" cy="143082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0" name="þ\#1_3" descr="Section # 1@0@0" hidden="1" title="1">
              <a:extLst>
                <a:ext uri="{FF2B5EF4-FFF2-40B4-BE49-F238E27FC236}">
                  <a16:creationId xmlns:a16="http://schemas.microsoft.com/office/drawing/2014/main" id="{B36E4253-56D7-BF3E-9256-614D62A32729}"/>
                </a:ext>
              </a:extLst>
            </p:cNvPr>
            <p:cNvSpPr/>
            <p:nvPr/>
          </p:nvSpPr>
          <p:spPr>
            <a:xfrm>
              <a:off x="3606800" y="3911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2_3" descr="Section # 2@0@0" hidden="1" title="2">
              <a:extLst>
                <a:ext uri="{FF2B5EF4-FFF2-40B4-BE49-F238E27FC236}">
                  <a16:creationId xmlns:a16="http://schemas.microsoft.com/office/drawing/2014/main" id="{0DD55D6B-616C-2058-2938-6A0D74DB710B}"/>
                </a:ext>
              </a:extLst>
            </p:cNvPr>
            <p:cNvSpPr/>
            <p:nvPr/>
          </p:nvSpPr>
          <p:spPr>
            <a:xfrm>
              <a:off x="3606800" y="5071578"/>
              <a:ext cx="4114800" cy="143082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4" descr="Section # 1@0@0" hidden="1" title="1">
              <a:extLst>
                <a:ext uri="{FF2B5EF4-FFF2-40B4-BE49-F238E27FC236}">
                  <a16:creationId xmlns:a16="http://schemas.microsoft.com/office/drawing/2014/main" id="{31935B80-F9AA-C9BB-635C-27988BB413B9}"/>
                </a:ext>
              </a:extLst>
            </p:cNvPr>
            <p:cNvSpPr/>
            <p:nvPr/>
          </p:nvSpPr>
          <p:spPr>
            <a:xfrm>
              <a:off x="7797800" y="3911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2_4" descr="Section # 2@0@0" hidden="1" title="2">
              <a:extLst>
                <a:ext uri="{FF2B5EF4-FFF2-40B4-BE49-F238E27FC236}">
                  <a16:creationId xmlns:a16="http://schemas.microsoft.com/office/drawing/2014/main" id="{8375C5D5-0CCB-EBA5-9975-4F145CB2D7C5}"/>
                </a:ext>
              </a:extLst>
            </p:cNvPr>
            <p:cNvSpPr/>
            <p:nvPr/>
          </p:nvSpPr>
          <p:spPr>
            <a:xfrm>
              <a:off x="7797800" y="5071578"/>
              <a:ext cx="4114800" cy="143082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7" name="þ&gt;22#1|R^" title="þ\#1_1">
              <a:extLst>
                <a:ext uri="{FF2B5EF4-FFF2-40B4-BE49-F238E27FC236}">
                  <a16:creationId xmlns:a16="http://schemas.microsoft.com/office/drawing/2014/main" id="{C5F60415-3384-FE25-67B9-86DD264DF02E}"/>
                </a:ext>
              </a:extLst>
            </p:cNvPr>
            <p:cNvSpPr/>
            <p:nvPr/>
          </p:nvSpPr>
          <p:spPr>
            <a:xfrm>
              <a:off x="3606800" y="1244600"/>
              <a:ext cx="863836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8" name="þ&gt;22#1|X" descr="1" title="þ\#1_1|1||&gt;22|0.4">
              <a:extLst>
                <a:ext uri="{FF2B5EF4-FFF2-40B4-BE49-F238E27FC236}">
                  <a16:creationId xmlns:a16="http://schemas.microsoft.com/office/drawing/2014/main" id="{92ECCD99-BE9A-F1B0-D8BA-110F0F3C3D3E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863836" cy="1159978"/>
            </a:xfrm>
            <a:prstGeom prst="rect">
              <a:avLst/>
            </a:prstGeom>
            <a:blipFill>
              <a:blip r:embed="rId8"/>
              <a:srcRect/>
              <a:stretch>
                <a:fillRect t="12765" b="1276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2#2|R^" title="þ\#1_2">
              <a:extLst>
                <a:ext uri="{FF2B5EF4-FFF2-40B4-BE49-F238E27FC236}">
                  <a16:creationId xmlns:a16="http://schemas.microsoft.com/office/drawing/2014/main" id="{8C696607-74CD-AE2E-EE05-D19A9E1243F2}"/>
                </a:ext>
              </a:extLst>
            </p:cNvPr>
            <p:cNvSpPr/>
            <p:nvPr/>
          </p:nvSpPr>
          <p:spPr>
            <a:xfrm>
              <a:off x="7797800" y="1244600"/>
              <a:ext cx="863836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0" name="þ&gt;22#2|X" descr="1" title="þ\#1_2|2||&gt;22|0.7">
              <a:extLst>
                <a:ext uri="{FF2B5EF4-FFF2-40B4-BE49-F238E27FC236}">
                  <a16:creationId xmlns:a16="http://schemas.microsoft.com/office/drawing/2014/main" id="{30CF0DA6-A964-38C6-B4B5-365FA8373911}"/>
                </a:ext>
              </a:extLst>
            </p:cNvPr>
            <p:cNvSpPr>
              <a:spLocks/>
            </p:cNvSpPr>
            <p:nvPr/>
          </p:nvSpPr>
          <p:spPr>
            <a:xfrm>
              <a:off x="7797800" y="1244600"/>
              <a:ext cx="863836" cy="1159978"/>
            </a:xfrm>
            <a:prstGeom prst="rect">
              <a:avLst/>
            </a:prstGeom>
            <a:blipFill>
              <a:blip r:embed="rId9"/>
              <a:srcRect/>
              <a:stretch>
                <a:fillRect t="12765" b="1276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3|R^" title="þ\#1_3">
              <a:extLst>
                <a:ext uri="{FF2B5EF4-FFF2-40B4-BE49-F238E27FC236}">
                  <a16:creationId xmlns:a16="http://schemas.microsoft.com/office/drawing/2014/main" id="{CD73E647-DB77-FB83-2A1E-9370C98906D0}"/>
                </a:ext>
              </a:extLst>
            </p:cNvPr>
            <p:cNvSpPr/>
            <p:nvPr/>
          </p:nvSpPr>
          <p:spPr>
            <a:xfrm>
              <a:off x="3606800" y="3911600"/>
              <a:ext cx="863836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2#3|X" descr="1" title="þ\#1_3|3||&gt;22|0.8">
              <a:extLst>
                <a:ext uri="{FF2B5EF4-FFF2-40B4-BE49-F238E27FC236}">
                  <a16:creationId xmlns:a16="http://schemas.microsoft.com/office/drawing/2014/main" id="{F44E7019-008E-ADC9-1B1E-F48023FEA375}"/>
                </a:ext>
              </a:extLst>
            </p:cNvPr>
            <p:cNvSpPr>
              <a:spLocks/>
            </p:cNvSpPr>
            <p:nvPr/>
          </p:nvSpPr>
          <p:spPr>
            <a:xfrm>
              <a:off x="3606800" y="3911600"/>
              <a:ext cx="863836" cy="1159978"/>
            </a:xfrm>
            <a:prstGeom prst="rect">
              <a:avLst/>
            </a:prstGeom>
            <a:blipFill>
              <a:blip r:embed="rId10"/>
              <a:srcRect/>
              <a:stretch>
                <a:fillRect t="12765" b="1276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þ&gt;22#4|R^" title="þ\#1_4">
              <a:extLst>
                <a:ext uri="{FF2B5EF4-FFF2-40B4-BE49-F238E27FC236}">
                  <a16:creationId xmlns:a16="http://schemas.microsoft.com/office/drawing/2014/main" id="{DCB42674-1891-D499-738E-050E6872AAA5}"/>
                </a:ext>
              </a:extLst>
            </p:cNvPr>
            <p:cNvSpPr/>
            <p:nvPr/>
          </p:nvSpPr>
          <p:spPr>
            <a:xfrm>
              <a:off x="7797800" y="3911600"/>
              <a:ext cx="863836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4|X" descr="1" title="þ\#1_4|4||&gt;22|0.9">
              <a:extLst>
                <a:ext uri="{FF2B5EF4-FFF2-40B4-BE49-F238E27FC236}">
                  <a16:creationId xmlns:a16="http://schemas.microsoft.com/office/drawing/2014/main" id="{2172C0A2-A48B-5766-2033-B35C597B0D48}"/>
                </a:ext>
              </a:extLst>
            </p:cNvPr>
            <p:cNvSpPr>
              <a:spLocks/>
            </p:cNvSpPr>
            <p:nvPr/>
          </p:nvSpPr>
          <p:spPr>
            <a:xfrm>
              <a:off x="7797800" y="3911600"/>
              <a:ext cx="863836" cy="1159978"/>
            </a:xfrm>
            <a:prstGeom prst="rect">
              <a:avLst/>
            </a:prstGeom>
            <a:blipFill>
              <a:blip r:embed="rId11"/>
              <a:srcRect/>
              <a:stretch>
                <a:fillRect t="12765" b="1276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00207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0" name="þK">
            <a:extLst>
              <a:ext uri="{FF2B5EF4-FFF2-40B4-BE49-F238E27FC236}">
                <a16:creationId xmlns:a16="http://schemas.microsoft.com/office/drawing/2014/main" id="{44449BA4-3278-7CAD-8431-59443C40F349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8" name="þC#1" title="xx">
              <a:extLst>
                <a:ext uri="{FF2B5EF4-FFF2-40B4-BE49-F238E27FC236}">
                  <a16:creationId xmlns:a16="http://schemas.microsoft.com/office/drawing/2014/main" id="{219B362A-6359-E95B-31F2-B4B3AE907CA6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844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6C72B106-E4FD-5561-AEB1-4E591DF9A2CE}"/>
                </a:ext>
              </a:extLst>
            </p:cNvPr>
            <p:cNvSpPr/>
            <p:nvPr/>
          </p:nvSpPr>
          <p:spPr>
            <a:xfrm>
              <a:off x="3568700" y="1206500"/>
              <a:ext cx="8382000" cy="14306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H#4" descr="1 1" hidden="1" title="|4|">
              <a:extLst>
                <a:ext uri="{FF2B5EF4-FFF2-40B4-BE49-F238E27FC236}">
                  <a16:creationId xmlns:a16="http://schemas.microsoft.com/office/drawing/2014/main" id="{E4918468-928A-7ABA-3589-65801CB174F0}"/>
                </a:ext>
              </a:extLst>
            </p:cNvPr>
            <p:cNvSpPr/>
            <p:nvPr/>
          </p:nvSpPr>
          <p:spPr>
            <a:xfrm>
              <a:off x="9893300" y="2764180"/>
              <a:ext cx="2019300" cy="377632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6" name="þH#3" descr="1 1" hidden="1" title="|3|">
              <a:extLst>
                <a:ext uri="{FF2B5EF4-FFF2-40B4-BE49-F238E27FC236}">
                  <a16:creationId xmlns:a16="http://schemas.microsoft.com/office/drawing/2014/main" id="{3FDCB152-2D69-81A4-BBA5-7F556726778C}"/>
                </a:ext>
              </a:extLst>
            </p:cNvPr>
            <p:cNvSpPr/>
            <p:nvPr/>
          </p:nvSpPr>
          <p:spPr>
            <a:xfrm>
              <a:off x="7797800" y="2764180"/>
              <a:ext cx="2019300" cy="377632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4" name="þH#2" descr="1 1" hidden="1" title="|2|">
              <a:extLst>
                <a:ext uri="{FF2B5EF4-FFF2-40B4-BE49-F238E27FC236}">
                  <a16:creationId xmlns:a16="http://schemas.microsoft.com/office/drawing/2014/main" id="{65504591-2E0B-F049-0F2F-DCCB83024490}"/>
                </a:ext>
              </a:extLst>
            </p:cNvPr>
            <p:cNvSpPr/>
            <p:nvPr/>
          </p:nvSpPr>
          <p:spPr>
            <a:xfrm>
              <a:off x="5702300" y="2764180"/>
              <a:ext cx="2019300" cy="377632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1" name="þH#1" descr="1 1" hidden="1" title="|1|">
              <a:extLst>
                <a:ext uri="{FF2B5EF4-FFF2-40B4-BE49-F238E27FC236}">
                  <a16:creationId xmlns:a16="http://schemas.microsoft.com/office/drawing/2014/main" id="{0761FED2-CA63-1A3E-D867-8CD03E658EB4}"/>
                </a:ext>
              </a:extLst>
            </p:cNvPr>
            <p:cNvSpPr/>
            <p:nvPr/>
          </p:nvSpPr>
          <p:spPr>
            <a:xfrm>
              <a:off x="3606800" y="2764180"/>
              <a:ext cx="2019300" cy="377632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4433D4A8-C464-14C3-E909-6C3543982AEC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O" descr="80#43.69228" hidden="1" title="1.830987">
              <a:extLst>
                <a:ext uri="{FF2B5EF4-FFF2-40B4-BE49-F238E27FC236}">
                  <a16:creationId xmlns:a16="http://schemas.microsoft.com/office/drawing/2014/main" id="{10AE591B-1EEC-2D58-E24D-C77C52ACF7C9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E77761E7-D4BE-BFC6-B3D3-D81083068F8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5407528D-5999-6C83-E478-03B675984B5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FB8F456E-0AB4-B76F-FFCD-2ED3171BEA0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E1BF4B9D-23F0-26AC-CDB4-C4347612464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E01D491B-F6AB-2BE8-584D-7E9BB2BCB07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295B0CD8-C9E0-9C78-BDFA-15F86994C0C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5AEA776F-B4A0-6803-6582-55FE6625877B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8F5820D7-71AE-44E3-7EFB-C908A822FED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55019382-C4C9-CE42-2995-6F0B6526A9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57263F9D-53DD-6273-0A72-AF87F4E10CC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CD7ECA40-0BFD-93F0-6F10-C60FF2A2081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C14A2D31-3B6E-BE88-5CF5-24045FEF185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FDB2BE00-6B6A-0F88-18C9-02D0B621F30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F6B645B4-FBE9-AA27-101A-78B3E5EDA29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5B4A7678-1029-BA2E-B3B7-F47B7547591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45159C75-486A-58A5-2F5C-9787903A44D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DAB3B969-56E7-5B71-D006-973CA9059C29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92B5F244-2F64-DE2A-03D4-02E1ECFD2DD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B0C99553-AA2E-8ED7-6285-E7AABACF590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D38B635A-7A12-3CF5-AE80-A77954928A8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385D85DE-5730-810E-8DD2-7B360CCC810B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FB6CC285-EA04-923C-E77B-9782BB1BA16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V[þaþ]G1[þxþ]2[þaþ]F113[þxþ]1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4þ&gt;22þ&gt;20þ&gt;21[þaþ]þ&gt;24U3[þxþ]0[þaþ]MF52[þxþ]None[þaþ]D_I[þxþ]SubRowD[þaþ]þ&gt;21FT[þxþ]V[þaþ]þ&gt;21U12[þxþ]S[þaþ]þ&gt;21U19[þxþ]T[þaþ]þ&gt;21U21[þxþ]&gt;21[þaþ]þ&gt;21U22[þxþ]þNone[þaþ]þ&gt;21U68[þxþ]Y[þaþ]þ&gt;21U4[þxþ]0.127059749458269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4[þaþ]F187[þxþ]1[þaþ]F167[þxþ]297.348054298117[þaþ]F168[þxþ]660[þaþ]F169[þxþ]127.651945701883[þaþ]F170[þxþ]5[þaþ]F156[þxþ]0[þaþ]F157[þxþ]636[þaþ]F158[þxþ]0[þaþ]U113[þxþ]NaN[þaþ]U1U80[þxþ]-1[þaþ]U19[þxþ]0[þaþ]F_6[þxþ]0.088112622646753[þaþ]F_5[þxþ]0.103989049464605[þaþ]F_4[þxþ]0.112565930931667[þaþ]F_3[þxþ]0.249988285978777[þaþ]F135[þxþ]06ac7505ebbb4dbb8b0b8c921f956675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56,520477294922[þaþ]F186[þxþ]622,331176757813[þaþ]U1U79[þxþ]0[þaþ]F184[þxþ]N[þaþ]U1U78[þxþ]50[þaþ]U110[þxþ]0[þaþ]U112[þxþ]NaN[þaþ]F84[þxþ]N[þaþ]F196[þxþ]L[þaþ]F195[þxþ]D[þaþ]F189[þxþ]N[þaþ]þ&gt;21F197[þxþ]Y[þaþ]þ&gt;21F198[þxþ]N[þaþ]F-3[þxþ]Template01[þaþ]F124[þxþ]6[þaþ]F_1[þxþ]0.38745749711078[þaþ]F209[þxþ]84.63342[þaþ]F210[þxþ]136.2808[þaþ]þ&gt;24FT[þxþ]V[þaþ]OL[þxþ]1[þaþ]F222[þxþ]N[þaþ]F236[þxþ]AGENDA[þaþ]U114[þxþ]1[þaþ]þ&gt;21U84[þxþ]Y[þaþ]þ&gt;24U12[þxþ]S[þaþ]þ&gt;24U19[þxþ]T[þaþ]þ&gt;24U10[þxþ]0[þaþ]þ&gt;24U9[þxþ]0[þaþ]þ&gt;24U4[þxþ]0.252093359899074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2F269[þxþ]14277081[þaþ]þ&gt;22F264[þxþ]2[þaþ]þ&gt;22F265[þxþ]-0.05[þaþ]þ&gt;22U63[þxþ]-3.0517578125E-05[þaþ]þ&gt;22U64[þxþ]-8.02968883514404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MT[þaþ]F297[þxþ]S[þaþ]F293[þxþ]C:\Users\Marco\Documents\Sviluppo\CHARTBIPP\CHARTBIPP\bin\Release\Libraries\Images\ImageLybrary\Pictures\Background_Pastel sunrise background.png[þaþ]F298[þxþ]B[þaþ]F296[þxþ]0.268218918337816[þaþ]F302[þxþ]0_Professional[þaþ]F300[þxþ]12_KPI[þaþ]F301[þxþ]04_Filling Objects[þaþ]þ&gt;24F303[þxþ]42[þaþ]þ&gt;21F303[þxþ]48[þaþ]F_7[þxþ]0.0769230769230769[þaþ]F_8[þxþ]0.0769230769230769[þaþ]F_9[þxþ]0.0769230769230769[þaþ]þ&gt;22U12[þxþ]S[þaþ]þ&gt;22U19[þxþ]X[þaþ]þ&gt;22U10[þxþ]0[þaþ]þ&gt;22U9[þxþ]0[þaþ]þ&gt;22U3[þxþ]1[þaþ]þ&gt;22U4[þxþ]0.45520807617066[þaþ]þ&gt;22U58[þxþ]F[þaþ]þ&gt;22U59[þxþ]N[þaþ]þ&gt;22U20[þxþ]&gt;22[þaþ]þ&gt;22U22[þxþ]þNone[þaþ]þ&gt;22U68[þxþ]Y[þaþ]þ&gt;22U26[þxþ]Rate Shape 1[þaþ]þ&gt;22U47[þxþ]KPI[þaþ]þ&gt;22U69[þxþ]N[þaþ]þ&gt;22F303[þxþ]37[þaþ]þ&gt;22F127[þxþ]Battery_£Battery#N^53^840^N.PNG[þaþ]þ&gt;22V5[þxþ]0[þaþ]þ&gt;22V2[þxþ]1[þaþ]þ&gt;22U57[þxþ]1[þaþ]þ&gt;22U56[þxþ]0[þaþ]þ&gt;22F126[þxþ]Y[þaþ]þ&gt;22O2[þxþ]C:\Users\Marco\Documents\Sviluppo\CHARTBIPP\CHARTBIPP\bin\Release\Libraries\Images\ImageLybrary\filling\Battery_£Battery#N^53^840^N.PNG[þaþ]þ&gt;22U51[þxþ]N[þaþ]þ&gt;22A4[þxþ]GG[þaþ]þ&gt;22F88[þxþ]N[þaþ]þ&gt;22F4[þxþ]-2[þaþ]þ&gt;22F9[þxþ]0[þaþ]þ&gt;22F10[þxþ]1[þaþ]þ&gt;22F14[þxþ]N[þaþ]þ&gt;22F5[þxþ]0.053[þaþ]þ&gt;22F6[þxþ]0.84[þaþ]þ&gt;22F130[þxþ]N.PNG[þaþ]þ&gt;22F320[þxþ]150[þaþ]þ&gt;22F321[þxþ]0.8[þaþ]þ&gt;22F322[þxþ]2[þaþ]þ&gt;22FX1[þxþ]N[þaþ]þ&gt;22FX2[þxþ]53[þaþ]þ&gt;22FX3[þxþ]840[þaþ]þ&gt;22F341[þxþ]0.5[þaþ]þ&gt;22F361[þxþ]0.51[þaþ]þ&gt;22F381[þxþ]100[þaþ]þ&gt;22F331[þxþ]6336039[þaþ]þ&gt;22F351[þxþ]3243501[þaþ]þ&gt;22F371[þxþ]3951847[þaþ]þ&gt;22F391[þxþ]5287936[þaþ]þ&gt;22FX5[þxþ]Y[þaþ]þ&gt;22F263[þxþ]6[þaþ]þ&gt;20U12[þxþ]S[þaþ]þ&gt;20U19[þxþ]L[þaþ]þ&gt;20U10[þxþ]0[þaþ]þ&gt;20U9[þxþ]0[þaþ]þ&gt;20U3[þxþ]1[þaþ]þ&gt;20U4[þxþ]0.14729604292888[þaþ]þ&gt;20U20[þxþ]&gt;20[þaþ]þ&gt;20U22[þxþ]þNone[þaþ]þ&gt;20U68[þxþ]Y[þaþ]þ&gt;20F263[þxþ]7[þaþ]þ&gt;20F173[þxþ]N[þaþ]þ&gt;20F179[þxþ]C[þaþ]þ&gt;20F176[þxþ]0[þaþ]þ&gt;20U26[þxþ]Value Shape 1[þaþ]þ&gt;20U47[þxþ]Value[þaþ]þ&gt;20U69[þxþ]N[þaþ]þ&gt;20U85[þxþ]sum([&gt;22])[þaþ]þ&gt;20V6[þxþ]NþNþNþþ1þYþ[þaþ]þ&gt;20V19[þxþ]3[þaþ]þ&gt;20F319[þxþ]Y[þaþ]þ&gt;20F303[þxþ]35[þaþ]þ&gt;22FX4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0B5F8C72-09BF-8DAE-443D-0C822BAA3F5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0.53þ0.5þþ^þ2þ1þSub Item 1þPLACEHOLDERþLorem ipsum dolor sit amet, consectetur adipisci elit, sed do eiusmod tempor incidunt ut labore et doloreþ1þ30þþ^þ3þ1þSub Item 1þPLACEHOLDERþLorem ipsum dolor sit amet, consectetur adipisci elit, sed do eiusmod tempor incidunt ut labore et doloreþ0.3þ20þþ^þ4þ1þSub Item 1þPLACEHOLDERþLorem ipsum dolor sit amet, consectetur adipisci elit, sed do eiusmod tempor incidunt ut labore et doloreþ0.06þ10þ" hidden="1" title="RowþSubRowþSubRowDþ&gt;21þ&gt;24þ&gt;22þ&gt;20þþ^þNþNþSþSþSþNþNþ">
              <a:extLst>
                <a:ext uri="{FF2B5EF4-FFF2-40B4-BE49-F238E27FC236}">
                  <a16:creationId xmlns:a16="http://schemas.microsoft.com/office/drawing/2014/main" id="{39674282-4DA9-9F86-F13A-0184623D6ED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8C9072B0-E454-C62F-B08D-9563B669585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6" name="þ&gt;20" hidden="1" title="S">
              <a:extLst>
                <a:ext uri="{FF2B5EF4-FFF2-40B4-BE49-F238E27FC236}">
                  <a16:creationId xmlns:a16="http://schemas.microsoft.com/office/drawing/2014/main" id="{9F85617E-8F27-7869-6660-9532AA3A2E3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-20" hidden="1">
              <a:extLst>
                <a:ext uri="{FF2B5EF4-FFF2-40B4-BE49-F238E27FC236}">
                  <a16:creationId xmlns:a16="http://schemas.microsoft.com/office/drawing/2014/main" id="{21CFC77D-2D65-A5C8-ECAD-BAF09F363F6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0" name="þ&gt;22" hidden="1" title="S">
              <a:extLst>
                <a:ext uri="{FF2B5EF4-FFF2-40B4-BE49-F238E27FC236}">
                  <a16:creationId xmlns:a16="http://schemas.microsoft.com/office/drawing/2014/main" id="{4996D83F-B676-EED1-8E53-EFCDA483B3D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2" hidden="1">
              <a:extLst>
                <a:ext uri="{FF2B5EF4-FFF2-40B4-BE49-F238E27FC236}">
                  <a16:creationId xmlns:a16="http://schemas.microsoft.com/office/drawing/2014/main" id="{532E7EBA-B9FC-E223-9183-C6BF84C419B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BD2C8FF0-1718-0700-FC86-4F293DB9E3F5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844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4B8304AB-5533-3796-0806-91BCD208F5D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F078EAF8-4CD2-BEFB-81DE-8B734550DA8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59FC7210-3F87-C9FE-7ADC-1215E14FBB5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335F9F5F-A8BE-F908-94CD-B3CA6635DAF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7ABF014C-49F3-2EE3-8540-EAEFC1076EF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28348676-FD1E-67E2-0283-1B3CF7D3CE2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65A3C379-69CB-C804-5E6A-49D55A1605B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7BCF2F7A-9B70-D58F-2966-0D28BE8537F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&gt;21" hidden="1" title="S">
              <a:extLst>
                <a:ext uri="{FF2B5EF4-FFF2-40B4-BE49-F238E27FC236}">
                  <a16:creationId xmlns:a16="http://schemas.microsoft.com/office/drawing/2014/main" id="{B945D1EE-970F-F266-D5B9-A30B22448B5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-21" hidden="1">
              <a:extLst>
                <a:ext uri="{FF2B5EF4-FFF2-40B4-BE49-F238E27FC236}">
                  <a16:creationId xmlns:a16="http://schemas.microsoft.com/office/drawing/2014/main" id="{D6DAC923-88A9-9218-DCD2-45F68A41E07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B3A203C5-C97C-0191-FB9D-49B083F390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A0975E40-5D53-221F-C4EA-32B58E975A5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10A6B390-C8BE-DAE3-D048-5DC43CB22BA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781093F8-3B2D-EA05-7C4C-E0AD8627FB3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23BFE8A7-AF7B-222E-0D8B-329BA7219B3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17F7D940-2571-64F2-0D3D-763828B2A17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39D9D859-D1C7-8B64-297F-36464156A1FD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&gt;21L" hidden="1" title="S">
              <a:extLst>
                <a:ext uri="{FF2B5EF4-FFF2-40B4-BE49-F238E27FC236}">
                  <a16:creationId xmlns:a16="http://schemas.microsoft.com/office/drawing/2014/main" id="{18A62E54-B009-E5A6-7217-AFB1E48B279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&gt;21à" hidden="1" title="S">
              <a:extLst>
                <a:ext uri="{FF2B5EF4-FFF2-40B4-BE49-F238E27FC236}">
                  <a16:creationId xmlns:a16="http://schemas.microsoft.com/office/drawing/2014/main" id="{255208A7-104F-64BF-04CB-609E25AEB88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6B32FE61-42B5-4DB6-B24A-C2C41048037B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&gt;22L" hidden="1" title="S">
              <a:extLst>
                <a:ext uri="{FF2B5EF4-FFF2-40B4-BE49-F238E27FC236}">
                  <a16:creationId xmlns:a16="http://schemas.microsoft.com/office/drawing/2014/main" id="{F6522292-9692-5CD6-0A2F-E4E668BCF2B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2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0" name="þ&gt;21#1|T" title="þ\#1_1|1||&gt;21|">
              <a:extLst>
                <a:ext uri="{FF2B5EF4-FFF2-40B4-BE49-F238E27FC236}">
                  <a16:creationId xmlns:a16="http://schemas.microsoft.com/office/drawing/2014/main" id="{53532966-898B-F478-EF6C-A39FE11F3B74}"/>
                </a:ext>
              </a:extLst>
            </p:cNvPr>
            <p:cNvSpPr>
              <a:spLocks/>
            </p:cNvSpPr>
            <p:nvPr/>
          </p:nvSpPr>
          <p:spPr>
            <a:xfrm>
              <a:off x="3606800" y="2764180"/>
              <a:ext cx="2019300" cy="479818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1" name="þ&gt;21#2|T" title="þ\#1_2|2||&gt;21|">
              <a:extLst>
                <a:ext uri="{FF2B5EF4-FFF2-40B4-BE49-F238E27FC236}">
                  <a16:creationId xmlns:a16="http://schemas.microsoft.com/office/drawing/2014/main" id="{CDA5F771-E7E9-3B66-C7CD-FC38E8EF5A8B}"/>
                </a:ext>
              </a:extLst>
            </p:cNvPr>
            <p:cNvSpPr>
              <a:spLocks/>
            </p:cNvSpPr>
            <p:nvPr/>
          </p:nvSpPr>
          <p:spPr>
            <a:xfrm>
              <a:off x="5702300" y="2764180"/>
              <a:ext cx="2019300" cy="479818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2" name="þ&gt;21#3|T" title="þ\#1_3|3||&gt;21|">
              <a:extLst>
                <a:ext uri="{FF2B5EF4-FFF2-40B4-BE49-F238E27FC236}">
                  <a16:creationId xmlns:a16="http://schemas.microsoft.com/office/drawing/2014/main" id="{E36851A9-B1EE-C451-D825-C5AE91A58980}"/>
                </a:ext>
              </a:extLst>
            </p:cNvPr>
            <p:cNvSpPr>
              <a:spLocks/>
            </p:cNvSpPr>
            <p:nvPr/>
          </p:nvSpPr>
          <p:spPr>
            <a:xfrm>
              <a:off x="7797800" y="2764180"/>
              <a:ext cx="2019300" cy="479818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3" name="þ&gt;21#4|T" title="þ\#1_4|4||&gt;21|">
              <a:extLst>
                <a:ext uri="{FF2B5EF4-FFF2-40B4-BE49-F238E27FC236}">
                  <a16:creationId xmlns:a16="http://schemas.microsoft.com/office/drawing/2014/main" id="{3D06C5B0-50B6-C2FE-4B54-31A14C1DA90F}"/>
                </a:ext>
              </a:extLst>
            </p:cNvPr>
            <p:cNvSpPr>
              <a:spLocks/>
            </p:cNvSpPr>
            <p:nvPr/>
          </p:nvSpPr>
          <p:spPr>
            <a:xfrm>
              <a:off x="9893300" y="2764180"/>
              <a:ext cx="2019300" cy="479818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4" name="þ&gt;24#1|T" title="þ\#1_1|1||&gt;24|">
              <a:extLst>
                <a:ext uri="{FF2B5EF4-FFF2-40B4-BE49-F238E27FC236}">
                  <a16:creationId xmlns:a16="http://schemas.microsoft.com/office/drawing/2014/main" id="{6C928A0D-3E7E-DF8D-E7DF-E5D9B109631D}"/>
                </a:ext>
              </a:extLst>
            </p:cNvPr>
            <p:cNvSpPr>
              <a:spLocks/>
            </p:cNvSpPr>
            <p:nvPr/>
          </p:nvSpPr>
          <p:spPr>
            <a:xfrm>
              <a:off x="3606800" y="5595446"/>
              <a:ext cx="2019300" cy="9519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5" name="þ&gt;24#2|T" title="þ\#1_2|2||&gt;24|">
              <a:extLst>
                <a:ext uri="{FF2B5EF4-FFF2-40B4-BE49-F238E27FC236}">
                  <a16:creationId xmlns:a16="http://schemas.microsoft.com/office/drawing/2014/main" id="{6BBA8065-4437-3206-1854-CA5A2D390A4E}"/>
                </a:ext>
              </a:extLst>
            </p:cNvPr>
            <p:cNvSpPr>
              <a:spLocks/>
            </p:cNvSpPr>
            <p:nvPr/>
          </p:nvSpPr>
          <p:spPr>
            <a:xfrm>
              <a:off x="5702300" y="5595446"/>
              <a:ext cx="2019300" cy="9519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6" name="þ&gt;24#3|T" title="þ\#1_3|3||&gt;24|">
              <a:extLst>
                <a:ext uri="{FF2B5EF4-FFF2-40B4-BE49-F238E27FC236}">
                  <a16:creationId xmlns:a16="http://schemas.microsoft.com/office/drawing/2014/main" id="{A9E92F0C-0543-BCF5-9A69-5DCCE1014787}"/>
                </a:ext>
              </a:extLst>
            </p:cNvPr>
            <p:cNvSpPr>
              <a:spLocks/>
            </p:cNvSpPr>
            <p:nvPr/>
          </p:nvSpPr>
          <p:spPr>
            <a:xfrm>
              <a:off x="7797800" y="5595446"/>
              <a:ext cx="2019300" cy="9519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4#4|T" title="þ\#1_4|4||&gt;24|">
              <a:extLst>
                <a:ext uri="{FF2B5EF4-FFF2-40B4-BE49-F238E27FC236}">
                  <a16:creationId xmlns:a16="http://schemas.microsoft.com/office/drawing/2014/main" id="{65FB2538-DE2E-BD10-A0FB-CECAF30B2BBB}"/>
                </a:ext>
              </a:extLst>
            </p:cNvPr>
            <p:cNvSpPr>
              <a:spLocks/>
            </p:cNvSpPr>
            <p:nvPr/>
          </p:nvSpPr>
          <p:spPr>
            <a:xfrm>
              <a:off x="9893300" y="5595446"/>
              <a:ext cx="2019300" cy="9519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16" name="þ&gt;20#1|L" title="þ\#1_1|1||&gt;20|0.53">
              <a:extLst>
                <a:ext uri="{FF2B5EF4-FFF2-40B4-BE49-F238E27FC236}">
                  <a16:creationId xmlns:a16="http://schemas.microsoft.com/office/drawing/2014/main" id="{8C73E1DB-A557-4A5B-751F-09625B7F4C93}"/>
                </a:ext>
              </a:extLst>
            </p:cNvPr>
            <p:cNvSpPr>
              <a:spLocks/>
            </p:cNvSpPr>
            <p:nvPr/>
          </p:nvSpPr>
          <p:spPr>
            <a:xfrm>
              <a:off x="3606800" y="3243998"/>
              <a:ext cx="2019300" cy="55623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rgbClr val="ED7D31"/>
                  </a:solidFill>
                  <a:latin typeface="Bierstadt" panose="020B0004020202020204" pitchFamily="34" charset="0"/>
                </a:rPr>
                <a:t>53,0% </a:t>
              </a:r>
            </a:p>
          </p:txBody>
        </p:sp>
        <p:sp>
          <p:nvSpPr>
            <p:cNvPr id="417" name="þ&gt;20#2|L" title="þ\#1_2|2||&gt;20|1">
              <a:extLst>
                <a:ext uri="{FF2B5EF4-FFF2-40B4-BE49-F238E27FC236}">
                  <a16:creationId xmlns:a16="http://schemas.microsoft.com/office/drawing/2014/main" id="{700EE86A-F0C8-83D3-10DE-A0993061A3C1}"/>
                </a:ext>
              </a:extLst>
            </p:cNvPr>
            <p:cNvSpPr>
              <a:spLocks/>
            </p:cNvSpPr>
            <p:nvPr/>
          </p:nvSpPr>
          <p:spPr>
            <a:xfrm>
              <a:off x="5702300" y="3243998"/>
              <a:ext cx="2019300" cy="55623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rgbClr val="27AE60"/>
                  </a:solidFill>
                  <a:latin typeface="Bierstadt" panose="020B0004020202020204" pitchFamily="34" charset="0"/>
                </a:rPr>
                <a:t>100,0% </a:t>
              </a:r>
            </a:p>
          </p:txBody>
        </p:sp>
        <p:sp>
          <p:nvSpPr>
            <p:cNvPr id="418" name="þ&gt;20#3|L" title="þ\#1_3|3||&gt;20|0.3">
              <a:extLst>
                <a:ext uri="{FF2B5EF4-FFF2-40B4-BE49-F238E27FC236}">
                  <a16:creationId xmlns:a16="http://schemas.microsoft.com/office/drawing/2014/main" id="{59B177DA-F974-DAC3-80C1-B14DB3737D8A}"/>
                </a:ext>
              </a:extLst>
            </p:cNvPr>
            <p:cNvSpPr>
              <a:spLocks/>
            </p:cNvSpPr>
            <p:nvPr/>
          </p:nvSpPr>
          <p:spPr>
            <a:xfrm>
              <a:off x="7797800" y="3243998"/>
              <a:ext cx="2019300" cy="55623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rgbClr val="E74C3C"/>
                  </a:solidFill>
                  <a:latin typeface="Bierstadt" panose="020B0004020202020204" pitchFamily="34" charset="0"/>
                </a:rPr>
                <a:t>30,0% </a:t>
              </a:r>
            </a:p>
          </p:txBody>
        </p:sp>
        <p:sp>
          <p:nvSpPr>
            <p:cNvPr id="419" name="þ&gt;20#4|L" title="þ\#1_4|4||&gt;20|0.06">
              <a:extLst>
                <a:ext uri="{FF2B5EF4-FFF2-40B4-BE49-F238E27FC236}">
                  <a16:creationId xmlns:a16="http://schemas.microsoft.com/office/drawing/2014/main" id="{4DD92181-1DD6-88E2-D132-C5E454EBA483}"/>
                </a:ext>
              </a:extLst>
            </p:cNvPr>
            <p:cNvSpPr>
              <a:spLocks/>
            </p:cNvSpPr>
            <p:nvPr/>
          </p:nvSpPr>
          <p:spPr>
            <a:xfrm>
              <a:off x="9893300" y="3243998"/>
              <a:ext cx="2019300" cy="55623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rgbClr val="E74C3C"/>
                  </a:solidFill>
                  <a:latin typeface="Bierstadt" panose="020B0004020202020204" pitchFamily="34" charset="0"/>
                </a:rPr>
                <a:t>6,0% </a:t>
              </a:r>
            </a:p>
          </p:txBody>
        </p:sp>
        <p:sp>
          <p:nvSpPr>
            <p:cNvPr id="393" name="þ\#1_1" descr="Section # 1@0@0" hidden="1" title="1">
              <a:extLst>
                <a:ext uri="{FF2B5EF4-FFF2-40B4-BE49-F238E27FC236}">
                  <a16:creationId xmlns:a16="http://schemas.microsoft.com/office/drawing/2014/main" id="{BC4CC338-E931-CB36-0D89-16F61E0001B8}"/>
                </a:ext>
              </a:extLst>
            </p:cNvPr>
            <p:cNvSpPr/>
            <p:nvPr/>
          </p:nvSpPr>
          <p:spPr>
            <a:xfrm>
              <a:off x="3606800" y="2764180"/>
              <a:ext cx="2019300" cy="377632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2" descr="Section # 1@0@0" hidden="1" title="1">
              <a:extLst>
                <a:ext uri="{FF2B5EF4-FFF2-40B4-BE49-F238E27FC236}">
                  <a16:creationId xmlns:a16="http://schemas.microsoft.com/office/drawing/2014/main" id="{97E50E1F-4F07-192C-C13B-F176D8EADE34}"/>
                </a:ext>
              </a:extLst>
            </p:cNvPr>
            <p:cNvSpPr/>
            <p:nvPr/>
          </p:nvSpPr>
          <p:spPr>
            <a:xfrm>
              <a:off x="5702300" y="2764180"/>
              <a:ext cx="2019300" cy="377632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1_3" descr="Section # 1@0@0" hidden="1" title="1">
              <a:extLst>
                <a:ext uri="{FF2B5EF4-FFF2-40B4-BE49-F238E27FC236}">
                  <a16:creationId xmlns:a16="http://schemas.microsoft.com/office/drawing/2014/main" id="{48FFCB7C-F0CD-3EF9-8CD5-E237D69B9C33}"/>
                </a:ext>
              </a:extLst>
            </p:cNvPr>
            <p:cNvSpPr/>
            <p:nvPr/>
          </p:nvSpPr>
          <p:spPr>
            <a:xfrm>
              <a:off x="7797800" y="2764180"/>
              <a:ext cx="2019300" cy="377632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" name="þ\#1_4" descr="Section # 1@0@0" hidden="1" title="1">
              <a:extLst>
                <a:ext uri="{FF2B5EF4-FFF2-40B4-BE49-F238E27FC236}">
                  <a16:creationId xmlns:a16="http://schemas.microsoft.com/office/drawing/2014/main" id="{A70D7BA7-E517-3D93-CAA6-431881CE18DD}"/>
                </a:ext>
              </a:extLst>
            </p:cNvPr>
            <p:cNvSpPr/>
            <p:nvPr/>
          </p:nvSpPr>
          <p:spPr>
            <a:xfrm>
              <a:off x="9893300" y="2764180"/>
              <a:ext cx="2019300" cy="377632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8" name="þ&gt;22#1|R^" title="þ\#1_1">
              <a:extLst>
                <a:ext uri="{FF2B5EF4-FFF2-40B4-BE49-F238E27FC236}">
                  <a16:creationId xmlns:a16="http://schemas.microsoft.com/office/drawing/2014/main" id="{84882055-1D44-FC6B-6698-FF221A2F663A}"/>
                </a:ext>
              </a:extLst>
            </p:cNvPr>
            <p:cNvSpPr/>
            <p:nvPr/>
          </p:nvSpPr>
          <p:spPr>
            <a:xfrm>
              <a:off x="3606800" y="3838335"/>
              <a:ext cx="2019300" cy="171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2#1|X" title="þ\#1_1|1||&gt;22|0.53">
              <a:extLst>
                <a:ext uri="{FF2B5EF4-FFF2-40B4-BE49-F238E27FC236}">
                  <a16:creationId xmlns:a16="http://schemas.microsoft.com/office/drawing/2014/main" id="{5FCBE203-97B0-01EA-9028-CA89C26E7218}"/>
                </a:ext>
              </a:extLst>
            </p:cNvPr>
            <p:cNvSpPr/>
            <p:nvPr/>
          </p:nvSpPr>
          <p:spPr>
            <a:xfrm>
              <a:off x="3606800" y="3838335"/>
              <a:ext cx="2019300" cy="1719011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0" name="þ&gt;22#1|R^" title="þ\#1_1">
              <a:extLst>
                <a:ext uri="{FF2B5EF4-FFF2-40B4-BE49-F238E27FC236}">
                  <a16:creationId xmlns:a16="http://schemas.microsoft.com/office/drawing/2014/main" id="{77369060-F34B-BD50-2DF3-212DBD53B8D6}"/>
                </a:ext>
              </a:extLst>
            </p:cNvPr>
            <p:cNvSpPr/>
            <p:nvPr/>
          </p:nvSpPr>
          <p:spPr>
            <a:xfrm>
              <a:off x="3606800" y="3838335"/>
              <a:ext cx="2019300" cy="171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2|X" title="þ\#1_2|2||&gt;22|1">
              <a:extLst>
                <a:ext uri="{FF2B5EF4-FFF2-40B4-BE49-F238E27FC236}">
                  <a16:creationId xmlns:a16="http://schemas.microsoft.com/office/drawing/2014/main" id="{1B5110FB-202D-96AB-98C9-4A4A770277BE}"/>
                </a:ext>
              </a:extLst>
            </p:cNvPr>
            <p:cNvSpPr/>
            <p:nvPr/>
          </p:nvSpPr>
          <p:spPr>
            <a:xfrm>
              <a:off x="5702300" y="3838335"/>
              <a:ext cx="2019300" cy="1719011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2#1|R^" title="þ\#1_1">
              <a:extLst>
                <a:ext uri="{FF2B5EF4-FFF2-40B4-BE49-F238E27FC236}">
                  <a16:creationId xmlns:a16="http://schemas.microsoft.com/office/drawing/2014/main" id="{AB6817A1-13E8-68BB-7345-D3F67093D3BA}"/>
                </a:ext>
              </a:extLst>
            </p:cNvPr>
            <p:cNvSpPr/>
            <p:nvPr/>
          </p:nvSpPr>
          <p:spPr>
            <a:xfrm>
              <a:off x="3606800" y="3838335"/>
              <a:ext cx="2019300" cy="171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þ&gt;22#3|X" title="þ\#1_3|3||&gt;22|0.3">
              <a:extLst>
                <a:ext uri="{FF2B5EF4-FFF2-40B4-BE49-F238E27FC236}">
                  <a16:creationId xmlns:a16="http://schemas.microsoft.com/office/drawing/2014/main" id="{FA8BD3DF-FAE4-B1B9-8A27-35547A64ACB3}"/>
                </a:ext>
              </a:extLst>
            </p:cNvPr>
            <p:cNvSpPr/>
            <p:nvPr/>
          </p:nvSpPr>
          <p:spPr>
            <a:xfrm>
              <a:off x="7797800" y="3838335"/>
              <a:ext cx="2019300" cy="1719011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1|R^" title="þ\#1_1">
              <a:extLst>
                <a:ext uri="{FF2B5EF4-FFF2-40B4-BE49-F238E27FC236}">
                  <a16:creationId xmlns:a16="http://schemas.microsoft.com/office/drawing/2014/main" id="{E228C434-19C3-B53C-FF30-96976658B394}"/>
                </a:ext>
              </a:extLst>
            </p:cNvPr>
            <p:cNvSpPr/>
            <p:nvPr/>
          </p:nvSpPr>
          <p:spPr>
            <a:xfrm>
              <a:off x="3606800" y="3838335"/>
              <a:ext cx="2019300" cy="171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4|X" title="þ\#1_4|4||&gt;22|0.06">
              <a:extLst>
                <a:ext uri="{FF2B5EF4-FFF2-40B4-BE49-F238E27FC236}">
                  <a16:creationId xmlns:a16="http://schemas.microsoft.com/office/drawing/2014/main" id="{C255C5C8-67F7-3FDD-A271-B07A3D37456A}"/>
                </a:ext>
              </a:extLst>
            </p:cNvPr>
            <p:cNvSpPr/>
            <p:nvPr/>
          </p:nvSpPr>
          <p:spPr>
            <a:xfrm>
              <a:off x="9893300" y="3838335"/>
              <a:ext cx="2019300" cy="1719011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630751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2" name="þK">
            <a:extLst>
              <a:ext uri="{FF2B5EF4-FFF2-40B4-BE49-F238E27FC236}">
                <a16:creationId xmlns:a16="http://schemas.microsoft.com/office/drawing/2014/main" id="{F5268F2E-E7A3-489B-A5F5-9CE2269697C2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5" name="þH#4" descr="2 1" title="|4|">
              <a:extLst>
                <a:ext uri="{FF2B5EF4-FFF2-40B4-BE49-F238E27FC236}">
                  <a16:creationId xmlns:a16="http://schemas.microsoft.com/office/drawing/2014/main" id="{749313A8-912E-B5A0-8C28-8BB725B16E36}"/>
                </a:ext>
              </a:extLst>
            </p:cNvPr>
            <p:cNvSpPr/>
            <p:nvPr/>
          </p:nvSpPr>
          <p:spPr>
            <a:xfrm>
              <a:off x="7797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3" descr="1 1" title="|3|">
              <a:extLst>
                <a:ext uri="{FF2B5EF4-FFF2-40B4-BE49-F238E27FC236}">
                  <a16:creationId xmlns:a16="http://schemas.microsoft.com/office/drawing/2014/main" id="{CA7AB813-8B07-A15F-86C6-529608CB4CC5}"/>
                </a:ext>
              </a:extLst>
            </p:cNvPr>
            <p:cNvSpPr/>
            <p:nvPr/>
          </p:nvSpPr>
          <p:spPr>
            <a:xfrm>
              <a:off x="3606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H#2" descr="2 1" title="|2|">
              <a:extLst>
                <a:ext uri="{FF2B5EF4-FFF2-40B4-BE49-F238E27FC236}">
                  <a16:creationId xmlns:a16="http://schemas.microsoft.com/office/drawing/2014/main" id="{4A67A773-AAA3-5731-768B-27493D92F28D}"/>
                </a:ext>
              </a:extLst>
            </p:cNvPr>
            <p:cNvSpPr/>
            <p:nvPr/>
          </p:nvSpPr>
          <p:spPr>
            <a:xfrm>
              <a:off x="7797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H#1" descr="1 1" title="|1|">
              <a:extLst>
                <a:ext uri="{FF2B5EF4-FFF2-40B4-BE49-F238E27FC236}">
                  <a16:creationId xmlns:a16="http://schemas.microsoft.com/office/drawing/2014/main" id="{21E7753F-F92E-3E54-41F3-2D58DC20D287}"/>
                </a:ext>
              </a:extLst>
            </p:cNvPr>
            <p:cNvSpPr/>
            <p:nvPr/>
          </p:nvSpPr>
          <p:spPr>
            <a:xfrm>
              <a:off x="3606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DEA349F0-2FC3-7A70-B3D4-1F0D286FA283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O" descr="80#43.69228" hidden="1" title="1.830987">
              <a:extLst>
                <a:ext uri="{FF2B5EF4-FFF2-40B4-BE49-F238E27FC236}">
                  <a16:creationId xmlns:a16="http://schemas.microsoft.com/office/drawing/2014/main" id="{7ED5DB69-FDF2-05FE-D077-A655E0BDD1A9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4035C789-7AF0-310F-5ABB-81FF43BAED5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82573452-22C5-E133-4C67-F4636E58D0F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2E41B190-2F60-0506-2937-CEBC2402A19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4A0648A2-8ACF-F4EE-CFFF-E7C24BDDFE0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9D992851-DB81-4EB5-F0C4-265B37C004A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5ABC0793-568A-516B-3CC5-051238BFF41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9AF5732B-83AC-1F34-5438-B6DB198605CE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D51CD297-D2FF-FB81-27F2-ABB56BF9DE7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F957A592-1C4F-F512-976F-01AD026AD3B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E93BE3AA-5C7D-CC1C-2876-BE680F1F0B0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4CD20D74-4D87-3D6F-4148-F96B416A9A0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B2AA06FF-A680-DFEA-0EF3-F45343AC46A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FA246BF8-E611-FB09-3F64-80AE171B51E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11A7412B-28CC-8C8F-34D5-8F24B0774C1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C85D6FD9-A426-7886-26D2-8DE450A3AFB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0CA468A3-52DC-BCFF-9815-CED64A9B7EB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8F425860-0D93-8AB7-F9CB-B1EFB260D67F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B70C7BAE-E0B0-B020-3328-DA87FE5A6CB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9F212200-450F-F48E-BB56-927E294F67A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9E38F53A-FF6C-2725-A9B9-F45EC0890DA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B5750398-EE55-B6E6-9FCF-29B8088EA264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0FE3DCDE-10D6-07CE-D33B-69F8401F49B6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Y[þaþ]KB[þxþ]N[þaþ]F144[þxþ]N[þaþ]F82[þxþ]þPresentation[þaþ]F155[þxþ]N[þaþ]U1U75[þxþ]X[þaþ]U1U68[þxþ]Y[þaþ]U12[þxþ]1[þaþ]U11[þxþ]0.498836487669866[þaþ]U10[þxþ]H[þaþ]F141[þxþ]o1oþo2oþ[þaþ]F116[þxþ]2[þaþ]U15[þxþ]þ&gt;20þ&gt;22þ&gt;24[þaþ]MF52[þxþ]None[þaþ]D_I[þxþ]SubRowD[þaþ]þ&gt;21U12[þxþ]S[þaþ]þ&gt;21U19[þxþ]T[þaþ]þ&gt;21U10[þxþ]0[þaþ]þ&gt;21U9[þxþ]0[þaþ]þ&gt;21U3[þxþ]0.623490832123053[þaþ]þ&gt;21U4[þxþ]0.810709713362174[þaþ]þ&gt;21U21[þxþ]&gt;21[þaþ]þ&gt;21U22[þxþ]þNone[þaþ]þ&gt;21F263[þxþ]7[þaþ]þ&gt;21F173[þxþ]N[þaþ]þ&gt;21F179[þxþ]C[þaþ]þ&gt;21F176[þxþ]1[þaþ]þ&gt;21U26[þxþ]Text Shape 1[þaþ]þ&gt;21U47[þxþ]Notes[þaþ]þ&gt;21U69[þxþ]N[þaþ]þ&gt;23U5[þxþ]5[þaþ]þ&gt;23U2[þxþ]6[þaþ]MO2[þxþ]TB00&amp;A_BA#001.CB30[þaþ]MO0[þxþ]TB00&amp;A_BA#001.CB30[þaþ]F188[þxþ]2[þaþ]F187[þxþ]2[þaþ]F167[þxþ]420[þaþ]F168[þxþ]660[þaþ]F169[þxþ]5[þaþ]F170[þxþ]5[þaþ]F156[þxþ]0[þaþ]F157[þxþ]0[þaþ]F158[þxþ]0[þaþ]U113[þxþ]NaN[þaþ]U1U80[þxþ]-1[þaþ]U19[þxþ]0[þaþ]F_6[þxþ]0.0739136809452626[þaþ]F_5[þxþ]0.0872316949949643[þaþ]F_4[þxþ]0.112565930931667[þaþ]F_3[þxþ]0.249988285978777[þaþ]F135[þxþ]a7e110a274c445ffaa1896aa5503f1cb[þaþ]U1U81[þxþ]Y[þaþ]F192[þxþ]Y[þaþ]F190[þxþ]DoubleColorStyle1[þaþ]F_2[þxþ]0.249988285978777[þaþ]F166[þxþ]N[þaþ]F149[þxþ]InvertedTextStyle1[þaþ]F185[þxþ]469,672119140625[þaþ]F186[þxþ]719,545959472656[þaþ]U1U79[þxþ]0[þaþ]F184[þxþ]N[þaþ]U1U78[þxþ]50[þaþ]U110[þxþ]0[þaþ]U112[þxþ]NaN[þaþ]F84[þxþ]N[þaþ]F196[þxþ]L[þaþ]F195[þxþ]D[þaþ]F189[þxþ]N[þaþ]F-3[þxþ]Template1[þaþ]F124[þxþ]6[þaþ]F_1[þxþ]0.38745749711078[þaþ]F209[þxþ]87.06891[þaþ]F210[þxþ]153.1452[þaþ]OL[þxþ]1[þaþ]F222[þxþ]N[þaþ]F236[þxþ]AGENDA[þaþ]U114[þxþ]1[þaþ]þ&gt;21U2[þxþ]7[þaþ]þ&gt;20U0[þxþ]X[þaþ]U25[þxþ]þ&gt;21þ&gt;23[þaþ]U21[þxþ]0.501163512330134[þaþ]þ&gt;20F291[þxþ]5[þaþ]U22[þxþ]0.89504505273587[þaþ]U214[þxþ]2[þaþ]IF263[þxþ]0[þaþ]I_2F269[þxþ]-1[þaþ]I_2F264[þxþ]16[þaþ]I_2F265[þxþ]0,75[þaþ]F279[þxþ]23.2552[þaþ]F282[þxþ]277.9658[þaþ]F286[þxþ]Classic Color Palette[þaþ]F211[þxþ]N[þaþ]I_2F270[þxþ]-1[þaþ]I_2F266[þxþ]16[þaþ]I_2F267[þxþ]0[þaþ]F146[þxþ]0.0922970993538419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4_Filling Objects[þaþ]F_7[þxþ]0.0769230769230769[þaþ]F_8[þxþ]0.0769230769230769[þaþ]F_9[þxþ]0.0769230769230769[þaþ]U212[þxþ]NaN[þaþ]þ&gt;20U12[þxþ]S[þaþ]þ&gt;20U19[þxþ]L[þaþ]þ&gt;20U10[þxþ]25.9165748290238[þaþ]þ&gt;20U9[þxþ]45.7950939497085[þaþ]þ&gt;20U3[þxþ]0.29200816208784[þaþ]þ&gt;20U4[þxþ]0.44137483438079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2])[þaþ]þ&gt;20V6[þxþ]NþNþNþþ2þYþ[þaþ]þ&gt;20V19[þxþ]3[þaþ]þ&gt;20VA[þxþ]Y[þaþ]þ&gt;20U82[þxþ]103.494491577148[þaþ]þ&gt;20U83[þxþ]103.494491577148[þaþ]þ&gt;20FT[þxþ]H[þaþ]þ&gt;20F303[þxþ]55[þaþ]þ&gt;20U5[þxþ]0[þaþ]þ&gt;20U2[þxþ]0[þaþ]þ&gt;20U1[þxþ]0[þaþ]þ&gt;20U6[þxþ]5[þaþ]þ&gt;21F303[þxþ]39[þaþ]þ&gt;21U5[þxþ]5[þaþ]þ&gt;23U12[þxþ]H[þaþ]þ&gt;23U9[þxþ]0[þaþ]þ&gt;23U3[þxþ]0.623490832123053[þaþ]þ&gt;23U4[þxþ]0[þaþ]þ&gt;23U22[þxþ]þNone[þaþ]þ&gt;23U68[þxþ]Y[þaþ]þ&gt;23F263[þxþ]0[þaþ]þ&gt;23F173[þxþ]N[þaþ]þ&gt;23F179[þxþ]C[þaþ]þ&gt;23F176[þxþ]1[þaþ]þ&gt;23U26[þxþ]Horizontal Line 1[þaþ]þ&gt;23U47[þxþ]Line[þaþ]þ&gt;23U69[þxþ]N[þaþ]þ&gt;23F303[þxþ]37[þaþ]þ&gt;22U12[þxþ]S[þaþ]þ&gt;22U19[þxþ]X[þaþ]þ&gt;22U10[þxþ]0[þaþ]þ&gt;22U9[þxþ]0[þaþ]þ&gt;22U3[þxþ]0.203733982669919[þaþ]þ&gt;22U4[þxþ]1[þaþ]þ&gt;22U58[þxþ]F[þaþ]þ&gt;22U59[þxþ]N[þaþ]þ&gt;22U20[þxþ]&gt;22[þaþ]þ&gt;22U22[þxþ]þNone[þaþ]þ&gt;22U68[þxþ]Y[þaþ]þ&gt;22U26[þxþ]Rate Shape 1[þaþ]þ&gt;22U47[þxþ]KPI[þaþ]þ&gt;22F269[þxþ]14277081[þaþ]þ&gt;22U69[þxþ]N[þaþ]þ&gt;22U85[þxþ][þaþ]þ&gt;22F303[þxþ]33[þaþ]þ&gt;22F127[þxþ]Thermometer_£Termometro3#N^270^970^N.PNG[þaþ]þ&gt;22FX1[þxþ]N[þaþ]þ&gt;22FX2[þxþ]270[þaþ]þ&gt;22FX3[þxþ]970[þaþ]þ&gt;22V5[þxþ]0[þaþ]þ&gt;22V2[þxþ]1[þaþ]þ&gt;22U57[þxþ]1[þaþ]þ&gt;22U56[þxþ]0[þaþ]þ&gt;22F321[þxþ]0.85[þaþ]þ&gt;22F341[þxþ]0.5[þaþ]þ&gt;22F361[þxþ]0.51[þaþ]þ&gt;22F381[þxþ]100[þaþ]þ&gt;22F331[þxþ]8437330[þaþ]þ&gt;22F351[þxþ]3243501[þaþ]þ&gt;22F371[þxþ]3951847[þaþ]þ&gt;22F391[þxþ]5287936[þaþ]þ&gt;22F126[þxþ]Y[þaþ]þ&gt;22O2[þxþ]C:\Users\Marco\Documents\Sviluppo\CHARTBIPP\CHARTBIPP\bin\Release\Libraries\Images\ImageLybrary\filling\Thermometer_£Termometro3#N^270^970^N.PNG[þaþ]þ&gt;22U51[þxþ]N[þaþ]þ&gt;22A4[þxþ]GG[þaþ]þ&gt;22F88[þxþ]N[þaþ]þ&gt;22F4[þxþ]-2[þaþ]þ&gt;22F9[þxþ]0[þaþ]þ&gt;22F10[þxþ]1[þaþ]þ&gt;22F14[þxþ]N[þaþ]þ&gt;22F5[þxþ]0.27[þaþ]þ&gt;22F6[þxþ]0.97[þaþ]þ&gt;22U5[þxþ]5[þaþ]þ&gt;22U2[þxþ]0[þaþ]þ&gt;20F263[þxþ]7[þaþ]þ&gt;20F319[þxþ]Y[þaþ]þ&gt;24U12[þxþ]S[þaþ]þ&gt;24U19[þxþ]T[þaþ]þ&gt;24U10[þxþ]0[þaþ]þ&gt;24U9[þxþ]0[þaþ]þ&gt;24U3[þxþ]0.47982478368735[þaþ]þ&gt;24U4[þxþ]1[þaþ]þ&gt;24U21[þxþ]&gt;24[þaþ]þ&gt;24U22[þxþ]þNone[þaþ]þ&gt;24U68[þxþ]Y[þaþ]þ&gt;24F263[þxþ]7[þaþ]þ&gt;24F173[þxþ]N[þaþ]þ&gt;24F179[þxþ]C[þaþ]þ&gt;24F176[þxþ]1[þaþ]þ&gt;24U26[þxþ]Text Shape 2[þaþ]þ&gt;24U47[þxþ]Label[þaþ]þ&gt;24U69[þxþ]N[þaþ]þ&gt;24VA[þxþ]Y[þaþ]þ&gt;24U82[þxþ]120[þaþ]þ&gt;24U83[þxþ]95.4944915771484[þaþ]þ&gt;24U5[þxþ]4[þaþ]þ&gt;24U2[þxþ]0[þaþ]þ&gt;20F193[þxþ]N[þaþ]þ&gt;20F206[þxþ]1[þaþ]þ&gt;20F207[þxþ]-25[þaþ]þ&gt;20F194[þxþ]Y[þaþ]þ&gt;24F303[þxþ]56[þaþ]þ&gt;22F263[þxþ]6[þaþ]þ&gt;22F130[þxþ]Y[þaþ]þ&gt;22F75[þxþ]15[þaþ]þ&gt;22F78[þxþ]0[þaþ]þ&gt;22F77[þxþ]10[þaþ]þ&gt;22FX4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0FBE1577-C6D2-29E1-634A-D8DD12FC50D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0.4þLorem ipsum dolor sit amet, consectetur adipisci elit, sed do eiusmod tempor incidunt ut labore et doloreþ0.55þIndicator 1þþ^þ2þ1þSub Item 1þ0.7þLorem ipsum dolor sit amet, consectetur adipisci elit, sed do eiusmod tempor incidunt ut labore et doloreþ0.54þIndicator 2þþ^þ3þ1þSub Item 1þ0.8þLorem ipsum dolor sit amet, consectetur adipisci elit, sed do eiusmod tempor incidunt ut labore et doloreþ0.07þIndicator 3þþ^þ4þ1þSub Item 1þ0.9þLorem ipsum dolor sit amet, consectetur adipisci elit, sed do eiusmod tempor incidunt ut labore et doloreþ0.87þIndicator 4þ" hidden="1" title="RowþSubRowþSubRowDþ&gt;20þ&gt;21þ&gt;22þ&gt;24þþ^þNþNþSþNþSþNþSþ">
              <a:extLst>
                <a:ext uri="{FF2B5EF4-FFF2-40B4-BE49-F238E27FC236}">
                  <a16:creationId xmlns:a16="http://schemas.microsoft.com/office/drawing/2014/main" id="{BC01192D-8123-CD81-5DA3-F36C52656F3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7225457B-BE81-8559-2288-6C0170C2F3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6" name="þ&gt;22" hidden="1" title="S">
              <a:extLst>
                <a:ext uri="{FF2B5EF4-FFF2-40B4-BE49-F238E27FC236}">
                  <a16:creationId xmlns:a16="http://schemas.microsoft.com/office/drawing/2014/main" id="{2B1C0ABC-47C6-3BA4-5E2B-6E93F782FA2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4" name="þ-24" hidden="1">
              <a:extLst>
                <a:ext uri="{FF2B5EF4-FFF2-40B4-BE49-F238E27FC236}">
                  <a16:creationId xmlns:a16="http://schemas.microsoft.com/office/drawing/2014/main" id="{5F8BB24D-25D4-C453-B01A-DB95C41EAED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8" name="þ-22" hidden="1">
              <a:extLst>
                <a:ext uri="{FF2B5EF4-FFF2-40B4-BE49-F238E27FC236}">
                  <a16:creationId xmlns:a16="http://schemas.microsoft.com/office/drawing/2014/main" id="{16A0796B-3521-3CF1-1961-EE5A08A0D6A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3239D015-11B6-D96D-0C27-AB67185C0540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7F7F7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80" name="þ&gt;23" hidden="1" title="V">
              <a:extLst>
                <a:ext uri="{FF2B5EF4-FFF2-40B4-BE49-F238E27FC236}">
                  <a16:creationId xmlns:a16="http://schemas.microsoft.com/office/drawing/2014/main" id="{4B87D7E5-CF5B-AC3D-E3E8-00AF24E1A69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þ-23" hidden="1">
              <a:extLst>
                <a:ext uri="{FF2B5EF4-FFF2-40B4-BE49-F238E27FC236}">
                  <a16:creationId xmlns:a16="http://schemas.microsoft.com/office/drawing/2014/main" id="{8461A079-6B09-9C28-1991-9FF343E4311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3D99C42D-5D63-A250-A61B-C7123586A65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D7C188CC-931D-B362-454B-0A419625FCA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4" name="þ-20" hidden="1">
              <a:extLst>
                <a:ext uri="{FF2B5EF4-FFF2-40B4-BE49-F238E27FC236}">
                  <a16:creationId xmlns:a16="http://schemas.microsoft.com/office/drawing/2014/main" id="{F04C4B54-7355-9D44-BE5D-674B67423CF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4DC1AFBF-A1F5-402B-05A1-69F7E394DE6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C6D58D0D-0E62-AE36-17F5-478EFCD3C05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25379CE8-2B61-DA5C-0088-64B5F38743A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57F2FBFB-7668-1DBE-DDB8-C32D1716FFD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36FDE450-AEFF-8B82-84A9-585C191DD90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40788340-15A7-66FB-DC43-4C8A2AEFFDA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42E0CC29-562F-69AE-B1F8-92A249EA939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618094AC-20BE-13AD-D067-7410601EA76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0630A3E3-62FD-2F06-C288-FA9A80DCE68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73AB58BF-0E6D-926B-3EF8-992ACEFBF70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0D60F04F-F1AE-F2A0-F747-C46A81A01BAB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B467A31D-D822-9502-1B08-A0C84BE7D901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2L" hidden="1" title="S">
              <a:extLst>
                <a:ext uri="{FF2B5EF4-FFF2-40B4-BE49-F238E27FC236}">
                  <a16:creationId xmlns:a16="http://schemas.microsoft.com/office/drawing/2014/main" id="{913B2887-0D49-5D8F-81D8-5A31B8000CF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2" name="þ&gt;20" hidden="1" title="S">
              <a:extLst>
                <a:ext uri="{FF2B5EF4-FFF2-40B4-BE49-F238E27FC236}">
                  <a16:creationId xmlns:a16="http://schemas.microsoft.com/office/drawing/2014/main" id="{D702F9B5-5D7E-1202-3C5C-0148CAF6682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400" b="1">
                <a:solidFill>
                  <a:schemeClr val="accen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&gt;24" hidden="1" title="S">
              <a:extLst>
                <a:ext uri="{FF2B5EF4-FFF2-40B4-BE49-F238E27FC236}">
                  <a16:creationId xmlns:a16="http://schemas.microsoft.com/office/drawing/2014/main" id="{7E83B16D-CEC7-FBB8-4F31-5ADDDAE4BE3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800" b="1">
                <a:solidFill>
                  <a:schemeClr val="accen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&gt;24#1|T" title="þ\#1_1|1||&gt;24|">
              <a:extLst>
                <a:ext uri="{FF2B5EF4-FFF2-40B4-BE49-F238E27FC236}">
                  <a16:creationId xmlns:a16="http://schemas.microsoft.com/office/drawing/2014/main" id="{EDDC1817-930C-2E95-7B45-D769ACFADA05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1974383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1</a:t>
              </a:r>
            </a:p>
          </p:txBody>
        </p:sp>
        <p:sp>
          <p:nvSpPr>
            <p:cNvPr id="399" name="þ&gt;24#2|T" title="þ\#1_2|2||&gt;24|">
              <a:extLst>
                <a:ext uri="{FF2B5EF4-FFF2-40B4-BE49-F238E27FC236}">
                  <a16:creationId xmlns:a16="http://schemas.microsoft.com/office/drawing/2014/main" id="{2942F79F-D0D0-BE82-6F5D-44A48364F2BE}"/>
                </a:ext>
              </a:extLst>
            </p:cNvPr>
            <p:cNvSpPr>
              <a:spLocks/>
            </p:cNvSpPr>
            <p:nvPr/>
          </p:nvSpPr>
          <p:spPr>
            <a:xfrm>
              <a:off x="7797800" y="1244600"/>
              <a:ext cx="1974383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2</a:t>
              </a:r>
            </a:p>
          </p:txBody>
        </p:sp>
        <p:sp>
          <p:nvSpPr>
            <p:cNvPr id="400" name="þ&gt;24#3|T" title="þ\#1_3|3||&gt;24|">
              <a:extLst>
                <a:ext uri="{FF2B5EF4-FFF2-40B4-BE49-F238E27FC236}">
                  <a16:creationId xmlns:a16="http://schemas.microsoft.com/office/drawing/2014/main" id="{F58FD1ED-D607-2E5D-66C9-8DE9FDAF8680}"/>
                </a:ext>
              </a:extLst>
            </p:cNvPr>
            <p:cNvSpPr>
              <a:spLocks/>
            </p:cNvSpPr>
            <p:nvPr/>
          </p:nvSpPr>
          <p:spPr>
            <a:xfrm>
              <a:off x="3606800" y="3911600"/>
              <a:ext cx="1974383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3</a:t>
              </a:r>
            </a:p>
          </p:txBody>
        </p:sp>
        <p:sp>
          <p:nvSpPr>
            <p:cNvPr id="401" name="þ&gt;24#4|T" title="þ\#1_4|4||&gt;24|">
              <a:extLst>
                <a:ext uri="{FF2B5EF4-FFF2-40B4-BE49-F238E27FC236}">
                  <a16:creationId xmlns:a16="http://schemas.microsoft.com/office/drawing/2014/main" id="{7C664888-3A01-A6C4-2AE0-7F028BB92F85}"/>
                </a:ext>
              </a:extLst>
            </p:cNvPr>
            <p:cNvSpPr>
              <a:spLocks/>
            </p:cNvSpPr>
            <p:nvPr/>
          </p:nvSpPr>
          <p:spPr>
            <a:xfrm>
              <a:off x="7797800" y="3911600"/>
              <a:ext cx="1974383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4</a:t>
              </a:r>
            </a:p>
          </p:txBody>
        </p:sp>
        <p:sp>
          <p:nvSpPr>
            <p:cNvPr id="402" name="þ&gt;20#1|L" title="þ\#1_1|1||&gt;20|0.55">
              <a:extLst>
                <a:ext uri="{FF2B5EF4-FFF2-40B4-BE49-F238E27FC236}">
                  <a16:creationId xmlns:a16="http://schemas.microsoft.com/office/drawing/2014/main" id="{9A7F2100-D447-8E3E-2D0A-B3F3A81BA15C}"/>
                </a:ext>
              </a:extLst>
            </p:cNvPr>
            <p:cNvSpPr>
              <a:spLocks/>
            </p:cNvSpPr>
            <p:nvPr/>
          </p:nvSpPr>
          <p:spPr>
            <a:xfrm>
              <a:off x="6533807" y="1244600"/>
              <a:ext cx="1201555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55,00% </a:t>
              </a:r>
            </a:p>
          </p:txBody>
        </p:sp>
        <p:sp>
          <p:nvSpPr>
            <p:cNvPr id="403" name="þ&gt;20#2|L" title="þ\#1_2|2||&gt;20|0.54">
              <a:extLst>
                <a:ext uri="{FF2B5EF4-FFF2-40B4-BE49-F238E27FC236}">
                  <a16:creationId xmlns:a16="http://schemas.microsoft.com/office/drawing/2014/main" id="{1E56EEF9-1D14-877D-6BAE-01D756397BB1}"/>
                </a:ext>
              </a:extLst>
            </p:cNvPr>
            <p:cNvSpPr>
              <a:spLocks/>
            </p:cNvSpPr>
            <p:nvPr/>
          </p:nvSpPr>
          <p:spPr>
            <a:xfrm>
              <a:off x="10724807" y="1244600"/>
              <a:ext cx="1201555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54,00% </a:t>
              </a:r>
            </a:p>
          </p:txBody>
        </p:sp>
        <p:sp>
          <p:nvSpPr>
            <p:cNvPr id="404" name="þ&gt;20#3|L" title="þ\#1_3|3||&gt;20|0.07">
              <a:extLst>
                <a:ext uri="{FF2B5EF4-FFF2-40B4-BE49-F238E27FC236}">
                  <a16:creationId xmlns:a16="http://schemas.microsoft.com/office/drawing/2014/main" id="{E4E0112E-7D54-A05B-27AB-36F6DF4AC937}"/>
                </a:ext>
              </a:extLst>
            </p:cNvPr>
            <p:cNvSpPr>
              <a:spLocks/>
            </p:cNvSpPr>
            <p:nvPr/>
          </p:nvSpPr>
          <p:spPr>
            <a:xfrm>
              <a:off x="6533807" y="3911600"/>
              <a:ext cx="1201555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74C3C"/>
                  </a:solidFill>
                  <a:latin typeface="Bierstadt" panose="020B0004020202020204" pitchFamily="34" charset="0"/>
                </a:rPr>
                <a:t>7,00% </a:t>
              </a:r>
            </a:p>
          </p:txBody>
        </p:sp>
        <p:sp>
          <p:nvSpPr>
            <p:cNvPr id="405" name="þ&gt;20#4|L" title="þ\#1_4|4||&gt;20|0.87">
              <a:extLst>
                <a:ext uri="{FF2B5EF4-FFF2-40B4-BE49-F238E27FC236}">
                  <a16:creationId xmlns:a16="http://schemas.microsoft.com/office/drawing/2014/main" id="{0EA7E258-94EA-1BD2-31A5-FA388C1E7669}"/>
                </a:ext>
              </a:extLst>
            </p:cNvPr>
            <p:cNvSpPr>
              <a:spLocks/>
            </p:cNvSpPr>
            <p:nvPr/>
          </p:nvSpPr>
          <p:spPr>
            <a:xfrm>
              <a:off x="10724807" y="3911600"/>
              <a:ext cx="1201555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52BE80"/>
                  </a:solidFill>
                  <a:latin typeface="Bierstadt" panose="020B0004020202020204" pitchFamily="34" charset="0"/>
                </a:rPr>
                <a:t>87,00% </a:t>
              </a:r>
            </a:p>
          </p:txBody>
        </p:sp>
        <p:sp>
          <p:nvSpPr>
            <p:cNvPr id="406" name="þ&gt;21#1|T" title="þ\#2_1|1||&gt;21|">
              <a:extLst>
                <a:ext uri="{FF2B5EF4-FFF2-40B4-BE49-F238E27FC236}">
                  <a16:creationId xmlns:a16="http://schemas.microsoft.com/office/drawing/2014/main" id="{36B922EA-F89E-171C-904A-3BE7C2BAAFF2}"/>
                </a:ext>
              </a:extLst>
            </p:cNvPr>
            <p:cNvSpPr>
              <a:spLocks/>
            </p:cNvSpPr>
            <p:nvPr/>
          </p:nvSpPr>
          <p:spPr>
            <a:xfrm>
              <a:off x="3606800" y="2765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1#2|T" title="þ\#2_2|2||&gt;21|">
              <a:extLst>
                <a:ext uri="{FF2B5EF4-FFF2-40B4-BE49-F238E27FC236}">
                  <a16:creationId xmlns:a16="http://schemas.microsoft.com/office/drawing/2014/main" id="{8E7E59B3-F8DF-87C8-1228-A1C0F3A4EFA7}"/>
                </a:ext>
              </a:extLst>
            </p:cNvPr>
            <p:cNvSpPr>
              <a:spLocks/>
            </p:cNvSpPr>
            <p:nvPr/>
          </p:nvSpPr>
          <p:spPr>
            <a:xfrm>
              <a:off x="7797800" y="2765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8" name="þ&gt;21#3|T" title="þ\#2_3|3||&gt;21|">
              <a:extLst>
                <a:ext uri="{FF2B5EF4-FFF2-40B4-BE49-F238E27FC236}">
                  <a16:creationId xmlns:a16="http://schemas.microsoft.com/office/drawing/2014/main" id="{C7AC196E-F663-82BA-5232-B80E85A00CAE}"/>
                </a:ext>
              </a:extLst>
            </p:cNvPr>
            <p:cNvSpPr>
              <a:spLocks/>
            </p:cNvSpPr>
            <p:nvPr/>
          </p:nvSpPr>
          <p:spPr>
            <a:xfrm>
              <a:off x="3606800" y="5432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9" name="þ&gt;21#4|T" title="þ\#2_4|4||&gt;21|">
              <a:extLst>
                <a:ext uri="{FF2B5EF4-FFF2-40B4-BE49-F238E27FC236}">
                  <a16:creationId xmlns:a16="http://schemas.microsoft.com/office/drawing/2014/main" id="{F620DEC6-0C87-819B-6C23-79A18D617C83}"/>
                </a:ext>
              </a:extLst>
            </p:cNvPr>
            <p:cNvSpPr>
              <a:spLocks/>
            </p:cNvSpPr>
            <p:nvPr/>
          </p:nvSpPr>
          <p:spPr>
            <a:xfrm>
              <a:off x="7797800" y="5432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cxnSp>
          <p:nvCxnSpPr>
            <p:cNvPr id="410" name="þ&gt;23#1|S" title="þ\#2_1|1|||">
              <a:extLst>
                <a:ext uri="{FF2B5EF4-FFF2-40B4-BE49-F238E27FC236}">
                  <a16:creationId xmlns:a16="http://schemas.microsoft.com/office/drawing/2014/main" id="{1CDDD81F-5879-34D0-9DBA-C43ED42117FA}"/>
                </a:ext>
              </a:extLst>
            </p:cNvPr>
            <p:cNvCxnSpPr/>
            <p:nvPr/>
          </p:nvCxnSpPr>
          <p:spPr>
            <a:xfrm>
              <a:off x="3606800" y="2613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þ&gt;23#2|S" title="þ\#2_2|2|||">
              <a:extLst>
                <a:ext uri="{FF2B5EF4-FFF2-40B4-BE49-F238E27FC236}">
                  <a16:creationId xmlns:a16="http://schemas.microsoft.com/office/drawing/2014/main" id="{ACC8EE35-2926-9D5D-1AD6-7DEFB902CA61}"/>
                </a:ext>
              </a:extLst>
            </p:cNvPr>
            <p:cNvCxnSpPr/>
            <p:nvPr/>
          </p:nvCxnSpPr>
          <p:spPr>
            <a:xfrm>
              <a:off x="7797800" y="2613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þ&gt;23#3|S" title="þ\#2_3|3|||">
              <a:extLst>
                <a:ext uri="{FF2B5EF4-FFF2-40B4-BE49-F238E27FC236}">
                  <a16:creationId xmlns:a16="http://schemas.microsoft.com/office/drawing/2014/main" id="{EBA27874-391A-86EC-00D1-5ED04B894756}"/>
                </a:ext>
              </a:extLst>
            </p:cNvPr>
            <p:cNvCxnSpPr/>
            <p:nvPr/>
          </p:nvCxnSpPr>
          <p:spPr>
            <a:xfrm>
              <a:off x="3606800" y="5280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þ&gt;23#4|S" title="þ\#2_4|4|||">
              <a:extLst>
                <a:ext uri="{FF2B5EF4-FFF2-40B4-BE49-F238E27FC236}">
                  <a16:creationId xmlns:a16="http://schemas.microsoft.com/office/drawing/2014/main" id="{EB0F423D-CD21-D8A9-FA65-A6C9A16619B7}"/>
                </a:ext>
              </a:extLst>
            </p:cNvPr>
            <p:cNvCxnSpPr/>
            <p:nvPr/>
          </p:nvCxnSpPr>
          <p:spPr>
            <a:xfrm>
              <a:off x="7797800" y="5280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þ\#1_1" descr="Section # 1@0@0" hidden="1" title="1">
              <a:extLst>
                <a:ext uri="{FF2B5EF4-FFF2-40B4-BE49-F238E27FC236}">
                  <a16:creationId xmlns:a16="http://schemas.microsoft.com/office/drawing/2014/main" id="{993BD612-8697-6524-47E3-0B22B1519B72}"/>
                </a:ext>
              </a:extLst>
            </p:cNvPr>
            <p:cNvSpPr/>
            <p:nvPr/>
          </p:nvSpPr>
          <p:spPr>
            <a:xfrm>
              <a:off x="3606800" y="1244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\#2_1" descr="Section # 2@0@0" hidden="1" title="2">
              <a:extLst>
                <a:ext uri="{FF2B5EF4-FFF2-40B4-BE49-F238E27FC236}">
                  <a16:creationId xmlns:a16="http://schemas.microsoft.com/office/drawing/2014/main" id="{9F8C16D9-D42C-842A-19E3-68C0EE74A2DF}"/>
                </a:ext>
              </a:extLst>
            </p:cNvPr>
            <p:cNvSpPr/>
            <p:nvPr/>
          </p:nvSpPr>
          <p:spPr>
            <a:xfrm>
              <a:off x="3606800" y="2536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0" name="þ\#1_2" descr="Section # 1@0@0" hidden="1" title="1">
              <a:extLst>
                <a:ext uri="{FF2B5EF4-FFF2-40B4-BE49-F238E27FC236}">
                  <a16:creationId xmlns:a16="http://schemas.microsoft.com/office/drawing/2014/main" id="{61745539-C1EF-4F3E-164A-2D1383961186}"/>
                </a:ext>
              </a:extLst>
            </p:cNvPr>
            <p:cNvSpPr/>
            <p:nvPr/>
          </p:nvSpPr>
          <p:spPr>
            <a:xfrm>
              <a:off x="7797800" y="1244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2_2" descr="Section # 2@0@0" hidden="1" title="2">
              <a:extLst>
                <a:ext uri="{FF2B5EF4-FFF2-40B4-BE49-F238E27FC236}">
                  <a16:creationId xmlns:a16="http://schemas.microsoft.com/office/drawing/2014/main" id="{69F5C12F-7ED5-6755-63C7-73290AC29799}"/>
                </a:ext>
              </a:extLst>
            </p:cNvPr>
            <p:cNvSpPr/>
            <p:nvPr/>
          </p:nvSpPr>
          <p:spPr>
            <a:xfrm>
              <a:off x="7797800" y="2536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762E73A0-3F5A-DE0D-6A01-A5F418BC80A6}"/>
                </a:ext>
              </a:extLst>
            </p:cNvPr>
            <p:cNvSpPr/>
            <p:nvPr/>
          </p:nvSpPr>
          <p:spPr>
            <a:xfrm>
              <a:off x="3606800" y="3911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2_3" descr="Section # 2@0@0" hidden="1" title="2">
              <a:extLst>
                <a:ext uri="{FF2B5EF4-FFF2-40B4-BE49-F238E27FC236}">
                  <a16:creationId xmlns:a16="http://schemas.microsoft.com/office/drawing/2014/main" id="{0411B6DD-C88F-B27C-4E29-7BD46FB0A9A4}"/>
                </a:ext>
              </a:extLst>
            </p:cNvPr>
            <p:cNvSpPr/>
            <p:nvPr/>
          </p:nvSpPr>
          <p:spPr>
            <a:xfrm>
              <a:off x="3606800" y="5203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þ\#1_4" descr="Section # 1@0@0" hidden="1" title="1">
              <a:extLst>
                <a:ext uri="{FF2B5EF4-FFF2-40B4-BE49-F238E27FC236}">
                  <a16:creationId xmlns:a16="http://schemas.microsoft.com/office/drawing/2014/main" id="{8431A671-20C1-B09B-1449-A8303D38105F}"/>
                </a:ext>
              </a:extLst>
            </p:cNvPr>
            <p:cNvSpPr/>
            <p:nvPr/>
          </p:nvSpPr>
          <p:spPr>
            <a:xfrm>
              <a:off x="7797800" y="3911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2_4" descr="Section # 2@0@0" hidden="1" title="2">
              <a:extLst>
                <a:ext uri="{FF2B5EF4-FFF2-40B4-BE49-F238E27FC236}">
                  <a16:creationId xmlns:a16="http://schemas.microsoft.com/office/drawing/2014/main" id="{CD2FFEB3-436C-1AC7-BDCC-8AAAF8197A8F}"/>
                </a:ext>
              </a:extLst>
            </p:cNvPr>
            <p:cNvSpPr/>
            <p:nvPr/>
          </p:nvSpPr>
          <p:spPr>
            <a:xfrm>
              <a:off x="7797800" y="5203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4" name="þ&gt;22#1|R^" title="þ\#1_1">
              <a:extLst>
                <a:ext uri="{FF2B5EF4-FFF2-40B4-BE49-F238E27FC236}">
                  <a16:creationId xmlns:a16="http://schemas.microsoft.com/office/drawing/2014/main" id="{2C129820-2F61-A83A-D64A-AE4AF67F29E3}"/>
                </a:ext>
              </a:extLst>
            </p:cNvPr>
            <p:cNvSpPr/>
            <p:nvPr/>
          </p:nvSpPr>
          <p:spPr>
            <a:xfrm>
              <a:off x="5631983" y="1244600"/>
              <a:ext cx="838325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1|X" title="þ\#1_1|1||&gt;22|0.55">
              <a:extLst>
                <a:ext uri="{FF2B5EF4-FFF2-40B4-BE49-F238E27FC236}">
                  <a16:creationId xmlns:a16="http://schemas.microsoft.com/office/drawing/2014/main" id="{62A3D0B7-DFBA-FCA1-06D8-219F334CBDFC}"/>
                </a:ext>
              </a:extLst>
            </p:cNvPr>
            <p:cNvSpPr/>
            <p:nvPr/>
          </p:nvSpPr>
          <p:spPr>
            <a:xfrm>
              <a:off x="5631983" y="1244600"/>
              <a:ext cx="838325" cy="129238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6" name="þ&gt;22#1|R^" title="þ\#1_1">
              <a:extLst>
                <a:ext uri="{FF2B5EF4-FFF2-40B4-BE49-F238E27FC236}">
                  <a16:creationId xmlns:a16="http://schemas.microsoft.com/office/drawing/2014/main" id="{5BE9B085-5CB6-5C8C-AA03-123916AF6B23}"/>
                </a:ext>
              </a:extLst>
            </p:cNvPr>
            <p:cNvSpPr/>
            <p:nvPr/>
          </p:nvSpPr>
          <p:spPr>
            <a:xfrm>
              <a:off x="5631983" y="1244600"/>
              <a:ext cx="838325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7" name="þ&gt;22#2|X" title="þ\#1_2|2||&gt;22|0.54">
              <a:extLst>
                <a:ext uri="{FF2B5EF4-FFF2-40B4-BE49-F238E27FC236}">
                  <a16:creationId xmlns:a16="http://schemas.microsoft.com/office/drawing/2014/main" id="{90EC2C98-3C4C-8002-DB4E-1587C420C5D6}"/>
                </a:ext>
              </a:extLst>
            </p:cNvPr>
            <p:cNvSpPr/>
            <p:nvPr/>
          </p:nvSpPr>
          <p:spPr>
            <a:xfrm>
              <a:off x="9822983" y="1244600"/>
              <a:ext cx="838325" cy="129238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8" name="þ&gt;22#1|R^" title="þ\#1_1">
              <a:extLst>
                <a:ext uri="{FF2B5EF4-FFF2-40B4-BE49-F238E27FC236}">
                  <a16:creationId xmlns:a16="http://schemas.microsoft.com/office/drawing/2014/main" id="{1D25F046-2314-616F-D9FE-50E55BEE11F6}"/>
                </a:ext>
              </a:extLst>
            </p:cNvPr>
            <p:cNvSpPr/>
            <p:nvPr/>
          </p:nvSpPr>
          <p:spPr>
            <a:xfrm>
              <a:off x="5631983" y="1244600"/>
              <a:ext cx="838325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9" name="þ&gt;22#3|X" title="þ\#1_3|3||&gt;22|0.07">
              <a:extLst>
                <a:ext uri="{FF2B5EF4-FFF2-40B4-BE49-F238E27FC236}">
                  <a16:creationId xmlns:a16="http://schemas.microsoft.com/office/drawing/2014/main" id="{A3371BC7-1CAB-42B2-BDBF-BFBA1F174470}"/>
                </a:ext>
              </a:extLst>
            </p:cNvPr>
            <p:cNvSpPr/>
            <p:nvPr/>
          </p:nvSpPr>
          <p:spPr>
            <a:xfrm>
              <a:off x="5631983" y="3911600"/>
              <a:ext cx="838325" cy="129238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0" name="þ&gt;22#1|R^" title="þ\#1_1">
              <a:extLst>
                <a:ext uri="{FF2B5EF4-FFF2-40B4-BE49-F238E27FC236}">
                  <a16:creationId xmlns:a16="http://schemas.microsoft.com/office/drawing/2014/main" id="{B5C799C1-EFD8-3C66-0DB4-8FF37FF0D58C}"/>
                </a:ext>
              </a:extLst>
            </p:cNvPr>
            <p:cNvSpPr/>
            <p:nvPr/>
          </p:nvSpPr>
          <p:spPr>
            <a:xfrm>
              <a:off x="5631983" y="1244600"/>
              <a:ext cx="838325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1" name="þ&gt;22#4|X" title="þ\#1_4|4||&gt;22|0.87">
              <a:extLst>
                <a:ext uri="{FF2B5EF4-FFF2-40B4-BE49-F238E27FC236}">
                  <a16:creationId xmlns:a16="http://schemas.microsoft.com/office/drawing/2014/main" id="{3B977EC2-EE13-BE78-2A27-A7E3F0389AFB}"/>
                </a:ext>
              </a:extLst>
            </p:cNvPr>
            <p:cNvSpPr/>
            <p:nvPr/>
          </p:nvSpPr>
          <p:spPr>
            <a:xfrm>
              <a:off x="9822983" y="3911600"/>
              <a:ext cx="838325" cy="129238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52762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2" name="þK">
            <a:extLst>
              <a:ext uri="{FF2B5EF4-FFF2-40B4-BE49-F238E27FC236}">
                <a16:creationId xmlns:a16="http://schemas.microsoft.com/office/drawing/2014/main" id="{D229C3C7-5221-4EB8-9508-F6B63B529C62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5" name="þH#4" descr="2 1" title="|4|">
              <a:extLst>
                <a:ext uri="{FF2B5EF4-FFF2-40B4-BE49-F238E27FC236}">
                  <a16:creationId xmlns:a16="http://schemas.microsoft.com/office/drawing/2014/main" id="{7A73B3B7-7E38-552D-5065-9A5613F11F49}"/>
                </a:ext>
              </a:extLst>
            </p:cNvPr>
            <p:cNvSpPr/>
            <p:nvPr/>
          </p:nvSpPr>
          <p:spPr>
            <a:xfrm>
              <a:off x="7797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3" descr="1 1" title="|3|">
              <a:extLst>
                <a:ext uri="{FF2B5EF4-FFF2-40B4-BE49-F238E27FC236}">
                  <a16:creationId xmlns:a16="http://schemas.microsoft.com/office/drawing/2014/main" id="{883767CF-993D-C9CD-6391-541EDCDE470B}"/>
                </a:ext>
              </a:extLst>
            </p:cNvPr>
            <p:cNvSpPr/>
            <p:nvPr/>
          </p:nvSpPr>
          <p:spPr>
            <a:xfrm>
              <a:off x="3606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H#2" descr="2 1" title="|2|">
              <a:extLst>
                <a:ext uri="{FF2B5EF4-FFF2-40B4-BE49-F238E27FC236}">
                  <a16:creationId xmlns:a16="http://schemas.microsoft.com/office/drawing/2014/main" id="{FC7DA0EA-1F62-D332-F3B0-B02221EEED59}"/>
                </a:ext>
              </a:extLst>
            </p:cNvPr>
            <p:cNvSpPr/>
            <p:nvPr/>
          </p:nvSpPr>
          <p:spPr>
            <a:xfrm>
              <a:off x="7797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H#1" descr="1 1" title="|1|">
              <a:extLst>
                <a:ext uri="{FF2B5EF4-FFF2-40B4-BE49-F238E27FC236}">
                  <a16:creationId xmlns:a16="http://schemas.microsoft.com/office/drawing/2014/main" id="{D27E8064-FC93-16A9-F36B-2B530698F362}"/>
                </a:ext>
              </a:extLst>
            </p:cNvPr>
            <p:cNvSpPr/>
            <p:nvPr/>
          </p:nvSpPr>
          <p:spPr>
            <a:xfrm>
              <a:off x="3606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602D4E1A-2106-29F4-D2CC-3CE5C45766A4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O" descr="80#43.69228" hidden="1" title="1.830987">
              <a:extLst>
                <a:ext uri="{FF2B5EF4-FFF2-40B4-BE49-F238E27FC236}">
                  <a16:creationId xmlns:a16="http://schemas.microsoft.com/office/drawing/2014/main" id="{ACEDD904-81A6-627F-3912-88D978AACF48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9D8B098B-A7BE-75F0-2DD2-DA1517D3516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EF1C3667-74C5-9EB7-6D32-CA50E42E226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CBDA2811-E277-0ABA-C614-2CF6A296BD1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75D22146-5BB6-DADB-5104-C66F966EE83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9CFFE8DD-88BF-3843-7E7A-EAF6289B86C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8ED86C5D-D1C6-3086-A345-79009188857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D8EE8881-67AF-1398-80EA-1D825E32F7CD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B64D50F9-6751-C49D-F300-8C9D72C9C8F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DF4C04D4-EBE3-9A47-3EBE-5CEAB3B3BBD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4E888F72-DFC3-4C78-B27E-BB3973C8FD5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1D05BAA3-44D1-CD56-2D3B-1257CF9FB14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D8B9AC53-CA7D-7A31-74DB-996317B99B0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0BC980C0-0CAF-BBDF-0C0B-2191B00F8C2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6DC19429-2586-BCEE-76ED-501C6AA4F60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222A8FB0-881E-9DBD-BB0F-9B0AA35EC07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DA9E95A0-1499-A0B5-C4AA-56A99179B89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57AB194D-D09A-BC78-D5B4-0EFD0748EC7D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29692A70-946F-3425-9140-4CFE9160FAE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92B2FE07-2504-5529-D82B-19223E2DE7A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66EB5A18-2B8D-1D09-6002-1475579CD5F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667C4784-380D-E808-7994-A96A932A6380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CDDE259E-5A81-9FB0-D9C0-FCAC69F5971B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Y[þaþ]KB[þxþ]N[þaþ]F144[þxþ]N[þaþ]F82[þxþ]þPresentation[þaþ]F155[þxþ]N[þaþ]U1U75[þxþ]X[þaþ]U1U68[þxþ]Y[þaþ]U12[þxþ]1[þaþ]U11[þxþ]0.498836487669866[þaþ]U10[þxþ]H[þaþ]F141[þxþ]o1oþo2oþ[þaþ]F116[þxþ]2[þaþ]U15[þxþ]þ&gt;20þ&gt;22þ&gt;24[þaþ]MF52[þxþ]None[þaþ]D_I[þxþ]SubRowD[þaþ]þ&gt;21U12[þxþ]S[þaþ]þ&gt;21U19[þxþ]T[þaþ]þ&gt;21U10[þxþ]0[þaþ]þ&gt;21U9[þxþ]0[þaþ]þ&gt;21U3[þxþ]0.623490832123053[þaþ]þ&gt;21U4[þxþ]0.810709713362174[þaþ]þ&gt;21U21[þxþ]&gt;21[þaþ]þ&gt;21U22[þxþ]þNone[þaþ]þ&gt;21F263[þxþ]7[þaþ]þ&gt;21F173[þxþ]N[þaþ]þ&gt;21F179[þxþ]C[þaþ]þ&gt;21F176[þxþ]1[þaþ]þ&gt;21U26[þxþ]Text Shape 1[þaþ]þ&gt;21U47[þxþ]Notes[þaþ]þ&gt;21U69[þxþ]N[þaþ]þ&gt;23U5[þxþ]5[þaþ]þ&gt;23U2[þxþ]6[þaþ]MO2[þxþ]TB00&amp;A_BA#001.CB30[þaþ]MO0[þxþ]TB00&amp;A_BA#001.CB30[þaþ]F188[þxþ]2[þaþ]F187[þxþ]2[þaþ]F167[þxþ]420[þaþ]F168[þxþ]660[þaþ]F169[þxþ]5[þaþ]F170[þxþ]5[þaþ]F156[þxþ]0[þaþ]F157[þxþ]0[þaþ]F158[þxþ]0[þaþ]U113[þxþ]NaN[þaþ]U1U80[þxþ]-1[þaþ]U19[þxþ]0[þaþ]F_6[þxþ]0.0739136809452626[þaþ]F_5[þxþ]0.0872316949949643[þaþ]F_4[þxþ]0.112565930931667[þaþ]F_3[þxþ]0.249988285978777[þaþ]F135[þxþ]e21809ede65a46f88b4f9d5f79daae65[þaþ]U1U81[þxþ]Y[þaþ]F192[þxþ]Y[þaþ]F190[þxþ]DoubleColorStyle1[þaþ]F_2[þxþ]0.249988285978777[þaþ]F166[þxþ]N[þaþ]F149[þxþ]InvertedTextStyle1[þaþ]F185[þxþ]469,672119140625[þaþ]F186[þxþ]719,545959472656[þaþ]U1U79[þxþ]0[þaþ]F184[þxþ]N[þaþ]U1U78[þxþ]50[þaþ]U110[þxþ]0[þaþ]U112[þxþ]NaN[þaþ]F84[þxþ]N[þaþ]F196[þxþ]L[þaþ]F195[þxþ]D[þaþ]F189[þxþ]N[þaþ]F-3[þxþ]Template2[þaþ]F124[þxþ]6[þaþ]F_1[þxþ]0.38745749711078[þaþ]F209[þxþ]87.06891[þaþ]F210[þxþ]153.1452[þaþ]OL[þxþ]1[þaþ]F222[þxþ]N[þaþ]F236[þxþ]AGENDA[þaþ]U114[þxþ]1[þaþ]þ&gt;21U2[þxþ]7[þaþ]þ&gt;20U0[þxþ]X[þaþ]U25[þxþ]þ&gt;21þ&gt;23[þaþ]U21[þxþ]0.501163512330134[þaþ]þ&gt;20F291[þxþ]5[þaþ]U22[þxþ]0.89504505273587[þaþ]U214[þxþ]2[þaþ]IF263[þxþ]0[þaþ]I_2F269[þxþ]-1[þaþ]I_2F264[þxþ]16[þaþ]I_2F265[þxþ]0,75[þaþ]F279[þxþ]23.2552[þaþ]F282[þxþ]277.9658[þaþ]F286[þxþ]Classic Color Palette[þaþ]F211[þxþ]N[þaþ]I_2F270[þxþ]-1[þaþ]I_2F266[þxþ]16[þaþ]I_2F267[þxþ]0[þaþ]F146[þxþ]0.0922970993538419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4_Filling Objects[þaþ]F_7[þxþ]0.0769230769230769[þaþ]F_8[þxþ]0.0769230769230769[þaþ]F_9[þxþ]0.0769230769230769[þaþ]U212[þxþ]NaN[þaþ]þ&gt;20U12[þxþ]S[þaþ]þ&gt;20U19[þxþ]L[þaþ]þ&gt;20U10[þxþ]25.9165748290238[þaþ]þ&gt;20U9[þxþ]45.7950939497085[þaþ]þ&gt;20U3[þxþ]0.291188304606755[þaþ]þ&gt;20U4[þxþ]0.44137483438079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2])[þaþ]þ&gt;20V6[þxþ]NþNþNþþ2þYþ[þaþ]þ&gt;20V19[þxþ]3[þaþ]þ&gt;20VA[þxþ]Y[þaþ]þ&gt;20U82[þxþ]103.494491577148[þaþ]þ&gt;20U83[þxþ]103.494491577148[þaþ]þ&gt;20FT[þxþ]H[þaþ]þ&gt;20F303[þxþ]55[þaþ]þ&gt;20U5[þxþ]0[þaþ]þ&gt;20U2[þxþ]0[þaþ]þ&gt;20U1[þxþ]0[þaþ]þ&gt;20U6[þxþ]5[þaþ]þ&gt;21F303[þxþ]39[þaþ]þ&gt;21U5[þxþ]5[þaþ]þ&gt;23U12[þxþ]H[þaþ]þ&gt;23U9[þxþ]0[þaþ]þ&gt;23U3[þxþ]0.623490832123053[þaþ]þ&gt;23U4[þxþ]0[þaþ]þ&gt;23U22[þxþ]þNone[þaþ]þ&gt;23U68[þxþ]Y[þaþ]þ&gt;23F263[þxþ]0[þaþ]þ&gt;23F173[þxþ]N[þaþ]þ&gt;23F179[þxþ]C[þaþ]þ&gt;23F176[þxþ]1[þaþ]þ&gt;23U26[þxþ]Horizontal Line 1[þaþ]þ&gt;23U47[þxþ]Line[þaþ]þ&gt;23U69[þxþ]N[þaþ]þ&gt;23F303[þxþ]37[þaþ]þ&gt;22U12[þxþ]S[þaþ]þ&gt;22U19[þxþ]X[þaþ]þ&gt;22U10[þxþ]0[þaþ]þ&gt;22U9[þxþ]0[þaþ]þ&gt;22U3[þxþ]0.204547825284816[þaþ]þ&gt;22U4[þxþ]1[þaþ]þ&gt;22U58[þxþ]F[þaþ]þ&gt;22U59[þxþ]N[þaþ]þ&gt;22U20[þxþ]&gt;22[þaþ]þ&gt;22U22[þxþ]þNone[þaþ]þ&gt;22U68[þxþ]Y[þaþ]þ&gt;22U26[þxþ]Rate Shape 1[þaþ]þ&gt;22U47[þxþ]KPI[þaþ]þ&gt;22F269[þxþ]14277081[þaþ]þ&gt;22U69[þxþ]N[þaþ]þ&gt;22U85[þxþ][þaþ]þ&gt;22F303[þxþ]33[þaþ]þ&gt;22F127[þxþ]Apple_£apple#N^35^750^N.PNG[þaþ]þ&gt;22FX1[þxþ]N[þaþ]þ&gt;22FX2[þxþ]35[þaþ]þ&gt;22FX3[þxþ]750[þaþ]þ&gt;22V5[þxþ]0[þaþ]þ&gt;22V2[þxþ]1[þaþ]þ&gt;22U57[þxþ]1[þaþ]þ&gt;22U56[þxþ]0[þaþ]þ&gt;22F321[þxþ]0.85[þaþ]þ&gt;22F341[þxþ]0.5[þaþ]þ&gt;22F361[þxþ]0.51[þaþ]þ&gt;22F381[þxþ]100[þaþ]þ&gt;22F331[þxþ]8437330[þaþ]þ&gt;22F351[þxþ]3243501[þaþ]þ&gt;22F371[þxþ]3951847[þaþ]þ&gt;22F391[þxþ]5287936[þaþ]þ&gt;22F126[þxþ]Y[þaþ]þ&gt;22O2[þxþ]C:\Users\Marco\Documents\Sviluppo\CHARTBIPP\CHARTBIPP\bin\Release\Libraries\Images\ImageLybrary\filling\Apple_£apple#N^35^750^N.PNG[þaþ]þ&gt;22U51[þxþ]N[þaþ]þ&gt;22A4[þxþ]GG[þaþ]þ&gt;22F88[þxþ]N[þaþ]þ&gt;22F4[þxþ]-2[þaþ]þ&gt;22F9[þxþ]0[þaþ]þ&gt;22F10[þxþ]1[þaþ]þ&gt;22F14[þxþ]N[þaþ]þ&gt;22F5[þxþ]0.035[þaþ]þ&gt;22F6[þxþ]0.75[þaþ]þ&gt;22U5[þxþ]5[þaþ]þ&gt;22U2[þxþ]0[þaþ]þ&gt;20F263[þxþ]7[þaþ]þ&gt;20F319[þxþ]Y[þaþ]þ&gt;24U12[þxþ]S[þaþ]þ&gt;24U19[þxþ]T[þaþ]þ&gt;24U10[þxþ]0[þaþ]þ&gt;24U9[þxþ]0[þaþ]þ&gt;24U3[þxþ]0.47847760237672[þaþ]þ&gt;24U4[þxþ]1[þaþ]þ&gt;24U21[þxþ]&gt;24[þaþ]þ&gt;24U22[þxþ]þNone[þaþ]þ&gt;24U68[þxþ]Y[þaþ]þ&gt;24F263[þxþ]7[þaþ]þ&gt;24F173[þxþ]N[þaþ]þ&gt;24F179[þxþ]C[þaþ]þ&gt;24F176[þxþ]1[þaþ]þ&gt;24U26[þxþ]Text Shape 2[þaþ]þ&gt;24U47[þxþ]Label[þaþ]þ&gt;24U69[þxþ]N[þaþ]þ&gt;24VA[þxþ]Y[þaþ]þ&gt;24U82[þxþ]120[þaþ]þ&gt;24U83[þxþ]95.4944915771484[þaþ]þ&gt;24U5[þxþ]4[þaþ]þ&gt;24U2[þxþ]0[þaþ]þ&gt;20F193[þxþ]N[þaþ]þ&gt;20F206[þxþ]1[þaþ]þ&gt;20F207[þxþ]-25[þaþ]þ&gt;20F194[þxþ]Y[þaþ]þ&gt;24F303[þxþ]56[þaþ]þ&gt;22F263[þxþ]6[þaþ]þ&gt;22F130[þxþ]Y[þaþ]þ&gt;22F75[þxþ]15[þaþ]þ&gt;22F78[þxþ]0[þaþ]þ&gt;22F77[þxþ]10[þaþ]þ&gt;22FX4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565335B8-070E-9C8B-F39A-12A5E13A805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0.4þLorem ipsum dolor sit amet, consectetur adipisci elit, sed do eiusmod tempor incidunt ut labore et doloreþ0.55þIndicator 1þþ^þ2þ1þSub Item 1þ0.7þLorem ipsum dolor sit amet, consectetur adipisci elit, sed do eiusmod tempor incidunt ut labore et doloreþ0.54þIndicator 2þþ^þ3þ1þSub Item 1þ0.8þLorem ipsum dolor sit amet, consectetur adipisci elit, sed do eiusmod tempor incidunt ut labore et doloreþ0.07þIndicator 3þþ^þ4þ1þSub Item 1þ0.9þLorem ipsum dolor sit amet, consectetur adipisci elit, sed do eiusmod tempor incidunt ut labore et doloreþ0.87þIndicator 4þ" hidden="1" title="RowþSubRowþSubRowDþ&gt;20þ&gt;21þ&gt;22þ&gt;24þþ^þNþNþSþNþSþNþSþ">
              <a:extLst>
                <a:ext uri="{FF2B5EF4-FFF2-40B4-BE49-F238E27FC236}">
                  <a16:creationId xmlns:a16="http://schemas.microsoft.com/office/drawing/2014/main" id="{08A67328-F51A-5CAD-BF77-F8EDD575059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9247E93C-D23A-CB77-59B1-18ACFDB31E2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6" name="þ&gt;22" hidden="1" title="S">
              <a:extLst>
                <a:ext uri="{FF2B5EF4-FFF2-40B4-BE49-F238E27FC236}">
                  <a16:creationId xmlns:a16="http://schemas.microsoft.com/office/drawing/2014/main" id="{28D5082B-F61C-6E0B-7CA0-6BD2B8E9991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4" name="þ-24" hidden="1">
              <a:extLst>
                <a:ext uri="{FF2B5EF4-FFF2-40B4-BE49-F238E27FC236}">
                  <a16:creationId xmlns:a16="http://schemas.microsoft.com/office/drawing/2014/main" id="{062DC451-B1BD-BC62-9CED-B8F943668A0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8" name="þ-22" hidden="1">
              <a:extLst>
                <a:ext uri="{FF2B5EF4-FFF2-40B4-BE49-F238E27FC236}">
                  <a16:creationId xmlns:a16="http://schemas.microsoft.com/office/drawing/2014/main" id="{8CC93363-908E-D9D1-C96E-735FB2029BC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9F468291-59A0-13AA-2029-7EB33D3D2C3D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7F7F7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80" name="þ&gt;23" hidden="1" title="V">
              <a:extLst>
                <a:ext uri="{FF2B5EF4-FFF2-40B4-BE49-F238E27FC236}">
                  <a16:creationId xmlns:a16="http://schemas.microsoft.com/office/drawing/2014/main" id="{FCF36DCC-5C79-77BF-D7DA-693A732E366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þ-23" hidden="1">
              <a:extLst>
                <a:ext uri="{FF2B5EF4-FFF2-40B4-BE49-F238E27FC236}">
                  <a16:creationId xmlns:a16="http://schemas.microsoft.com/office/drawing/2014/main" id="{0FE42574-0175-7465-6680-6734C7B02D5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23FD9585-6997-4AF4-9576-988D0448B92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FEE8B133-2A54-1B9F-51D8-EE25DE05F42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4" name="þ-20" hidden="1">
              <a:extLst>
                <a:ext uri="{FF2B5EF4-FFF2-40B4-BE49-F238E27FC236}">
                  <a16:creationId xmlns:a16="http://schemas.microsoft.com/office/drawing/2014/main" id="{A939FF0E-E480-D92E-517C-576E9618446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68636DF9-39DF-230E-D51E-D7A8D043CE7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5F442E0C-987F-D017-75E0-5EBC7FA9139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2B777F9D-3D8E-5E53-33E4-7E2C2E0C728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015642AC-C1B9-1D82-13FE-04B12CF9C11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DC8CE02E-C8F7-1D13-D858-7AC997B0A17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15E2631A-0FAD-7050-D9F8-D5EA50B537A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06E2B39C-02F7-E64B-D431-23CFF262EC0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1635956E-1AF8-9618-2AAD-BEFBF591A5F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638D64CB-4F9D-8561-2F20-C6ACD0C49C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580DFA3B-722B-A13A-6DC9-DD017EDA1BA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AEB60BDE-0BD3-BC8C-C830-F6E2079B934F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9829AEDB-05B0-D67A-A804-0D0F593C416C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2L" hidden="1" title="S">
              <a:extLst>
                <a:ext uri="{FF2B5EF4-FFF2-40B4-BE49-F238E27FC236}">
                  <a16:creationId xmlns:a16="http://schemas.microsoft.com/office/drawing/2014/main" id="{70E065E8-D4B8-3542-6668-E0A822C9091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2" name="þ&gt;20" hidden="1" title="S">
              <a:extLst>
                <a:ext uri="{FF2B5EF4-FFF2-40B4-BE49-F238E27FC236}">
                  <a16:creationId xmlns:a16="http://schemas.microsoft.com/office/drawing/2014/main" id="{239A7422-DD17-03CA-6065-B0A55C5FAFA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400" b="1">
                <a:solidFill>
                  <a:srgbClr val="ED7D31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&gt;24" hidden="1" title="S">
              <a:extLst>
                <a:ext uri="{FF2B5EF4-FFF2-40B4-BE49-F238E27FC236}">
                  <a16:creationId xmlns:a16="http://schemas.microsoft.com/office/drawing/2014/main" id="{2EC68A65-51CC-C641-3C88-BA810A430E8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800" b="1">
                <a:solidFill>
                  <a:schemeClr val="accen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&gt;24#1|T" title="þ\#1_1|1||&gt;24|">
              <a:extLst>
                <a:ext uri="{FF2B5EF4-FFF2-40B4-BE49-F238E27FC236}">
                  <a16:creationId xmlns:a16="http://schemas.microsoft.com/office/drawing/2014/main" id="{F450C6D0-E43E-5D6B-E60A-9D0977C0495D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1</a:t>
              </a:r>
            </a:p>
          </p:txBody>
        </p:sp>
        <p:sp>
          <p:nvSpPr>
            <p:cNvPr id="399" name="þ&gt;24#2|T" title="þ\#1_2|2||&gt;24|">
              <a:extLst>
                <a:ext uri="{FF2B5EF4-FFF2-40B4-BE49-F238E27FC236}">
                  <a16:creationId xmlns:a16="http://schemas.microsoft.com/office/drawing/2014/main" id="{70E35DB1-66C0-83EC-3560-8E368DF65F3B}"/>
                </a:ext>
              </a:extLst>
            </p:cNvPr>
            <p:cNvSpPr>
              <a:spLocks/>
            </p:cNvSpPr>
            <p:nvPr/>
          </p:nvSpPr>
          <p:spPr>
            <a:xfrm>
              <a:off x="7797800" y="1244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2</a:t>
              </a:r>
            </a:p>
          </p:txBody>
        </p:sp>
        <p:sp>
          <p:nvSpPr>
            <p:cNvPr id="400" name="þ&gt;24#3|T" title="þ\#1_3|3||&gt;24|">
              <a:extLst>
                <a:ext uri="{FF2B5EF4-FFF2-40B4-BE49-F238E27FC236}">
                  <a16:creationId xmlns:a16="http://schemas.microsoft.com/office/drawing/2014/main" id="{153A23FD-EAC8-4415-BEBD-7ADF85AD77D2}"/>
                </a:ext>
              </a:extLst>
            </p:cNvPr>
            <p:cNvSpPr>
              <a:spLocks/>
            </p:cNvSpPr>
            <p:nvPr/>
          </p:nvSpPr>
          <p:spPr>
            <a:xfrm>
              <a:off x="3606800" y="3911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3</a:t>
              </a:r>
            </a:p>
          </p:txBody>
        </p:sp>
        <p:sp>
          <p:nvSpPr>
            <p:cNvPr id="401" name="þ&gt;24#4|T" title="þ\#1_4|4||&gt;24|">
              <a:extLst>
                <a:ext uri="{FF2B5EF4-FFF2-40B4-BE49-F238E27FC236}">
                  <a16:creationId xmlns:a16="http://schemas.microsoft.com/office/drawing/2014/main" id="{06157A95-588B-5D23-E6B8-D93AB0A2BA07}"/>
                </a:ext>
              </a:extLst>
            </p:cNvPr>
            <p:cNvSpPr>
              <a:spLocks/>
            </p:cNvSpPr>
            <p:nvPr/>
          </p:nvSpPr>
          <p:spPr>
            <a:xfrm>
              <a:off x="7797800" y="3911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4</a:t>
              </a:r>
            </a:p>
          </p:txBody>
        </p:sp>
        <p:sp>
          <p:nvSpPr>
            <p:cNvPr id="402" name="þ&gt;20#1|L" title="þ\#1_1|1||&gt;20|0.55">
              <a:extLst>
                <a:ext uri="{FF2B5EF4-FFF2-40B4-BE49-F238E27FC236}">
                  <a16:creationId xmlns:a16="http://schemas.microsoft.com/office/drawing/2014/main" id="{77658A34-24D4-EB55-EE32-7FAD82350E08}"/>
                </a:ext>
              </a:extLst>
            </p:cNvPr>
            <p:cNvSpPr>
              <a:spLocks/>
            </p:cNvSpPr>
            <p:nvPr/>
          </p:nvSpPr>
          <p:spPr>
            <a:xfrm>
              <a:off x="6531613" y="1244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55,00% </a:t>
              </a:r>
            </a:p>
          </p:txBody>
        </p:sp>
        <p:sp>
          <p:nvSpPr>
            <p:cNvPr id="403" name="þ&gt;20#2|L" title="þ\#1_2|2||&gt;20|0.54">
              <a:extLst>
                <a:ext uri="{FF2B5EF4-FFF2-40B4-BE49-F238E27FC236}">
                  <a16:creationId xmlns:a16="http://schemas.microsoft.com/office/drawing/2014/main" id="{577F5C3F-1CDE-D43D-20F0-AC9399297EF5}"/>
                </a:ext>
              </a:extLst>
            </p:cNvPr>
            <p:cNvSpPr>
              <a:spLocks/>
            </p:cNvSpPr>
            <p:nvPr/>
          </p:nvSpPr>
          <p:spPr>
            <a:xfrm>
              <a:off x="10722613" y="1244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54,00% </a:t>
              </a:r>
            </a:p>
          </p:txBody>
        </p:sp>
        <p:sp>
          <p:nvSpPr>
            <p:cNvPr id="404" name="þ&gt;20#3|L" title="þ\#1_3|3||&gt;20|0.07">
              <a:extLst>
                <a:ext uri="{FF2B5EF4-FFF2-40B4-BE49-F238E27FC236}">
                  <a16:creationId xmlns:a16="http://schemas.microsoft.com/office/drawing/2014/main" id="{CA826EB1-1821-E010-ED59-32B2ACDBC0F0}"/>
                </a:ext>
              </a:extLst>
            </p:cNvPr>
            <p:cNvSpPr>
              <a:spLocks/>
            </p:cNvSpPr>
            <p:nvPr/>
          </p:nvSpPr>
          <p:spPr>
            <a:xfrm>
              <a:off x="6531613" y="3911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74C3C"/>
                  </a:solidFill>
                  <a:latin typeface="Bierstadt" panose="020B0004020202020204" pitchFamily="34" charset="0"/>
                </a:rPr>
                <a:t>7,00% </a:t>
              </a:r>
            </a:p>
          </p:txBody>
        </p:sp>
        <p:sp>
          <p:nvSpPr>
            <p:cNvPr id="405" name="þ&gt;20#4|L" title="þ\#1_4|4||&gt;20|0.87">
              <a:extLst>
                <a:ext uri="{FF2B5EF4-FFF2-40B4-BE49-F238E27FC236}">
                  <a16:creationId xmlns:a16="http://schemas.microsoft.com/office/drawing/2014/main" id="{D00C7A27-9186-845B-BDAB-C60D9F18673F}"/>
                </a:ext>
              </a:extLst>
            </p:cNvPr>
            <p:cNvSpPr>
              <a:spLocks/>
            </p:cNvSpPr>
            <p:nvPr/>
          </p:nvSpPr>
          <p:spPr>
            <a:xfrm>
              <a:off x="10722613" y="3911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52BE80"/>
                  </a:solidFill>
                  <a:latin typeface="Bierstadt" panose="020B0004020202020204" pitchFamily="34" charset="0"/>
                </a:rPr>
                <a:t>87,00% </a:t>
              </a:r>
            </a:p>
          </p:txBody>
        </p:sp>
        <p:sp>
          <p:nvSpPr>
            <p:cNvPr id="406" name="þ&gt;21#1|T" title="þ\#2_1|1||&gt;21|">
              <a:extLst>
                <a:ext uri="{FF2B5EF4-FFF2-40B4-BE49-F238E27FC236}">
                  <a16:creationId xmlns:a16="http://schemas.microsoft.com/office/drawing/2014/main" id="{4CBF2D3E-17F3-EE10-B118-883F912E3A69}"/>
                </a:ext>
              </a:extLst>
            </p:cNvPr>
            <p:cNvSpPr>
              <a:spLocks/>
            </p:cNvSpPr>
            <p:nvPr/>
          </p:nvSpPr>
          <p:spPr>
            <a:xfrm>
              <a:off x="3606800" y="2765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1#2|T" title="þ\#2_2|2||&gt;21|">
              <a:extLst>
                <a:ext uri="{FF2B5EF4-FFF2-40B4-BE49-F238E27FC236}">
                  <a16:creationId xmlns:a16="http://schemas.microsoft.com/office/drawing/2014/main" id="{1FC80ACC-0E84-CA5A-F4BE-7A448304D916}"/>
                </a:ext>
              </a:extLst>
            </p:cNvPr>
            <p:cNvSpPr>
              <a:spLocks/>
            </p:cNvSpPr>
            <p:nvPr/>
          </p:nvSpPr>
          <p:spPr>
            <a:xfrm>
              <a:off x="7797800" y="2765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8" name="þ&gt;21#3|T" title="þ\#2_3|3||&gt;21|">
              <a:extLst>
                <a:ext uri="{FF2B5EF4-FFF2-40B4-BE49-F238E27FC236}">
                  <a16:creationId xmlns:a16="http://schemas.microsoft.com/office/drawing/2014/main" id="{4E53FEFA-31C7-F60C-D93A-08E8E45E39EB}"/>
                </a:ext>
              </a:extLst>
            </p:cNvPr>
            <p:cNvSpPr>
              <a:spLocks/>
            </p:cNvSpPr>
            <p:nvPr/>
          </p:nvSpPr>
          <p:spPr>
            <a:xfrm>
              <a:off x="3606800" y="5432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9" name="þ&gt;21#4|T" title="þ\#2_4|4||&gt;21|">
              <a:extLst>
                <a:ext uri="{FF2B5EF4-FFF2-40B4-BE49-F238E27FC236}">
                  <a16:creationId xmlns:a16="http://schemas.microsoft.com/office/drawing/2014/main" id="{F36C0843-3E79-C747-5608-0D09CB42F75D}"/>
                </a:ext>
              </a:extLst>
            </p:cNvPr>
            <p:cNvSpPr>
              <a:spLocks/>
            </p:cNvSpPr>
            <p:nvPr/>
          </p:nvSpPr>
          <p:spPr>
            <a:xfrm>
              <a:off x="7797800" y="5432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cxnSp>
          <p:nvCxnSpPr>
            <p:cNvPr id="410" name="þ&gt;23#1|S" title="þ\#2_1|1|||">
              <a:extLst>
                <a:ext uri="{FF2B5EF4-FFF2-40B4-BE49-F238E27FC236}">
                  <a16:creationId xmlns:a16="http://schemas.microsoft.com/office/drawing/2014/main" id="{13DFFAD4-06F4-320F-D6E5-F786A194B59C}"/>
                </a:ext>
              </a:extLst>
            </p:cNvPr>
            <p:cNvCxnSpPr/>
            <p:nvPr/>
          </p:nvCxnSpPr>
          <p:spPr>
            <a:xfrm>
              <a:off x="3606800" y="2613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þ&gt;23#2|S" title="þ\#2_2|2|||">
              <a:extLst>
                <a:ext uri="{FF2B5EF4-FFF2-40B4-BE49-F238E27FC236}">
                  <a16:creationId xmlns:a16="http://schemas.microsoft.com/office/drawing/2014/main" id="{5469B391-7828-2BCA-75BD-959BF4937898}"/>
                </a:ext>
              </a:extLst>
            </p:cNvPr>
            <p:cNvCxnSpPr/>
            <p:nvPr/>
          </p:nvCxnSpPr>
          <p:spPr>
            <a:xfrm>
              <a:off x="7797800" y="2613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þ&gt;23#3|S" title="þ\#2_3|3|||">
              <a:extLst>
                <a:ext uri="{FF2B5EF4-FFF2-40B4-BE49-F238E27FC236}">
                  <a16:creationId xmlns:a16="http://schemas.microsoft.com/office/drawing/2014/main" id="{ECB20C26-0E4B-64D2-39A8-DCC80ABAFFCB}"/>
                </a:ext>
              </a:extLst>
            </p:cNvPr>
            <p:cNvCxnSpPr/>
            <p:nvPr/>
          </p:nvCxnSpPr>
          <p:spPr>
            <a:xfrm>
              <a:off x="3606800" y="5280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þ&gt;23#4|S" title="þ\#2_4|4|||">
              <a:extLst>
                <a:ext uri="{FF2B5EF4-FFF2-40B4-BE49-F238E27FC236}">
                  <a16:creationId xmlns:a16="http://schemas.microsoft.com/office/drawing/2014/main" id="{53AF9B29-90CD-4645-AD48-E19B4133ADF5}"/>
                </a:ext>
              </a:extLst>
            </p:cNvPr>
            <p:cNvCxnSpPr/>
            <p:nvPr/>
          </p:nvCxnSpPr>
          <p:spPr>
            <a:xfrm>
              <a:off x="7797800" y="5280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þ\#1_1" descr="Section # 1@0@0" hidden="1" title="1">
              <a:extLst>
                <a:ext uri="{FF2B5EF4-FFF2-40B4-BE49-F238E27FC236}">
                  <a16:creationId xmlns:a16="http://schemas.microsoft.com/office/drawing/2014/main" id="{C0E281CA-4764-F2E3-ABAC-241304AAEFC0}"/>
                </a:ext>
              </a:extLst>
            </p:cNvPr>
            <p:cNvSpPr/>
            <p:nvPr/>
          </p:nvSpPr>
          <p:spPr>
            <a:xfrm>
              <a:off x="3606800" y="1244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\#2_1" descr="Section # 2@0@0" hidden="1" title="2">
              <a:extLst>
                <a:ext uri="{FF2B5EF4-FFF2-40B4-BE49-F238E27FC236}">
                  <a16:creationId xmlns:a16="http://schemas.microsoft.com/office/drawing/2014/main" id="{0F7AD08A-34D9-7DE9-851D-5D9CAD459CE6}"/>
                </a:ext>
              </a:extLst>
            </p:cNvPr>
            <p:cNvSpPr/>
            <p:nvPr/>
          </p:nvSpPr>
          <p:spPr>
            <a:xfrm>
              <a:off x="3606800" y="2536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0" name="þ\#1_2" descr="Section # 1@0@0" hidden="1" title="1">
              <a:extLst>
                <a:ext uri="{FF2B5EF4-FFF2-40B4-BE49-F238E27FC236}">
                  <a16:creationId xmlns:a16="http://schemas.microsoft.com/office/drawing/2014/main" id="{1978E83B-0666-519A-4385-F24FA4C6A9CA}"/>
                </a:ext>
              </a:extLst>
            </p:cNvPr>
            <p:cNvSpPr/>
            <p:nvPr/>
          </p:nvSpPr>
          <p:spPr>
            <a:xfrm>
              <a:off x="7797800" y="1244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2_2" descr="Section # 2@0@0" hidden="1" title="2">
              <a:extLst>
                <a:ext uri="{FF2B5EF4-FFF2-40B4-BE49-F238E27FC236}">
                  <a16:creationId xmlns:a16="http://schemas.microsoft.com/office/drawing/2014/main" id="{3A0C6D5E-3EFD-5C1E-DCB3-245392D93ADC}"/>
                </a:ext>
              </a:extLst>
            </p:cNvPr>
            <p:cNvSpPr/>
            <p:nvPr/>
          </p:nvSpPr>
          <p:spPr>
            <a:xfrm>
              <a:off x="7797800" y="2536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93BBB970-B339-0CD1-8317-8ACD00548D0F}"/>
                </a:ext>
              </a:extLst>
            </p:cNvPr>
            <p:cNvSpPr/>
            <p:nvPr/>
          </p:nvSpPr>
          <p:spPr>
            <a:xfrm>
              <a:off x="3606800" y="3911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2_3" descr="Section # 2@0@0" hidden="1" title="2">
              <a:extLst>
                <a:ext uri="{FF2B5EF4-FFF2-40B4-BE49-F238E27FC236}">
                  <a16:creationId xmlns:a16="http://schemas.microsoft.com/office/drawing/2014/main" id="{0BAD532D-CCC7-CEF6-FDB3-A5274718191A}"/>
                </a:ext>
              </a:extLst>
            </p:cNvPr>
            <p:cNvSpPr/>
            <p:nvPr/>
          </p:nvSpPr>
          <p:spPr>
            <a:xfrm>
              <a:off x="3606800" y="5203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þ\#1_4" descr="Section # 1@0@0" hidden="1" title="1">
              <a:extLst>
                <a:ext uri="{FF2B5EF4-FFF2-40B4-BE49-F238E27FC236}">
                  <a16:creationId xmlns:a16="http://schemas.microsoft.com/office/drawing/2014/main" id="{F3BBB8C2-E53B-6219-3AD9-19832C902D74}"/>
                </a:ext>
              </a:extLst>
            </p:cNvPr>
            <p:cNvSpPr/>
            <p:nvPr/>
          </p:nvSpPr>
          <p:spPr>
            <a:xfrm>
              <a:off x="7797800" y="3911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2_4" descr="Section # 2@0@0" hidden="1" title="2">
              <a:extLst>
                <a:ext uri="{FF2B5EF4-FFF2-40B4-BE49-F238E27FC236}">
                  <a16:creationId xmlns:a16="http://schemas.microsoft.com/office/drawing/2014/main" id="{7A55734D-8A89-AEED-E175-E0E7FC70DDD0}"/>
                </a:ext>
              </a:extLst>
            </p:cNvPr>
            <p:cNvSpPr/>
            <p:nvPr/>
          </p:nvSpPr>
          <p:spPr>
            <a:xfrm>
              <a:off x="7797800" y="5203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4" name="þ&gt;22#1|R^" title="þ\#1_1">
              <a:extLst>
                <a:ext uri="{FF2B5EF4-FFF2-40B4-BE49-F238E27FC236}">
                  <a16:creationId xmlns:a16="http://schemas.microsoft.com/office/drawing/2014/main" id="{7DA49375-8034-E2D7-93D6-B3E4F4A01A5E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1|X" title="þ\#1_1|1||&gt;22|0.55">
              <a:extLst>
                <a:ext uri="{FF2B5EF4-FFF2-40B4-BE49-F238E27FC236}">
                  <a16:creationId xmlns:a16="http://schemas.microsoft.com/office/drawing/2014/main" id="{7A099E28-6283-E57A-F6D9-6EC55E1AF59C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6" name="þ&gt;22#1|R^" title="þ\#1_1">
              <a:extLst>
                <a:ext uri="{FF2B5EF4-FFF2-40B4-BE49-F238E27FC236}">
                  <a16:creationId xmlns:a16="http://schemas.microsoft.com/office/drawing/2014/main" id="{AA4BFED3-5B13-D90D-9263-3D50140BA65F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7" name="þ&gt;22#2|X" title="þ\#1_2|2||&gt;22|0.54">
              <a:extLst>
                <a:ext uri="{FF2B5EF4-FFF2-40B4-BE49-F238E27FC236}">
                  <a16:creationId xmlns:a16="http://schemas.microsoft.com/office/drawing/2014/main" id="{075B2682-7764-9A0C-FFCB-8C7EAA74B601}"/>
                </a:ext>
              </a:extLst>
            </p:cNvPr>
            <p:cNvSpPr/>
            <p:nvPr/>
          </p:nvSpPr>
          <p:spPr>
            <a:xfrm>
              <a:off x="9817440" y="1244600"/>
              <a:ext cx="841673" cy="129238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8" name="þ&gt;22#1|R^" title="þ\#1_1">
              <a:extLst>
                <a:ext uri="{FF2B5EF4-FFF2-40B4-BE49-F238E27FC236}">
                  <a16:creationId xmlns:a16="http://schemas.microsoft.com/office/drawing/2014/main" id="{51E134F0-52D8-FBFC-2175-A93920A0D7C7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9" name="þ&gt;22#3|X" title="þ\#1_3|3||&gt;22|0.07">
              <a:extLst>
                <a:ext uri="{FF2B5EF4-FFF2-40B4-BE49-F238E27FC236}">
                  <a16:creationId xmlns:a16="http://schemas.microsoft.com/office/drawing/2014/main" id="{6A93EED7-90C7-C0DC-516C-5F03D610E533}"/>
                </a:ext>
              </a:extLst>
            </p:cNvPr>
            <p:cNvSpPr/>
            <p:nvPr/>
          </p:nvSpPr>
          <p:spPr>
            <a:xfrm>
              <a:off x="5626440" y="3911600"/>
              <a:ext cx="841673" cy="129238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0" name="þ&gt;22#1|R^" title="þ\#1_1">
              <a:extLst>
                <a:ext uri="{FF2B5EF4-FFF2-40B4-BE49-F238E27FC236}">
                  <a16:creationId xmlns:a16="http://schemas.microsoft.com/office/drawing/2014/main" id="{3BD1AAED-B79E-1EC6-1282-3E505B45378B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1" name="þ&gt;22#4|X" title="þ\#1_4|4||&gt;22|0.87">
              <a:extLst>
                <a:ext uri="{FF2B5EF4-FFF2-40B4-BE49-F238E27FC236}">
                  <a16:creationId xmlns:a16="http://schemas.microsoft.com/office/drawing/2014/main" id="{1F94E71B-C390-389F-0650-6A239F2A8602}"/>
                </a:ext>
              </a:extLst>
            </p:cNvPr>
            <p:cNvSpPr/>
            <p:nvPr/>
          </p:nvSpPr>
          <p:spPr>
            <a:xfrm>
              <a:off x="9817440" y="3911600"/>
              <a:ext cx="841673" cy="129238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880241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2" name="þK">
            <a:extLst>
              <a:ext uri="{FF2B5EF4-FFF2-40B4-BE49-F238E27FC236}">
                <a16:creationId xmlns:a16="http://schemas.microsoft.com/office/drawing/2014/main" id="{53AAEA0B-BA2C-92B3-0C99-F07D6F24DB15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5" name="þH#4" descr="2 1" title="|4|">
              <a:extLst>
                <a:ext uri="{FF2B5EF4-FFF2-40B4-BE49-F238E27FC236}">
                  <a16:creationId xmlns:a16="http://schemas.microsoft.com/office/drawing/2014/main" id="{DD1632F7-BADD-94B5-8B8B-C89F9096D1AA}"/>
                </a:ext>
              </a:extLst>
            </p:cNvPr>
            <p:cNvSpPr/>
            <p:nvPr/>
          </p:nvSpPr>
          <p:spPr>
            <a:xfrm>
              <a:off x="7797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3" descr="1 1" title="|3|">
              <a:extLst>
                <a:ext uri="{FF2B5EF4-FFF2-40B4-BE49-F238E27FC236}">
                  <a16:creationId xmlns:a16="http://schemas.microsoft.com/office/drawing/2014/main" id="{C4B3CF35-20D5-428F-DD6D-AE713AE2FA9D}"/>
                </a:ext>
              </a:extLst>
            </p:cNvPr>
            <p:cNvSpPr/>
            <p:nvPr/>
          </p:nvSpPr>
          <p:spPr>
            <a:xfrm>
              <a:off x="3606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H#2" descr="2 1" title="|2|">
              <a:extLst>
                <a:ext uri="{FF2B5EF4-FFF2-40B4-BE49-F238E27FC236}">
                  <a16:creationId xmlns:a16="http://schemas.microsoft.com/office/drawing/2014/main" id="{5AB12D2D-EA12-BF7F-D8E8-2CBFBAF3A314}"/>
                </a:ext>
              </a:extLst>
            </p:cNvPr>
            <p:cNvSpPr/>
            <p:nvPr/>
          </p:nvSpPr>
          <p:spPr>
            <a:xfrm>
              <a:off x="7797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H#1" descr="1 1" title="|1|">
              <a:extLst>
                <a:ext uri="{FF2B5EF4-FFF2-40B4-BE49-F238E27FC236}">
                  <a16:creationId xmlns:a16="http://schemas.microsoft.com/office/drawing/2014/main" id="{7DAD4B61-AB82-A792-6E8B-FE68DF5DF77F}"/>
                </a:ext>
              </a:extLst>
            </p:cNvPr>
            <p:cNvSpPr/>
            <p:nvPr/>
          </p:nvSpPr>
          <p:spPr>
            <a:xfrm>
              <a:off x="3606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43DA3691-4364-3548-18D6-03FC7BEB0855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O" descr="80#43.69228" hidden="1" title="1.830987">
              <a:extLst>
                <a:ext uri="{FF2B5EF4-FFF2-40B4-BE49-F238E27FC236}">
                  <a16:creationId xmlns:a16="http://schemas.microsoft.com/office/drawing/2014/main" id="{BBC8582E-B8A6-78FC-52B6-2ECCB828C9C4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2EB6BC55-C23A-D003-243F-FF86B2BC339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8E212CF9-9DA7-2323-5056-19896E1CD85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00DB92CD-DA5C-2691-32CD-22853EC6F28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E16789DC-8863-831A-FB7B-E7DD6FD43E3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038323AE-907A-3AFE-20AB-8B9FCD72250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737F82BE-F1DE-6AD6-70FF-75957AEEB79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683D8AC5-26DC-3448-967A-19F6566BF0F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28A99F70-0D0F-FFD3-751F-0E05F432032F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443A4773-6FD7-F807-548B-9BBC705A0A4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CE1B1EEE-ED7A-A19A-23FC-A80309CC00E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86DFD601-4369-0C1D-3932-445C9DA8B41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A02B61B3-956E-3CD9-186A-64D7D212232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7A96F14D-A928-B4B4-91BE-E6A5240C53C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29AACFA1-8066-4162-B831-8E50CE80AA6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73D2BCAD-52D0-B730-333B-BF465C397F8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F15D83EA-C14A-A2C3-B2FF-032DC960EAE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367BCF01-CE16-9278-981F-ADBE61148F02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1003F8D9-19CA-94B9-33D0-E6ACE2E0F21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B24AE98B-FC94-0365-8CE1-CB261FC738E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D27AAB92-A879-EC1A-7F9F-E6745A579E3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6B633033-63BD-A6AD-46E6-379A9C4F68A6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8CE5A874-B59E-DE49-BC06-2C36012D19CA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Y[þaþ]KB[þxþ]N[þaþ]F144[þxþ]N[þaþ]F82[þxþ]þPresentation[þaþ]F155[þxþ]N[þaþ]U1U75[þxþ]X[þaþ]U1U68[þxþ]Y[þaþ]U12[þxþ]1[þaþ]U11[þxþ]0.498836487669866[þaþ]U10[þxþ]H[þaþ]F141[þxþ]o1oþo2oþ[þaþ]F116[þxþ]2[þaþ]U15[þxþ]þ&gt;20þ&gt;22þ&gt;24[þaþ]MF52[þxþ]None[þaþ]D_I[þxþ]SubRowD[þaþ]þ&gt;21U12[þxþ]S[þaþ]þ&gt;21U19[þxþ]T[þaþ]þ&gt;21U10[þxþ]0[þaþ]þ&gt;21U9[þxþ]0[þaþ]þ&gt;21U3[þxþ]0.623490832123053[þaþ]þ&gt;21U4[þxþ]0.810709713362174[þaþ]þ&gt;21U21[þxþ]&gt;21[þaþ]þ&gt;21U22[þxþ]þNone[þaþ]þ&gt;21F263[þxþ]7[þaþ]þ&gt;21F173[þxþ]N[þaþ]þ&gt;21F179[þxþ]C[þaþ]þ&gt;21F176[þxþ]1[þaþ]þ&gt;21U26[þxþ]Text Shape 1[þaþ]þ&gt;21U47[þxþ]Notes[þaþ]þ&gt;21U69[þxþ]N[þaþ]þ&gt;23U5[þxþ]5[þaþ]þ&gt;23U2[þxþ]6[þaþ]MO2[þxþ]TB00&amp;A_BA#001.CB30[þaþ]MO0[þxþ]TB00&amp;A_BA#001.CB30[þaþ]F188[þxþ]2[þaþ]F187[þxþ]2[þaþ]F167[þxþ]420[þaþ]F168[þxþ]660[þaþ]F169[þxþ]5[þaþ]F170[þxþ]5[þaþ]F156[þxþ]0[þaþ]F157[þxþ]0[þaþ]F158[þxþ]0[þaþ]U113[þxþ]NaN[þaþ]U1U80[þxþ]-1[þaþ]U19[þxþ]0[þaþ]F_6[þxþ]0.0739136809452626[þaþ]F_5[þxþ]0.0872316949949643[þaþ]F_4[þxþ]0.112565930931667[þaþ]F_3[þxþ]0.249988285978777[þaþ]F135[þxþ]d08a5f2db3924229b92834840687e79f[þaþ]U1U81[þxþ]Y[þaþ]F192[þxþ]Y[þaþ]F190[þxþ]DoubleColorStyle1[þaþ]F_2[þxþ]0.249988285978777[þaþ]F166[þxþ]N[þaþ]F149[þxþ]InvertedTextStyle1[þaþ]F185[þxþ]469,672119140625[þaþ]F186[þxþ]719,545959472656[þaþ]U1U79[þxþ]0[þaþ]F184[þxþ]N[þaþ]U1U78[þxþ]50[þaþ]U110[þxþ]0[þaþ]U112[þxþ]NaN[þaþ]F84[þxþ]N[þaþ]F196[þxþ]L[þaþ]F195[þxþ]D[þaþ]F189[þxþ]N[þaþ]F-3[þxþ]Template3[þaþ]F124[þxþ]6[þaþ]F_1[þxþ]0.38745749711078[þaþ]F209[þxþ]87.06891[þaþ]F210[þxþ]153.1452[þaþ]OL[þxþ]1[þaþ]F222[þxþ]N[þaþ]F236[þxþ]AGENDA[þaþ]U114[þxþ]1[þaþ]þ&gt;21U2[þxþ]7[þaþ]þ&gt;20U0[þxþ]X[þaþ]U25[þxþ]þ&gt;21þ&gt;23[þaþ]U21[þxþ]0.501163512330134[þaþ]þ&gt;20F291[þxþ]5[þaþ]U22[þxþ]0.89504505273587[þaþ]U214[þxþ]2[þaþ]IF263[þxþ]0[þaþ]I_2F269[þxþ]-1[þaþ]I_2F264[þxþ]16[þaþ]I_2F265[þxþ]0,75[þaþ]F279[þxþ]23.2552[þaþ]F282[þxþ]277.9658[þaþ]F286[þxþ]Classic Color Palette[þaþ]F211[þxþ]N[þaþ]I_2F270[þxþ]-1[þaþ]I_2F266[þxþ]16[þaþ]I_2F267[þxþ]0[þaþ]F146[þxþ]0.0922970993538419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4_Filling Objects[þaþ]F_7[þxþ]0.0769230769230769[þaþ]F_8[þxþ]0.0769230769230769[þaþ]F_9[þxþ]0.0769230769230769[þaþ]U212[þxþ]NaN[þaþ]þ&gt;20U12[þxþ]S[þaþ]þ&gt;20U19[þxþ]L[þaþ]þ&gt;20U10[þxþ]25.9165748290238[þaþ]þ&gt;20U9[þxþ]45.7950939497085[þaþ]þ&gt;20U3[þxþ]0.291188304606755[þaþ]þ&gt;20U4[þxþ]0.44137483438079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2])[þaþ]þ&gt;20V6[þxþ]NþNþNþþ2þYþ[þaþ]þ&gt;20V19[þxþ]3[þaþ]þ&gt;20VA[þxþ]Y[þaþ]þ&gt;20U82[þxþ]103.494491577148[þaþ]þ&gt;20U83[þxþ]103.494491577148[þaþ]þ&gt;20FT[þxþ]H[þaþ]þ&gt;20F303[þxþ]55[þaþ]þ&gt;20U5[þxþ]0[þaþ]þ&gt;20U2[þxþ]0[þaþ]þ&gt;20U1[þxþ]0[þaþ]þ&gt;20U6[þxþ]5[þaþ]þ&gt;21F303[þxþ]39[þaþ]þ&gt;21U5[þxþ]5[þaþ]þ&gt;23U12[þxþ]H[þaþ]þ&gt;23U9[þxþ]0[þaþ]þ&gt;23U3[þxþ]0.623490832123053[þaþ]þ&gt;23U4[þxþ]0[þaþ]þ&gt;23U22[þxþ]þNone[þaþ]þ&gt;23U68[þxþ]Y[þaþ]þ&gt;23F263[þxþ]0[þaþ]þ&gt;23F173[þxþ]N[þaþ]þ&gt;23F179[þxþ]C[þaþ]þ&gt;23F176[þxþ]1[þaþ]þ&gt;23U26[þxþ]Horizontal Line 1[þaþ]þ&gt;23U47[þxþ]Line[þaþ]þ&gt;23U69[þxþ]N[þaþ]þ&gt;23F303[þxþ]37[þaþ]þ&gt;22U12[þxþ]S[þaþ]þ&gt;22U19[þxþ]X[þaþ]þ&gt;22U10[þxþ]0[þaþ]þ&gt;22U9[þxþ]0[þaþ]þ&gt;22U3[þxþ]0.204547825284816[þaþ]þ&gt;22U4[þxþ]1[þaþ]þ&gt;22U58[þxþ]F[þaþ]þ&gt;22U59[þxþ]N[þaþ]þ&gt;22U20[þxþ]&gt;22[þaþ]þ&gt;22U22[þxþ]þNone[þaþ]þ&gt;22U68[þxþ]Y[þaþ]þ&gt;22U26[þxþ]Rate Shape 1[þaþ]þ&gt;22U47[þxþ]KPI[þaþ]þ&gt;22F269[þxþ]14277081[þaþ]þ&gt;22U69[þxþ]N[þaþ]þ&gt;22U85[þxþ][þaþ]þ&gt;22F303[þxþ]33[þaþ]þ&gt;22F127[þxþ]People_£people#N^0^1000^N.PNG[þaþ]þ&gt;22FX1[þxþ]N[þaþ]þ&gt;22FX2[þxþ]0[þaþ]þ&gt;22FX3[þxþ]1000[þaþ]þ&gt;22V5[þxþ]0[þaþ]þ&gt;22V2[þxþ]1[þaþ]þ&gt;22U57[þxþ]1[þaþ]þ&gt;22U56[þxþ]0[þaþ]þ&gt;22F321[þxþ]0.85[þaþ]þ&gt;22F341[þxþ]0.5[þaþ]þ&gt;22F361[þxþ]0.51[þaþ]þ&gt;22F381[þxþ]100[þaþ]þ&gt;22F331[þxþ]8437330[þaþ]þ&gt;22F351[þxþ]3243501[þaþ]þ&gt;22F371[þxþ]3951847[þaþ]þ&gt;22F391[þxþ]5287936[þaþ]þ&gt;22F126[þxþ]Y[þaþ]þ&gt;22O2[þxþ]C:\Users\Marco\Documents\Sviluppo\CHARTBIPP\CHARTBIPP\bin\Release\Libraries\Images\ImageLybrary\filling\People_£people#N^0^1000^N.PNG[þaþ]þ&gt;22U51[þxþ]N[þaþ]þ&gt;22A4[þxþ]GG[þaþ]þ&gt;22F88[þxþ]N[þaþ]þ&gt;22F4[þxþ]-2[þaþ]þ&gt;22F9[þxþ]0[þaþ]þ&gt;22F10[þxþ]1[þaþ]þ&gt;22F14[þxþ]N[þaþ]þ&gt;22F5[þxþ]0[þaþ]þ&gt;22F6[þxþ]1[þaþ]þ&gt;22U5[þxþ]5[þaþ]þ&gt;22U2[þxþ]0[þaþ]þ&gt;20F263[þxþ]7[þaþ]þ&gt;20F319[þxþ]Y[þaþ]þ&gt;24U12[þxþ]S[þaþ]þ&gt;24U19[þxþ]T[þaþ]þ&gt;24U10[þxþ]0[þaþ]þ&gt;24U9[þxþ]0[þaþ]þ&gt;24U3[þxþ]0.47847760237672[þaþ]þ&gt;24U4[þxþ]1[þaþ]þ&gt;24U21[þxþ]&gt;24[þaþ]þ&gt;24U22[þxþ]þNone[þaþ]þ&gt;24U68[þxþ]Y[þaþ]þ&gt;24F263[þxþ]7[þaþ]þ&gt;24F173[þxþ]N[þaþ]þ&gt;24F179[þxþ]C[þaþ]þ&gt;24F176[þxþ]1[þaþ]þ&gt;24U26[þxþ]Text Shape 2[þaþ]þ&gt;24U47[þxþ]Label[þaþ]þ&gt;24U69[þxþ]N[þaþ]þ&gt;24VA[þxþ]Y[þaþ]þ&gt;24U82[þxþ]120[þaþ]þ&gt;24U83[þxþ]95.4944915771484[þaþ]þ&gt;24U5[þxþ]4[þaþ]þ&gt;24U2[þxþ]0[þaþ]þ&gt;20F193[þxþ]N[þaþ]þ&gt;20F206[þxþ]1[þaþ]þ&gt;20F207[þxþ]-25[þaþ]þ&gt;20F194[þxþ]Y[þaþ]þ&gt;24F303[þxþ]56[þaþ]þ&gt;22F263[þxþ]6[þaþ]þ&gt;22F130[þxþ]Y[þaþ]þ&gt;22F75[þxþ]15[þaþ]þ&gt;22F78[þxþ]0[þaþ]þ&gt;22F77[þxþ]10[þaþ]þ&gt;22FX4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E2196735-74FB-4791-9AD5-1F7E6EE5708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0.4þLorem ipsum dolor sit amet, consectetur adipisci elit, sed do eiusmod tempor incidunt ut labore et doloreþ0.55þIndicator 1þþ^þ2þ1þSub Item 1þ0.7þLorem ipsum dolor sit amet, consectetur adipisci elit, sed do eiusmod tempor incidunt ut labore et doloreþ0.54þIndicator 2þþ^þ3þ1þSub Item 1þ0.8þLorem ipsum dolor sit amet, consectetur adipisci elit, sed do eiusmod tempor incidunt ut labore et doloreþ0.07þIndicator 3þþ^þ4þ1þSub Item 1þ0.9þLorem ipsum dolor sit amet, consectetur adipisci elit, sed do eiusmod tempor incidunt ut labore et doloreþ0.87þIndicator 4þ" hidden="1" title="RowþSubRowþSubRowDþ&gt;20þ&gt;21þ&gt;22þ&gt;24þþ^þNþNþSþNþSþNþSþ">
              <a:extLst>
                <a:ext uri="{FF2B5EF4-FFF2-40B4-BE49-F238E27FC236}">
                  <a16:creationId xmlns:a16="http://schemas.microsoft.com/office/drawing/2014/main" id="{96260EF8-33E8-13BC-FAF3-F3DF128E723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896BFE8C-2397-3BE5-0594-B5A455B7BF3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6" name="þ&gt;22" hidden="1" title="S">
              <a:extLst>
                <a:ext uri="{FF2B5EF4-FFF2-40B4-BE49-F238E27FC236}">
                  <a16:creationId xmlns:a16="http://schemas.microsoft.com/office/drawing/2014/main" id="{8D0DF50D-E069-11AF-95D8-E3AFBEBF322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4" name="þ-24" hidden="1">
              <a:extLst>
                <a:ext uri="{FF2B5EF4-FFF2-40B4-BE49-F238E27FC236}">
                  <a16:creationId xmlns:a16="http://schemas.microsoft.com/office/drawing/2014/main" id="{0B93CCED-265F-1F17-D646-8E354A408CE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8" name="þ-22" hidden="1">
              <a:extLst>
                <a:ext uri="{FF2B5EF4-FFF2-40B4-BE49-F238E27FC236}">
                  <a16:creationId xmlns:a16="http://schemas.microsoft.com/office/drawing/2014/main" id="{F71A3DB3-42B2-BFB5-E208-91B8C57907B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AA041892-222A-C3CE-7D21-CE1D7BB40B6B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7F7F7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80" name="þ&gt;23" hidden="1" title="V">
              <a:extLst>
                <a:ext uri="{FF2B5EF4-FFF2-40B4-BE49-F238E27FC236}">
                  <a16:creationId xmlns:a16="http://schemas.microsoft.com/office/drawing/2014/main" id="{C9C3F325-EB68-C88D-D747-A134C6DE0CC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þ-23" hidden="1">
              <a:extLst>
                <a:ext uri="{FF2B5EF4-FFF2-40B4-BE49-F238E27FC236}">
                  <a16:creationId xmlns:a16="http://schemas.microsoft.com/office/drawing/2014/main" id="{678F4237-6232-8342-4E89-11B4E471A74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BB76BBD4-6678-3439-7900-EAF25E2BB37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A12FE934-36B1-E11C-A2A7-675D3FD2B17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4" name="þ-20" hidden="1">
              <a:extLst>
                <a:ext uri="{FF2B5EF4-FFF2-40B4-BE49-F238E27FC236}">
                  <a16:creationId xmlns:a16="http://schemas.microsoft.com/office/drawing/2014/main" id="{71C10303-6061-CF7B-2D9A-E995B844205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DBF6815C-5EBA-C1A6-2ED2-D5EAE192656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965A7EBB-285F-9A81-4839-A2D7C87E303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1C1AF719-C4DA-6F45-0026-C1A948571EE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DB140289-A414-733A-2F45-E667D855CEF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ADAD746D-E098-B6FD-59B4-79064DE96F9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51D4C5ED-777C-1790-6640-2BE5F946436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0692C2F5-342A-C7A2-6AB7-850B03855D4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91279AA9-8DF0-A118-1B01-EA527050617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3A816F86-EEB3-B2E8-17B9-8EC9459A45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39AEFC19-4D5A-8053-ABB5-EA96DAB1C32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87AF731D-2DDC-CA51-8BF9-8098F8B6E161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783D38E2-5392-25BD-E8DA-1225099C9FD3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2L" hidden="1" title="S">
              <a:extLst>
                <a:ext uri="{FF2B5EF4-FFF2-40B4-BE49-F238E27FC236}">
                  <a16:creationId xmlns:a16="http://schemas.microsoft.com/office/drawing/2014/main" id="{FEB8181D-CD1C-CB51-9E45-ADDDE838126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2" name="þ&gt;20" hidden="1" title="S">
              <a:extLst>
                <a:ext uri="{FF2B5EF4-FFF2-40B4-BE49-F238E27FC236}">
                  <a16:creationId xmlns:a16="http://schemas.microsoft.com/office/drawing/2014/main" id="{E02B4DCE-5801-9D58-FC5B-2B527856B6F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400" b="1">
                <a:solidFill>
                  <a:srgbClr val="ED7D31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&gt;24" hidden="1" title="S">
              <a:extLst>
                <a:ext uri="{FF2B5EF4-FFF2-40B4-BE49-F238E27FC236}">
                  <a16:creationId xmlns:a16="http://schemas.microsoft.com/office/drawing/2014/main" id="{FC611EE8-E9B4-7A41-F1EA-F9E0291E237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800" b="1">
                <a:solidFill>
                  <a:schemeClr val="accen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&gt;24#1|T" title="þ\#1_1|1||&gt;24|">
              <a:extLst>
                <a:ext uri="{FF2B5EF4-FFF2-40B4-BE49-F238E27FC236}">
                  <a16:creationId xmlns:a16="http://schemas.microsoft.com/office/drawing/2014/main" id="{C9BD7AD5-46FB-CB2E-66E3-B9EB5691D31A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1</a:t>
              </a:r>
            </a:p>
          </p:txBody>
        </p:sp>
        <p:sp>
          <p:nvSpPr>
            <p:cNvPr id="399" name="þ&gt;24#2|T" title="þ\#1_2|2||&gt;24|">
              <a:extLst>
                <a:ext uri="{FF2B5EF4-FFF2-40B4-BE49-F238E27FC236}">
                  <a16:creationId xmlns:a16="http://schemas.microsoft.com/office/drawing/2014/main" id="{ADF87EC3-DE2D-F7CD-977B-8AD663F66EB7}"/>
                </a:ext>
              </a:extLst>
            </p:cNvPr>
            <p:cNvSpPr>
              <a:spLocks/>
            </p:cNvSpPr>
            <p:nvPr/>
          </p:nvSpPr>
          <p:spPr>
            <a:xfrm>
              <a:off x="7797800" y="1244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2</a:t>
              </a:r>
            </a:p>
          </p:txBody>
        </p:sp>
        <p:sp>
          <p:nvSpPr>
            <p:cNvPr id="400" name="þ&gt;24#3|T" title="þ\#1_3|3||&gt;24|">
              <a:extLst>
                <a:ext uri="{FF2B5EF4-FFF2-40B4-BE49-F238E27FC236}">
                  <a16:creationId xmlns:a16="http://schemas.microsoft.com/office/drawing/2014/main" id="{CD1F82B3-1C1E-DF40-70E9-BB81D2141A31}"/>
                </a:ext>
              </a:extLst>
            </p:cNvPr>
            <p:cNvSpPr>
              <a:spLocks/>
            </p:cNvSpPr>
            <p:nvPr/>
          </p:nvSpPr>
          <p:spPr>
            <a:xfrm>
              <a:off x="3606800" y="3911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3</a:t>
              </a:r>
            </a:p>
          </p:txBody>
        </p:sp>
        <p:sp>
          <p:nvSpPr>
            <p:cNvPr id="401" name="þ&gt;24#4|T" title="þ\#1_4|4||&gt;24|">
              <a:extLst>
                <a:ext uri="{FF2B5EF4-FFF2-40B4-BE49-F238E27FC236}">
                  <a16:creationId xmlns:a16="http://schemas.microsoft.com/office/drawing/2014/main" id="{EFB71376-4050-156F-EF49-C8BE8751D049}"/>
                </a:ext>
              </a:extLst>
            </p:cNvPr>
            <p:cNvSpPr>
              <a:spLocks/>
            </p:cNvSpPr>
            <p:nvPr/>
          </p:nvSpPr>
          <p:spPr>
            <a:xfrm>
              <a:off x="7797800" y="3911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4</a:t>
              </a:r>
            </a:p>
          </p:txBody>
        </p:sp>
        <p:sp>
          <p:nvSpPr>
            <p:cNvPr id="402" name="þ&gt;20#1|L" title="þ\#1_1|1||&gt;20|0.55">
              <a:extLst>
                <a:ext uri="{FF2B5EF4-FFF2-40B4-BE49-F238E27FC236}">
                  <a16:creationId xmlns:a16="http://schemas.microsoft.com/office/drawing/2014/main" id="{D5BE469E-B738-FCE7-EC46-0E7C8CC523E8}"/>
                </a:ext>
              </a:extLst>
            </p:cNvPr>
            <p:cNvSpPr>
              <a:spLocks/>
            </p:cNvSpPr>
            <p:nvPr/>
          </p:nvSpPr>
          <p:spPr>
            <a:xfrm>
              <a:off x="6531613" y="1244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55,00% </a:t>
              </a:r>
            </a:p>
          </p:txBody>
        </p:sp>
        <p:sp>
          <p:nvSpPr>
            <p:cNvPr id="403" name="þ&gt;20#2|L" title="þ\#1_2|2||&gt;20|0.54">
              <a:extLst>
                <a:ext uri="{FF2B5EF4-FFF2-40B4-BE49-F238E27FC236}">
                  <a16:creationId xmlns:a16="http://schemas.microsoft.com/office/drawing/2014/main" id="{CDC13FDD-1124-01B6-DA98-C24F4D8E8311}"/>
                </a:ext>
              </a:extLst>
            </p:cNvPr>
            <p:cNvSpPr>
              <a:spLocks/>
            </p:cNvSpPr>
            <p:nvPr/>
          </p:nvSpPr>
          <p:spPr>
            <a:xfrm>
              <a:off x="10722613" y="1244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54,00% </a:t>
              </a:r>
            </a:p>
          </p:txBody>
        </p:sp>
        <p:sp>
          <p:nvSpPr>
            <p:cNvPr id="404" name="þ&gt;20#3|L" title="þ\#1_3|3||&gt;20|0.07">
              <a:extLst>
                <a:ext uri="{FF2B5EF4-FFF2-40B4-BE49-F238E27FC236}">
                  <a16:creationId xmlns:a16="http://schemas.microsoft.com/office/drawing/2014/main" id="{3A0E64EB-B458-7D99-A430-B017175A7C9B}"/>
                </a:ext>
              </a:extLst>
            </p:cNvPr>
            <p:cNvSpPr>
              <a:spLocks/>
            </p:cNvSpPr>
            <p:nvPr/>
          </p:nvSpPr>
          <p:spPr>
            <a:xfrm>
              <a:off x="6531613" y="3911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74C3C"/>
                  </a:solidFill>
                  <a:latin typeface="Bierstadt" panose="020B0004020202020204" pitchFamily="34" charset="0"/>
                </a:rPr>
                <a:t>7,00% </a:t>
              </a:r>
            </a:p>
          </p:txBody>
        </p:sp>
        <p:sp>
          <p:nvSpPr>
            <p:cNvPr id="405" name="þ&gt;20#4|L" title="þ\#1_4|4||&gt;20|0.87">
              <a:extLst>
                <a:ext uri="{FF2B5EF4-FFF2-40B4-BE49-F238E27FC236}">
                  <a16:creationId xmlns:a16="http://schemas.microsoft.com/office/drawing/2014/main" id="{C3D9FD84-F23D-B52D-DEA4-CB58C5D29B76}"/>
                </a:ext>
              </a:extLst>
            </p:cNvPr>
            <p:cNvSpPr>
              <a:spLocks/>
            </p:cNvSpPr>
            <p:nvPr/>
          </p:nvSpPr>
          <p:spPr>
            <a:xfrm>
              <a:off x="10722613" y="3911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52BE80"/>
                  </a:solidFill>
                  <a:latin typeface="Bierstadt" panose="020B0004020202020204" pitchFamily="34" charset="0"/>
                </a:rPr>
                <a:t>87,00% </a:t>
              </a:r>
            </a:p>
          </p:txBody>
        </p:sp>
        <p:sp>
          <p:nvSpPr>
            <p:cNvPr id="406" name="þ&gt;21#1|T" title="þ\#2_1|1||&gt;21|">
              <a:extLst>
                <a:ext uri="{FF2B5EF4-FFF2-40B4-BE49-F238E27FC236}">
                  <a16:creationId xmlns:a16="http://schemas.microsoft.com/office/drawing/2014/main" id="{D5A1BDDC-92F3-E6DC-9717-726773CE0D0A}"/>
                </a:ext>
              </a:extLst>
            </p:cNvPr>
            <p:cNvSpPr>
              <a:spLocks/>
            </p:cNvSpPr>
            <p:nvPr/>
          </p:nvSpPr>
          <p:spPr>
            <a:xfrm>
              <a:off x="3606800" y="2765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1#2|T" title="þ\#2_2|2||&gt;21|">
              <a:extLst>
                <a:ext uri="{FF2B5EF4-FFF2-40B4-BE49-F238E27FC236}">
                  <a16:creationId xmlns:a16="http://schemas.microsoft.com/office/drawing/2014/main" id="{55B27431-DDB9-B13B-E51C-AFC1F6DEAE0F}"/>
                </a:ext>
              </a:extLst>
            </p:cNvPr>
            <p:cNvSpPr>
              <a:spLocks/>
            </p:cNvSpPr>
            <p:nvPr/>
          </p:nvSpPr>
          <p:spPr>
            <a:xfrm>
              <a:off x="7797800" y="2765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8" name="þ&gt;21#3|T" title="þ\#2_3|3||&gt;21|">
              <a:extLst>
                <a:ext uri="{FF2B5EF4-FFF2-40B4-BE49-F238E27FC236}">
                  <a16:creationId xmlns:a16="http://schemas.microsoft.com/office/drawing/2014/main" id="{19F551B1-7A86-F306-54C9-B97E7BE7E550}"/>
                </a:ext>
              </a:extLst>
            </p:cNvPr>
            <p:cNvSpPr>
              <a:spLocks/>
            </p:cNvSpPr>
            <p:nvPr/>
          </p:nvSpPr>
          <p:spPr>
            <a:xfrm>
              <a:off x="3606800" y="5432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9" name="þ&gt;21#4|T" title="þ\#2_4|4||&gt;21|">
              <a:extLst>
                <a:ext uri="{FF2B5EF4-FFF2-40B4-BE49-F238E27FC236}">
                  <a16:creationId xmlns:a16="http://schemas.microsoft.com/office/drawing/2014/main" id="{47A5EAC5-D420-4770-BEE7-8DCA6EA72A6B}"/>
                </a:ext>
              </a:extLst>
            </p:cNvPr>
            <p:cNvSpPr>
              <a:spLocks/>
            </p:cNvSpPr>
            <p:nvPr/>
          </p:nvSpPr>
          <p:spPr>
            <a:xfrm>
              <a:off x="7797800" y="5432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cxnSp>
          <p:nvCxnSpPr>
            <p:cNvPr id="410" name="þ&gt;23#1|S" title="þ\#2_1|1|||">
              <a:extLst>
                <a:ext uri="{FF2B5EF4-FFF2-40B4-BE49-F238E27FC236}">
                  <a16:creationId xmlns:a16="http://schemas.microsoft.com/office/drawing/2014/main" id="{EB9A1285-C276-7650-99B5-B5222CA10CA0}"/>
                </a:ext>
              </a:extLst>
            </p:cNvPr>
            <p:cNvCxnSpPr/>
            <p:nvPr/>
          </p:nvCxnSpPr>
          <p:spPr>
            <a:xfrm>
              <a:off x="3606800" y="2613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þ&gt;23#2|S" title="þ\#2_2|2|||">
              <a:extLst>
                <a:ext uri="{FF2B5EF4-FFF2-40B4-BE49-F238E27FC236}">
                  <a16:creationId xmlns:a16="http://schemas.microsoft.com/office/drawing/2014/main" id="{364009F7-54D7-25E8-C036-3B5B0AD19365}"/>
                </a:ext>
              </a:extLst>
            </p:cNvPr>
            <p:cNvCxnSpPr/>
            <p:nvPr/>
          </p:nvCxnSpPr>
          <p:spPr>
            <a:xfrm>
              <a:off x="7797800" y="2613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þ&gt;23#3|S" title="þ\#2_3|3|||">
              <a:extLst>
                <a:ext uri="{FF2B5EF4-FFF2-40B4-BE49-F238E27FC236}">
                  <a16:creationId xmlns:a16="http://schemas.microsoft.com/office/drawing/2014/main" id="{564EC3AE-FB34-0232-15EF-88D8F8CD3041}"/>
                </a:ext>
              </a:extLst>
            </p:cNvPr>
            <p:cNvCxnSpPr/>
            <p:nvPr/>
          </p:nvCxnSpPr>
          <p:spPr>
            <a:xfrm>
              <a:off x="3606800" y="5280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þ&gt;23#4|S" title="þ\#2_4|4|||">
              <a:extLst>
                <a:ext uri="{FF2B5EF4-FFF2-40B4-BE49-F238E27FC236}">
                  <a16:creationId xmlns:a16="http://schemas.microsoft.com/office/drawing/2014/main" id="{96977752-B0D9-DA39-B07D-2F298CFF5D3D}"/>
                </a:ext>
              </a:extLst>
            </p:cNvPr>
            <p:cNvCxnSpPr/>
            <p:nvPr/>
          </p:nvCxnSpPr>
          <p:spPr>
            <a:xfrm>
              <a:off x="7797800" y="5280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þ\#1_1" descr="Section # 1@0@0" hidden="1" title="1">
              <a:extLst>
                <a:ext uri="{FF2B5EF4-FFF2-40B4-BE49-F238E27FC236}">
                  <a16:creationId xmlns:a16="http://schemas.microsoft.com/office/drawing/2014/main" id="{A8241820-04E6-1C35-673C-27FFF5EDEDF3}"/>
                </a:ext>
              </a:extLst>
            </p:cNvPr>
            <p:cNvSpPr/>
            <p:nvPr/>
          </p:nvSpPr>
          <p:spPr>
            <a:xfrm>
              <a:off x="3606800" y="1244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\#2_1" descr="Section # 2@0@0" hidden="1" title="2">
              <a:extLst>
                <a:ext uri="{FF2B5EF4-FFF2-40B4-BE49-F238E27FC236}">
                  <a16:creationId xmlns:a16="http://schemas.microsoft.com/office/drawing/2014/main" id="{6209CD99-BFDA-44EE-9A0A-C002436038D0}"/>
                </a:ext>
              </a:extLst>
            </p:cNvPr>
            <p:cNvSpPr/>
            <p:nvPr/>
          </p:nvSpPr>
          <p:spPr>
            <a:xfrm>
              <a:off x="3606800" y="2536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0" name="þ\#1_2" descr="Section # 1@0@0" hidden="1" title="1">
              <a:extLst>
                <a:ext uri="{FF2B5EF4-FFF2-40B4-BE49-F238E27FC236}">
                  <a16:creationId xmlns:a16="http://schemas.microsoft.com/office/drawing/2014/main" id="{49E0EF7B-70B0-CA85-84FC-50AFE91DCEBC}"/>
                </a:ext>
              </a:extLst>
            </p:cNvPr>
            <p:cNvSpPr/>
            <p:nvPr/>
          </p:nvSpPr>
          <p:spPr>
            <a:xfrm>
              <a:off x="7797800" y="1244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2_2" descr="Section # 2@0@0" hidden="1" title="2">
              <a:extLst>
                <a:ext uri="{FF2B5EF4-FFF2-40B4-BE49-F238E27FC236}">
                  <a16:creationId xmlns:a16="http://schemas.microsoft.com/office/drawing/2014/main" id="{CED3B4A4-DE97-87B7-B270-4889215F3828}"/>
                </a:ext>
              </a:extLst>
            </p:cNvPr>
            <p:cNvSpPr/>
            <p:nvPr/>
          </p:nvSpPr>
          <p:spPr>
            <a:xfrm>
              <a:off x="7797800" y="2536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01B81766-6C34-2DFA-18D5-D7A32B04DA1C}"/>
                </a:ext>
              </a:extLst>
            </p:cNvPr>
            <p:cNvSpPr/>
            <p:nvPr/>
          </p:nvSpPr>
          <p:spPr>
            <a:xfrm>
              <a:off x="3606800" y="3911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2_3" descr="Section # 2@0@0" hidden="1" title="2">
              <a:extLst>
                <a:ext uri="{FF2B5EF4-FFF2-40B4-BE49-F238E27FC236}">
                  <a16:creationId xmlns:a16="http://schemas.microsoft.com/office/drawing/2014/main" id="{0FE0762A-AE85-FF94-A341-0B9EC4B016C9}"/>
                </a:ext>
              </a:extLst>
            </p:cNvPr>
            <p:cNvSpPr/>
            <p:nvPr/>
          </p:nvSpPr>
          <p:spPr>
            <a:xfrm>
              <a:off x="3606800" y="5203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þ\#1_4" descr="Section # 1@0@0" hidden="1" title="1">
              <a:extLst>
                <a:ext uri="{FF2B5EF4-FFF2-40B4-BE49-F238E27FC236}">
                  <a16:creationId xmlns:a16="http://schemas.microsoft.com/office/drawing/2014/main" id="{01783D8B-976B-DA8B-E73C-4676DF61211B}"/>
                </a:ext>
              </a:extLst>
            </p:cNvPr>
            <p:cNvSpPr/>
            <p:nvPr/>
          </p:nvSpPr>
          <p:spPr>
            <a:xfrm>
              <a:off x="7797800" y="3911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2_4" descr="Section # 2@0@0" hidden="1" title="2">
              <a:extLst>
                <a:ext uri="{FF2B5EF4-FFF2-40B4-BE49-F238E27FC236}">
                  <a16:creationId xmlns:a16="http://schemas.microsoft.com/office/drawing/2014/main" id="{66F10888-75A3-0A73-0A23-38CDE305D82A}"/>
                </a:ext>
              </a:extLst>
            </p:cNvPr>
            <p:cNvSpPr/>
            <p:nvPr/>
          </p:nvSpPr>
          <p:spPr>
            <a:xfrm>
              <a:off x="7797800" y="5203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4" name="þ&gt;22#1|R^" title="þ\#1_1">
              <a:extLst>
                <a:ext uri="{FF2B5EF4-FFF2-40B4-BE49-F238E27FC236}">
                  <a16:creationId xmlns:a16="http://schemas.microsoft.com/office/drawing/2014/main" id="{B0E1CF90-5386-71C7-547D-9982E936CE04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1|X" title="þ\#1_1|1||&gt;22|0.55">
              <a:extLst>
                <a:ext uri="{FF2B5EF4-FFF2-40B4-BE49-F238E27FC236}">
                  <a16:creationId xmlns:a16="http://schemas.microsoft.com/office/drawing/2014/main" id="{9B597EFC-5641-4556-8E06-D6AF0AF251F6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6" name="þ&gt;22#1|R^" title="þ\#1_1">
              <a:extLst>
                <a:ext uri="{FF2B5EF4-FFF2-40B4-BE49-F238E27FC236}">
                  <a16:creationId xmlns:a16="http://schemas.microsoft.com/office/drawing/2014/main" id="{E7E7EAA9-E215-7486-4224-9899C4AC9592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7" name="þ&gt;22#2|X" title="þ\#1_2|2||&gt;22|0.54">
              <a:extLst>
                <a:ext uri="{FF2B5EF4-FFF2-40B4-BE49-F238E27FC236}">
                  <a16:creationId xmlns:a16="http://schemas.microsoft.com/office/drawing/2014/main" id="{412A4B0F-CADA-BD38-F9F8-CBE529999CAA}"/>
                </a:ext>
              </a:extLst>
            </p:cNvPr>
            <p:cNvSpPr/>
            <p:nvPr/>
          </p:nvSpPr>
          <p:spPr>
            <a:xfrm>
              <a:off x="9817440" y="1244600"/>
              <a:ext cx="841673" cy="129238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8" name="þ&gt;22#1|R^" title="þ\#1_1">
              <a:extLst>
                <a:ext uri="{FF2B5EF4-FFF2-40B4-BE49-F238E27FC236}">
                  <a16:creationId xmlns:a16="http://schemas.microsoft.com/office/drawing/2014/main" id="{5F23F1BF-D3A4-D14B-4B5C-86D0BD343191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9" name="þ&gt;22#3|X" title="þ\#1_3|3||&gt;22|0.07">
              <a:extLst>
                <a:ext uri="{FF2B5EF4-FFF2-40B4-BE49-F238E27FC236}">
                  <a16:creationId xmlns:a16="http://schemas.microsoft.com/office/drawing/2014/main" id="{82695E80-741A-4DED-1FB5-628FE3C40099}"/>
                </a:ext>
              </a:extLst>
            </p:cNvPr>
            <p:cNvSpPr/>
            <p:nvPr/>
          </p:nvSpPr>
          <p:spPr>
            <a:xfrm>
              <a:off x="5626440" y="3911600"/>
              <a:ext cx="841673" cy="129238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0" name="þ&gt;22#1|R^" title="þ\#1_1">
              <a:extLst>
                <a:ext uri="{FF2B5EF4-FFF2-40B4-BE49-F238E27FC236}">
                  <a16:creationId xmlns:a16="http://schemas.microsoft.com/office/drawing/2014/main" id="{70D86006-9433-B008-F68F-8464234B256C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1" name="þ&gt;22#4|X" title="þ\#1_4|4||&gt;22|0.87">
              <a:extLst>
                <a:ext uri="{FF2B5EF4-FFF2-40B4-BE49-F238E27FC236}">
                  <a16:creationId xmlns:a16="http://schemas.microsoft.com/office/drawing/2014/main" id="{BE0182C6-84B2-E3D7-77DF-5679D6EBED87}"/>
                </a:ext>
              </a:extLst>
            </p:cNvPr>
            <p:cNvSpPr/>
            <p:nvPr/>
          </p:nvSpPr>
          <p:spPr>
            <a:xfrm>
              <a:off x="9817440" y="3911600"/>
              <a:ext cx="841673" cy="129238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66737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2" name="þK">
            <a:extLst>
              <a:ext uri="{FF2B5EF4-FFF2-40B4-BE49-F238E27FC236}">
                <a16:creationId xmlns:a16="http://schemas.microsoft.com/office/drawing/2014/main" id="{0FA053FE-BA1E-9875-ACA6-EB9684DAAAE1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5" name="þH#4" descr="2 1" title="|4|">
              <a:extLst>
                <a:ext uri="{FF2B5EF4-FFF2-40B4-BE49-F238E27FC236}">
                  <a16:creationId xmlns:a16="http://schemas.microsoft.com/office/drawing/2014/main" id="{18D8877F-4EA4-A961-B959-D21BFFD8F731}"/>
                </a:ext>
              </a:extLst>
            </p:cNvPr>
            <p:cNvSpPr/>
            <p:nvPr/>
          </p:nvSpPr>
          <p:spPr>
            <a:xfrm>
              <a:off x="7797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3" descr="1 1" title="|3|">
              <a:extLst>
                <a:ext uri="{FF2B5EF4-FFF2-40B4-BE49-F238E27FC236}">
                  <a16:creationId xmlns:a16="http://schemas.microsoft.com/office/drawing/2014/main" id="{5D1F4FF2-5FBD-9EE1-8642-E299C4AEA8CE}"/>
                </a:ext>
              </a:extLst>
            </p:cNvPr>
            <p:cNvSpPr/>
            <p:nvPr/>
          </p:nvSpPr>
          <p:spPr>
            <a:xfrm>
              <a:off x="3606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H#2" descr="2 1" title="|2|">
              <a:extLst>
                <a:ext uri="{FF2B5EF4-FFF2-40B4-BE49-F238E27FC236}">
                  <a16:creationId xmlns:a16="http://schemas.microsoft.com/office/drawing/2014/main" id="{E20803AD-0762-2902-3831-D0E33AB1B23A}"/>
                </a:ext>
              </a:extLst>
            </p:cNvPr>
            <p:cNvSpPr/>
            <p:nvPr/>
          </p:nvSpPr>
          <p:spPr>
            <a:xfrm>
              <a:off x="7797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H#1" descr="1 1" title="|1|">
              <a:extLst>
                <a:ext uri="{FF2B5EF4-FFF2-40B4-BE49-F238E27FC236}">
                  <a16:creationId xmlns:a16="http://schemas.microsoft.com/office/drawing/2014/main" id="{5B95EDCF-C0ED-A413-7294-3EE347FEDFAD}"/>
                </a:ext>
              </a:extLst>
            </p:cNvPr>
            <p:cNvSpPr/>
            <p:nvPr/>
          </p:nvSpPr>
          <p:spPr>
            <a:xfrm>
              <a:off x="3606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DD6BB68F-7A1C-BF7B-F2CA-6C740F055662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O" descr="80#43.69228" hidden="1" title="1.830987">
              <a:extLst>
                <a:ext uri="{FF2B5EF4-FFF2-40B4-BE49-F238E27FC236}">
                  <a16:creationId xmlns:a16="http://schemas.microsoft.com/office/drawing/2014/main" id="{54921B16-2667-A526-D127-48E57256B069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5889D14F-6ECA-1012-9409-31262350981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94760F94-4D81-42CC-EB9F-60E5CFCFB3A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7152EA59-6A77-C122-A0EE-61007A85B04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C1A2876F-D28F-4B2B-355C-34B634931E9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63057023-EF50-E75D-9BC6-21A3BD31E86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4701D98B-C5A2-2C82-65E3-9D1107C7BE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A2809932-8DE4-A659-3862-C979DF7B8EA7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8B350198-B079-E15F-D2B2-FA1BE93184BA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E74609D4-A23E-186F-6919-BCA22B9F807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19EABF22-50A2-2BA3-4B55-C495F90FA9B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4A514A33-076E-CD60-E407-DFB7D3E4576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E0564511-39A5-823C-514C-A399BACD370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DC50C5E9-70E6-9524-017E-1BF36806D6B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5101C0C5-DC9A-F8D3-9DF3-3E61A22774B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D5FEF55F-EB4D-6107-B45A-F984147AB73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668E29D0-93D4-9DA5-2A48-F317361E97A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B5AFEEF3-0612-B270-97C9-016DF8A4FA1D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ED3B4CE0-C9C1-0475-773D-85ABD3320B5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D156F781-E5C2-FE4E-65C5-BDC362BB41F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02E3D6C9-F836-8AAA-471F-0AB042BF0A4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F99DACB0-9B3C-C051-B5AC-99E9BE1E5AC9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4E4CA5CC-E340-1F33-E8DA-6428AFFABB91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Y[þaþ]KB[þxþ]N[þaþ]F144[þxþ]N[þaþ]F82[þxþ]þPresentation[þaþ]F155[þxþ]N[þaþ]U1U75[þxþ]X[þaþ]U1U68[þxþ]Y[þaþ]U12[þxþ]1[þaþ]U11[þxþ]0.498836487669866[þaþ]U10[þxþ]H[þaþ]F141[þxþ]o1oþo2oþ[þaþ]F116[þxþ]2[þaþ]U15[þxþ]þ&gt;20þ&gt;22þ&gt;24[þaþ]MF52[þxþ]None[þaþ]D_I[þxþ]SubRowD[þaþ]þ&gt;21U12[þxþ]S[þaþ]þ&gt;21U19[þxþ]T[þaþ]þ&gt;21U10[þxþ]0[þaþ]þ&gt;21U9[þxþ]0[þaþ]þ&gt;21U3[þxþ]0.623490832123053[þaþ]þ&gt;21U4[þxþ]0.810709713362174[þaþ]þ&gt;21U21[þxþ]&gt;21[þaþ]þ&gt;21U22[þxþ]þNone[þaþ]þ&gt;21F263[þxþ]7[þaþ]þ&gt;21F173[þxþ]N[þaþ]þ&gt;21F179[þxþ]C[þaþ]þ&gt;21F176[þxþ]1[þaþ]þ&gt;21U26[þxþ]Text Shape 1[þaþ]þ&gt;21U47[þxþ]Notes[þaþ]þ&gt;21U69[þxþ]N[þaþ]þ&gt;23U5[þxþ]5[þaþ]þ&gt;23U2[þxþ]6[þaþ]MO2[þxþ]TB00&amp;A_BA#001.CB30[þaþ]MO0[þxþ]TB00&amp;A_BA#001.CB30[þaþ]F188[þxþ]2[þaþ]F187[þxþ]2[þaþ]F167[þxþ]420[þaþ]F168[þxþ]660[þaþ]F169[þxþ]5[þaþ]F170[þxþ]5[þaþ]F156[þxþ]0[þaþ]F157[þxþ]0[þaþ]F158[þxþ]0[þaþ]U113[þxþ]NaN[þaþ]U1U80[þxþ]-1[þaþ]U19[þxþ]0[þaþ]F_6[þxþ]0.0739136809452626[þaþ]F_5[þxþ]0.0872316949949643[þaþ]F_4[þxþ]0.112565930931667[þaþ]F_3[þxþ]0.249988285978777[þaþ]F135[þxþ]1dac60eb1a69425ba80a83906f01151c[þaþ]U1U81[þxþ]Y[þaþ]F192[þxþ]Y[þaþ]F190[þxþ]DoubleColorStyle1[þaþ]F_2[þxþ]0.249988285978777[þaþ]F166[þxþ]N[þaþ]F149[þxþ]InvertedTextStyle1[þaþ]F185[þxþ]469,672119140625[þaþ]F186[þxþ]719,545959472656[þaþ]U1U79[þxþ]0[þaþ]F184[þxþ]N[þaþ]U1U78[þxþ]50[þaþ]U110[þxþ]0[þaþ]U112[þxþ]NaN[þaþ]F84[þxþ]N[þaþ]F196[þxþ]L[þaþ]F195[þxþ]D[þaþ]F189[þxþ]N[þaþ]F-3[þxþ]Template4[þaþ]F124[þxþ]6[þaþ]F_1[þxþ]0.38745749711078[þaþ]F209[þxþ]87.06891[þaþ]F210[þxþ]153.1452[þaþ]OL[þxþ]1[þaþ]F222[þxþ]N[þaþ]F236[þxþ]AGENDA[þaþ]U114[þxþ]1[þaþ]þ&gt;21U2[þxþ]7[þaþ]þ&gt;20U0[þxþ]X[þaþ]U25[þxþ]þ&gt;21þ&gt;23[þaþ]U21[þxþ]0.501163512330134[þaþ]þ&gt;20F291[þxþ]5[þaþ]U22[þxþ]0.89504505273587[þaþ]U214[þxþ]2[þaþ]IF263[þxþ]0[þaþ]I_2F269[þxþ]-1[þaþ]I_2F264[þxþ]16[þaþ]I_2F265[þxþ]0,75[þaþ]F279[þxþ]23.2552[þaþ]F282[þxþ]277.9658[þaþ]F286[þxþ]Classic Color Palette[þaþ]F211[þxþ]N[þaþ]I_2F270[þxþ]-1[þaþ]I_2F266[þxþ]16[þaþ]I_2F267[þxþ]0[þaþ]F146[þxþ]0.0922970993538419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4_Filling Objects[þaþ]F_7[þxþ]0.0769230769230769[þaþ]F_8[þxþ]0.0769230769230769[þaþ]F_9[þxþ]0.0769230769230769[þaþ]U212[þxþ]NaN[þaþ]þ&gt;20U12[þxþ]S[þaþ]þ&gt;20U19[þxþ]L[þaþ]þ&gt;20U10[þxþ]25.9165748290238[þaþ]þ&gt;20U9[þxþ]45.7950939497085[þaþ]þ&gt;20U3[þxþ]0.291188304606755[þaþ]þ&gt;20U4[þxþ]0.44137483438079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2])[þaþ]þ&gt;20V6[þxþ]NþNþNþþ2þYþ[þaþ]þ&gt;20V19[þxþ]3[þaþ]þ&gt;20VA[þxþ]Y[þaþ]þ&gt;20U82[þxþ]103.494491577148[þaþ]þ&gt;20U83[þxþ]103.494491577148[þaþ]þ&gt;20FT[þxþ]H[þaþ]þ&gt;20F303[þxþ]55[þaþ]þ&gt;20U5[þxþ]0[þaþ]þ&gt;20U2[þxþ]0[þaþ]þ&gt;20U1[þxþ]0[þaþ]þ&gt;20U6[þxþ]5[þaþ]þ&gt;21F303[þxþ]39[þaþ]þ&gt;21U5[þxþ]5[þaþ]þ&gt;23U12[þxþ]H[þaþ]þ&gt;23U9[þxþ]0[þaþ]þ&gt;23U3[þxþ]0.623490832123053[þaþ]þ&gt;23U4[þxþ]0[þaþ]þ&gt;23U22[þxþ]þNone[þaþ]þ&gt;23U68[þxþ]Y[þaþ]þ&gt;23F263[þxþ]0[þaþ]þ&gt;23F173[þxþ]N[þaþ]þ&gt;23F179[þxþ]C[þaþ]þ&gt;23F176[þxþ]1[þaþ]þ&gt;23U26[þxþ]Horizontal Line 1[þaþ]þ&gt;23U47[þxþ]Line[þaþ]þ&gt;23U69[þxþ]N[þaþ]þ&gt;23F303[þxþ]37[þaþ]þ&gt;22U12[þxþ]S[þaþ]þ&gt;22U19[þxþ]X[þaþ]þ&gt;22U10[þxþ]0[þaþ]þ&gt;22U9[þxþ]0[þaþ]þ&gt;22U3[þxþ]0.204547825284816[þaþ]þ&gt;22U4[þxþ]1[þaþ]þ&gt;22U58[þxþ]F[þaþ]þ&gt;22U59[þxþ]N[þaþ]þ&gt;22U20[þxþ]&gt;22[þaþ]þ&gt;22U22[þxþ]þNone[þaþ]þ&gt;22U68[þxþ]Y[þaþ]þ&gt;22U26[þxþ]Rate Shape 1[þaþ]þ&gt;22U47[þxþ]KPI[þaþ]þ&gt;22F269[þxþ]14277081[þaþ]þ&gt;22U69[þxþ]N[þaþ]þ&gt;22U85[þxþ][þaþ]þ&gt;22F303[þxþ]33[þaþ]þ&gt;22F127[þxþ]Battery_£Battery#N^53^840^N.PNG[þaþ]þ&gt;22FX1[þxþ]N[þaþ]þ&gt;22FX2[þxþ]53[þaþ]þ&gt;22FX3[þxþ]840[þaþ]þ&gt;22V5[þxþ]0[þaþ]þ&gt;22V2[þxþ]1[þaþ]þ&gt;22U57[þxþ]1[þaþ]þ&gt;22U56[þxþ]0[þaþ]þ&gt;22F321[þxþ]0.85[þaþ]þ&gt;22F341[þxþ]0.5[þaþ]þ&gt;22F361[þxþ]0.51[þaþ]þ&gt;22F381[þxþ]100[þaþ]þ&gt;22F331[þxþ]8437330[þaþ]þ&gt;22F351[þxþ]3243501[þaþ]þ&gt;22F371[þxþ]3951847[þaþ]þ&gt;22F391[þxþ]5287936[þaþ]þ&gt;22F126[þxþ]Y[þaþ]þ&gt;22O2[þxþ]C:\Users\Marco\Documents\Sviluppo\CHARTBIPP\CHARTBIPP\bin\Release\Libraries\Images\ImageLybrary\filling\Battery_£Battery#N^53^840^N.PNG[þaþ]þ&gt;22U51[þxþ]N[þaþ]þ&gt;22A4[þxþ]GG[þaþ]þ&gt;22F88[þxþ]N[þaþ]þ&gt;22F4[þxþ]-2[þaþ]þ&gt;22F9[þxþ]0[þaþ]þ&gt;22F10[þxþ]1[þaþ]þ&gt;22F14[þxþ]N[þaþ]þ&gt;22F5[þxþ]0.053[þaþ]þ&gt;22F6[þxþ]0.84[þaþ]þ&gt;22U5[þxþ]5[þaþ]þ&gt;22U2[þxþ]0[þaþ]þ&gt;20F263[þxþ]7[þaþ]þ&gt;20F319[þxþ]Y[þaþ]þ&gt;24U12[þxþ]S[þaþ]þ&gt;24U19[þxþ]T[þaþ]þ&gt;24U10[þxþ]0[þaþ]þ&gt;24U9[þxþ]0[þaþ]þ&gt;24U3[þxþ]0.47847760237672[þaþ]þ&gt;24U4[þxþ]1[þaþ]þ&gt;24U21[þxþ]&gt;24[þaþ]þ&gt;24U22[þxþ]þNone[þaþ]þ&gt;24U68[þxþ]Y[þaþ]þ&gt;24F263[þxþ]7[þaþ]þ&gt;24F173[þxþ]N[þaþ]þ&gt;24F179[þxþ]C[þaþ]þ&gt;24F176[þxþ]1[þaþ]þ&gt;24U26[þxþ]Text Shape 2[þaþ]þ&gt;24U47[þxþ]Label[þaþ]þ&gt;24U69[þxþ]N[þaþ]þ&gt;24VA[þxþ]Y[þaþ]þ&gt;24U82[þxþ]120[þaþ]þ&gt;24U83[þxþ]95.4944915771484[þaþ]þ&gt;24U5[þxþ]4[þaþ]þ&gt;24U2[þxþ]0[þaþ]þ&gt;20F193[þxþ]N[þaþ]þ&gt;20F206[þxþ]1[þaþ]þ&gt;20F207[þxþ]-25[þaþ]þ&gt;20F194[þxþ]Y[þaþ]þ&gt;24F303[þxþ]56[þaþ]þ&gt;22F263[þxþ]6[þaþ]þ&gt;22F130[þxþ]Y[þaþ]þ&gt;22F75[þxþ]15[þaþ]þ&gt;22F78[þxþ]0[þaþ]þ&gt;22F77[þxþ]10[þaþ]þ&gt;22FX4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ECC2C15E-2AFC-92FA-F499-6F58237C30F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0.4þLorem ipsum dolor sit amet, consectetur adipisci elit, sed do eiusmod tempor incidunt ut labore et doloreþ0.55þIndicator 1þþ^þ2þ1þSub Item 1þ0.7þLorem ipsum dolor sit amet, consectetur adipisci elit, sed do eiusmod tempor incidunt ut labore et doloreþ0.54þIndicator 2þþ^þ3þ1þSub Item 1þ0.8þLorem ipsum dolor sit amet, consectetur adipisci elit, sed do eiusmod tempor incidunt ut labore et doloreþ0.07þIndicator 3þþ^þ4þ1þSub Item 1þ0.9þLorem ipsum dolor sit amet, consectetur adipisci elit, sed do eiusmod tempor incidunt ut labore et doloreþ0.87þIndicator 4þ" hidden="1" title="RowþSubRowþSubRowDþ&gt;20þ&gt;21þ&gt;22þ&gt;24þþ^þNþNþSþNþSþNþSþ">
              <a:extLst>
                <a:ext uri="{FF2B5EF4-FFF2-40B4-BE49-F238E27FC236}">
                  <a16:creationId xmlns:a16="http://schemas.microsoft.com/office/drawing/2014/main" id="{A3EFF1AE-C0DD-2085-976A-DE033742D8B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7FABE2BE-10EE-B725-D911-129EE6BDC5C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6" name="þ&gt;22" hidden="1" title="S">
              <a:extLst>
                <a:ext uri="{FF2B5EF4-FFF2-40B4-BE49-F238E27FC236}">
                  <a16:creationId xmlns:a16="http://schemas.microsoft.com/office/drawing/2014/main" id="{F4F61472-A0EA-CE52-1DB9-969E1FE93DA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4" name="þ-24" hidden="1">
              <a:extLst>
                <a:ext uri="{FF2B5EF4-FFF2-40B4-BE49-F238E27FC236}">
                  <a16:creationId xmlns:a16="http://schemas.microsoft.com/office/drawing/2014/main" id="{20B6A7D5-19D8-5D3E-6E7F-024CD69879F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8" name="þ-22" hidden="1">
              <a:extLst>
                <a:ext uri="{FF2B5EF4-FFF2-40B4-BE49-F238E27FC236}">
                  <a16:creationId xmlns:a16="http://schemas.microsoft.com/office/drawing/2014/main" id="{4DBE75FC-04ED-922A-0695-3B900827454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DB1ED1EC-16D8-5B44-48FB-D25A2E547E12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7F7F7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80" name="þ&gt;23" hidden="1" title="V">
              <a:extLst>
                <a:ext uri="{FF2B5EF4-FFF2-40B4-BE49-F238E27FC236}">
                  <a16:creationId xmlns:a16="http://schemas.microsoft.com/office/drawing/2014/main" id="{DE3C5F10-8FA2-C41B-34AF-A111ACF7417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þ-23" hidden="1">
              <a:extLst>
                <a:ext uri="{FF2B5EF4-FFF2-40B4-BE49-F238E27FC236}">
                  <a16:creationId xmlns:a16="http://schemas.microsoft.com/office/drawing/2014/main" id="{5DEDB6C2-8287-4D3E-C860-D57420B92F7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8D4A9B85-F769-D600-C5C7-28111CECC9F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741B4375-BA61-CEB6-E834-E068E0A6133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4" name="þ-20" hidden="1">
              <a:extLst>
                <a:ext uri="{FF2B5EF4-FFF2-40B4-BE49-F238E27FC236}">
                  <a16:creationId xmlns:a16="http://schemas.microsoft.com/office/drawing/2014/main" id="{E3F3E248-1494-3585-BA06-DD6D173EAED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F880D0DE-43AC-E184-578B-26A5E8F39D2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124497FA-44FD-8B56-407F-AFE54F65CDE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8F6800AB-0BA7-CED3-0CFC-B8D663456FF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AE523452-6BB8-3A00-EA56-E886C19687B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43DD2141-D8EB-85DB-3F47-D8E00D69262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AA807E85-F1A6-6AF0-1BFA-BF88257401F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4C7022A7-63DB-9B97-1E91-448ED0CC166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08BA4EC7-DD18-B1A1-CD9A-393AF08340B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DD142C6F-C45E-C813-E9EE-51E87DCACE3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88A778C1-8B9B-093F-0679-6EF4CC54466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22CC8806-BA05-EAF3-A39B-70C3533392A7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2E255280-B325-12A1-F4CD-87673DEC6693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2L" hidden="1" title="S">
              <a:extLst>
                <a:ext uri="{FF2B5EF4-FFF2-40B4-BE49-F238E27FC236}">
                  <a16:creationId xmlns:a16="http://schemas.microsoft.com/office/drawing/2014/main" id="{9F9AE0F7-A016-7C11-D92B-6368B4044CC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2" name="þ&gt;20" hidden="1" title="S">
              <a:extLst>
                <a:ext uri="{FF2B5EF4-FFF2-40B4-BE49-F238E27FC236}">
                  <a16:creationId xmlns:a16="http://schemas.microsoft.com/office/drawing/2014/main" id="{DF277787-641D-F521-D11A-7FD231B79C9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400" b="1">
                <a:solidFill>
                  <a:srgbClr val="ED7D31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&gt;24" hidden="1" title="S">
              <a:extLst>
                <a:ext uri="{FF2B5EF4-FFF2-40B4-BE49-F238E27FC236}">
                  <a16:creationId xmlns:a16="http://schemas.microsoft.com/office/drawing/2014/main" id="{1C5BBE75-0F83-7CE7-CDE4-4169505F728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800" b="1">
                <a:solidFill>
                  <a:schemeClr val="accen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&gt;24#1|T" title="þ\#1_1|1||&gt;24|">
              <a:extLst>
                <a:ext uri="{FF2B5EF4-FFF2-40B4-BE49-F238E27FC236}">
                  <a16:creationId xmlns:a16="http://schemas.microsoft.com/office/drawing/2014/main" id="{7076D1C0-416B-F9B3-83F3-A6BA9DD0E639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1</a:t>
              </a:r>
            </a:p>
          </p:txBody>
        </p:sp>
        <p:sp>
          <p:nvSpPr>
            <p:cNvPr id="399" name="þ&gt;24#2|T" title="þ\#1_2|2||&gt;24|">
              <a:extLst>
                <a:ext uri="{FF2B5EF4-FFF2-40B4-BE49-F238E27FC236}">
                  <a16:creationId xmlns:a16="http://schemas.microsoft.com/office/drawing/2014/main" id="{053168F8-B6CA-CB94-4D3C-CCCC593DE262}"/>
                </a:ext>
              </a:extLst>
            </p:cNvPr>
            <p:cNvSpPr>
              <a:spLocks/>
            </p:cNvSpPr>
            <p:nvPr/>
          </p:nvSpPr>
          <p:spPr>
            <a:xfrm>
              <a:off x="7797800" y="1244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2</a:t>
              </a:r>
            </a:p>
          </p:txBody>
        </p:sp>
        <p:sp>
          <p:nvSpPr>
            <p:cNvPr id="400" name="þ&gt;24#3|T" title="þ\#1_3|3||&gt;24|">
              <a:extLst>
                <a:ext uri="{FF2B5EF4-FFF2-40B4-BE49-F238E27FC236}">
                  <a16:creationId xmlns:a16="http://schemas.microsoft.com/office/drawing/2014/main" id="{D9021810-685B-58C4-6C6B-FA12522C5534}"/>
                </a:ext>
              </a:extLst>
            </p:cNvPr>
            <p:cNvSpPr>
              <a:spLocks/>
            </p:cNvSpPr>
            <p:nvPr/>
          </p:nvSpPr>
          <p:spPr>
            <a:xfrm>
              <a:off x="3606800" y="3911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3</a:t>
              </a:r>
            </a:p>
          </p:txBody>
        </p:sp>
        <p:sp>
          <p:nvSpPr>
            <p:cNvPr id="401" name="þ&gt;24#4|T" title="þ\#1_4|4||&gt;24|">
              <a:extLst>
                <a:ext uri="{FF2B5EF4-FFF2-40B4-BE49-F238E27FC236}">
                  <a16:creationId xmlns:a16="http://schemas.microsoft.com/office/drawing/2014/main" id="{6D5889F9-E34A-5F82-59BB-5FE1B8E87908}"/>
                </a:ext>
              </a:extLst>
            </p:cNvPr>
            <p:cNvSpPr>
              <a:spLocks/>
            </p:cNvSpPr>
            <p:nvPr/>
          </p:nvSpPr>
          <p:spPr>
            <a:xfrm>
              <a:off x="7797800" y="3911600"/>
              <a:ext cx="1968840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4</a:t>
              </a:r>
            </a:p>
          </p:txBody>
        </p:sp>
        <p:sp>
          <p:nvSpPr>
            <p:cNvPr id="402" name="þ&gt;20#1|L" title="þ\#1_1|1||&gt;20|0.55">
              <a:extLst>
                <a:ext uri="{FF2B5EF4-FFF2-40B4-BE49-F238E27FC236}">
                  <a16:creationId xmlns:a16="http://schemas.microsoft.com/office/drawing/2014/main" id="{264097A4-40B2-CA95-06D4-30FE018841E0}"/>
                </a:ext>
              </a:extLst>
            </p:cNvPr>
            <p:cNvSpPr>
              <a:spLocks/>
            </p:cNvSpPr>
            <p:nvPr/>
          </p:nvSpPr>
          <p:spPr>
            <a:xfrm>
              <a:off x="6531613" y="1244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55,00% </a:t>
              </a:r>
            </a:p>
          </p:txBody>
        </p:sp>
        <p:sp>
          <p:nvSpPr>
            <p:cNvPr id="403" name="þ&gt;20#2|L" title="þ\#1_2|2||&gt;20|0.54">
              <a:extLst>
                <a:ext uri="{FF2B5EF4-FFF2-40B4-BE49-F238E27FC236}">
                  <a16:creationId xmlns:a16="http://schemas.microsoft.com/office/drawing/2014/main" id="{05FECAD5-572F-3D07-9D1A-8750B5BD1B80}"/>
                </a:ext>
              </a:extLst>
            </p:cNvPr>
            <p:cNvSpPr>
              <a:spLocks/>
            </p:cNvSpPr>
            <p:nvPr/>
          </p:nvSpPr>
          <p:spPr>
            <a:xfrm>
              <a:off x="10722613" y="1244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54,00% </a:t>
              </a:r>
            </a:p>
          </p:txBody>
        </p:sp>
        <p:sp>
          <p:nvSpPr>
            <p:cNvPr id="404" name="þ&gt;20#3|L" title="þ\#1_3|3||&gt;20|0.07">
              <a:extLst>
                <a:ext uri="{FF2B5EF4-FFF2-40B4-BE49-F238E27FC236}">
                  <a16:creationId xmlns:a16="http://schemas.microsoft.com/office/drawing/2014/main" id="{FB4EE81E-307B-25AF-5EDF-B76FC4EDFB9F}"/>
                </a:ext>
              </a:extLst>
            </p:cNvPr>
            <p:cNvSpPr>
              <a:spLocks/>
            </p:cNvSpPr>
            <p:nvPr/>
          </p:nvSpPr>
          <p:spPr>
            <a:xfrm>
              <a:off x="6531613" y="3911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74C3C"/>
                  </a:solidFill>
                  <a:latin typeface="Bierstadt" panose="020B0004020202020204" pitchFamily="34" charset="0"/>
                </a:rPr>
                <a:t>7,00% </a:t>
              </a:r>
            </a:p>
          </p:txBody>
        </p:sp>
        <p:sp>
          <p:nvSpPr>
            <p:cNvPr id="405" name="þ&gt;20#4|L" title="þ\#1_4|4||&gt;20|0.87">
              <a:extLst>
                <a:ext uri="{FF2B5EF4-FFF2-40B4-BE49-F238E27FC236}">
                  <a16:creationId xmlns:a16="http://schemas.microsoft.com/office/drawing/2014/main" id="{11001F92-9FBF-F93C-D1D1-733BFEEFAAEA}"/>
                </a:ext>
              </a:extLst>
            </p:cNvPr>
            <p:cNvSpPr>
              <a:spLocks/>
            </p:cNvSpPr>
            <p:nvPr/>
          </p:nvSpPr>
          <p:spPr>
            <a:xfrm>
              <a:off x="10722613" y="3911600"/>
              <a:ext cx="1198182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52BE80"/>
                  </a:solidFill>
                  <a:latin typeface="Bierstadt" panose="020B0004020202020204" pitchFamily="34" charset="0"/>
                </a:rPr>
                <a:t>87,00% </a:t>
              </a:r>
            </a:p>
          </p:txBody>
        </p:sp>
        <p:sp>
          <p:nvSpPr>
            <p:cNvPr id="406" name="þ&gt;21#1|T" title="þ\#2_1|1||&gt;21|">
              <a:extLst>
                <a:ext uri="{FF2B5EF4-FFF2-40B4-BE49-F238E27FC236}">
                  <a16:creationId xmlns:a16="http://schemas.microsoft.com/office/drawing/2014/main" id="{6970E10E-7C45-8533-D5EB-81CD1A7C5AD9}"/>
                </a:ext>
              </a:extLst>
            </p:cNvPr>
            <p:cNvSpPr>
              <a:spLocks/>
            </p:cNvSpPr>
            <p:nvPr/>
          </p:nvSpPr>
          <p:spPr>
            <a:xfrm>
              <a:off x="3606800" y="2765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1#2|T" title="þ\#2_2|2||&gt;21|">
              <a:extLst>
                <a:ext uri="{FF2B5EF4-FFF2-40B4-BE49-F238E27FC236}">
                  <a16:creationId xmlns:a16="http://schemas.microsoft.com/office/drawing/2014/main" id="{AA5973B0-1FE3-96F1-162F-5B3981134E07}"/>
                </a:ext>
              </a:extLst>
            </p:cNvPr>
            <p:cNvSpPr>
              <a:spLocks/>
            </p:cNvSpPr>
            <p:nvPr/>
          </p:nvSpPr>
          <p:spPr>
            <a:xfrm>
              <a:off x="7797800" y="2765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8" name="þ&gt;21#3|T" title="þ\#2_3|3||&gt;21|">
              <a:extLst>
                <a:ext uri="{FF2B5EF4-FFF2-40B4-BE49-F238E27FC236}">
                  <a16:creationId xmlns:a16="http://schemas.microsoft.com/office/drawing/2014/main" id="{540E6B59-D30F-40D3-A02C-1218C536DCED}"/>
                </a:ext>
              </a:extLst>
            </p:cNvPr>
            <p:cNvSpPr>
              <a:spLocks/>
            </p:cNvSpPr>
            <p:nvPr/>
          </p:nvSpPr>
          <p:spPr>
            <a:xfrm>
              <a:off x="3606800" y="5432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9" name="þ&gt;21#4|T" title="þ\#2_4|4||&gt;21|">
              <a:extLst>
                <a:ext uri="{FF2B5EF4-FFF2-40B4-BE49-F238E27FC236}">
                  <a16:creationId xmlns:a16="http://schemas.microsoft.com/office/drawing/2014/main" id="{38A97662-7C4D-1DD7-BC83-F9E66C2B5A03}"/>
                </a:ext>
              </a:extLst>
            </p:cNvPr>
            <p:cNvSpPr>
              <a:spLocks/>
            </p:cNvSpPr>
            <p:nvPr/>
          </p:nvSpPr>
          <p:spPr>
            <a:xfrm>
              <a:off x="7797800" y="5432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cxnSp>
          <p:nvCxnSpPr>
            <p:cNvPr id="410" name="þ&gt;23#1|S" title="þ\#2_1|1|||">
              <a:extLst>
                <a:ext uri="{FF2B5EF4-FFF2-40B4-BE49-F238E27FC236}">
                  <a16:creationId xmlns:a16="http://schemas.microsoft.com/office/drawing/2014/main" id="{64CCEFF8-F1DE-A45B-35B4-F20DF6F1B6FE}"/>
                </a:ext>
              </a:extLst>
            </p:cNvPr>
            <p:cNvCxnSpPr/>
            <p:nvPr/>
          </p:nvCxnSpPr>
          <p:spPr>
            <a:xfrm>
              <a:off x="3606800" y="2613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þ&gt;23#2|S" title="þ\#2_2|2|||">
              <a:extLst>
                <a:ext uri="{FF2B5EF4-FFF2-40B4-BE49-F238E27FC236}">
                  <a16:creationId xmlns:a16="http://schemas.microsoft.com/office/drawing/2014/main" id="{AEE621CA-393B-4D0C-05CB-26E9382E591F}"/>
                </a:ext>
              </a:extLst>
            </p:cNvPr>
            <p:cNvCxnSpPr/>
            <p:nvPr/>
          </p:nvCxnSpPr>
          <p:spPr>
            <a:xfrm>
              <a:off x="7797800" y="2613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þ&gt;23#3|S" title="þ\#2_3|3|||">
              <a:extLst>
                <a:ext uri="{FF2B5EF4-FFF2-40B4-BE49-F238E27FC236}">
                  <a16:creationId xmlns:a16="http://schemas.microsoft.com/office/drawing/2014/main" id="{447F5A35-B0E4-ED06-5BDF-B823E00AC40C}"/>
                </a:ext>
              </a:extLst>
            </p:cNvPr>
            <p:cNvCxnSpPr/>
            <p:nvPr/>
          </p:nvCxnSpPr>
          <p:spPr>
            <a:xfrm>
              <a:off x="3606800" y="5280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þ&gt;23#4|S" title="þ\#2_4|4|||">
              <a:extLst>
                <a:ext uri="{FF2B5EF4-FFF2-40B4-BE49-F238E27FC236}">
                  <a16:creationId xmlns:a16="http://schemas.microsoft.com/office/drawing/2014/main" id="{6376008B-96D9-EDA3-3E9F-B73E9FC9D5D2}"/>
                </a:ext>
              </a:extLst>
            </p:cNvPr>
            <p:cNvCxnSpPr/>
            <p:nvPr/>
          </p:nvCxnSpPr>
          <p:spPr>
            <a:xfrm>
              <a:off x="7797800" y="5280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þ\#1_1" descr="Section # 1@0@0" hidden="1" title="1">
              <a:extLst>
                <a:ext uri="{FF2B5EF4-FFF2-40B4-BE49-F238E27FC236}">
                  <a16:creationId xmlns:a16="http://schemas.microsoft.com/office/drawing/2014/main" id="{27B067D4-B287-B4FD-78D6-41CDE42417DA}"/>
                </a:ext>
              </a:extLst>
            </p:cNvPr>
            <p:cNvSpPr/>
            <p:nvPr/>
          </p:nvSpPr>
          <p:spPr>
            <a:xfrm>
              <a:off x="3606800" y="1244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\#2_1" descr="Section # 2@0@0" hidden="1" title="2">
              <a:extLst>
                <a:ext uri="{FF2B5EF4-FFF2-40B4-BE49-F238E27FC236}">
                  <a16:creationId xmlns:a16="http://schemas.microsoft.com/office/drawing/2014/main" id="{3E3748B9-276A-D250-A1EA-CFF5EE641F8F}"/>
                </a:ext>
              </a:extLst>
            </p:cNvPr>
            <p:cNvSpPr/>
            <p:nvPr/>
          </p:nvSpPr>
          <p:spPr>
            <a:xfrm>
              <a:off x="3606800" y="2536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0" name="þ\#1_2" descr="Section # 1@0@0" hidden="1" title="1">
              <a:extLst>
                <a:ext uri="{FF2B5EF4-FFF2-40B4-BE49-F238E27FC236}">
                  <a16:creationId xmlns:a16="http://schemas.microsoft.com/office/drawing/2014/main" id="{EECA3702-01D8-0817-7C09-6C414E0D0481}"/>
                </a:ext>
              </a:extLst>
            </p:cNvPr>
            <p:cNvSpPr/>
            <p:nvPr/>
          </p:nvSpPr>
          <p:spPr>
            <a:xfrm>
              <a:off x="7797800" y="1244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2_2" descr="Section # 2@0@0" hidden="1" title="2">
              <a:extLst>
                <a:ext uri="{FF2B5EF4-FFF2-40B4-BE49-F238E27FC236}">
                  <a16:creationId xmlns:a16="http://schemas.microsoft.com/office/drawing/2014/main" id="{2189DA2D-5C75-5933-6EF4-1B88E8E9B99F}"/>
                </a:ext>
              </a:extLst>
            </p:cNvPr>
            <p:cNvSpPr/>
            <p:nvPr/>
          </p:nvSpPr>
          <p:spPr>
            <a:xfrm>
              <a:off x="7797800" y="2536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76A9FD0C-99EB-4B9F-269B-8642CF2DC819}"/>
                </a:ext>
              </a:extLst>
            </p:cNvPr>
            <p:cNvSpPr/>
            <p:nvPr/>
          </p:nvSpPr>
          <p:spPr>
            <a:xfrm>
              <a:off x="3606800" y="3911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2_3" descr="Section # 2@0@0" hidden="1" title="2">
              <a:extLst>
                <a:ext uri="{FF2B5EF4-FFF2-40B4-BE49-F238E27FC236}">
                  <a16:creationId xmlns:a16="http://schemas.microsoft.com/office/drawing/2014/main" id="{3771233B-9C51-C921-1EDE-1AD85E3E6AAF}"/>
                </a:ext>
              </a:extLst>
            </p:cNvPr>
            <p:cNvSpPr/>
            <p:nvPr/>
          </p:nvSpPr>
          <p:spPr>
            <a:xfrm>
              <a:off x="3606800" y="5203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þ\#1_4" descr="Section # 1@0@0" hidden="1" title="1">
              <a:extLst>
                <a:ext uri="{FF2B5EF4-FFF2-40B4-BE49-F238E27FC236}">
                  <a16:creationId xmlns:a16="http://schemas.microsoft.com/office/drawing/2014/main" id="{EC4AAA67-A0A6-9BEA-573B-2C5AE45580B8}"/>
                </a:ext>
              </a:extLst>
            </p:cNvPr>
            <p:cNvSpPr/>
            <p:nvPr/>
          </p:nvSpPr>
          <p:spPr>
            <a:xfrm>
              <a:off x="7797800" y="3911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2_4" descr="Section # 2@0@0" hidden="1" title="2">
              <a:extLst>
                <a:ext uri="{FF2B5EF4-FFF2-40B4-BE49-F238E27FC236}">
                  <a16:creationId xmlns:a16="http://schemas.microsoft.com/office/drawing/2014/main" id="{CB122045-B8FA-8604-7DF7-53B365C4A126}"/>
                </a:ext>
              </a:extLst>
            </p:cNvPr>
            <p:cNvSpPr/>
            <p:nvPr/>
          </p:nvSpPr>
          <p:spPr>
            <a:xfrm>
              <a:off x="7797800" y="5203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4" name="þ&gt;22#1|R^" title="þ\#1_1">
              <a:extLst>
                <a:ext uri="{FF2B5EF4-FFF2-40B4-BE49-F238E27FC236}">
                  <a16:creationId xmlns:a16="http://schemas.microsoft.com/office/drawing/2014/main" id="{80419B80-6FCF-6214-A018-5CF8657B6C72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1|X" title="þ\#1_1|1||&gt;22|0.55">
              <a:extLst>
                <a:ext uri="{FF2B5EF4-FFF2-40B4-BE49-F238E27FC236}">
                  <a16:creationId xmlns:a16="http://schemas.microsoft.com/office/drawing/2014/main" id="{2BF8ACB7-1DD0-0945-05EF-42C273E6ADBD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6" name="þ&gt;22#1|R^" title="þ\#1_1">
              <a:extLst>
                <a:ext uri="{FF2B5EF4-FFF2-40B4-BE49-F238E27FC236}">
                  <a16:creationId xmlns:a16="http://schemas.microsoft.com/office/drawing/2014/main" id="{8D2A9601-582F-FFE2-43C4-905D10312676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7" name="þ&gt;22#2|X" title="þ\#1_2|2||&gt;22|0.54">
              <a:extLst>
                <a:ext uri="{FF2B5EF4-FFF2-40B4-BE49-F238E27FC236}">
                  <a16:creationId xmlns:a16="http://schemas.microsoft.com/office/drawing/2014/main" id="{740C2FF6-E1BB-4328-4B7D-2D9F6DDC5DE8}"/>
                </a:ext>
              </a:extLst>
            </p:cNvPr>
            <p:cNvSpPr/>
            <p:nvPr/>
          </p:nvSpPr>
          <p:spPr>
            <a:xfrm>
              <a:off x="9817440" y="1244600"/>
              <a:ext cx="841673" cy="1292385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8" name="þ&gt;22#1|R^" title="þ\#1_1">
              <a:extLst>
                <a:ext uri="{FF2B5EF4-FFF2-40B4-BE49-F238E27FC236}">
                  <a16:creationId xmlns:a16="http://schemas.microsoft.com/office/drawing/2014/main" id="{0B937894-1DF3-BC55-641E-EE0FCBC34659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9" name="þ&gt;22#3|X" title="þ\#1_3|3||&gt;22|0.07">
              <a:extLst>
                <a:ext uri="{FF2B5EF4-FFF2-40B4-BE49-F238E27FC236}">
                  <a16:creationId xmlns:a16="http://schemas.microsoft.com/office/drawing/2014/main" id="{DC0B6E07-6EFE-A71F-3F6D-6CE1BBDDBCF6}"/>
                </a:ext>
              </a:extLst>
            </p:cNvPr>
            <p:cNvSpPr/>
            <p:nvPr/>
          </p:nvSpPr>
          <p:spPr>
            <a:xfrm>
              <a:off x="5626440" y="3911600"/>
              <a:ext cx="841673" cy="1292385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0" name="þ&gt;22#1|R^" title="þ\#1_1">
              <a:extLst>
                <a:ext uri="{FF2B5EF4-FFF2-40B4-BE49-F238E27FC236}">
                  <a16:creationId xmlns:a16="http://schemas.microsoft.com/office/drawing/2014/main" id="{1321A4CE-5B70-52D9-6A7B-3CBA5AEAC1B9}"/>
                </a:ext>
              </a:extLst>
            </p:cNvPr>
            <p:cNvSpPr/>
            <p:nvPr/>
          </p:nvSpPr>
          <p:spPr>
            <a:xfrm>
              <a:off x="5626440" y="1244600"/>
              <a:ext cx="841673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1" name="þ&gt;22#4|X" title="þ\#1_4|4||&gt;22|0.87">
              <a:extLst>
                <a:ext uri="{FF2B5EF4-FFF2-40B4-BE49-F238E27FC236}">
                  <a16:creationId xmlns:a16="http://schemas.microsoft.com/office/drawing/2014/main" id="{4AFC29A3-DF2C-6E36-C2C9-79CAB0032203}"/>
                </a:ext>
              </a:extLst>
            </p:cNvPr>
            <p:cNvSpPr/>
            <p:nvPr/>
          </p:nvSpPr>
          <p:spPr>
            <a:xfrm>
              <a:off x="9817440" y="3911600"/>
              <a:ext cx="841673" cy="1292385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28389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8" name="þK">
            <a:extLst>
              <a:ext uri="{FF2B5EF4-FFF2-40B4-BE49-F238E27FC236}">
                <a16:creationId xmlns:a16="http://schemas.microsoft.com/office/drawing/2014/main" id="{5A907847-18D2-C916-F53C-6CE435324B53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1" name="þH#4" descr="2 1" title="|4|">
              <a:extLst>
                <a:ext uri="{FF2B5EF4-FFF2-40B4-BE49-F238E27FC236}">
                  <a16:creationId xmlns:a16="http://schemas.microsoft.com/office/drawing/2014/main" id="{547D69E2-FF99-5975-CB91-6CF6864D8710}"/>
                </a:ext>
              </a:extLst>
            </p:cNvPr>
            <p:cNvSpPr/>
            <p:nvPr/>
          </p:nvSpPr>
          <p:spPr>
            <a:xfrm>
              <a:off x="7797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8" name="þH#3" descr="1 1" title="|3|">
              <a:extLst>
                <a:ext uri="{FF2B5EF4-FFF2-40B4-BE49-F238E27FC236}">
                  <a16:creationId xmlns:a16="http://schemas.microsoft.com/office/drawing/2014/main" id="{4E338807-6866-7B7B-072C-2AB9D36BCB1C}"/>
                </a:ext>
              </a:extLst>
            </p:cNvPr>
            <p:cNvSpPr/>
            <p:nvPr/>
          </p:nvSpPr>
          <p:spPr>
            <a:xfrm>
              <a:off x="3606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5" name="þH#2" descr="2 1" title="|2|">
              <a:extLst>
                <a:ext uri="{FF2B5EF4-FFF2-40B4-BE49-F238E27FC236}">
                  <a16:creationId xmlns:a16="http://schemas.microsoft.com/office/drawing/2014/main" id="{240E0B45-F090-806F-47AB-2D800668A1A8}"/>
                </a:ext>
              </a:extLst>
            </p:cNvPr>
            <p:cNvSpPr/>
            <p:nvPr/>
          </p:nvSpPr>
          <p:spPr>
            <a:xfrm>
              <a:off x="7797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H#1" descr="1 1" title="|1|">
              <a:extLst>
                <a:ext uri="{FF2B5EF4-FFF2-40B4-BE49-F238E27FC236}">
                  <a16:creationId xmlns:a16="http://schemas.microsoft.com/office/drawing/2014/main" id="{E24325D5-2263-E9C8-37FC-E48978B0EDD1}"/>
                </a:ext>
              </a:extLst>
            </p:cNvPr>
            <p:cNvSpPr/>
            <p:nvPr/>
          </p:nvSpPr>
          <p:spPr>
            <a:xfrm>
              <a:off x="3606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D93564A4-E698-39C2-92DF-460FDF741315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O" descr="80#43.69228" hidden="1" title="1.830987">
              <a:extLst>
                <a:ext uri="{FF2B5EF4-FFF2-40B4-BE49-F238E27FC236}">
                  <a16:creationId xmlns:a16="http://schemas.microsoft.com/office/drawing/2014/main" id="{C4A7BEFD-64A8-B7B7-C406-D5EB7D4BD29D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AF5F6235-9623-E5C5-3D7B-52B2166F966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4DB2EC3B-7C2A-A8EB-20BC-E7F0F4198F0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D80375DF-DE5A-97BD-5172-56DB0B723D3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F9F5F185-515A-65EF-82D6-82CE4AF5D3A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795DE3E7-A889-C031-4AAC-5FBBB3CA491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EF03197D-607F-0C6C-FA3E-1BC5E1CFBA8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BE2A640F-C76E-86FE-7C8F-E8D6A1E988CB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86D16E0A-4642-45C6-5EC2-56EFD028280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86C333B8-C64B-CCB6-873B-CB4FBF53ED5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E9877D9C-7FBA-D176-4170-CDBE809053C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FBDF8D1A-09A4-8C5B-048C-ED139F89C68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BC9A6878-BF81-9B37-66F3-6F84216684D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AE45BE46-EC35-A9BE-5C93-61D87AFCC91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E4C9EECE-D6AF-82D6-54BB-8AAE662A596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E5880C4C-FE21-1DA0-3AE5-BDBE2E18816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B13FF696-80B0-781A-CAEE-ED4F44E3272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D0EC3E84-11F2-1151-4DD5-0773E8B92023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60E5FE4B-04C0-D27F-1BC3-36712239D8F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1D463E08-D3ED-7372-9148-B27AF33C413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E7E36BDB-CE83-F08F-51C0-4307D8E020E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D6F94F1E-2FB7-8391-1D92-8BF8C8A084D8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5A8137E6-D688-CBAD-E235-056DFC457143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Y[þaþ]KB[þxþ]N[þaþ]F144[þxþ]N[þaþ]F82[þxþ]þPresentation[þaþ]F155[þxþ]N[þaþ]U1U75[þxþ]X[þaþ]U1U68[þxþ]Y[þaþ]U12[þxþ]1[þaþ]U11[þxþ]0.447729469948843[þaþ]U10[þxþ]H[þaþ]F141[þxþ]o1oþo2oþ[þaþ]F116[þxþ]2[þaþ]U15[þxþ]þ&gt;22þ&gt;24[þaþ]MF52[þxþ]None[þaþ]D_I[þxþ]SubRowD[þaþ]þ&gt;21U12[þxþ]S[þaþ]þ&gt;21U19[þxþ]T[þaþ]þ&gt;21U10[þxþ]0[þaþ]þ&gt;21U9[þxþ]0[þaþ]þ&gt;21U3[þxþ]1[þaþ]þ&gt;21U4[þxþ]0.810709713362174[þaþ]þ&gt;21U21[þxþ]&gt;21[þaþ]þ&gt;21U22[þxþ]þNone[þaþ]þ&gt;21F263[þxþ]7[þaþ]þ&gt;21F173[þxþ]N[þaþ]þ&gt;21F179[þxþ]C[þaþ]þ&gt;21F176[þxþ]1[þaþ]þ&gt;21U26[þxþ]Text Shape 1[þaþ]þ&gt;21U47[þxþ]Notes[þaþ]þ&gt;21U69[þxþ]N[þaþ]þ&gt;23U5[þxþ]5[þaþ]þ&gt;23U2[þxþ]6[þaþ]MO2[þxþ]TB00&amp;A_BA#001.CB30[þaþ]MO0[þxþ]TB00&amp;A_BA#001.CB30[þaþ]F188[þxþ]2[þaþ]F187[þxþ]2[þaþ]F167[þxþ]420[þaþ]F168[þxþ]660[þaþ]F169[þxþ]5[þaþ]F170[þxþ]5[þaþ]F156[þxþ]0[þaþ]F157[þxþ]0[þaþ]F158[þxþ]0[þaþ]U113[þxþ]Infinity[þaþ]U1U80[þxþ]-1[þaþ]U19[þxþ]0[þaþ]F_6[þxþ]0.0739136809452626[þaþ]F_5[þxþ]0.0872316949949643[þaþ]F_4[þxþ]0.112565930931667[þaþ]F_3[þxþ]0.249988285978777[þaþ]F135[þxþ]818c5fac56ea45caacc40579d6a7bbe4[þaþ]U1U81[þxþ]Y[þaþ]F192[þxþ]Y[þaþ]F190[þxþ]DoubleColorStyle1[þaþ]F_2[þxþ]0.249988285978777[þaþ]F166[þxþ]N[þaþ]F149[þxþ]InvertedTextStyle1[þaþ]F185[þxþ]448,072448730469[þaþ]F186[þxþ]731,846130371094[þaþ]U1U79[þxþ]0[þaþ]F184[þxþ]N[þaþ]U1U78[þxþ]50[þaþ]U110[þxþ]0[þaþ]U112[þxþ]NaN[þaþ]F84[þxþ]N[þaþ]F196[þxþ]L[þaþ]F195[þxþ]D[þaþ]F189[þxþ]N[þaþ]F-3[þxþ]Template0[þaþ]F124[þxþ]6[þaþ]F_1[þxþ]0.38745749711078[þaþ]F209[þxþ]83.06897[þaþ]F210[þxþ]163.2615[þaþ]OL[þxþ]1[þaþ]F222[þxþ]N[þaþ]F236[þxþ]AGENDA[þaþ]U114[þxþ]1[þaþ]þ&gt;21U2[þxþ]7[þaþ]þ&gt;22U63[þxþ]0.500020980834961[þaþ]U25[þxþ]þ&gt;21þ&gt;23[þaþ]U21[þxþ]0.552270530051157[þaþ]þ&gt;22U64[þxþ]0.500035285949707[þaþ]U22[þxþ]1[þaþ]U214[þxþ]2[þaþ]IF263[þxþ]0[þaþ]I_2F269[þxþ]-1[þaþ]I_2F264[þxþ]16[þaþ]I_2F265[þxþ]0,75[þaþ]F279[þxþ]23.2552[þaþ]F282[þxþ]277.9658[þaþ]F286[þxþ]Classic Color Palette[þaþ]F211[þxþ]N[þaþ]I_2F270[þxþ]-1[þaþ]I_2F266[þxþ]16[þaþ]I_2F267[þxþ]0[þaþ]F146[þxþ]0.0922970993538419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1_Gauge[þaþ]F_7[þxþ]0.0769230769230769[þaþ]F_8[þxþ]0.0769230769230769[þaþ]F_9[þxþ]0.0769230769230769[þaþ]U212[þxþ]NaN[þaþ]þ&gt;22FX5[þxþ]Y[þaþ]þ&gt;21F303[þxþ]39[þaþ]þ&gt;21U5[þxþ]5[þaþ]þ&gt;23U12[þxþ]H[þaþ]þ&gt;23U9[þxþ]0[þaþ]þ&gt;23U3[þxþ]1[þaþ]þ&gt;23U4[þxþ]0[þaþ]þ&gt;23U22[þxþ]þNone[þaþ]þ&gt;23U68[þxþ]Y[þaþ]þ&gt;23F263[þxþ]0[þaþ]þ&gt;23F173[þxþ]N[þaþ]þ&gt;23F179[þxþ]C[þaþ]þ&gt;23F176[þxþ]1[þaþ]þ&gt;23U26[þxþ]Horizontal Line 1[þaþ]þ&gt;23U47[þxþ]Line[þaþ]þ&gt;23U69[þxþ]N[þaþ]þ&gt;23F303[þxþ]37[þaþ]þ&gt;22U12[þxþ]S[þaþ]þ&gt;22U19[þxþ]X[þaþ]þ&gt;22U10[þxþ]0[þaþ]þ&gt;22U9[þxþ]0[þaþ]þ&gt;22U3[þxþ]0.348567381319783[þaþ]þ&gt;22U4[þxþ]1[þaþ]þ&gt;22U58[þxþ]G[þaþ]þ&gt;22U59[þxþ]Y[þaþ]þ&gt;22U20[þxþ]&gt;22[þaþ]þ&gt;22U22[þxþ]þNone[þaþ]þ&gt;22U68[þxþ]Y[þaþ]þ&gt;22U26[þxþ]Rate Shape 1[þaþ]þ&gt;22U47[þxþ]KPI[þaþ]þ&gt;22F269[þxþ]14277081[þaþ]þ&gt;22U69[þxþ]N[þaþ]þ&gt;22U85[þxþ][þaþ]þ&gt;22F303[þxþ]33[þaþ]þ&gt;22F127[þxþ]Gauge_£TextGauge3#150^240^1.PNG[þaþ]þ&gt;22FX1[þxþ]150[þaþ]þ&gt;22FX2[þxþ]240[þaþ]þ&gt;22FX3[þxþ]1[þaþ]þ&gt;22V5[þxþ]0[þaþ]þ&gt;22V2[þxþ]1[þaþ]þ&gt;22U57[þxþ]1[þaþ]þ&gt;22U56[þxþ]0[þaþ]þ&gt;22F321[þxþ]0.9[þaþ]þ&gt;22F341[þxþ]0.5[þaþ]þ&gt;22F361[þxþ]0.7[þaþ]þ&gt;22F381[þxþ]100[þaþ]þ&gt;22F331[þxþ]5544226[þaþ]þ&gt;22F351[þxþ]3243501[þaþ]þ&gt;22F371[þxþ]3951847[þaþ]þ&gt;22F391[þxþ]5287936[þaþ]þ&gt;22F126[þxþ]Y[þaþ]þ&gt;22O2[þxþ]C:\Users\Marco\Documents\Sviluppo\CHARTBIPP\CHARTBIPP\bin\Release\Libraries\Images\ImageLybrary\Gauge\Gauge_£TextGauge3#150^240^1.PNG[þaþ]þ&gt;22U51[þxþ]N[þaþ]þ&gt;22A4[þxþ]GG[þaþ]þ&gt;22F88[þxþ]N[þaþ]þ&gt;22F4[þxþ]-2[þaþ]þ&gt;22F9[þxþ]0[þaþ]þ&gt;22F10[þxþ]1[þaþ]þ&gt;22F14[þxþ]150[þaþ]þ&gt;22F5[þxþ]0.24[þaþ]þ&gt;22F6[þxþ]0.001[þaþ]þ&gt;22U5[þxþ]5[þaþ]þ&gt;22U2[þxþ]0[þaþ]þ&gt;24U12[þxþ]S[þaþ]þ&gt;24U19[þxþ]T[þaþ]þ&gt;24U10[þxþ]0[þaþ]þ&gt;24U9[þxþ]0[þaþ]þ&gt;24U3[þxþ]0.623633473370028[þaþ]þ&gt;24U4[þxþ]1[þaþ]þ&gt;24U21[þxþ]&gt;24[þaþ]þ&gt;24U22[þxþ]þNone[þaþ]þ&gt;24U68[þxþ]Y[þaþ]þ&gt;24F263[þxþ]7[þaþ]þ&gt;24F173[þxþ]N[þaþ]þ&gt;24F179[þxþ]C[þaþ]þ&gt;24F176[þxþ]1[þaþ]þ&gt;24U26[þxþ]Text Shape 2[þaþ]þ&gt;24U47[þxþ]Label[þaþ]þ&gt;24U69[þxþ]N[þaþ]þ&gt;24VA[þxþ]Y[þaþ]þ&gt;24U82[þxþ]120[þaþ]þ&gt;24U83[þxþ]95.4944915771484[þaþ]þ&gt;24U5[þxþ]4[þaþ]þ&gt;24U2[þxþ]0[þaþ]þ&gt;24F303[þxþ]54[þaþ]þ&gt;22F263[þxþ]6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BAD0753C-5269-962B-8077-88FE08E406B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Lorem ipsum dolor sit amet, consectetur adipisci elit, sed do eiusmod tempor incidunt ut labore et doloreþ0.55þIndicator 1þþ^þ2þ1þSub Item 1þLorem ipsum dolor sit amet, consectetur adipisci elit, sed do eiusmod tempor incidunt ut labore et doloreþ0.71þIndicator 2þþ^þ3þ1þSub Item 1þLorem ipsum dolor sit amet, consectetur adipisci elit, sed do eiusmod tempor incidunt ut labore et doloreþ0.45þIndicator 3þþ^þ4þ1þSub Item 1þLorem ipsum dolor sit amet, consectetur adipisci elit, sed do eiusmod tempor incidunt ut labore et doloreþ0.92þIndicator 4þ" hidden="1" title="RowþSubRowþSubRowDþ&gt;21þ&gt;22þ&gt;24þþ^þNþNþSþSþNþSþ">
              <a:extLst>
                <a:ext uri="{FF2B5EF4-FFF2-40B4-BE49-F238E27FC236}">
                  <a16:creationId xmlns:a16="http://schemas.microsoft.com/office/drawing/2014/main" id="{283C560C-2583-2AB5-2B8C-FA4CE0832C7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3A29F78B-D2DF-3DEE-82F4-3013EA1A67F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2" name="þ&gt;22" hidden="1" title="S">
              <a:extLst>
                <a:ext uri="{FF2B5EF4-FFF2-40B4-BE49-F238E27FC236}">
                  <a16:creationId xmlns:a16="http://schemas.microsoft.com/office/drawing/2014/main" id="{81858604-8BCF-EFF5-E131-48A0B8AEB57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0" name="þ-24" hidden="1">
              <a:extLst>
                <a:ext uri="{FF2B5EF4-FFF2-40B4-BE49-F238E27FC236}">
                  <a16:creationId xmlns:a16="http://schemas.microsoft.com/office/drawing/2014/main" id="{829F80C2-D62F-5B41-FC3D-9627418C8B8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4" name="þ-22" hidden="1">
              <a:extLst>
                <a:ext uri="{FF2B5EF4-FFF2-40B4-BE49-F238E27FC236}">
                  <a16:creationId xmlns:a16="http://schemas.microsoft.com/office/drawing/2014/main" id="{3C1DBC49-491B-4371-EA99-80E7FE5141D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D0400329-3A64-044B-367E-45BEBCAA9A16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7F7F7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76" name="þ&gt;23" hidden="1" title="V">
              <a:extLst>
                <a:ext uri="{FF2B5EF4-FFF2-40B4-BE49-F238E27FC236}">
                  <a16:creationId xmlns:a16="http://schemas.microsoft.com/office/drawing/2014/main" id="{EE566B76-BEAC-3DB2-B2EE-D57A4C4319E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þ-23" hidden="1">
              <a:extLst>
                <a:ext uri="{FF2B5EF4-FFF2-40B4-BE49-F238E27FC236}">
                  <a16:creationId xmlns:a16="http://schemas.microsoft.com/office/drawing/2014/main" id="{38E2A97F-A359-91E6-07CB-084CC83C58D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2" name="þ&gt;21" hidden="1" title="S">
              <a:extLst>
                <a:ext uri="{FF2B5EF4-FFF2-40B4-BE49-F238E27FC236}">
                  <a16:creationId xmlns:a16="http://schemas.microsoft.com/office/drawing/2014/main" id="{7F82695A-BDA2-66C2-BFB0-7AEA6C0E65F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-21" hidden="1">
              <a:extLst>
                <a:ext uri="{FF2B5EF4-FFF2-40B4-BE49-F238E27FC236}">
                  <a16:creationId xmlns:a16="http://schemas.microsoft.com/office/drawing/2014/main" id="{C481E195-E960-0972-2241-5E4AA9DFA6D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F0CCB715-D357-0D54-9667-6CE5A6DE973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B2740945-AFC7-F0E9-E2CB-6A67C0DDFE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B397D303-FBF4-DD57-4319-601FC73BDBB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16990A09-6BE4-C706-3819-D38DBFF49D9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A61A54D0-4EAF-01F9-A1CF-37B4ADEECF2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899932FD-CBD4-FB1F-1DEB-486BFEF323F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68963941-21F6-CDD4-43E1-2A7CFF7878D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E0150F1E-7C86-7E87-B372-06081C312A1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67D7C575-FE62-BD11-7061-0143A0E1536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BE699108-86F0-944F-FD4F-166D037C745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F21A5C59-577B-2441-268F-E1AE49C8529A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6095EF0D-4145-1718-5122-9648940D6CE4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2L" hidden="1" title="S">
              <a:extLst>
                <a:ext uri="{FF2B5EF4-FFF2-40B4-BE49-F238E27FC236}">
                  <a16:creationId xmlns:a16="http://schemas.microsoft.com/office/drawing/2014/main" id="{F8B390B1-1029-4DBF-CB73-8E06A0159C9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6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4" hidden="1" title="S">
              <a:extLst>
                <a:ext uri="{FF2B5EF4-FFF2-40B4-BE49-F238E27FC236}">
                  <a16:creationId xmlns:a16="http://schemas.microsoft.com/office/drawing/2014/main" id="{C6027327-3074-9537-8916-2C03923AE0F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8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4" name="þ&gt;24#1|T" title="þ\#1_1|1||&gt;24|">
              <a:extLst>
                <a:ext uri="{FF2B5EF4-FFF2-40B4-BE49-F238E27FC236}">
                  <a16:creationId xmlns:a16="http://schemas.microsoft.com/office/drawing/2014/main" id="{4EF2ED82-448C-9D06-85C4-28111BC563A9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256612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1</a:t>
              </a:r>
            </a:p>
          </p:txBody>
        </p:sp>
        <p:sp>
          <p:nvSpPr>
            <p:cNvPr id="395" name="þ&gt;24#2|T" title="þ\#1_2|2||&gt;24|">
              <a:extLst>
                <a:ext uri="{FF2B5EF4-FFF2-40B4-BE49-F238E27FC236}">
                  <a16:creationId xmlns:a16="http://schemas.microsoft.com/office/drawing/2014/main" id="{A13D9F26-211A-EF78-F1E9-E1E811483CB7}"/>
                </a:ext>
              </a:extLst>
            </p:cNvPr>
            <p:cNvSpPr>
              <a:spLocks/>
            </p:cNvSpPr>
            <p:nvPr/>
          </p:nvSpPr>
          <p:spPr>
            <a:xfrm>
              <a:off x="7797800" y="1244600"/>
              <a:ext cx="256612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2</a:t>
              </a:r>
            </a:p>
          </p:txBody>
        </p:sp>
        <p:sp>
          <p:nvSpPr>
            <p:cNvPr id="396" name="þ&gt;24#3|T" title="þ\#1_3|3||&gt;24|">
              <a:extLst>
                <a:ext uri="{FF2B5EF4-FFF2-40B4-BE49-F238E27FC236}">
                  <a16:creationId xmlns:a16="http://schemas.microsoft.com/office/drawing/2014/main" id="{8826A304-E92D-5B07-3073-5E24D6AD7FB8}"/>
                </a:ext>
              </a:extLst>
            </p:cNvPr>
            <p:cNvSpPr>
              <a:spLocks/>
            </p:cNvSpPr>
            <p:nvPr/>
          </p:nvSpPr>
          <p:spPr>
            <a:xfrm>
              <a:off x="3606800" y="3911600"/>
              <a:ext cx="256612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3</a:t>
              </a:r>
            </a:p>
          </p:txBody>
        </p:sp>
        <p:sp>
          <p:nvSpPr>
            <p:cNvPr id="397" name="þ&gt;24#4|T" title="þ\#1_4|4||&gt;24|">
              <a:extLst>
                <a:ext uri="{FF2B5EF4-FFF2-40B4-BE49-F238E27FC236}">
                  <a16:creationId xmlns:a16="http://schemas.microsoft.com/office/drawing/2014/main" id="{B9841A86-3C78-1A5D-D97B-2CDC9373EF08}"/>
                </a:ext>
              </a:extLst>
            </p:cNvPr>
            <p:cNvSpPr>
              <a:spLocks/>
            </p:cNvSpPr>
            <p:nvPr/>
          </p:nvSpPr>
          <p:spPr>
            <a:xfrm>
              <a:off x="7797800" y="3911600"/>
              <a:ext cx="256612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4</a:t>
              </a:r>
            </a:p>
          </p:txBody>
        </p:sp>
        <p:sp>
          <p:nvSpPr>
            <p:cNvPr id="398" name="þ&gt;21#1|T" title="þ\#2_1|1||&gt;21|">
              <a:extLst>
                <a:ext uri="{FF2B5EF4-FFF2-40B4-BE49-F238E27FC236}">
                  <a16:creationId xmlns:a16="http://schemas.microsoft.com/office/drawing/2014/main" id="{7171841B-A5E7-A8C6-50BA-AE75E9CFE864}"/>
                </a:ext>
              </a:extLst>
            </p:cNvPr>
            <p:cNvSpPr>
              <a:spLocks/>
            </p:cNvSpPr>
            <p:nvPr/>
          </p:nvSpPr>
          <p:spPr>
            <a:xfrm>
              <a:off x="3606800" y="2633178"/>
              <a:ext cx="4114800" cy="1159981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399" name="þ&gt;21#2|T" title="þ\#2_2|2||&gt;21|">
              <a:extLst>
                <a:ext uri="{FF2B5EF4-FFF2-40B4-BE49-F238E27FC236}">
                  <a16:creationId xmlns:a16="http://schemas.microsoft.com/office/drawing/2014/main" id="{7A23B3CC-3368-1C2E-BD02-DA50C78E6002}"/>
                </a:ext>
              </a:extLst>
            </p:cNvPr>
            <p:cNvSpPr>
              <a:spLocks/>
            </p:cNvSpPr>
            <p:nvPr/>
          </p:nvSpPr>
          <p:spPr>
            <a:xfrm>
              <a:off x="7797800" y="2633178"/>
              <a:ext cx="4114800" cy="1159981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0" name="þ&gt;21#3|T" title="þ\#2_3|3||&gt;21|">
              <a:extLst>
                <a:ext uri="{FF2B5EF4-FFF2-40B4-BE49-F238E27FC236}">
                  <a16:creationId xmlns:a16="http://schemas.microsoft.com/office/drawing/2014/main" id="{ED5CBA3A-409D-C7C8-CD81-0D0C6EC3FDED}"/>
                </a:ext>
              </a:extLst>
            </p:cNvPr>
            <p:cNvSpPr>
              <a:spLocks/>
            </p:cNvSpPr>
            <p:nvPr/>
          </p:nvSpPr>
          <p:spPr>
            <a:xfrm>
              <a:off x="3606800" y="5300178"/>
              <a:ext cx="4114800" cy="1159982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1" name="þ&gt;21#4|T" title="þ\#2_4|4||&gt;21|">
              <a:extLst>
                <a:ext uri="{FF2B5EF4-FFF2-40B4-BE49-F238E27FC236}">
                  <a16:creationId xmlns:a16="http://schemas.microsoft.com/office/drawing/2014/main" id="{DECF9C11-BBBD-4A6E-4F75-B636BEB1BED3}"/>
                </a:ext>
              </a:extLst>
            </p:cNvPr>
            <p:cNvSpPr>
              <a:spLocks/>
            </p:cNvSpPr>
            <p:nvPr/>
          </p:nvSpPr>
          <p:spPr>
            <a:xfrm>
              <a:off x="7797800" y="5300178"/>
              <a:ext cx="4114800" cy="1159982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cxnSp>
          <p:nvCxnSpPr>
            <p:cNvPr id="402" name="þ&gt;23#1|S" title="þ\#2_1|1|||">
              <a:extLst>
                <a:ext uri="{FF2B5EF4-FFF2-40B4-BE49-F238E27FC236}">
                  <a16:creationId xmlns:a16="http://schemas.microsoft.com/office/drawing/2014/main" id="{E965DF7A-248B-C894-4A7E-A48EE6A534E8}"/>
                </a:ext>
              </a:extLst>
            </p:cNvPr>
            <p:cNvCxnSpPr/>
            <p:nvPr/>
          </p:nvCxnSpPr>
          <p:spPr>
            <a:xfrm>
              <a:off x="3606800" y="24807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þ&gt;23#2|S" title="þ\#2_2|2|||">
              <a:extLst>
                <a:ext uri="{FF2B5EF4-FFF2-40B4-BE49-F238E27FC236}">
                  <a16:creationId xmlns:a16="http://schemas.microsoft.com/office/drawing/2014/main" id="{05F8602C-EEF0-A440-D161-03A12DDE4A72}"/>
                </a:ext>
              </a:extLst>
            </p:cNvPr>
            <p:cNvCxnSpPr/>
            <p:nvPr/>
          </p:nvCxnSpPr>
          <p:spPr>
            <a:xfrm>
              <a:off x="7797800" y="24807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þ&gt;23#3|S" title="þ\#2_3|3|||">
              <a:extLst>
                <a:ext uri="{FF2B5EF4-FFF2-40B4-BE49-F238E27FC236}">
                  <a16:creationId xmlns:a16="http://schemas.microsoft.com/office/drawing/2014/main" id="{90BAC446-D287-68C7-D639-167FBF4234C0}"/>
                </a:ext>
              </a:extLst>
            </p:cNvPr>
            <p:cNvCxnSpPr/>
            <p:nvPr/>
          </p:nvCxnSpPr>
          <p:spPr>
            <a:xfrm>
              <a:off x="3606800" y="51477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þ&gt;23#4|S" title="þ\#2_4|4|||">
              <a:extLst>
                <a:ext uri="{FF2B5EF4-FFF2-40B4-BE49-F238E27FC236}">
                  <a16:creationId xmlns:a16="http://schemas.microsoft.com/office/drawing/2014/main" id="{3FD34667-FA80-6415-2A4E-EEC62A62DA81}"/>
                </a:ext>
              </a:extLst>
            </p:cNvPr>
            <p:cNvCxnSpPr/>
            <p:nvPr/>
          </p:nvCxnSpPr>
          <p:spPr>
            <a:xfrm>
              <a:off x="7797800" y="51477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þ\#1_1" descr="Section # 1@0@0" hidden="1" title="1">
              <a:extLst>
                <a:ext uri="{FF2B5EF4-FFF2-40B4-BE49-F238E27FC236}">
                  <a16:creationId xmlns:a16="http://schemas.microsoft.com/office/drawing/2014/main" id="{36B8DC68-4FC0-3298-6B33-A66825A83E7D}"/>
                </a:ext>
              </a:extLst>
            </p:cNvPr>
            <p:cNvSpPr/>
            <p:nvPr/>
          </p:nvSpPr>
          <p:spPr>
            <a:xfrm>
              <a:off x="3606800" y="1244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4" name="þ\#2_1" descr="Section # 2@0@0" hidden="1" title="2">
              <a:extLst>
                <a:ext uri="{FF2B5EF4-FFF2-40B4-BE49-F238E27FC236}">
                  <a16:creationId xmlns:a16="http://schemas.microsoft.com/office/drawing/2014/main" id="{F061D562-FC5A-CBB8-1B46-25FF10F6F324}"/>
                </a:ext>
              </a:extLst>
            </p:cNvPr>
            <p:cNvSpPr/>
            <p:nvPr/>
          </p:nvSpPr>
          <p:spPr>
            <a:xfrm>
              <a:off x="3606800" y="2404578"/>
              <a:ext cx="4114800" cy="143082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6" name="þ\#1_2" descr="Section # 1@0@0" hidden="1" title="1">
              <a:extLst>
                <a:ext uri="{FF2B5EF4-FFF2-40B4-BE49-F238E27FC236}">
                  <a16:creationId xmlns:a16="http://schemas.microsoft.com/office/drawing/2014/main" id="{A2507FB0-3242-12DD-B846-288B7F55CD08}"/>
                </a:ext>
              </a:extLst>
            </p:cNvPr>
            <p:cNvSpPr/>
            <p:nvPr/>
          </p:nvSpPr>
          <p:spPr>
            <a:xfrm>
              <a:off x="7797800" y="1244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7" name="þ\#2_2" descr="Section # 2@0@0" hidden="1" title="2">
              <a:extLst>
                <a:ext uri="{FF2B5EF4-FFF2-40B4-BE49-F238E27FC236}">
                  <a16:creationId xmlns:a16="http://schemas.microsoft.com/office/drawing/2014/main" id="{4282C3FA-0BF8-3FE3-B03D-53AFA8314B7F}"/>
                </a:ext>
              </a:extLst>
            </p:cNvPr>
            <p:cNvSpPr/>
            <p:nvPr/>
          </p:nvSpPr>
          <p:spPr>
            <a:xfrm>
              <a:off x="7797800" y="2404578"/>
              <a:ext cx="4114800" cy="143082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" name="þ\#1_3" descr="Section # 1@0@0" hidden="1" title="1">
              <a:extLst>
                <a:ext uri="{FF2B5EF4-FFF2-40B4-BE49-F238E27FC236}">
                  <a16:creationId xmlns:a16="http://schemas.microsoft.com/office/drawing/2014/main" id="{2BEECA0E-57A5-AF52-25B9-7D350BF47B3B}"/>
                </a:ext>
              </a:extLst>
            </p:cNvPr>
            <p:cNvSpPr/>
            <p:nvPr/>
          </p:nvSpPr>
          <p:spPr>
            <a:xfrm>
              <a:off x="3606800" y="3911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0" name="þ\#2_3" descr="Section # 2@0@0" hidden="1" title="2">
              <a:extLst>
                <a:ext uri="{FF2B5EF4-FFF2-40B4-BE49-F238E27FC236}">
                  <a16:creationId xmlns:a16="http://schemas.microsoft.com/office/drawing/2014/main" id="{B07D0E56-B60C-02A9-2969-52EC10879CA0}"/>
                </a:ext>
              </a:extLst>
            </p:cNvPr>
            <p:cNvSpPr/>
            <p:nvPr/>
          </p:nvSpPr>
          <p:spPr>
            <a:xfrm>
              <a:off x="3606800" y="5071578"/>
              <a:ext cx="4114800" cy="143082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2" name="þ\#1_4" descr="Section # 1@0@0" hidden="1" title="1">
              <a:extLst>
                <a:ext uri="{FF2B5EF4-FFF2-40B4-BE49-F238E27FC236}">
                  <a16:creationId xmlns:a16="http://schemas.microsoft.com/office/drawing/2014/main" id="{4E319F88-B23D-BCC8-E26B-7C84713B5C63}"/>
                </a:ext>
              </a:extLst>
            </p:cNvPr>
            <p:cNvSpPr/>
            <p:nvPr/>
          </p:nvSpPr>
          <p:spPr>
            <a:xfrm>
              <a:off x="7797800" y="3911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2_4" descr="Section # 2@0@0" hidden="1" title="2">
              <a:extLst>
                <a:ext uri="{FF2B5EF4-FFF2-40B4-BE49-F238E27FC236}">
                  <a16:creationId xmlns:a16="http://schemas.microsoft.com/office/drawing/2014/main" id="{EBF248F3-8249-3CA2-CFB1-261BA3362086}"/>
                </a:ext>
              </a:extLst>
            </p:cNvPr>
            <p:cNvSpPr/>
            <p:nvPr/>
          </p:nvSpPr>
          <p:spPr>
            <a:xfrm>
              <a:off x="7797800" y="5071578"/>
              <a:ext cx="4114800" cy="143082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6" name="þ&gt;22#1|R^" title="þ\#1_1">
              <a:extLst>
                <a:ext uri="{FF2B5EF4-FFF2-40B4-BE49-F238E27FC236}">
                  <a16:creationId xmlns:a16="http://schemas.microsoft.com/office/drawing/2014/main" id="{B48CDE8C-5A13-A87A-A033-B40392E26A2B}"/>
                </a:ext>
              </a:extLst>
            </p:cNvPr>
            <p:cNvSpPr/>
            <p:nvPr/>
          </p:nvSpPr>
          <p:spPr>
            <a:xfrm>
              <a:off x="6223727" y="1244600"/>
              <a:ext cx="1434285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7" name="þ&gt;22#1|X" title="þ\#1_1|1||&gt;22|0.55">
              <a:extLst>
                <a:ext uri="{FF2B5EF4-FFF2-40B4-BE49-F238E27FC236}">
                  <a16:creationId xmlns:a16="http://schemas.microsoft.com/office/drawing/2014/main" id="{097F4196-DA8A-A5EB-6A56-9D08BAD5F11C}"/>
                </a:ext>
              </a:extLst>
            </p:cNvPr>
            <p:cNvSpPr/>
            <p:nvPr/>
          </p:nvSpPr>
          <p:spPr>
            <a:xfrm>
              <a:off x="6223727" y="1244600"/>
              <a:ext cx="1434285" cy="115997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8" name="þ&gt;22#1|U" descr="1#1#1" title="þ\#1_1|1||&gt;22|0.55">
              <a:extLst>
                <a:ext uri="{FF2B5EF4-FFF2-40B4-BE49-F238E27FC236}">
                  <a16:creationId xmlns:a16="http://schemas.microsoft.com/office/drawing/2014/main" id="{0C9250ED-BFCE-6504-4F30-F0BCEF387B26}"/>
                </a:ext>
              </a:extLst>
            </p:cNvPr>
            <p:cNvSpPr/>
            <p:nvPr/>
          </p:nvSpPr>
          <p:spPr>
            <a:xfrm>
              <a:off x="6723921" y="1706546"/>
              <a:ext cx="446597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ED7D31"/>
                  </a:solidFill>
                  <a:latin typeface="Bierstadt" panose="020B0004020202020204" pitchFamily="34" charset="0"/>
                </a:rPr>
                <a:t>55% </a:t>
              </a:r>
            </a:p>
          </p:txBody>
        </p:sp>
        <p:sp>
          <p:nvSpPr>
            <p:cNvPr id="409" name="þ&gt;22#1|R^" title="þ\#1_1">
              <a:extLst>
                <a:ext uri="{FF2B5EF4-FFF2-40B4-BE49-F238E27FC236}">
                  <a16:creationId xmlns:a16="http://schemas.microsoft.com/office/drawing/2014/main" id="{19E4288C-854A-CAD8-CF8D-6284D0F19CD6}"/>
                </a:ext>
              </a:extLst>
            </p:cNvPr>
            <p:cNvSpPr/>
            <p:nvPr/>
          </p:nvSpPr>
          <p:spPr>
            <a:xfrm>
              <a:off x="6223727" y="1244600"/>
              <a:ext cx="1434285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0" name="þ&gt;22#2|X" title="þ\#1_2|2||&gt;22|0.71">
              <a:extLst>
                <a:ext uri="{FF2B5EF4-FFF2-40B4-BE49-F238E27FC236}">
                  <a16:creationId xmlns:a16="http://schemas.microsoft.com/office/drawing/2014/main" id="{A223EA0A-63B6-F9E1-B6AC-75EEC823D2E4}"/>
                </a:ext>
              </a:extLst>
            </p:cNvPr>
            <p:cNvSpPr/>
            <p:nvPr/>
          </p:nvSpPr>
          <p:spPr>
            <a:xfrm>
              <a:off x="10414727" y="1244600"/>
              <a:ext cx="1434285" cy="115997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2|U" descr="1#1#1" title="þ\#1_2|2||&gt;22|0.71">
              <a:extLst>
                <a:ext uri="{FF2B5EF4-FFF2-40B4-BE49-F238E27FC236}">
                  <a16:creationId xmlns:a16="http://schemas.microsoft.com/office/drawing/2014/main" id="{9EF81C89-59F7-725D-AD25-2B34E1E762DE}"/>
                </a:ext>
              </a:extLst>
            </p:cNvPr>
            <p:cNvSpPr/>
            <p:nvPr/>
          </p:nvSpPr>
          <p:spPr>
            <a:xfrm>
              <a:off x="10914921" y="1706546"/>
              <a:ext cx="446597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ED7D31"/>
                  </a:solidFill>
                  <a:latin typeface="Bierstadt" panose="020B0004020202020204" pitchFamily="34" charset="0"/>
                </a:rPr>
                <a:t>71% </a:t>
              </a:r>
            </a:p>
          </p:txBody>
        </p:sp>
        <p:sp>
          <p:nvSpPr>
            <p:cNvPr id="412" name="þ&gt;22#1|R^" title="þ\#1_1">
              <a:extLst>
                <a:ext uri="{FF2B5EF4-FFF2-40B4-BE49-F238E27FC236}">
                  <a16:creationId xmlns:a16="http://schemas.microsoft.com/office/drawing/2014/main" id="{A6774826-C8FF-0589-B06C-019F0053F743}"/>
                </a:ext>
              </a:extLst>
            </p:cNvPr>
            <p:cNvSpPr/>
            <p:nvPr/>
          </p:nvSpPr>
          <p:spPr>
            <a:xfrm>
              <a:off x="6223727" y="1244600"/>
              <a:ext cx="1434285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þ&gt;22#3|X" title="þ\#1_3|3||&gt;22|0.45">
              <a:extLst>
                <a:ext uri="{FF2B5EF4-FFF2-40B4-BE49-F238E27FC236}">
                  <a16:creationId xmlns:a16="http://schemas.microsoft.com/office/drawing/2014/main" id="{F5F67862-9646-C46E-6F73-4484356EC26E}"/>
                </a:ext>
              </a:extLst>
            </p:cNvPr>
            <p:cNvSpPr/>
            <p:nvPr/>
          </p:nvSpPr>
          <p:spPr>
            <a:xfrm>
              <a:off x="6223727" y="3911600"/>
              <a:ext cx="1434285" cy="115997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3|U" descr="1#1#1" title="þ\#1_3|3||&gt;22|0.45">
              <a:extLst>
                <a:ext uri="{FF2B5EF4-FFF2-40B4-BE49-F238E27FC236}">
                  <a16:creationId xmlns:a16="http://schemas.microsoft.com/office/drawing/2014/main" id="{574FACC5-3598-2ED1-CEBF-E34E64AC4558}"/>
                </a:ext>
              </a:extLst>
            </p:cNvPr>
            <p:cNvSpPr/>
            <p:nvPr/>
          </p:nvSpPr>
          <p:spPr>
            <a:xfrm>
              <a:off x="6723921" y="4373547"/>
              <a:ext cx="446597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E74C3C"/>
                  </a:solidFill>
                  <a:latin typeface="Bierstadt" panose="020B0004020202020204" pitchFamily="34" charset="0"/>
                </a:rPr>
                <a:t>45% </a:t>
              </a:r>
            </a:p>
          </p:txBody>
        </p:sp>
        <p:sp>
          <p:nvSpPr>
            <p:cNvPr id="415" name="þ&gt;22#1|R^" title="þ\#1_1">
              <a:extLst>
                <a:ext uri="{FF2B5EF4-FFF2-40B4-BE49-F238E27FC236}">
                  <a16:creationId xmlns:a16="http://schemas.microsoft.com/office/drawing/2014/main" id="{403ECE96-E56F-BD5E-6A55-1967E1A15F8B}"/>
                </a:ext>
              </a:extLst>
            </p:cNvPr>
            <p:cNvSpPr/>
            <p:nvPr/>
          </p:nvSpPr>
          <p:spPr>
            <a:xfrm>
              <a:off x="6223727" y="1244600"/>
              <a:ext cx="1434285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6" name="þ&gt;22#4|X" title="þ\#1_4|4||&gt;22|0.92">
              <a:extLst>
                <a:ext uri="{FF2B5EF4-FFF2-40B4-BE49-F238E27FC236}">
                  <a16:creationId xmlns:a16="http://schemas.microsoft.com/office/drawing/2014/main" id="{38C96C41-58E6-D938-B80C-C66C98AAA9C6}"/>
                </a:ext>
              </a:extLst>
            </p:cNvPr>
            <p:cNvSpPr/>
            <p:nvPr/>
          </p:nvSpPr>
          <p:spPr>
            <a:xfrm>
              <a:off x="10414727" y="3911600"/>
              <a:ext cx="1434285" cy="115997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7" name="þ&gt;22#4|U" descr="1#1#1" title="þ\#1_4|4||&gt;22|0.92">
              <a:extLst>
                <a:ext uri="{FF2B5EF4-FFF2-40B4-BE49-F238E27FC236}">
                  <a16:creationId xmlns:a16="http://schemas.microsoft.com/office/drawing/2014/main" id="{83D4FB96-751F-16CD-ACE4-7C52F78F4C73}"/>
                </a:ext>
              </a:extLst>
            </p:cNvPr>
            <p:cNvSpPr/>
            <p:nvPr/>
          </p:nvSpPr>
          <p:spPr>
            <a:xfrm>
              <a:off x="10914921" y="4373547"/>
              <a:ext cx="446597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>
                  <a:solidFill>
                    <a:srgbClr val="229954"/>
                  </a:solidFill>
                  <a:latin typeface="Bierstadt" panose="020B0004020202020204" pitchFamily="34" charset="0"/>
                </a:rPr>
                <a:t>92%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3411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2" name="þK">
            <a:extLst>
              <a:ext uri="{FF2B5EF4-FFF2-40B4-BE49-F238E27FC236}">
                <a16:creationId xmlns:a16="http://schemas.microsoft.com/office/drawing/2014/main" id="{A948E3E7-FC9E-DEFC-6C50-46A4D69C3D06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5" name="þH#4" descr="1 1" title="|4|">
              <a:extLst>
                <a:ext uri="{FF2B5EF4-FFF2-40B4-BE49-F238E27FC236}">
                  <a16:creationId xmlns:a16="http://schemas.microsoft.com/office/drawing/2014/main" id="{07032A2B-C36F-A10E-D734-9A6C5C1EFC77}"/>
                </a:ext>
              </a:extLst>
            </p:cNvPr>
            <p:cNvSpPr/>
            <p:nvPr/>
          </p:nvSpPr>
          <p:spPr>
            <a:xfrm>
              <a:off x="3568700" y="5245100"/>
              <a:ext cx="8382000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3" descr="1 1" title="|3|">
              <a:extLst>
                <a:ext uri="{FF2B5EF4-FFF2-40B4-BE49-F238E27FC236}">
                  <a16:creationId xmlns:a16="http://schemas.microsoft.com/office/drawing/2014/main" id="{01A668F2-B795-F567-AA6F-F72498EFC74C}"/>
                </a:ext>
              </a:extLst>
            </p:cNvPr>
            <p:cNvSpPr/>
            <p:nvPr/>
          </p:nvSpPr>
          <p:spPr>
            <a:xfrm>
              <a:off x="3568700" y="3911600"/>
              <a:ext cx="8382000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H#2" descr="1 1" title="|2|">
              <a:extLst>
                <a:ext uri="{FF2B5EF4-FFF2-40B4-BE49-F238E27FC236}">
                  <a16:creationId xmlns:a16="http://schemas.microsoft.com/office/drawing/2014/main" id="{9D5F591C-9E16-96E2-3563-5496B511D393}"/>
                </a:ext>
              </a:extLst>
            </p:cNvPr>
            <p:cNvSpPr/>
            <p:nvPr/>
          </p:nvSpPr>
          <p:spPr>
            <a:xfrm>
              <a:off x="3568700" y="2578100"/>
              <a:ext cx="8382000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H#1" descr="1 1" title="|1|">
              <a:extLst>
                <a:ext uri="{FF2B5EF4-FFF2-40B4-BE49-F238E27FC236}">
                  <a16:creationId xmlns:a16="http://schemas.microsoft.com/office/drawing/2014/main" id="{26581803-E4CA-0F57-0238-8D6F123A8A50}"/>
                </a:ext>
              </a:extLst>
            </p:cNvPr>
            <p:cNvSpPr/>
            <p:nvPr/>
          </p:nvSpPr>
          <p:spPr>
            <a:xfrm>
              <a:off x="3568700" y="1244600"/>
              <a:ext cx="8382000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6605E2B5-CCB1-D527-A779-3FA913FAAC0C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O" descr="80#43.69228" hidden="1" title="1.830987">
              <a:extLst>
                <a:ext uri="{FF2B5EF4-FFF2-40B4-BE49-F238E27FC236}">
                  <a16:creationId xmlns:a16="http://schemas.microsoft.com/office/drawing/2014/main" id="{4D46ADB4-BAC5-6225-E132-F6BCB23EDF7C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7D978FCA-DB4D-6777-3699-DE3AFE1CEDC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D50F6252-F58C-6AE9-5AB8-BE7CE1DE616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25382B8D-CBEA-4651-91A1-67534E6DA6C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CE452F40-2628-EC2E-8DC4-AFE6C206D69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1E1A6BF1-C677-290D-EF11-89D1B9686C3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F17F5FD9-F735-BC2F-45AD-5AA849C9BFC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FD1EFE7B-5F2E-FFFE-08D4-015ED36A473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07D23D8B-1DDD-1257-F25D-3EDA13522C4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6A8AFD9A-350A-0F1E-46CE-3B7904ABA2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CEA92084-B636-D707-5FEB-0F7D299BCA8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3E3C9E82-F85C-ED2B-A2FB-072DBD66C93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3466C767-E76E-B7B3-37F2-B872DF23F6A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3374D3F9-9AE2-0DFE-B008-0D06284FC8D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ECE48FC2-6BA3-428D-1685-ADDE387F1EA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907945EC-26D9-1531-D8C2-039280571F8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80CEE936-3CA8-6FC3-F034-9BA253160EA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968C6CDF-6E61-5A8B-2B41-9C90012BEC3C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E722F0AC-6EF7-5934-8173-E5564B99E60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7FF77843-1305-5AC3-B79A-7630D7BAFE5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0910DED3-2231-356C-4E4A-525A5532321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4DB0DC4F-23DB-29D8-BD6A-86F98EC8487E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025DEFAD-B6A7-F3A9-2554-74074CD7B9E5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H[þaþ]G1[þxþ]2[þaþ]F113[þxþ]2[þaþ]F83[þxþ]N[þaþ]F142[þxþ]Y[þaþ]KB[þxþ]N[þaþ]F144[þxþ]N[þaþ]F82[þxþ]þPresentation[þaþ]F155[þxþ]N[þaþ]U1U75[þxþ]X[þaþ]U1U68[þxþ]Y[þaþ]U12[þxþ]0.498836487669866[þaþ]U11[þxþ]1[þaþ]U10[þxþ]V[þaþ]F141[þxþ]o1oþo2oþ[þaþ]F116[þxþ]2[þaþ]U15[þxþ]þ&gt;20þ&gt;22þ&gt;24[þaþ]MF52[þxþ]None[þaþ]D_I[þxþ]SubRowD[þaþ]þ&gt;21U12[þxþ]S[þaþ]þ&gt;21U19[þxþ]T[þaþ]þ&gt;21U10[þxþ]0[þaþ]þ&gt;21U9[þxþ]0[þaþ]þ&gt;21U3[þxþ]0.810709713362174[þaþ]þ&gt;21U4[þxþ]0.623490832123053[þaþ]þ&gt;21U21[þxþ]&gt;21[þaþ]þ&gt;21U22[þxþ]þNone[þaþ]þ&gt;21F263[þxþ]7[þaþ]þ&gt;21F173[þxþ]N[þaþ]þ&gt;21F179[þxþ]C[þaþ]þ&gt;21F176[þxþ]1[þaþ]þ&gt;21U26[þxþ]Text Shape 1[þaþ]þ&gt;21U47[þxþ]Notes[þaþ]þ&gt;21U69[þxþ]N[þaþ]þ&gt;23U5[þxþ]5[þaþ]þ&gt;23U2[þxþ]6[þaþ]MO2[þxþ]TB00&amp;A_BA#001.CB30[þaþ]MO0[þxþ]TB00&amp;A_BA#001.CB30[þaþ]F188[þxþ]1[þaþ]F187[þxþ]4[þaþ]F167[þxþ]420[þaþ]F168[þxþ]660[þaþ]F169[þxþ]5[þaþ]F170[þxþ]5[þaþ]F156[þxþ]396[þaþ]F157[þxþ]0[þaþ]F158[þxþ]0[þaþ]U113[þxþ]NaN[þaþ]U1U80[þxþ]-1[þaþ]U19[þxþ]0[þaþ]F_6[þxþ]0.0739136809452626[þaþ]F_5[þxþ]0.0872316949949643[þaþ]F_4[þxþ]0.112565930931667[þaþ]F_3[þxþ]0.249988285978777[þaþ]F135[þxþ]b8f314ac94834c70875897201b98858e[þaþ]U1U81[þxþ]Y[þaþ]F192[þxþ]Y[þaþ]F190[þxþ]DoubleColorStyle1[þaþ]F_2[þxþ]0.249988285978777[þaþ]F166[þxþ]N[þaþ]F149[þxþ]InvertedTextStyle1[þaþ]F185[þxþ]469,672119140625[þaþ]F186[þxþ]719,545959472656[þaþ]U1U79[þxþ]0[þaþ]F184[þxþ]N[þaþ]U1U78[þxþ]50[þaþ]U110[þxþ]0[þaþ]U112[þxþ]NaN[þaþ]F84[þxþ]N[þaþ]F196[þxþ]L[þaþ]F195[þxþ]D[þaþ]F189[þxþ]N[þaþ]F-3[þxþ]Template5[þaþ]F124[þxþ]6[þaþ]F_1[þxþ]0.38745749711078[þaþ]F209[þxþ]87.06891[þaþ]F210[þxþ]153.1452[þaþ]OL[þxþ]1[þaþ]F222[þxþ]N[þaþ]F236[þxþ]AGENDA[þaþ]U114[þxþ]1[þaþ]þ&gt;21U2[þxþ]7[þaþ]þ&gt;20U0[þxþ]X[þaþ]U25[þxþ]þ&gt;21þ&gt;23[þaþ]U21[þxþ]0.89504505273587[þaþ]þ&gt;20F291[þxþ]5[þaþ]U22[þxþ]0.501163512330134[þaþ]U214[þxþ]2[þaþ]IF263[þxþ]0[þaþ]I_2F269[þxþ]-1[þaþ]I_2F264[þxþ]16[þaþ]I_2F265[þxþ]0,75[þaþ]F279[þxþ]23.2552[þaþ]F282[þxþ]277.9658[þaþ]F286[þxþ]Classic Color Palette[þaþ]F211[þxþ]N[þaþ]I_2F270[þxþ]-1[þaþ]I_2F266[þxþ]16[þaþ]I_2F267[þxþ]0[þaþ]F146[þxþ]0.0922970993538419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4_Filling Objects[þaþ]F_7[þxþ]0.0769230769230769[þaþ]F_8[þxþ]0.0769230769230769[þaþ]F_9[þxþ]0.0769230769230769[þaþ]U212[þxþ]Infinity[þaþ]þ&gt;20U12[þxþ]S[þaþ]þ&gt;20U19[þxþ]L[þaþ]þ&gt;20U10[þxþ]45.7950939497085[þaþ]þ&gt;20U9[þxþ]25.9165748290238[þaþ]þ&gt;20U3[þxþ]0.44137483438079[þaþ]þ&gt;20U4[þxþ]0.291188304606755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2])[þaþ]þ&gt;20V6[þxþ]NþNþNþþ2þYþ[þaþ]þ&gt;20V19[þxþ]3[þaþ]þ&gt;20VA[þxþ]Y[þaþ]þ&gt;20U82[þxþ]103.494491577148[þaþ]þ&gt;20U83[þxþ]103.494491577148[þaþ]þ&gt;20FT[þxþ]V[þaþ]þ&gt;20F303[þxþ]55[þaþ]þ&gt;20U5[þxþ]0[þaþ]þ&gt;20U2[þxþ]0[þaþ]þ&gt;20U1[þxþ]0[þaþ]þ&gt;20U6[þxþ]5[þaþ]þ&gt;21F303[þxþ]39[þaþ]þ&gt;21U5[þxþ]5[þaþ]þ&gt;23U12[þxþ]H[þaþ]þ&gt;23U9[þxþ]1.68610814905962[þaþ]þ&gt;23U3[þxþ]0[þaþ]þ&gt;23U4[þxþ]1[þaþ]þ&gt;23U22[þxþ]þNone[þaþ]þ&gt;23U68[þxþ]Y[þaþ]þ&gt;23F263[þxþ]0[þaþ]þ&gt;23F173[þxþ]N[þaþ]þ&gt;23F179[þxþ]C[þaþ]þ&gt;23F176[þxþ]1[þaþ]þ&gt;23U26[þxþ]Horizontal Line 1[þaþ]þ&gt;23U47[þxþ]Line[þaþ]þ&gt;23U69[þxþ]N[þaþ]þ&gt;23F303[þxþ]37[þaþ]þ&gt;22U12[þxþ]S[þaþ]þ&gt;22U19[þxþ]X[þaþ]þ&gt;22U10[þxþ]0[þaþ]þ&gt;22U9[þxþ]0[þaþ]þ&gt;22U3[þxþ]1[þaþ]þ&gt;22U4[þxþ]0.204547825284816[þaþ]þ&gt;22U58[þxþ]F[þaþ]þ&gt;22U59[þxþ]N[þaþ]þ&gt;22U20[þxþ]&gt;22[þaþ]þ&gt;22U22[þxþ]þNone[þaþ]þ&gt;22U68[þxþ]Y[þaþ]þ&gt;22U26[þxþ]Rate Shape 1[þaþ]þ&gt;22U47[þxþ]KPI[þaþ]þ&gt;22F269[þxþ]14277081[þaþ]þ&gt;22U69[þxþ]N[þaþ]þ&gt;22U85[þxþ][þaþ]þ&gt;22F303[þxþ]33[þaþ]þ&gt;22F127[þxþ]Battery_£Battery#N^53^840^Y.PNG[þaþ]þ&gt;22FX1[þxþ]N[þaþ]þ&gt;22FX2[þxþ]53[þaþ]þ&gt;22FX3[þxþ]840[þaþ]þ&gt;22V5[þxþ]0[þaþ]þ&gt;22V2[þxþ]0,9[þaþ]þ&gt;22U57[þxþ]0.9[þaþ]þ&gt;22U56[þxþ]0[þaþ]þ&gt;22F321[þxþ]0.85[þaþ]þ&gt;22F341[þxþ]0.5[þaþ]þ&gt;22F361[þxþ]0.51[þaþ]þ&gt;22F381[þxþ]100[þaþ]þ&gt;22F331[þxþ]8437330[þaþ]þ&gt;22F351[þxþ]3243501[þaþ]þ&gt;22F371[þxþ]3951847[þaþ]þ&gt;22F391[þxþ]5287936[þaþ]þ&gt;22F126[þxþ]Y[þaþ]þ&gt;22O2[þxþ]C:\Users\Marco\Documents\Sviluppo\CHARTBIPP\CHARTBIPP\bin\Release\Libraries\Images\ImageLybrary\filling\Battery_£Battery#N^53^840^Y.PNG[þaþ]þ&gt;22U51[þxþ]N[þaþ]þ&gt;22A4[þxþ]GG[þaþ]þ&gt;22F88[þxþ]N[þaþ]þ&gt;22F4[þxþ]-2[þaþ]þ&gt;22F9[þxþ]0[þaþ]þ&gt;22F10[þxþ]1[þaþ]þ&gt;22F14[þxþ]N[þaþ]þ&gt;22F5[þxþ]0.053[þaþ]þ&gt;22F6[þxþ]0.84[þaþ]þ&gt;22U5[þxþ]5[þaþ]þ&gt;22U2[þxþ]0[þaþ]þ&gt;20F263[þxþ]7[þaþ]þ&gt;20F319[þxþ]Y[þaþ]þ&gt;24U12[þxþ]S[þaþ]þ&gt;24U19[þxþ]T[þaþ]þ&gt;24U10[þxþ]0[þaþ]þ&gt;24U9[þxþ]0[þaþ]þ&gt;24U3[þxþ]1[þaþ]þ&gt;24U4[þxþ]0.47847760237672[þaþ]þ&gt;24U21[þxþ]&gt;24[þaþ]þ&gt;24U22[þxþ]þNone[þaþ]þ&gt;24U68[þxþ]Y[þaþ]þ&gt;24F263[þxþ]7[þaþ]þ&gt;24F173[þxþ]N[þaþ]þ&gt;24F179[þxþ]C[þaþ]þ&gt;24F176[þxþ]1[þaþ]þ&gt;24U26[þxþ]Text Shape 2[þaþ]þ&gt;24U47[þxþ]Label[þaþ]þ&gt;24U69[þxþ]N[þaþ]þ&gt;24VA[þxþ]Y[þaþ]þ&gt;24U82[þxþ]95.4944915771484[þaþ]þ&gt;24U83[þxþ]120[þaþ]þ&gt;24U5[þxþ]4[þaþ]þ&gt;24U2[þxþ]0[þaþ]þ&gt;20F193[þxþ]N[þaþ]þ&gt;20F206[þxþ]1[þaþ]þ&gt;20F207[þxþ]-25[þaþ]þ&gt;20F194[þxþ]Y[þaþ]þ&gt;24F303[þxþ]56[þaþ]þ&gt;22F263[þxþ]6[þaþ]þ&gt;22F130[þxþ]Y[þaþ]þ&gt;22F75[þxþ]15[þaþ]þ&gt;22F78[þxþ]0[þaþ]þ&gt;22F77[þxþ]10[þaþ]þ&gt;22FX4[þxþ]Y[þaþ]þ&gt;22U82[þxþ]100[þaþ]þ&gt;22U83[þxþ]100[þaþ]þ&gt;22FT[þxþ]V[þaþ]þ&gt;24FT[þxþ]V[þaþ]þ&gt;21U82[þxþ]100[þaþ]þ&gt;21U83[þxþ]100[þaþ]þ&gt;21FT[þxþ]V[þaþ]þ&gt;23U82[þxþ]100[þaþ]þ&gt;23U83[þxþ]100[þaþ]þ&gt;23U10[þxþ]0[þaþ]þ&gt;23FT[þxþ]V[þaþ]U29[þxþ]0[þaþ]U210[þxþ]0[þaþ]U20[þxþ]H[þaþ]U213[þxþ]Infinity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8F7F7B3A-9A5C-BE2F-6BA2-960C1081738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0.4þLorem ipsum dolor sit amet, consectetur adipisci elit, sed do eiusmod tempor incidunt ut labore et doloreþ0.55þIndicator 1þþ^þ2þ1þSub Item 1þ0.7þLorem ipsum dolor sit amet, consectetur adipisci elit, sed do eiusmod tempor incidunt ut labore et doloreþ0.54þIndicator 2þþ^þ3þ1þSub Item 1þ0.8þLorem ipsum dolor sit amet, consectetur adipisci elit, sed do eiusmod tempor incidunt ut labore et doloreþ0.07þIndicator 3þþ^þ4þ1þSub Item 1þ0.9þLorem ipsum dolor sit amet, consectetur adipisci elit, sed do eiusmod tempor incidunt ut labore et doloreþ0.87þIndicator 4þ" hidden="1" title="RowþSubRowþSubRowDþ&gt;20þ&gt;21þ&gt;22þ&gt;24þþ^þNþNþSþNþSþNþSþ">
              <a:extLst>
                <a:ext uri="{FF2B5EF4-FFF2-40B4-BE49-F238E27FC236}">
                  <a16:creationId xmlns:a16="http://schemas.microsoft.com/office/drawing/2014/main" id="{97E7329E-9EEF-4D57-BE6F-D3529A9DA01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D5A82AFD-7090-FE47-FE21-A35E439B98A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6" name="þ&gt;22" hidden="1" title="S">
              <a:extLst>
                <a:ext uri="{FF2B5EF4-FFF2-40B4-BE49-F238E27FC236}">
                  <a16:creationId xmlns:a16="http://schemas.microsoft.com/office/drawing/2014/main" id="{A93B4B72-9C6B-953F-A708-47D115472DD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4" name="þ-24" hidden="1">
              <a:extLst>
                <a:ext uri="{FF2B5EF4-FFF2-40B4-BE49-F238E27FC236}">
                  <a16:creationId xmlns:a16="http://schemas.microsoft.com/office/drawing/2014/main" id="{9C77E85C-34EB-A4AA-C2CD-A253F0AA112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8" name="þ-22" hidden="1">
              <a:extLst>
                <a:ext uri="{FF2B5EF4-FFF2-40B4-BE49-F238E27FC236}">
                  <a16:creationId xmlns:a16="http://schemas.microsoft.com/office/drawing/2014/main" id="{A45692B4-5AD0-FF8B-2195-DDA9C9F832D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B42A4DE7-3CEB-2AEC-5BB1-7E888AC3531E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7F7F7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80" name="þ&gt;23" hidden="1" title="V">
              <a:extLst>
                <a:ext uri="{FF2B5EF4-FFF2-40B4-BE49-F238E27FC236}">
                  <a16:creationId xmlns:a16="http://schemas.microsoft.com/office/drawing/2014/main" id="{0E0A1E61-33D7-38AA-4EC2-7C53950EB6E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þ-23" hidden="1">
              <a:extLst>
                <a:ext uri="{FF2B5EF4-FFF2-40B4-BE49-F238E27FC236}">
                  <a16:creationId xmlns:a16="http://schemas.microsoft.com/office/drawing/2014/main" id="{285AEC25-8211-91E1-FDD0-C7FBDC120D2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08DBA7F2-BF4A-617F-32FC-EB187B1038F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EF8A7A6D-1D74-B4EF-2E37-C9922762C13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4" name="þ-20" hidden="1">
              <a:extLst>
                <a:ext uri="{FF2B5EF4-FFF2-40B4-BE49-F238E27FC236}">
                  <a16:creationId xmlns:a16="http://schemas.microsoft.com/office/drawing/2014/main" id="{5731343A-272C-FBAD-15BC-CAB42C7D411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44788FEF-BF14-E504-D5BB-3988F43B7D6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E0590A35-3857-0655-3EE3-05B89106DC4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DBE4D38C-0B52-AE18-4DBF-F3CC23CB9A3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DC2158A1-BDF4-8435-043B-4E127C12F50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9529F9AC-1D78-7A29-10B2-F87C9FDF08C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9E7ACB15-BB8A-0428-2D2D-2738794FC6E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B8C67459-848F-0AA7-0A09-83F3B9131DD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CCCF01CA-CADE-BB90-B6D5-C297AA9DFB0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09142C61-CB7A-5421-3580-865A61C0AE6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5BF6F7C7-89C6-0F16-4F74-7BDF9E97E7C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C9E5E3EB-8114-CE1E-9595-5A63FB760121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79E34588-DAA3-165A-F85F-C3EA390272D6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2L" hidden="1" title="S">
              <a:extLst>
                <a:ext uri="{FF2B5EF4-FFF2-40B4-BE49-F238E27FC236}">
                  <a16:creationId xmlns:a16="http://schemas.microsoft.com/office/drawing/2014/main" id="{AD85F077-E6E3-ECAE-5A30-57FF2258176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2" name="þ&gt;20" hidden="1" title="S">
              <a:extLst>
                <a:ext uri="{FF2B5EF4-FFF2-40B4-BE49-F238E27FC236}">
                  <a16:creationId xmlns:a16="http://schemas.microsoft.com/office/drawing/2014/main" id="{02B11ABC-0998-8AB1-A62C-CB4ED8434FB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400" b="1">
                <a:solidFill>
                  <a:srgbClr val="ED7D31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&gt;24" hidden="1" title="S">
              <a:extLst>
                <a:ext uri="{FF2B5EF4-FFF2-40B4-BE49-F238E27FC236}">
                  <a16:creationId xmlns:a16="http://schemas.microsoft.com/office/drawing/2014/main" id="{966428AB-2446-D97B-19C8-7430D1E6802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800" b="1">
                <a:solidFill>
                  <a:schemeClr val="accen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&gt;24#1|T" title="þ\#1_1|1||&gt;24|">
              <a:extLst>
                <a:ext uri="{FF2B5EF4-FFF2-40B4-BE49-F238E27FC236}">
                  <a16:creationId xmlns:a16="http://schemas.microsoft.com/office/drawing/2014/main" id="{2AA81C76-0506-9516-4BBF-F8B61AFE2B96}"/>
                </a:ext>
              </a:extLst>
            </p:cNvPr>
            <p:cNvSpPr>
              <a:spLocks/>
            </p:cNvSpPr>
            <p:nvPr/>
          </p:nvSpPr>
          <p:spPr>
            <a:xfrm>
              <a:off x="3568700" y="1244600"/>
              <a:ext cx="4181247" cy="60159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1</a:t>
              </a:r>
            </a:p>
          </p:txBody>
        </p:sp>
        <p:sp>
          <p:nvSpPr>
            <p:cNvPr id="399" name="þ&gt;24#2|T" title="þ\#1_2|2||&gt;24|">
              <a:extLst>
                <a:ext uri="{FF2B5EF4-FFF2-40B4-BE49-F238E27FC236}">
                  <a16:creationId xmlns:a16="http://schemas.microsoft.com/office/drawing/2014/main" id="{F8693B17-9A4C-AF69-E3A0-F402C990F0B1}"/>
                </a:ext>
              </a:extLst>
            </p:cNvPr>
            <p:cNvSpPr>
              <a:spLocks/>
            </p:cNvSpPr>
            <p:nvPr/>
          </p:nvSpPr>
          <p:spPr>
            <a:xfrm>
              <a:off x="3568700" y="2578100"/>
              <a:ext cx="4181247" cy="60159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2</a:t>
              </a:r>
            </a:p>
          </p:txBody>
        </p:sp>
        <p:sp>
          <p:nvSpPr>
            <p:cNvPr id="400" name="þ&gt;24#3|T" title="þ\#1_3|3||&gt;24|">
              <a:extLst>
                <a:ext uri="{FF2B5EF4-FFF2-40B4-BE49-F238E27FC236}">
                  <a16:creationId xmlns:a16="http://schemas.microsoft.com/office/drawing/2014/main" id="{D467E898-6C43-44CF-BD5F-1F5AD5A61FA3}"/>
                </a:ext>
              </a:extLst>
            </p:cNvPr>
            <p:cNvSpPr>
              <a:spLocks/>
            </p:cNvSpPr>
            <p:nvPr/>
          </p:nvSpPr>
          <p:spPr>
            <a:xfrm>
              <a:off x="3568700" y="3911600"/>
              <a:ext cx="4181247" cy="60159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3</a:t>
              </a:r>
            </a:p>
          </p:txBody>
        </p:sp>
        <p:sp>
          <p:nvSpPr>
            <p:cNvPr id="401" name="þ&gt;24#4|T" title="þ\#1_4|4||&gt;24|">
              <a:extLst>
                <a:ext uri="{FF2B5EF4-FFF2-40B4-BE49-F238E27FC236}">
                  <a16:creationId xmlns:a16="http://schemas.microsoft.com/office/drawing/2014/main" id="{A69AF6EE-A959-1E5A-FBE7-E5CCA0EA4DBE}"/>
                </a:ext>
              </a:extLst>
            </p:cNvPr>
            <p:cNvSpPr>
              <a:spLocks/>
            </p:cNvSpPr>
            <p:nvPr/>
          </p:nvSpPr>
          <p:spPr>
            <a:xfrm>
              <a:off x="3568700" y="5245100"/>
              <a:ext cx="4181247" cy="60159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4</a:t>
              </a:r>
            </a:p>
          </p:txBody>
        </p:sp>
        <p:sp>
          <p:nvSpPr>
            <p:cNvPr id="402" name="þ&gt;20#1|L" title="þ\#1_1|1||&gt;20|0.55">
              <a:extLst>
                <a:ext uri="{FF2B5EF4-FFF2-40B4-BE49-F238E27FC236}">
                  <a16:creationId xmlns:a16="http://schemas.microsoft.com/office/drawing/2014/main" id="{A88DDF9A-D1E5-EAE9-A7BC-DA32441B83D6}"/>
                </a:ext>
              </a:extLst>
            </p:cNvPr>
            <p:cNvSpPr>
              <a:spLocks/>
            </p:cNvSpPr>
            <p:nvPr/>
          </p:nvSpPr>
          <p:spPr>
            <a:xfrm>
              <a:off x="3568700" y="2217668"/>
              <a:ext cx="4181247" cy="366111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55,00% </a:t>
              </a:r>
            </a:p>
          </p:txBody>
        </p:sp>
        <p:sp>
          <p:nvSpPr>
            <p:cNvPr id="403" name="þ&gt;20#2|L" title="þ\#1_2|2||&gt;20|0.54">
              <a:extLst>
                <a:ext uri="{FF2B5EF4-FFF2-40B4-BE49-F238E27FC236}">
                  <a16:creationId xmlns:a16="http://schemas.microsoft.com/office/drawing/2014/main" id="{E9735EAE-7578-5767-AC02-BE5E8D03C0F8}"/>
                </a:ext>
              </a:extLst>
            </p:cNvPr>
            <p:cNvSpPr>
              <a:spLocks/>
            </p:cNvSpPr>
            <p:nvPr/>
          </p:nvSpPr>
          <p:spPr>
            <a:xfrm>
              <a:off x="3568700" y="3551168"/>
              <a:ext cx="4181247" cy="366111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54,00% </a:t>
              </a:r>
            </a:p>
          </p:txBody>
        </p:sp>
        <p:sp>
          <p:nvSpPr>
            <p:cNvPr id="404" name="þ&gt;20#3|L" title="þ\#1_3|3||&gt;20|0.07">
              <a:extLst>
                <a:ext uri="{FF2B5EF4-FFF2-40B4-BE49-F238E27FC236}">
                  <a16:creationId xmlns:a16="http://schemas.microsoft.com/office/drawing/2014/main" id="{A112CE8A-35AD-19B0-BF11-E3E090CAFBD6}"/>
                </a:ext>
              </a:extLst>
            </p:cNvPr>
            <p:cNvSpPr>
              <a:spLocks/>
            </p:cNvSpPr>
            <p:nvPr/>
          </p:nvSpPr>
          <p:spPr>
            <a:xfrm>
              <a:off x="3568700" y="4884668"/>
              <a:ext cx="4181247" cy="366111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74C3C"/>
                  </a:solidFill>
                  <a:latin typeface="Bierstadt" panose="020B0004020202020204" pitchFamily="34" charset="0"/>
                </a:rPr>
                <a:t>7,00% </a:t>
              </a:r>
            </a:p>
          </p:txBody>
        </p:sp>
        <p:sp>
          <p:nvSpPr>
            <p:cNvPr id="405" name="þ&gt;20#4|L" title="þ\#1_4|4||&gt;20|0.87">
              <a:extLst>
                <a:ext uri="{FF2B5EF4-FFF2-40B4-BE49-F238E27FC236}">
                  <a16:creationId xmlns:a16="http://schemas.microsoft.com/office/drawing/2014/main" id="{00EAD101-74E0-528F-52E2-64A171E2F681}"/>
                </a:ext>
              </a:extLst>
            </p:cNvPr>
            <p:cNvSpPr>
              <a:spLocks/>
            </p:cNvSpPr>
            <p:nvPr/>
          </p:nvSpPr>
          <p:spPr>
            <a:xfrm>
              <a:off x="3568700" y="6218168"/>
              <a:ext cx="4181247" cy="366111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52BE80"/>
                  </a:solidFill>
                  <a:latin typeface="Bierstadt" panose="020B0004020202020204" pitchFamily="34" charset="0"/>
                </a:rPr>
                <a:t>87,00% </a:t>
              </a:r>
            </a:p>
          </p:txBody>
        </p:sp>
        <p:sp>
          <p:nvSpPr>
            <p:cNvPr id="406" name="þ&gt;21#1|T" title="þ\#2_1|1||&gt;21|">
              <a:extLst>
                <a:ext uri="{FF2B5EF4-FFF2-40B4-BE49-F238E27FC236}">
                  <a16:creationId xmlns:a16="http://schemas.microsoft.com/office/drawing/2014/main" id="{F45CEDD6-AA7C-5410-2204-994400B94DAE}"/>
                </a:ext>
              </a:extLst>
            </p:cNvPr>
            <p:cNvSpPr>
              <a:spLocks/>
            </p:cNvSpPr>
            <p:nvPr/>
          </p:nvSpPr>
          <p:spPr>
            <a:xfrm>
              <a:off x="7978547" y="1244600"/>
              <a:ext cx="340559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1#2|T" title="þ\#2_2|2||&gt;21|">
              <a:extLst>
                <a:ext uri="{FF2B5EF4-FFF2-40B4-BE49-F238E27FC236}">
                  <a16:creationId xmlns:a16="http://schemas.microsoft.com/office/drawing/2014/main" id="{A9C0C6F0-D022-2419-A544-5C54D6795104}"/>
                </a:ext>
              </a:extLst>
            </p:cNvPr>
            <p:cNvSpPr>
              <a:spLocks/>
            </p:cNvSpPr>
            <p:nvPr/>
          </p:nvSpPr>
          <p:spPr>
            <a:xfrm>
              <a:off x="7978547" y="2578100"/>
              <a:ext cx="340559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8" name="þ&gt;21#3|T" title="þ\#2_3|3||&gt;21|">
              <a:extLst>
                <a:ext uri="{FF2B5EF4-FFF2-40B4-BE49-F238E27FC236}">
                  <a16:creationId xmlns:a16="http://schemas.microsoft.com/office/drawing/2014/main" id="{AD7D4D1B-F0DC-0A86-A98C-755EA7B22792}"/>
                </a:ext>
              </a:extLst>
            </p:cNvPr>
            <p:cNvSpPr>
              <a:spLocks/>
            </p:cNvSpPr>
            <p:nvPr/>
          </p:nvSpPr>
          <p:spPr>
            <a:xfrm>
              <a:off x="7978547" y="3911600"/>
              <a:ext cx="340559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9" name="þ&gt;21#4|T" title="þ\#2_4|4||&gt;21|">
              <a:extLst>
                <a:ext uri="{FF2B5EF4-FFF2-40B4-BE49-F238E27FC236}">
                  <a16:creationId xmlns:a16="http://schemas.microsoft.com/office/drawing/2014/main" id="{8F108D3C-2A21-E637-0936-D9DE42430E60}"/>
                </a:ext>
              </a:extLst>
            </p:cNvPr>
            <p:cNvSpPr>
              <a:spLocks/>
            </p:cNvSpPr>
            <p:nvPr/>
          </p:nvSpPr>
          <p:spPr>
            <a:xfrm>
              <a:off x="7978547" y="5245100"/>
              <a:ext cx="340559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cxnSp>
          <p:nvCxnSpPr>
            <p:cNvPr id="410" name="þ&gt;23#1|S" title="þ\#2_1|1|||">
              <a:extLst>
                <a:ext uri="{FF2B5EF4-FFF2-40B4-BE49-F238E27FC236}">
                  <a16:creationId xmlns:a16="http://schemas.microsoft.com/office/drawing/2014/main" id="{A20B4DE0-31A6-0C2A-D111-F4DBEB349341}"/>
                </a:ext>
              </a:extLst>
            </p:cNvPr>
            <p:cNvCxnSpPr/>
            <p:nvPr/>
          </p:nvCxnSpPr>
          <p:spPr>
            <a:xfrm>
              <a:off x="7826147" y="1244600"/>
              <a:ext cx="0" cy="12573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þ&gt;23#2|S" title="þ\#2_2|2|||">
              <a:extLst>
                <a:ext uri="{FF2B5EF4-FFF2-40B4-BE49-F238E27FC236}">
                  <a16:creationId xmlns:a16="http://schemas.microsoft.com/office/drawing/2014/main" id="{6B6CEAB3-D36B-FE9E-4959-42C746F223C7}"/>
                </a:ext>
              </a:extLst>
            </p:cNvPr>
            <p:cNvCxnSpPr/>
            <p:nvPr/>
          </p:nvCxnSpPr>
          <p:spPr>
            <a:xfrm>
              <a:off x="7826147" y="2578100"/>
              <a:ext cx="0" cy="12573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þ&gt;23#3|S" title="þ\#2_3|3|||">
              <a:extLst>
                <a:ext uri="{FF2B5EF4-FFF2-40B4-BE49-F238E27FC236}">
                  <a16:creationId xmlns:a16="http://schemas.microsoft.com/office/drawing/2014/main" id="{1E268D37-48FC-AF8E-C4B5-4B4EBE80A5B7}"/>
                </a:ext>
              </a:extLst>
            </p:cNvPr>
            <p:cNvCxnSpPr/>
            <p:nvPr/>
          </p:nvCxnSpPr>
          <p:spPr>
            <a:xfrm>
              <a:off x="7826147" y="3911600"/>
              <a:ext cx="0" cy="12573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þ&gt;23#4|S" title="þ\#2_4|4|||">
              <a:extLst>
                <a:ext uri="{FF2B5EF4-FFF2-40B4-BE49-F238E27FC236}">
                  <a16:creationId xmlns:a16="http://schemas.microsoft.com/office/drawing/2014/main" id="{D23A4246-27A1-99F1-B23C-977A97D1BBFB}"/>
                </a:ext>
              </a:extLst>
            </p:cNvPr>
            <p:cNvCxnSpPr/>
            <p:nvPr/>
          </p:nvCxnSpPr>
          <p:spPr>
            <a:xfrm>
              <a:off x="7826147" y="5245100"/>
              <a:ext cx="0" cy="12573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þ\#1_1" descr="Section # 1@0@0" hidden="1" title="1">
              <a:extLst>
                <a:ext uri="{FF2B5EF4-FFF2-40B4-BE49-F238E27FC236}">
                  <a16:creationId xmlns:a16="http://schemas.microsoft.com/office/drawing/2014/main" id="{651A8259-60C9-0273-0201-D41416A685FD}"/>
                </a:ext>
              </a:extLst>
            </p:cNvPr>
            <p:cNvSpPr/>
            <p:nvPr/>
          </p:nvSpPr>
          <p:spPr>
            <a:xfrm>
              <a:off x="3568700" y="1244600"/>
              <a:ext cx="4181247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\#2_1" descr="Section # 2@0@0" hidden="1" title="2">
              <a:extLst>
                <a:ext uri="{FF2B5EF4-FFF2-40B4-BE49-F238E27FC236}">
                  <a16:creationId xmlns:a16="http://schemas.microsoft.com/office/drawing/2014/main" id="{8FA956D5-DB44-1817-2248-EF4DCF840ED5}"/>
                </a:ext>
              </a:extLst>
            </p:cNvPr>
            <p:cNvSpPr/>
            <p:nvPr/>
          </p:nvSpPr>
          <p:spPr>
            <a:xfrm>
              <a:off x="7749947" y="1244600"/>
              <a:ext cx="4200753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0" name="þ\#1_2" descr="Section # 1@0@0" hidden="1" title="1">
              <a:extLst>
                <a:ext uri="{FF2B5EF4-FFF2-40B4-BE49-F238E27FC236}">
                  <a16:creationId xmlns:a16="http://schemas.microsoft.com/office/drawing/2014/main" id="{BB0F13ED-1D6B-B486-38D0-77E3DD23864A}"/>
                </a:ext>
              </a:extLst>
            </p:cNvPr>
            <p:cNvSpPr/>
            <p:nvPr/>
          </p:nvSpPr>
          <p:spPr>
            <a:xfrm>
              <a:off x="3568700" y="2578100"/>
              <a:ext cx="4181247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2_2" descr="Section # 2@0@0" hidden="1" title="2">
              <a:extLst>
                <a:ext uri="{FF2B5EF4-FFF2-40B4-BE49-F238E27FC236}">
                  <a16:creationId xmlns:a16="http://schemas.microsoft.com/office/drawing/2014/main" id="{CE3B179C-EB09-A751-C86D-ED7226D9FBAE}"/>
                </a:ext>
              </a:extLst>
            </p:cNvPr>
            <p:cNvSpPr/>
            <p:nvPr/>
          </p:nvSpPr>
          <p:spPr>
            <a:xfrm>
              <a:off x="7749947" y="2578100"/>
              <a:ext cx="4200753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2D35853F-6FA9-B96F-BB93-7804A24102FA}"/>
                </a:ext>
              </a:extLst>
            </p:cNvPr>
            <p:cNvSpPr/>
            <p:nvPr/>
          </p:nvSpPr>
          <p:spPr>
            <a:xfrm>
              <a:off x="3568700" y="3911600"/>
              <a:ext cx="4181247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2_3" descr="Section # 2@0@0" hidden="1" title="2">
              <a:extLst>
                <a:ext uri="{FF2B5EF4-FFF2-40B4-BE49-F238E27FC236}">
                  <a16:creationId xmlns:a16="http://schemas.microsoft.com/office/drawing/2014/main" id="{F59CFE27-F040-E22D-002D-82E6F94F80A8}"/>
                </a:ext>
              </a:extLst>
            </p:cNvPr>
            <p:cNvSpPr/>
            <p:nvPr/>
          </p:nvSpPr>
          <p:spPr>
            <a:xfrm>
              <a:off x="7749947" y="3911600"/>
              <a:ext cx="4200753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þ\#1_4" descr="Section # 1@0@0" hidden="1" title="1">
              <a:extLst>
                <a:ext uri="{FF2B5EF4-FFF2-40B4-BE49-F238E27FC236}">
                  <a16:creationId xmlns:a16="http://schemas.microsoft.com/office/drawing/2014/main" id="{D947B3F8-F27E-844E-F46A-027034EC8FDB}"/>
                </a:ext>
              </a:extLst>
            </p:cNvPr>
            <p:cNvSpPr/>
            <p:nvPr/>
          </p:nvSpPr>
          <p:spPr>
            <a:xfrm>
              <a:off x="3568700" y="5245100"/>
              <a:ext cx="4181247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2_4" descr="Section # 2@0@0" hidden="1" title="2">
              <a:extLst>
                <a:ext uri="{FF2B5EF4-FFF2-40B4-BE49-F238E27FC236}">
                  <a16:creationId xmlns:a16="http://schemas.microsoft.com/office/drawing/2014/main" id="{0E491828-6F89-8A61-861A-5B2DC1193579}"/>
                </a:ext>
              </a:extLst>
            </p:cNvPr>
            <p:cNvSpPr/>
            <p:nvPr/>
          </p:nvSpPr>
          <p:spPr>
            <a:xfrm>
              <a:off x="7749947" y="5245100"/>
              <a:ext cx="4200753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4" name="þ&gt;22#1|R^" title="þ\#1_1">
              <a:extLst>
                <a:ext uri="{FF2B5EF4-FFF2-40B4-BE49-F238E27FC236}">
                  <a16:creationId xmlns:a16="http://schemas.microsoft.com/office/drawing/2014/main" id="{3F3D08B5-5D8F-C2F8-7C1B-3D1A2D51FCFD}"/>
                </a:ext>
              </a:extLst>
            </p:cNvPr>
            <p:cNvSpPr/>
            <p:nvPr/>
          </p:nvSpPr>
          <p:spPr>
            <a:xfrm>
              <a:off x="3568700" y="1896990"/>
              <a:ext cx="4181247" cy="2571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1|X" title="þ\#1_1|1||&gt;22|0.55">
              <a:extLst>
                <a:ext uri="{FF2B5EF4-FFF2-40B4-BE49-F238E27FC236}">
                  <a16:creationId xmlns:a16="http://schemas.microsoft.com/office/drawing/2014/main" id="{27C406E3-6BA5-9720-917D-EA47333ADE4B}"/>
                </a:ext>
              </a:extLst>
            </p:cNvPr>
            <p:cNvSpPr/>
            <p:nvPr/>
          </p:nvSpPr>
          <p:spPr>
            <a:xfrm>
              <a:off x="3568700" y="1896990"/>
              <a:ext cx="4181247" cy="25717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6" name="þ&gt;22#1|R^" title="þ\#1_1">
              <a:extLst>
                <a:ext uri="{FF2B5EF4-FFF2-40B4-BE49-F238E27FC236}">
                  <a16:creationId xmlns:a16="http://schemas.microsoft.com/office/drawing/2014/main" id="{00931EE5-C226-282E-7775-8246E852C0DE}"/>
                </a:ext>
              </a:extLst>
            </p:cNvPr>
            <p:cNvSpPr/>
            <p:nvPr/>
          </p:nvSpPr>
          <p:spPr>
            <a:xfrm>
              <a:off x="3568700" y="1896990"/>
              <a:ext cx="4181247" cy="2571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7" name="þ&gt;22#2|X" title="þ\#1_2|2||&gt;22|0.54">
              <a:extLst>
                <a:ext uri="{FF2B5EF4-FFF2-40B4-BE49-F238E27FC236}">
                  <a16:creationId xmlns:a16="http://schemas.microsoft.com/office/drawing/2014/main" id="{3047C192-0553-5D9E-D634-840C21868434}"/>
                </a:ext>
              </a:extLst>
            </p:cNvPr>
            <p:cNvSpPr/>
            <p:nvPr/>
          </p:nvSpPr>
          <p:spPr>
            <a:xfrm>
              <a:off x="3568700" y="3230490"/>
              <a:ext cx="4181247" cy="25717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8" name="þ&gt;22#1|R^" title="þ\#1_1">
              <a:extLst>
                <a:ext uri="{FF2B5EF4-FFF2-40B4-BE49-F238E27FC236}">
                  <a16:creationId xmlns:a16="http://schemas.microsoft.com/office/drawing/2014/main" id="{E16FB9F1-A907-6EBB-B800-148B058C5D24}"/>
                </a:ext>
              </a:extLst>
            </p:cNvPr>
            <p:cNvSpPr/>
            <p:nvPr/>
          </p:nvSpPr>
          <p:spPr>
            <a:xfrm>
              <a:off x="3568700" y="1896990"/>
              <a:ext cx="4181247" cy="2571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9" name="þ&gt;22#3|X" title="þ\#1_3|3||&gt;22|0.07">
              <a:extLst>
                <a:ext uri="{FF2B5EF4-FFF2-40B4-BE49-F238E27FC236}">
                  <a16:creationId xmlns:a16="http://schemas.microsoft.com/office/drawing/2014/main" id="{378E7F7A-B59A-63D1-7E6D-6BE4635867E3}"/>
                </a:ext>
              </a:extLst>
            </p:cNvPr>
            <p:cNvSpPr/>
            <p:nvPr/>
          </p:nvSpPr>
          <p:spPr>
            <a:xfrm>
              <a:off x="3568700" y="4563990"/>
              <a:ext cx="4181247" cy="25717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0" name="þ&gt;22#1|R^" title="þ\#1_1">
              <a:extLst>
                <a:ext uri="{FF2B5EF4-FFF2-40B4-BE49-F238E27FC236}">
                  <a16:creationId xmlns:a16="http://schemas.microsoft.com/office/drawing/2014/main" id="{7795C9EE-B7EF-AF08-9331-29F1416A8466}"/>
                </a:ext>
              </a:extLst>
            </p:cNvPr>
            <p:cNvSpPr/>
            <p:nvPr/>
          </p:nvSpPr>
          <p:spPr>
            <a:xfrm>
              <a:off x="3568700" y="1896990"/>
              <a:ext cx="4181247" cy="2571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1" name="þ&gt;22#4|X" title="þ\#1_4|4||&gt;22|0.87">
              <a:extLst>
                <a:ext uri="{FF2B5EF4-FFF2-40B4-BE49-F238E27FC236}">
                  <a16:creationId xmlns:a16="http://schemas.microsoft.com/office/drawing/2014/main" id="{2F11DE28-F9D3-A99E-3057-A8CCB8689C99}"/>
                </a:ext>
              </a:extLst>
            </p:cNvPr>
            <p:cNvSpPr/>
            <p:nvPr/>
          </p:nvSpPr>
          <p:spPr>
            <a:xfrm>
              <a:off x="3568700" y="5897490"/>
              <a:ext cx="4181247" cy="25717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96936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0" name="þK">
            <a:extLst>
              <a:ext uri="{FF2B5EF4-FFF2-40B4-BE49-F238E27FC236}">
                <a16:creationId xmlns:a16="http://schemas.microsoft.com/office/drawing/2014/main" id="{EF29ED41-57B0-2FC1-DBF8-AA63A0361D05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8" name="þC#1" title="xx">
              <a:extLst>
                <a:ext uri="{FF2B5EF4-FFF2-40B4-BE49-F238E27FC236}">
                  <a16:creationId xmlns:a16="http://schemas.microsoft.com/office/drawing/2014/main" id="{A317F512-78BE-978A-13E3-846DAFDC10AF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855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10E70AF9-A80D-3A8B-8090-A938B74FAF6C}"/>
                </a:ext>
              </a:extLst>
            </p:cNvPr>
            <p:cNvSpPr/>
            <p:nvPr/>
          </p:nvSpPr>
          <p:spPr>
            <a:xfrm>
              <a:off x="3568700" y="1206500"/>
              <a:ext cx="8382000" cy="143068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H#4" descr="1 1" hidden="1" title="|4|">
              <a:extLst>
                <a:ext uri="{FF2B5EF4-FFF2-40B4-BE49-F238E27FC236}">
                  <a16:creationId xmlns:a16="http://schemas.microsoft.com/office/drawing/2014/main" id="{474F30AC-1A72-8037-2AFD-86C303C4E978}"/>
                </a:ext>
              </a:extLst>
            </p:cNvPr>
            <p:cNvSpPr/>
            <p:nvPr/>
          </p:nvSpPr>
          <p:spPr>
            <a:xfrm>
              <a:off x="9893300" y="2764180"/>
              <a:ext cx="2019300" cy="377632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6" name="þH#3" descr="1 1" hidden="1" title="|3|">
              <a:extLst>
                <a:ext uri="{FF2B5EF4-FFF2-40B4-BE49-F238E27FC236}">
                  <a16:creationId xmlns:a16="http://schemas.microsoft.com/office/drawing/2014/main" id="{5649EDD3-FDE0-7000-1279-FC12B067C54E}"/>
                </a:ext>
              </a:extLst>
            </p:cNvPr>
            <p:cNvSpPr/>
            <p:nvPr/>
          </p:nvSpPr>
          <p:spPr>
            <a:xfrm>
              <a:off x="7797800" y="2764180"/>
              <a:ext cx="2019300" cy="377632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4" name="þH#2" descr="1 1" hidden="1" title="|2|">
              <a:extLst>
                <a:ext uri="{FF2B5EF4-FFF2-40B4-BE49-F238E27FC236}">
                  <a16:creationId xmlns:a16="http://schemas.microsoft.com/office/drawing/2014/main" id="{295A51E3-992D-FE9B-A70D-FD120B1447C6}"/>
                </a:ext>
              </a:extLst>
            </p:cNvPr>
            <p:cNvSpPr/>
            <p:nvPr/>
          </p:nvSpPr>
          <p:spPr>
            <a:xfrm>
              <a:off x="5702300" y="2764180"/>
              <a:ext cx="2019300" cy="377632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1" name="þH#1" descr="1 1" hidden="1" title="|1|">
              <a:extLst>
                <a:ext uri="{FF2B5EF4-FFF2-40B4-BE49-F238E27FC236}">
                  <a16:creationId xmlns:a16="http://schemas.microsoft.com/office/drawing/2014/main" id="{DADF728F-666E-D181-F474-6B82D8AE6F5B}"/>
                </a:ext>
              </a:extLst>
            </p:cNvPr>
            <p:cNvSpPr/>
            <p:nvPr/>
          </p:nvSpPr>
          <p:spPr>
            <a:xfrm>
              <a:off x="3606800" y="2764180"/>
              <a:ext cx="2019300" cy="377632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FC11AF58-9EB6-CAB0-B428-BAB9A1C2169D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O" descr="80#43.69228" hidden="1" title="1.830987">
              <a:extLst>
                <a:ext uri="{FF2B5EF4-FFF2-40B4-BE49-F238E27FC236}">
                  <a16:creationId xmlns:a16="http://schemas.microsoft.com/office/drawing/2014/main" id="{F33BD653-62B9-83DC-C7EC-BF579AD4A2F5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87D6F3EF-3CF8-0962-FEF3-C2500A247AF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9886E743-9427-4F52-76B3-D3A3070B65F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7EBF1566-6073-3D30-DBB4-5CE0FDC8B1E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8E398F77-1CFC-E945-BD09-9A0180FE456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3C5ABE69-81EB-321A-6642-989BE608C45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BAF1BD70-2089-05FC-0BE1-1CFFDC259FB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15DFF6CD-38D0-2865-08FD-F10DD7D353E7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ED64B3C5-DB69-B322-E20C-E651BCEA19C1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F96EB43E-EA73-8CA7-84ED-1A212173DC8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68A99C88-1D17-5CAF-9396-EEC6C62B99B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8F336A89-02D6-0A69-1AAE-8EDA170F988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AD7EEFEE-68CB-DAB3-309C-8E46CD47C9C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D199ED84-E5A9-5FF0-31D3-6A73902D477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DE1971F6-48D8-F5E4-60A6-BAFA630A39D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85305D47-8CA1-E90C-457A-6A525AD830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57A8DD6B-E525-7FE7-7BB9-602BAA25B4C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BDD06001-26EE-9029-7D44-462A2EF3D9CF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FB363B03-6283-60EF-401F-A310736DB9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CB963639-56C3-AD7D-C4CD-38F94390EDA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7C423BEA-87EE-0906-7BFC-531A5B87E4B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BA056144-4675-5672-61A9-BCD4D72A2038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70B42C02-EA27-B6C7-665C-82ED01C213A1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V[þaþ]G1[þxþ]2[þaþ]F113[þxþ]1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4þ&gt;22þ&gt;20þ&gt;21[þaþ]þ&gt;24U3[þxþ]0[þaþ]MF52[þxþ]None[þaþ]D_I[þxþ]SubRowD[þaþ]þ&gt;21FT[þxþ]V[þaþ]þ&gt;21U12[þxþ]S[þaþ]þ&gt;21U19[þxþ]T[þaþ]þ&gt;21U21[þxþ]&gt;21[þaþ]þ&gt;21U22[þxþ]þNone[þaþ]þ&gt;21U68[þxþ]Y[þaþ]þ&gt;21U4[þxþ]0.127059749458269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4[þaþ]F187[þxþ]1[þaþ]F167[þxþ]297.348054298117[þaþ]F168[þxþ]660[þaþ]F169[þxþ]127.651945701883[þaþ]F170[þxþ]5[þaþ]F156[þxþ]0[þaþ]F157[þxþ]636[þaþ]F158[þxþ]0[þaþ]U113[þxþ]NaN[þaþ]U1U80[þxþ]-1[þaþ]U19[þxþ]0[þaþ]F_6[þxþ]0.088112622646753[þaþ]F_5[þxþ]0.103989049464605[þaþ]F_4[þxþ]0.112565930931667[þaþ]F_3[þxþ]0.249988285978777[þaþ]F135[þxþ]72a54f4ce5b4428cbb6e44c8e5cf4bb2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56,520538330078[þaþ]F186[þxþ]622,331359863281[þaþ]U1U79[þxþ]0[þaþ]F184[þxþ]N[þaþ]U1U78[þxþ]50[þaþ]U110[þxþ]0[þaþ]U112[þxþ]NaN[þaþ]F84[þxþ]N[þaþ]F196[þxþ]L[þaþ]F195[þxþ]D[þaþ]F189[þxþ]N[þaþ]þ&gt;21F197[þxþ]Y[þaþ]þ&gt;21F198[þxþ]N[þaþ]F-3[þxþ]Template6[þaþ]F124[þxþ]6[þaþ]F_1[þxþ]0.38745749711078[þaþ]F209[þxþ]84.63343[þaþ]F210[þxþ]136.2808[þaþ]þ&gt;24FT[þxþ]V[þaþ]OL[þxþ]1[þaþ]F222[þxþ]N[þaþ]F236[þxþ]AGENDA[þaþ]U114[þxþ]1[þaþ]þ&gt;21U84[þxþ]Y[þaþ]þ&gt;24U12[þxþ]S[þaþ]þ&gt;24U19[þxþ]T[þaþ]þ&gt;24U10[þxþ]0[þaþ]þ&gt;24U9[þxþ]0[þaþ]þ&gt;24U4[þxþ]0.252093359899074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2F269[þxþ]14277081[þaþ]þ&gt;22F264[þxþ]2[þaþ]þ&gt;22F265[þxþ]-0.05[þaþ]þ&gt;22U63[þxþ]-3.0517578125E-05[þaþ]þ&gt;22U64[þxþ]-8.02968883514404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MT[þaþ]F297[þxþ]S[þaþ]F293[þxþ]C:\Users\Marco\Documents\Sviluppo\CHARTBIPP\CHARTBIPP\bin\Release\Libraries\Images\ImageLybrary\Pictures\Background_Pastel sunrise background.png[þaþ]F298[þxþ]B[þaþ]F296[þxþ]0.268218918337816[þaþ]F302[þxþ]0_Professional[þaþ]F300[þxþ]12_KPI[þaþ]F301[þxþ]04_Filling Objects[þaþ]þ&gt;24F303[þxþ]42[þaþ]þ&gt;21F303[þxþ]48[þaþ]F_7[þxþ]0.0769230769230769[þaþ]F_8[þxþ]0.0769230769230769[þaþ]F_9[þxþ]0.0769230769230769[þaþ]þ&gt;22U12[þxþ]S[þaþ]þ&gt;22U19[þxþ]X[þaþ]þ&gt;22U10[þxþ]0[þaþ]þ&gt;22U9[þxþ]0[þaþ]þ&gt;22U3[þxþ]1[þaþ]þ&gt;22U4[þxþ]0.45520807617066[þaþ]þ&gt;22U58[þxþ]F[þaþ]þ&gt;22U59[þxþ]N[þaþ]þ&gt;22U20[þxþ]&gt;22[þaþ]þ&gt;22U22[þxþ]þNone[þaþ]þ&gt;22U68[þxþ]Y[þaþ]þ&gt;22U26[þxþ]Rate Shape 1[þaþ]þ&gt;22U47[þxþ]KPI[þaþ]þ&gt;22U69[þxþ]N[þaþ]þ&gt;22F303[þxþ]37[þaþ]þ&gt;22F127[þxþ]Battery_£Battery3#N^20^900^N.PNG[þaþ]þ&gt;22V5[þxþ]0[þaþ]þ&gt;22V2[þxþ]1[þaþ]þ&gt;22U57[þxþ]1[þaþ]þ&gt;22U56[þxþ]0[þaþ]þ&gt;22F126[þxþ]Y[þaþ]þ&gt;22O2[þxþ]C:\Users\Marco\Documents\Sviluppo\CHARTBIPP\CHARTBIPP\bin\Release\Libraries\Images\ImageLybrary\filling\Battery_£Battery3#N^20^900^N.PNG[þaþ]þ&gt;22U51[þxþ]N[þaþ]þ&gt;22A4[þxþ]GG[þaþ]þ&gt;22F88[þxþ]N[þaþ]þ&gt;22F4[þxþ]-2[þaþ]þ&gt;22F9[þxþ]0[þaþ]þ&gt;22F10[þxþ]1[þaþ]þ&gt;22F14[þxþ]N[þaþ]þ&gt;22F5[þxþ]0.02[þaþ]þ&gt;22F6[þxþ]0.9[þaþ]þ&gt;22F130[þxþ]N.PNG[þaþ]þ&gt;22F320[þxþ]150[þaþ]þ&gt;22F321[þxþ]0.8[þaþ]þ&gt;22F322[þxþ]2[þaþ]þ&gt;22FX1[þxþ]N[þaþ]þ&gt;22FX2[þxþ]20[þaþ]þ&gt;22FX3[þxþ]900[þaþ]þ&gt;22F341[þxþ]0.5[þaþ]þ&gt;22F361[þxþ]0.51[þaþ]þ&gt;22F381[þxþ]100[þaþ]þ&gt;22F331[þxþ]6336039[þaþ]þ&gt;22F351[þxþ]3243501[þaþ]þ&gt;22F371[þxþ]3951847[þaþ]þ&gt;22F391[þxþ]5287936[þaþ]þ&gt;22FX5[þxþ]Y[þaþ]þ&gt;22F263[þxþ]6[þaþ]þ&gt;20U12[þxþ]S[þaþ]þ&gt;20U19[þxþ]L[þaþ]þ&gt;20U10[þxþ]0[þaþ]þ&gt;20U9[þxþ]0[þaþ]þ&gt;20U3[þxþ]1[þaþ]þ&gt;20U4[þxþ]0.14729604292888[þaþ]þ&gt;20U20[þxþ]&gt;20[þaþ]þ&gt;20U22[þxþ]þNone[þaþ]þ&gt;20U68[þxþ]Y[þaþ]þ&gt;20F263[þxþ]7[þaþ]þ&gt;20F173[þxþ]N[þaþ]þ&gt;20F179[þxþ]C[þaþ]þ&gt;20F176[þxþ]0[þaþ]þ&gt;20U26[þxþ]Value Shape 1[þaþ]þ&gt;20U47[þxþ]Value[þaþ]þ&gt;20U69[þxþ]N[þaþ]þ&gt;20U85[þxþ]sum([&gt;22])[þaþ]þ&gt;20V6[þxþ]NþNþNþþ1þYþ[þaþ]þ&gt;20V19[þxþ]3[þaþ]þ&gt;20F319[þxþ]Y[þaþ]þ&gt;20F303[þxþ]8[þaþ]þ&gt;22FX4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0679BB2B-B5B9-FABC-08FE-2AD78F5E152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0.53þ0.5þþ^þ2þ1þSub Item 1þPLACEHOLDERþLorem ipsum dolor sit amet, consectetur adipisci elit, sed do eiusmod tempor incidunt ut labore et doloreþ1þ30þþ^þ3þ1þSub Item 1þPLACEHOLDERþLorem ipsum dolor sit amet, consectetur adipisci elit, sed do eiusmod tempor incidunt ut labore et doloreþ0.3þ20þþ^þ4þ1þSub Item 1þPLACEHOLDERþLorem ipsum dolor sit amet, consectetur adipisci elit, sed do eiusmod tempor incidunt ut labore et doloreþ0.06þ10þ" hidden="1" title="RowþSubRowþSubRowDþ&gt;21þ&gt;24þ&gt;22þ&gt;20þþ^þNþNþSþSþSþNþNþ">
              <a:extLst>
                <a:ext uri="{FF2B5EF4-FFF2-40B4-BE49-F238E27FC236}">
                  <a16:creationId xmlns:a16="http://schemas.microsoft.com/office/drawing/2014/main" id="{913828FC-8AB7-B8DA-C0C6-31F735B49B3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82EA8B9B-E1C4-F008-FFBD-2E4AEBE09F4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6" name="þ&gt;20" hidden="1" title="S">
              <a:extLst>
                <a:ext uri="{FF2B5EF4-FFF2-40B4-BE49-F238E27FC236}">
                  <a16:creationId xmlns:a16="http://schemas.microsoft.com/office/drawing/2014/main" id="{99BBA0E4-C57C-2D1F-03A8-3D494D44F9A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-20" hidden="1">
              <a:extLst>
                <a:ext uri="{FF2B5EF4-FFF2-40B4-BE49-F238E27FC236}">
                  <a16:creationId xmlns:a16="http://schemas.microsoft.com/office/drawing/2014/main" id="{DED04A91-1159-EA6C-1125-E91602DE505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0" name="þ&gt;22" hidden="1" title="S">
              <a:extLst>
                <a:ext uri="{FF2B5EF4-FFF2-40B4-BE49-F238E27FC236}">
                  <a16:creationId xmlns:a16="http://schemas.microsoft.com/office/drawing/2014/main" id="{6C5D933C-7DDC-763D-B153-098562B0240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2" hidden="1">
              <a:extLst>
                <a:ext uri="{FF2B5EF4-FFF2-40B4-BE49-F238E27FC236}">
                  <a16:creationId xmlns:a16="http://schemas.microsoft.com/office/drawing/2014/main" id="{15380156-C341-8172-E0A2-0E5A0DF4B35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1F1829AB-1854-34FD-1632-B00B75D301B7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855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EECF8C58-0E8A-61CC-D0EE-80B7526F051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F27062ED-7B1D-66EC-B42F-6463538996D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BA5E1593-E951-0E41-0EBB-44CA3760287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E005D73D-CCAC-C451-732B-B4C0EF128C2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B73722F2-F8A2-A697-669A-471BF1C18F5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9B46A350-2670-D60B-6A83-67077E28C9C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D34D4D7D-DA7E-EEF6-473E-51A956D4D85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14383BC9-E73F-AC53-0679-EDBF45EB5CE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&gt;21" hidden="1" title="S">
              <a:extLst>
                <a:ext uri="{FF2B5EF4-FFF2-40B4-BE49-F238E27FC236}">
                  <a16:creationId xmlns:a16="http://schemas.microsoft.com/office/drawing/2014/main" id="{91B35187-565D-53B7-334F-4543DD88FE6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-21" hidden="1">
              <a:extLst>
                <a:ext uri="{FF2B5EF4-FFF2-40B4-BE49-F238E27FC236}">
                  <a16:creationId xmlns:a16="http://schemas.microsoft.com/office/drawing/2014/main" id="{64AB9046-89AF-EB81-470C-F68BF4E2FC3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C22F64C9-F959-CDBF-1A49-27FDD20AC4F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DDA865C9-618A-74BC-2E34-5C582655A47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798B68E5-5C93-C244-264A-0599F8616F9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53959F4F-6E40-983D-650F-631825E5F9C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C871BDE6-6E99-D174-CE1A-648033F4E3E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77A6EF97-811D-6DD0-3186-4EE56D638F5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B0687F5D-01DF-262F-0852-19711E10133E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&gt;21L" hidden="1" title="S">
              <a:extLst>
                <a:ext uri="{FF2B5EF4-FFF2-40B4-BE49-F238E27FC236}">
                  <a16:creationId xmlns:a16="http://schemas.microsoft.com/office/drawing/2014/main" id="{75E2B4E8-5B6A-76D6-3454-F3067D4B9BF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&gt;21à" hidden="1" title="S">
              <a:extLst>
                <a:ext uri="{FF2B5EF4-FFF2-40B4-BE49-F238E27FC236}">
                  <a16:creationId xmlns:a16="http://schemas.microsoft.com/office/drawing/2014/main" id="{AE86B120-0279-85E9-BB11-9F7DDF84D36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EC3CFAFB-A5F5-E4C2-7F49-792741D22BB3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&gt;22L" hidden="1" title="S">
              <a:extLst>
                <a:ext uri="{FF2B5EF4-FFF2-40B4-BE49-F238E27FC236}">
                  <a16:creationId xmlns:a16="http://schemas.microsoft.com/office/drawing/2014/main" id="{7DCC1CBA-8FEA-9F25-7C2B-8C61F3E721C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2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0" name="þ&gt;21#1|T" title="þ\#1_1|1||&gt;21|">
              <a:extLst>
                <a:ext uri="{FF2B5EF4-FFF2-40B4-BE49-F238E27FC236}">
                  <a16:creationId xmlns:a16="http://schemas.microsoft.com/office/drawing/2014/main" id="{FEC8E821-1FDD-D9C6-3255-AEE55DB9819F}"/>
                </a:ext>
              </a:extLst>
            </p:cNvPr>
            <p:cNvSpPr>
              <a:spLocks/>
            </p:cNvSpPr>
            <p:nvPr/>
          </p:nvSpPr>
          <p:spPr>
            <a:xfrm>
              <a:off x="3606800" y="2764180"/>
              <a:ext cx="2019300" cy="479818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1" name="þ&gt;21#2|T" title="þ\#1_2|2||&gt;21|">
              <a:extLst>
                <a:ext uri="{FF2B5EF4-FFF2-40B4-BE49-F238E27FC236}">
                  <a16:creationId xmlns:a16="http://schemas.microsoft.com/office/drawing/2014/main" id="{BB189698-F4AD-B03E-D94E-4E6AE0A6E039}"/>
                </a:ext>
              </a:extLst>
            </p:cNvPr>
            <p:cNvSpPr>
              <a:spLocks/>
            </p:cNvSpPr>
            <p:nvPr/>
          </p:nvSpPr>
          <p:spPr>
            <a:xfrm>
              <a:off x="5702300" y="2764180"/>
              <a:ext cx="2019300" cy="479818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2" name="þ&gt;21#3|T" title="þ\#1_3|3||&gt;21|">
              <a:extLst>
                <a:ext uri="{FF2B5EF4-FFF2-40B4-BE49-F238E27FC236}">
                  <a16:creationId xmlns:a16="http://schemas.microsoft.com/office/drawing/2014/main" id="{0B39C730-7ACB-EA53-71D9-BCD5D9644566}"/>
                </a:ext>
              </a:extLst>
            </p:cNvPr>
            <p:cNvSpPr>
              <a:spLocks/>
            </p:cNvSpPr>
            <p:nvPr/>
          </p:nvSpPr>
          <p:spPr>
            <a:xfrm>
              <a:off x="7797800" y="2764180"/>
              <a:ext cx="2019300" cy="479818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3" name="þ&gt;21#4|T" title="þ\#1_4|4||&gt;21|">
              <a:extLst>
                <a:ext uri="{FF2B5EF4-FFF2-40B4-BE49-F238E27FC236}">
                  <a16:creationId xmlns:a16="http://schemas.microsoft.com/office/drawing/2014/main" id="{3DDA5B06-DD78-389F-87EC-1AA46CFCD734}"/>
                </a:ext>
              </a:extLst>
            </p:cNvPr>
            <p:cNvSpPr>
              <a:spLocks/>
            </p:cNvSpPr>
            <p:nvPr/>
          </p:nvSpPr>
          <p:spPr>
            <a:xfrm>
              <a:off x="9893300" y="2764180"/>
              <a:ext cx="2019300" cy="479818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4" name="þ&gt;24#1|T" title="þ\#1_1|1||&gt;24|">
              <a:extLst>
                <a:ext uri="{FF2B5EF4-FFF2-40B4-BE49-F238E27FC236}">
                  <a16:creationId xmlns:a16="http://schemas.microsoft.com/office/drawing/2014/main" id="{41F25103-C8EA-A9CA-6C1F-A42084EEB17C}"/>
                </a:ext>
              </a:extLst>
            </p:cNvPr>
            <p:cNvSpPr>
              <a:spLocks/>
            </p:cNvSpPr>
            <p:nvPr/>
          </p:nvSpPr>
          <p:spPr>
            <a:xfrm>
              <a:off x="3606800" y="5595446"/>
              <a:ext cx="2019300" cy="9519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5" name="þ&gt;24#2|T" title="þ\#1_2|2||&gt;24|">
              <a:extLst>
                <a:ext uri="{FF2B5EF4-FFF2-40B4-BE49-F238E27FC236}">
                  <a16:creationId xmlns:a16="http://schemas.microsoft.com/office/drawing/2014/main" id="{1273826C-12DE-643A-BEDA-23B4CEC925B5}"/>
                </a:ext>
              </a:extLst>
            </p:cNvPr>
            <p:cNvSpPr>
              <a:spLocks/>
            </p:cNvSpPr>
            <p:nvPr/>
          </p:nvSpPr>
          <p:spPr>
            <a:xfrm>
              <a:off x="5702300" y="5595446"/>
              <a:ext cx="2019300" cy="9519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6" name="þ&gt;24#3|T" title="þ\#1_3|3||&gt;24|">
              <a:extLst>
                <a:ext uri="{FF2B5EF4-FFF2-40B4-BE49-F238E27FC236}">
                  <a16:creationId xmlns:a16="http://schemas.microsoft.com/office/drawing/2014/main" id="{D2C97513-645B-735D-0EFC-31E48E23D15A}"/>
                </a:ext>
              </a:extLst>
            </p:cNvPr>
            <p:cNvSpPr>
              <a:spLocks/>
            </p:cNvSpPr>
            <p:nvPr/>
          </p:nvSpPr>
          <p:spPr>
            <a:xfrm>
              <a:off x="7797800" y="5595446"/>
              <a:ext cx="2019300" cy="9519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4#4|T" title="þ\#1_4|4||&gt;24|">
              <a:extLst>
                <a:ext uri="{FF2B5EF4-FFF2-40B4-BE49-F238E27FC236}">
                  <a16:creationId xmlns:a16="http://schemas.microsoft.com/office/drawing/2014/main" id="{DAD5DCA9-7395-C817-04F5-477B53C14F4B}"/>
                </a:ext>
              </a:extLst>
            </p:cNvPr>
            <p:cNvSpPr>
              <a:spLocks/>
            </p:cNvSpPr>
            <p:nvPr/>
          </p:nvSpPr>
          <p:spPr>
            <a:xfrm>
              <a:off x="9893300" y="5595446"/>
              <a:ext cx="2019300" cy="9519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16" name="þ&gt;20#1|L" title="þ\#1_1|1||&gt;20|0.53">
              <a:extLst>
                <a:ext uri="{FF2B5EF4-FFF2-40B4-BE49-F238E27FC236}">
                  <a16:creationId xmlns:a16="http://schemas.microsoft.com/office/drawing/2014/main" id="{148BCECC-5B55-1318-7A3E-48863A4F1EE7}"/>
                </a:ext>
              </a:extLst>
            </p:cNvPr>
            <p:cNvSpPr>
              <a:spLocks/>
            </p:cNvSpPr>
            <p:nvPr/>
          </p:nvSpPr>
          <p:spPr>
            <a:xfrm>
              <a:off x="3606800" y="3243998"/>
              <a:ext cx="2019300" cy="55623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rgbClr val="ED7D31"/>
                  </a:solidFill>
                  <a:latin typeface="Bierstadt" panose="020B0004020202020204" pitchFamily="34" charset="0"/>
                </a:rPr>
                <a:t>53,0% </a:t>
              </a:r>
            </a:p>
          </p:txBody>
        </p:sp>
        <p:sp>
          <p:nvSpPr>
            <p:cNvPr id="417" name="þ&gt;20#2|L" title="þ\#1_2|2||&gt;20|1">
              <a:extLst>
                <a:ext uri="{FF2B5EF4-FFF2-40B4-BE49-F238E27FC236}">
                  <a16:creationId xmlns:a16="http://schemas.microsoft.com/office/drawing/2014/main" id="{F0B172DD-BA1F-BAF0-AC23-741D57EB855A}"/>
                </a:ext>
              </a:extLst>
            </p:cNvPr>
            <p:cNvSpPr>
              <a:spLocks/>
            </p:cNvSpPr>
            <p:nvPr/>
          </p:nvSpPr>
          <p:spPr>
            <a:xfrm>
              <a:off x="5702300" y="3243998"/>
              <a:ext cx="2019300" cy="55623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rgbClr val="27AE60"/>
                  </a:solidFill>
                  <a:latin typeface="Bierstadt" panose="020B0004020202020204" pitchFamily="34" charset="0"/>
                </a:rPr>
                <a:t>100,0% </a:t>
              </a:r>
            </a:p>
          </p:txBody>
        </p:sp>
        <p:sp>
          <p:nvSpPr>
            <p:cNvPr id="418" name="þ&gt;20#3|L" title="þ\#1_3|3||&gt;20|0.3">
              <a:extLst>
                <a:ext uri="{FF2B5EF4-FFF2-40B4-BE49-F238E27FC236}">
                  <a16:creationId xmlns:a16="http://schemas.microsoft.com/office/drawing/2014/main" id="{3C5937DC-B122-E8DE-9F3E-6B9BC984910C}"/>
                </a:ext>
              </a:extLst>
            </p:cNvPr>
            <p:cNvSpPr>
              <a:spLocks/>
            </p:cNvSpPr>
            <p:nvPr/>
          </p:nvSpPr>
          <p:spPr>
            <a:xfrm>
              <a:off x="7797800" y="3243998"/>
              <a:ext cx="2019300" cy="55623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rgbClr val="E74C3C"/>
                  </a:solidFill>
                  <a:latin typeface="Bierstadt" panose="020B0004020202020204" pitchFamily="34" charset="0"/>
                </a:rPr>
                <a:t>30,0% </a:t>
              </a:r>
            </a:p>
          </p:txBody>
        </p:sp>
        <p:sp>
          <p:nvSpPr>
            <p:cNvPr id="419" name="þ&gt;20#4|L" title="þ\#1_4|4||&gt;20|0.06">
              <a:extLst>
                <a:ext uri="{FF2B5EF4-FFF2-40B4-BE49-F238E27FC236}">
                  <a16:creationId xmlns:a16="http://schemas.microsoft.com/office/drawing/2014/main" id="{20561EBD-BA71-642A-47C4-E7CA251AE7B3}"/>
                </a:ext>
              </a:extLst>
            </p:cNvPr>
            <p:cNvSpPr>
              <a:spLocks/>
            </p:cNvSpPr>
            <p:nvPr/>
          </p:nvSpPr>
          <p:spPr>
            <a:xfrm>
              <a:off x="9893300" y="3243998"/>
              <a:ext cx="2019300" cy="55623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rgbClr val="E74C3C"/>
                  </a:solidFill>
                  <a:latin typeface="Bierstadt" panose="020B0004020202020204" pitchFamily="34" charset="0"/>
                </a:rPr>
                <a:t>6,0% </a:t>
              </a:r>
            </a:p>
          </p:txBody>
        </p:sp>
        <p:sp>
          <p:nvSpPr>
            <p:cNvPr id="393" name="þ\#1_1" descr="Section # 1@0@0" hidden="1" title="1">
              <a:extLst>
                <a:ext uri="{FF2B5EF4-FFF2-40B4-BE49-F238E27FC236}">
                  <a16:creationId xmlns:a16="http://schemas.microsoft.com/office/drawing/2014/main" id="{EF9F1B7A-1309-4E89-6AF0-61EC85473C77}"/>
                </a:ext>
              </a:extLst>
            </p:cNvPr>
            <p:cNvSpPr/>
            <p:nvPr/>
          </p:nvSpPr>
          <p:spPr>
            <a:xfrm>
              <a:off x="3606800" y="2764180"/>
              <a:ext cx="2019300" cy="377632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2" descr="Section # 1@0@0" hidden="1" title="1">
              <a:extLst>
                <a:ext uri="{FF2B5EF4-FFF2-40B4-BE49-F238E27FC236}">
                  <a16:creationId xmlns:a16="http://schemas.microsoft.com/office/drawing/2014/main" id="{0EBCFC2B-FC5B-4946-4FC3-97355DE742A0}"/>
                </a:ext>
              </a:extLst>
            </p:cNvPr>
            <p:cNvSpPr/>
            <p:nvPr/>
          </p:nvSpPr>
          <p:spPr>
            <a:xfrm>
              <a:off x="5702300" y="2764180"/>
              <a:ext cx="2019300" cy="377632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1_3" descr="Section # 1@0@0" hidden="1" title="1">
              <a:extLst>
                <a:ext uri="{FF2B5EF4-FFF2-40B4-BE49-F238E27FC236}">
                  <a16:creationId xmlns:a16="http://schemas.microsoft.com/office/drawing/2014/main" id="{56C800F0-D739-6AEE-8D6B-096CE501FED8}"/>
                </a:ext>
              </a:extLst>
            </p:cNvPr>
            <p:cNvSpPr/>
            <p:nvPr/>
          </p:nvSpPr>
          <p:spPr>
            <a:xfrm>
              <a:off x="7797800" y="2764180"/>
              <a:ext cx="2019300" cy="377632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" name="þ\#1_4" descr="Section # 1@0@0" hidden="1" title="1">
              <a:extLst>
                <a:ext uri="{FF2B5EF4-FFF2-40B4-BE49-F238E27FC236}">
                  <a16:creationId xmlns:a16="http://schemas.microsoft.com/office/drawing/2014/main" id="{18FD9C85-503B-AFCB-0ED5-63EADCFACF8E}"/>
                </a:ext>
              </a:extLst>
            </p:cNvPr>
            <p:cNvSpPr/>
            <p:nvPr/>
          </p:nvSpPr>
          <p:spPr>
            <a:xfrm>
              <a:off x="9893300" y="2764180"/>
              <a:ext cx="2019300" cy="377632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8" name="þ&gt;22#1|R^" title="þ\#1_1">
              <a:extLst>
                <a:ext uri="{FF2B5EF4-FFF2-40B4-BE49-F238E27FC236}">
                  <a16:creationId xmlns:a16="http://schemas.microsoft.com/office/drawing/2014/main" id="{9D184560-C9AA-EEB2-63FB-2971AE62EEF0}"/>
                </a:ext>
              </a:extLst>
            </p:cNvPr>
            <p:cNvSpPr/>
            <p:nvPr/>
          </p:nvSpPr>
          <p:spPr>
            <a:xfrm>
              <a:off x="3606800" y="3838335"/>
              <a:ext cx="2019300" cy="171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2#1|X" title="þ\#1_1|1||&gt;22|0.53">
              <a:extLst>
                <a:ext uri="{FF2B5EF4-FFF2-40B4-BE49-F238E27FC236}">
                  <a16:creationId xmlns:a16="http://schemas.microsoft.com/office/drawing/2014/main" id="{0D999A80-144F-EDD2-2F2E-EEE5EB7CDB84}"/>
                </a:ext>
              </a:extLst>
            </p:cNvPr>
            <p:cNvSpPr/>
            <p:nvPr/>
          </p:nvSpPr>
          <p:spPr>
            <a:xfrm>
              <a:off x="3606800" y="3838335"/>
              <a:ext cx="2019300" cy="1719011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0" name="þ&gt;22#1|R^" title="þ\#1_1">
              <a:extLst>
                <a:ext uri="{FF2B5EF4-FFF2-40B4-BE49-F238E27FC236}">
                  <a16:creationId xmlns:a16="http://schemas.microsoft.com/office/drawing/2014/main" id="{785FD662-87CA-DC57-7B14-DAC6B32ED8BD}"/>
                </a:ext>
              </a:extLst>
            </p:cNvPr>
            <p:cNvSpPr/>
            <p:nvPr/>
          </p:nvSpPr>
          <p:spPr>
            <a:xfrm>
              <a:off x="3606800" y="3838335"/>
              <a:ext cx="2019300" cy="171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2|X" title="þ\#1_2|2||&gt;22|1">
              <a:extLst>
                <a:ext uri="{FF2B5EF4-FFF2-40B4-BE49-F238E27FC236}">
                  <a16:creationId xmlns:a16="http://schemas.microsoft.com/office/drawing/2014/main" id="{15AAE48B-A712-B159-E665-B40876680C6A}"/>
                </a:ext>
              </a:extLst>
            </p:cNvPr>
            <p:cNvSpPr/>
            <p:nvPr/>
          </p:nvSpPr>
          <p:spPr>
            <a:xfrm>
              <a:off x="5702300" y="3838335"/>
              <a:ext cx="2019300" cy="1719011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2#1|R^" title="þ\#1_1">
              <a:extLst>
                <a:ext uri="{FF2B5EF4-FFF2-40B4-BE49-F238E27FC236}">
                  <a16:creationId xmlns:a16="http://schemas.microsoft.com/office/drawing/2014/main" id="{09E9366C-2DF3-6F84-C3D5-FEF57CD60E36}"/>
                </a:ext>
              </a:extLst>
            </p:cNvPr>
            <p:cNvSpPr/>
            <p:nvPr/>
          </p:nvSpPr>
          <p:spPr>
            <a:xfrm>
              <a:off x="3606800" y="3838335"/>
              <a:ext cx="2019300" cy="171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þ&gt;22#3|X" title="þ\#1_3|3||&gt;22|0.3">
              <a:extLst>
                <a:ext uri="{FF2B5EF4-FFF2-40B4-BE49-F238E27FC236}">
                  <a16:creationId xmlns:a16="http://schemas.microsoft.com/office/drawing/2014/main" id="{CF47ED3C-A964-5B5C-34D7-A5B97325072C}"/>
                </a:ext>
              </a:extLst>
            </p:cNvPr>
            <p:cNvSpPr/>
            <p:nvPr/>
          </p:nvSpPr>
          <p:spPr>
            <a:xfrm>
              <a:off x="7797800" y="3838335"/>
              <a:ext cx="2019300" cy="1719011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1|R^" title="þ\#1_1">
              <a:extLst>
                <a:ext uri="{FF2B5EF4-FFF2-40B4-BE49-F238E27FC236}">
                  <a16:creationId xmlns:a16="http://schemas.microsoft.com/office/drawing/2014/main" id="{B40F97D5-7397-44B1-B4D1-0649202D010E}"/>
                </a:ext>
              </a:extLst>
            </p:cNvPr>
            <p:cNvSpPr/>
            <p:nvPr/>
          </p:nvSpPr>
          <p:spPr>
            <a:xfrm>
              <a:off x="3606800" y="3838335"/>
              <a:ext cx="2019300" cy="17190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4|X" title="þ\#1_4|4||&gt;22|0.06">
              <a:extLst>
                <a:ext uri="{FF2B5EF4-FFF2-40B4-BE49-F238E27FC236}">
                  <a16:creationId xmlns:a16="http://schemas.microsoft.com/office/drawing/2014/main" id="{9074C3DF-367B-D8BD-98E6-7C709EC4B89F}"/>
                </a:ext>
              </a:extLst>
            </p:cNvPr>
            <p:cNvSpPr/>
            <p:nvPr/>
          </p:nvSpPr>
          <p:spPr>
            <a:xfrm>
              <a:off x="9893300" y="3838335"/>
              <a:ext cx="2019300" cy="1719011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44988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2" name="þK">
            <a:extLst>
              <a:ext uri="{FF2B5EF4-FFF2-40B4-BE49-F238E27FC236}">
                <a16:creationId xmlns:a16="http://schemas.microsoft.com/office/drawing/2014/main" id="{2A56ED20-DD36-EE12-397D-F716845F8AFB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5" name="þH#4" descr="2 1" title="|4|">
              <a:extLst>
                <a:ext uri="{FF2B5EF4-FFF2-40B4-BE49-F238E27FC236}">
                  <a16:creationId xmlns:a16="http://schemas.microsoft.com/office/drawing/2014/main" id="{DF45DBED-0016-D241-88E5-EF4A3BE5D772}"/>
                </a:ext>
              </a:extLst>
            </p:cNvPr>
            <p:cNvSpPr/>
            <p:nvPr/>
          </p:nvSpPr>
          <p:spPr>
            <a:xfrm>
              <a:off x="7797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3" descr="1 1" title="|3|">
              <a:extLst>
                <a:ext uri="{FF2B5EF4-FFF2-40B4-BE49-F238E27FC236}">
                  <a16:creationId xmlns:a16="http://schemas.microsoft.com/office/drawing/2014/main" id="{4C324709-5242-02BC-197B-299228B08E31}"/>
                </a:ext>
              </a:extLst>
            </p:cNvPr>
            <p:cNvSpPr/>
            <p:nvPr/>
          </p:nvSpPr>
          <p:spPr>
            <a:xfrm>
              <a:off x="3606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H#2" descr="2 1" title="|2|">
              <a:extLst>
                <a:ext uri="{FF2B5EF4-FFF2-40B4-BE49-F238E27FC236}">
                  <a16:creationId xmlns:a16="http://schemas.microsoft.com/office/drawing/2014/main" id="{AC2D5AEC-E0F4-5B03-2FC1-C8E1676FC5D9}"/>
                </a:ext>
              </a:extLst>
            </p:cNvPr>
            <p:cNvSpPr/>
            <p:nvPr/>
          </p:nvSpPr>
          <p:spPr>
            <a:xfrm>
              <a:off x="7797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H#1" descr="1 1" title="|1|">
              <a:extLst>
                <a:ext uri="{FF2B5EF4-FFF2-40B4-BE49-F238E27FC236}">
                  <a16:creationId xmlns:a16="http://schemas.microsoft.com/office/drawing/2014/main" id="{E9756700-02F4-B00E-F3CC-2D1BDFF30386}"/>
                </a:ext>
              </a:extLst>
            </p:cNvPr>
            <p:cNvSpPr/>
            <p:nvPr/>
          </p:nvSpPr>
          <p:spPr>
            <a:xfrm>
              <a:off x="3606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37D05DAE-27E2-1C01-0C44-B1FD4CB844FB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O" descr="80#43.69228" hidden="1" title="1.830987">
              <a:extLst>
                <a:ext uri="{FF2B5EF4-FFF2-40B4-BE49-F238E27FC236}">
                  <a16:creationId xmlns:a16="http://schemas.microsoft.com/office/drawing/2014/main" id="{7C45755D-A155-0FE6-135C-0639A7488E4D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1618AA2E-15AC-F080-B3FD-F89F3D3B207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9A363CE2-6C6D-215B-B7D3-1B3E8202750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8C3C567E-152B-B7C1-AC6C-EC8E45E20CC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C053EF36-F1DB-3C1C-87B7-F9FD72B2018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C338C62D-442C-ECC8-0AA7-83674DD5043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BDDDA3C9-B386-8815-F58D-5E99D691203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FCAD7983-32D5-0F41-4E7B-F3587B019F55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AA82E897-AAE9-844D-4882-2B02062B0FDC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7B795A04-5D8B-4CA3-B579-B3F02F979D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8D96670D-505A-094A-A3FD-691E4C70808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AA212D22-7129-531F-F7D9-63ECC510704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006A5B77-6068-374F-34B2-8404B93A4D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21783EAF-4FAC-E01B-FB4F-F8DC5E31533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27D0CF98-EFE4-7548-CDE1-B2AFA9CAA8C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AF0F0D99-A479-A18D-CC53-6629A1CE6FF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513D5BC4-811A-BE0A-9C36-B0739BFB026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248B1A72-650F-0E55-4907-EFB20A3DB1F3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ACB22229-D871-8E91-585B-2C1C90FA10D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44B7CB94-92C6-372C-0FDA-277D3644C86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2BFEAC38-104B-FE18-CBC1-6D1927C223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6AFE087E-61B3-B92A-C287-1B734F545D0E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99732E29-52CF-8A7F-155F-1A5FF1F024A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Y[þaþ]KB[þxþ]N[þaþ]F144[þxþ]N[þaþ]F82[þxþ]þPresentation[þaþ]F155[þxþ]N[þaþ]U1U75[þxþ]X[þaþ]U1U68[þxþ]Y[þaþ]U12[þxþ]1[þaþ]U11[þxþ]0.498836487669866[þaþ]U10[þxþ]H[þaþ]F141[þxþ]o1oþo2oþ[þaþ]F116[þxþ]2[þaþ]U15[þxþ]þ&gt;20þ&gt;22þ&gt;24[þaþ]MF52[þxþ]None[þaþ]D_I[þxþ]SubRowD[þaþ]þ&gt;21U12[þxþ]S[þaþ]þ&gt;21U19[þxþ]T[þaþ]þ&gt;21U10[þxþ]0[þaþ]þ&gt;21U9[þxþ]0[þaþ]þ&gt;21U3[þxþ]0.623490832123053[þaþ]þ&gt;21U4[þxþ]0.810709713362174[þaþ]þ&gt;21U21[þxþ]&gt;21[þaþ]þ&gt;21U22[þxþ]þNone[þaþ]þ&gt;21F263[þxþ]7[þaþ]þ&gt;21F173[þxþ]N[þaþ]þ&gt;21F179[þxþ]C[þaþ]þ&gt;21F176[þxþ]1[þaþ]þ&gt;21U26[þxþ]Text Shape 1[þaþ]þ&gt;21U47[þxþ]Notes[þaþ]þ&gt;21U69[þxþ]N[þaþ]þ&gt;23U5[þxþ]5[þaþ]þ&gt;23U2[þxþ]6[þaþ]MO2[þxþ]TB00&amp;A_BA#001.CB30[þaþ]MO0[þxþ]TB00&amp;A_BA#001.CB30[þaþ]F188[þxþ]2[þaþ]F187[þxþ]2[þaþ]F167[þxþ]420[þaþ]F168[þxþ]660[þaþ]F169[þxþ]5[þaþ]F170[þxþ]5[þaþ]F156[þxþ]0[þaþ]F157[þxþ]0[þaþ]F158[þxþ]0[þaþ]U113[þxþ]NaN[þaþ]U1U80[þxþ]-1[þaþ]U19[þxþ]0[þaþ]F_6[þxþ]0.0739136809452626[þaþ]F_5[þxþ]0.0872316949949643[þaþ]F_4[þxþ]0.112565930931667[þaþ]F_3[þxþ]0.249988285978777[þaþ]F135[þxþ]160b25e0b69d4e7eb622c6ff9514751c[þaþ]U1U81[þxþ]Y[þaþ]F192[þxþ]Y[þaþ]F190[þxþ]DoubleColorStyle1[þaþ]F_2[þxþ]0.249988285978777[þaþ]F166[þxþ]N[þaþ]F149[þxþ]InvertedTextStyle1[þaþ]F185[þxþ]469,672119140625[þaþ]F186[þxþ]719,5458984375[þaþ]U1U79[þxþ]0[þaþ]F184[þxþ]N[þaþ]U1U78[þxþ]50[þaþ]U110[þxþ]0[þaþ]U112[þxþ]NaN[þaþ]F84[þxþ]N[þaþ]F196[þxþ]L[þaþ]F195[þxþ]D[þaþ]F189[þxþ]N[þaþ]F-3[þxþ]Template1[þaþ]F124[þxþ]6[þaþ]F_1[þxþ]0.38745749711078[þaþ]F209[þxþ]87.06891[þaþ]F210[þxþ]153.1452[þaþ]OL[þxþ]1[þaþ]F222[þxþ]N[þaþ]F236[þxþ]AGENDA[þaþ]U114[þxþ]1[þaþ]þ&gt;21U2[þxþ]7[þaþ]þ&gt;20U0[þxþ]X[þaþ]U25[þxþ]þ&gt;21þ&gt;23[þaþ]U21[þxþ]0.501163512330134[þaþ]þ&gt;20F291[þxþ]5[þaþ]U22[þxþ]0.89504505273587[þaþ]U214[þxþ]2[þaþ]IF263[þxþ]0[þaþ]I_2F269[þxþ]-1[þaþ]I_2F264[þxþ]16[þaþ]I_2F265[þxþ]0,75[þaþ]F279[þxþ]23.2552[þaþ]F282[þxþ]277.9658[þaþ]F286[þxþ]Classic Color Palette[þaþ]F211[þxþ]N[þaþ]I_2F270[þxþ]-1[þaþ]I_2F266[þxþ]16[þaþ]I_2F267[þxþ]0[þaþ]F146[þxþ]0.0922970993538419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5_Smile[þaþ]F_7[þxþ]0.0769230769230769[þaþ]F_8[þxþ]0.0769230769230769[þaþ]F_9[þxþ]0.0769230769230769[þaþ]U212[þxþ]NaN[þaþ]þ&gt;20U12[þxþ]S[þaþ]þ&gt;20U19[þxþ]L[þaþ]þ&gt;20U10[þxþ]25.9165748290238[þaþ]þ&gt;20U9[þxþ]45.7950939497085[þaþ]þ&gt;20U3[þxþ]0.29200816208784[þaþ]þ&gt;20U4[þxþ]0.44137483438079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2])[þaþ]þ&gt;20V6[þxþ]NþNþNþþ2þYþ[þaþ]þ&gt;20V19[þxþ]3[þaþ]þ&gt;20VA[þxþ]Y[þaþ]þ&gt;20U82[þxþ]103.494491577148[þaþ]þ&gt;20U83[þxþ]103.494491577148[þaþ]þ&gt;20FT[þxþ]H[þaþ]þ&gt;20F303[þxþ]55[þaþ]þ&gt;20U5[þxþ]0[þaþ]þ&gt;20U2[þxþ]0[þaþ]þ&gt;20U1[þxþ]0[þaþ]þ&gt;20U6[þxþ]5[þaþ]þ&gt;21F303[þxþ]39[þaþ]þ&gt;21U5[þxþ]5[þaþ]þ&gt;23U12[þxþ]H[þaþ]þ&gt;23U9[þxþ]0[þaþ]þ&gt;23U3[þxþ]0.623490832123053[þaþ]þ&gt;23U4[þxþ]0[þaþ]þ&gt;23U22[þxþ]þNone[þaþ]þ&gt;23U68[þxþ]Y[þaþ]þ&gt;23F263[þxþ]0[þaþ]þ&gt;23F173[þxþ]N[þaþ]þ&gt;23F179[þxþ]C[þaþ]þ&gt;23F176[þxþ]1[þaþ]þ&gt;23U26[þxþ]Horizontal Line 1[þaþ]þ&gt;23U47[þxþ]Line[þaþ]þ&gt;23U69[þxþ]N[þaþ]þ&gt;23F303[þxþ]37[þaþ]þ&gt;22U12[þxþ]S[þaþ]þ&gt;22U19[þxþ]X[þaþ]þ&gt;22U10[þxþ]0[þaþ]þ&gt;22U9[þxþ]0[þaþ]þ&gt;22U3[þxþ]0.203733982669919[þaþ]þ&gt;22U4[þxþ]1[þaþ]þ&gt;22U58[þxþ]1[þaþ]þ&gt;22U59[þxþ]N[þaþ]þ&gt;22U20[þxþ]&gt;22[þaþ]þ&gt;22U22[þxþ]þNone[þaþ]þ&gt;22U68[þxþ]Y[þaþ]þ&gt;22U26[þxþ]Rate Shape 1[þaþ]þ&gt;22U47[þxþ]KPI[þaþ]þ&gt;22F269[þxþ]14277081[þaþ]þ&gt;22U69[þxþ]N[þaþ]þ&gt;22U85[þxþ][þaþ]þ&gt;22F303[þxþ]6[þaþ]þ&gt;22F127[þxþ]Gauge_£GaugeXX#150^240^3.PNG[þaþ]þ&gt;22FX1[þxþ]150[þaþ]þ&gt;22FX2[þxþ]240[þaþ]þ&gt;22FX3[þxþ]3[þaþ]þ&gt;22V5[þxþ]0[þaþ]þ&gt;22V2[þxþ]1[þaþ]þ&gt;22U57[þxþ]1[þaþ]þ&gt;22U56[þxþ]0[þaþ]þ&gt;22F321[þxþ]0.85[þaþ]þ&gt;22F341[þxþ]0.5[þaþ]þ&gt;22F361[þxþ]0.51[þaþ]þ&gt;22F381[þxþ]100[þaþ]þ&gt;22F331[þxþ]8437330[þaþ]þ&gt;22F351[þxþ]3243501[þaþ]þ&gt;22F371[þxþ]3951847[þaþ]þ&gt;22F391[þxþ]5287936[þaþ]þ&gt;22F126[þxþ]Y[þaþ]þ&gt;22O2[þxþ]C:\Users\Marco\Documents\Sviluppo\CHARTBIPP\CHARTBIPP\bin\Release\Libraries\Images\ImageLybrary\Gauge\Gauge_£GaugeXX#150^240^3.PNG[þaþ]þ&gt;22U51[þxþ]N[þaþ]þ&gt;22A4[þxþ]GG[þaþ]þ&gt;22F88[þxþ]N[þaþ]þ&gt;22F4[þxþ]-2[þaþ]þ&gt;22F9[þxþ]0[þaþ]þ&gt;22F10[þxþ]1[þaþ]þ&gt;22F14[þxþ]150[þaþ]þ&gt;22F5[þxþ]0.24[þaþ]þ&gt;22F6[þxþ]0.003[þaþ]þ&gt;22U5[þxþ]5[þaþ]þ&gt;22U2[þxþ]0[þaþ]þ&gt;20F263[þxþ]7[þaþ]þ&gt;20F319[þxþ]Y[þaþ]þ&gt;24U12[þxþ]S[þaþ]þ&gt;24U19[þxþ]T[þaþ]þ&gt;24U10[þxþ]0[þaþ]þ&gt;24U9[þxþ]0[þaþ]þ&gt;24U3[þxþ]0.47982478368735[þaþ]þ&gt;24U4[þxþ]1[þaþ]þ&gt;24U21[þxþ]&gt;24[þaþ]þ&gt;24U22[þxþ]þNone[þaþ]þ&gt;24U68[þxþ]Y[þaþ]þ&gt;24F263[þxþ]7[þaþ]þ&gt;24F173[þxþ]N[þaþ]þ&gt;24F179[þxþ]C[þaþ]þ&gt;24F176[þxþ]1[þaþ]þ&gt;24U26[þxþ]Text Shape 2[þaþ]þ&gt;24U47[þxþ]Label[þaþ]þ&gt;24U69[þxþ]N[þaþ]þ&gt;24VA[þxþ]Y[þaþ]þ&gt;24U82[þxþ]120[þaþ]þ&gt;24U83[þxþ]95.4944915771484[þaþ]þ&gt;24U5[þxþ]4[þaþ]þ&gt;24U2[þxþ]0[þaþ]þ&gt;20F193[þxþ]N[þaþ]þ&gt;20F206[þxþ]1[þaþ]þ&gt;20F207[þxþ]-25[þaþ]þ&gt;20F194[þxþ]Y[þaþ]þ&gt;24F303[þxþ]56[þaþ]þ&gt;22F263[þxþ]6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0928272C-574D-D735-F501-065779BC204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0.4þLorem ipsum dolor sit amet, consectetur adipisci elit, sed do eiusmod tempor incidunt ut labore et doloreþ0.55þIndicator 1þþ^þ2þ1þSub Item 1þ0.7þLorem ipsum dolor sit amet, consectetur adipisci elit, sed do eiusmod tempor incidunt ut labore et doloreþ0.54þIndicator 2þþ^þ3þ1þSub Item 1þ0.8þLorem ipsum dolor sit amet, consectetur adipisci elit, sed do eiusmod tempor incidunt ut labore et doloreþ0.07þIndicator 3þþ^þ4þ1þSub Item 1þ0.9þLorem ipsum dolor sit amet, consectetur adipisci elit, sed do eiusmod tempor incidunt ut labore et doloreþ0.87þIndicator 4þ" hidden="1" title="RowþSubRowþSubRowDþ&gt;20þ&gt;21þ&gt;22þ&gt;24þþ^þNþNþSþNþSþNþSþ">
              <a:extLst>
                <a:ext uri="{FF2B5EF4-FFF2-40B4-BE49-F238E27FC236}">
                  <a16:creationId xmlns:a16="http://schemas.microsoft.com/office/drawing/2014/main" id="{18CABD04-2E3C-6158-BD05-B1FF40A59F4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933F29BB-8AFC-8D08-E2AF-D9CEB76D352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6" name="þ&gt;22" hidden="1" title="S">
              <a:extLst>
                <a:ext uri="{FF2B5EF4-FFF2-40B4-BE49-F238E27FC236}">
                  <a16:creationId xmlns:a16="http://schemas.microsoft.com/office/drawing/2014/main" id="{8183E871-21F4-C243-5BDD-FDB8924B126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4" name="þ-24" hidden="1">
              <a:extLst>
                <a:ext uri="{FF2B5EF4-FFF2-40B4-BE49-F238E27FC236}">
                  <a16:creationId xmlns:a16="http://schemas.microsoft.com/office/drawing/2014/main" id="{78A2C191-E9C6-0317-0F69-F9EBE2101D1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8" name="þ-22" hidden="1">
              <a:extLst>
                <a:ext uri="{FF2B5EF4-FFF2-40B4-BE49-F238E27FC236}">
                  <a16:creationId xmlns:a16="http://schemas.microsoft.com/office/drawing/2014/main" id="{35055D86-E85F-171E-E595-CCA783CB161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C0E11C51-E911-8353-851E-94B177EFF955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7F7F7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80" name="þ&gt;23" hidden="1" title="V">
              <a:extLst>
                <a:ext uri="{FF2B5EF4-FFF2-40B4-BE49-F238E27FC236}">
                  <a16:creationId xmlns:a16="http://schemas.microsoft.com/office/drawing/2014/main" id="{E6C45965-708D-2528-5356-B7F18593BEB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þ-23" hidden="1">
              <a:extLst>
                <a:ext uri="{FF2B5EF4-FFF2-40B4-BE49-F238E27FC236}">
                  <a16:creationId xmlns:a16="http://schemas.microsoft.com/office/drawing/2014/main" id="{491EF508-8CBB-33E6-2FA6-6244287C0A2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1B13A62E-F414-7832-A9A6-338F1D1EBA7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87B3EFE9-B421-1A5E-2863-C53335DBD19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4" name="þ-20" hidden="1">
              <a:extLst>
                <a:ext uri="{FF2B5EF4-FFF2-40B4-BE49-F238E27FC236}">
                  <a16:creationId xmlns:a16="http://schemas.microsoft.com/office/drawing/2014/main" id="{4AA94536-EB82-6E5B-50FA-1FF55A0BCA6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885C8D06-2612-9EC1-584C-6AAF236BFE5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576C3857-53E6-DF35-9616-D6985F01949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8A6EC341-78D8-5270-D676-8AD48823525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51F8D54D-DA7F-9CAF-8F99-56E41A234AE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A93D987A-E840-735D-6063-9DBB3DF11ED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63E5477A-9CC3-F8C0-87D7-C85533D71E7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497E2A58-5B64-9B01-62C6-C78214B0FF6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80714FCB-A311-915D-070B-C1DD0409349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10E685A5-8389-2B5F-687A-A4710C86999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35B6BBCA-EAF5-FEFE-5F98-BEA95279049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F6C1763F-41C4-DFE7-1C7D-518392D9A6D7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ECF120BF-5065-686B-15A0-721EF1EEBFF8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2L" hidden="1" title="S">
              <a:extLst>
                <a:ext uri="{FF2B5EF4-FFF2-40B4-BE49-F238E27FC236}">
                  <a16:creationId xmlns:a16="http://schemas.microsoft.com/office/drawing/2014/main" id="{5D984633-9DAE-9F71-35D7-CC88C4230CB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2" name="þ&gt;20" hidden="1" title="S">
              <a:extLst>
                <a:ext uri="{FF2B5EF4-FFF2-40B4-BE49-F238E27FC236}">
                  <a16:creationId xmlns:a16="http://schemas.microsoft.com/office/drawing/2014/main" id="{324B6DEA-E79D-8DE8-B836-4560BDAB1D7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400" b="1">
                <a:solidFill>
                  <a:schemeClr val="accen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&gt;24" hidden="1" title="S">
              <a:extLst>
                <a:ext uri="{FF2B5EF4-FFF2-40B4-BE49-F238E27FC236}">
                  <a16:creationId xmlns:a16="http://schemas.microsoft.com/office/drawing/2014/main" id="{F8556E29-46EC-2917-C70E-77C79CCE1EF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800" b="1">
                <a:solidFill>
                  <a:schemeClr val="accen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&gt;24#1|T" title="þ\#1_1|1||&gt;24|">
              <a:extLst>
                <a:ext uri="{FF2B5EF4-FFF2-40B4-BE49-F238E27FC236}">
                  <a16:creationId xmlns:a16="http://schemas.microsoft.com/office/drawing/2014/main" id="{6F25864D-C003-0684-1A7C-5EFAA4E0332C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1974383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1</a:t>
              </a:r>
            </a:p>
          </p:txBody>
        </p:sp>
        <p:sp>
          <p:nvSpPr>
            <p:cNvPr id="399" name="þ&gt;24#2|T" title="þ\#1_2|2||&gt;24|">
              <a:extLst>
                <a:ext uri="{FF2B5EF4-FFF2-40B4-BE49-F238E27FC236}">
                  <a16:creationId xmlns:a16="http://schemas.microsoft.com/office/drawing/2014/main" id="{F997A541-6842-E230-A279-1F965028C9A0}"/>
                </a:ext>
              </a:extLst>
            </p:cNvPr>
            <p:cNvSpPr>
              <a:spLocks/>
            </p:cNvSpPr>
            <p:nvPr/>
          </p:nvSpPr>
          <p:spPr>
            <a:xfrm>
              <a:off x="7797800" y="1244600"/>
              <a:ext cx="1974383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2</a:t>
              </a:r>
            </a:p>
          </p:txBody>
        </p:sp>
        <p:sp>
          <p:nvSpPr>
            <p:cNvPr id="400" name="þ&gt;24#3|T" title="þ\#1_3|3||&gt;24|">
              <a:extLst>
                <a:ext uri="{FF2B5EF4-FFF2-40B4-BE49-F238E27FC236}">
                  <a16:creationId xmlns:a16="http://schemas.microsoft.com/office/drawing/2014/main" id="{2125A7F4-BBDC-E9E5-5612-6827F7B3D6D3}"/>
                </a:ext>
              </a:extLst>
            </p:cNvPr>
            <p:cNvSpPr>
              <a:spLocks/>
            </p:cNvSpPr>
            <p:nvPr/>
          </p:nvSpPr>
          <p:spPr>
            <a:xfrm>
              <a:off x="3606800" y="3911600"/>
              <a:ext cx="1974383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3</a:t>
              </a:r>
            </a:p>
          </p:txBody>
        </p:sp>
        <p:sp>
          <p:nvSpPr>
            <p:cNvPr id="401" name="þ&gt;24#4|T" title="þ\#1_4|4||&gt;24|">
              <a:extLst>
                <a:ext uri="{FF2B5EF4-FFF2-40B4-BE49-F238E27FC236}">
                  <a16:creationId xmlns:a16="http://schemas.microsoft.com/office/drawing/2014/main" id="{FBB9B9C6-82D1-A14E-5DD6-7A4E5C698D3D}"/>
                </a:ext>
              </a:extLst>
            </p:cNvPr>
            <p:cNvSpPr>
              <a:spLocks/>
            </p:cNvSpPr>
            <p:nvPr/>
          </p:nvSpPr>
          <p:spPr>
            <a:xfrm>
              <a:off x="7797800" y="3911600"/>
              <a:ext cx="1974383" cy="1292385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accent1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4</a:t>
              </a:r>
            </a:p>
          </p:txBody>
        </p:sp>
        <p:sp>
          <p:nvSpPr>
            <p:cNvPr id="402" name="þ&gt;20#1|L" title="þ\#1_1|1||&gt;20|0.55">
              <a:extLst>
                <a:ext uri="{FF2B5EF4-FFF2-40B4-BE49-F238E27FC236}">
                  <a16:creationId xmlns:a16="http://schemas.microsoft.com/office/drawing/2014/main" id="{3CA275F3-9584-0580-E4CC-306AAF999DCF}"/>
                </a:ext>
              </a:extLst>
            </p:cNvPr>
            <p:cNvSpPr>
              <a:spLocks/>
            </p:cNvSpPr>
            <p:nvPr/>
          </p:nvSpPr>
          <p:spPr>
            <a:xfrm>
              <a:off x="6533807" y="1244600"/>
              <a:ext cx="1201555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55,00% </a:t>
              </a:r>
            </a:p>
          </p:txBody>
        </p:sp>
        <p:sp>
          <p:nvSpPr>
            <p:cNvPr id="403" name="þ&gt;20#2|L" title="þ\#1_2|2||&gt;20|0.54">
              <a:extLst>
                <a:ext uri="{FF2B5EF4-FFF2-40B4-BE49-F238E27FC236}">
                  <a16:creationId xmlns:a16="http://schemas.microsoft.com/office/drawing/2014/main" id="{C93BA347-C0DD-48DF-4E00-334DC65E5F4B}"/>
                </a:ext>
              </a:extLst>
            </p:cNvPr>
            <p:cNvSpPr>
              <a:spLocks/>
            </p:cNvSpPr>
            <p:nvPr/>
          </p:nvSpPr>
          <p:spPr>
            <a:xfrm>
              <a:off x="10724807" y="1244600"/>
              <a:ext cx="1201555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D7D31"/>
                  </a:solidFill>
                  <a:latin typeface="Bierstadt" panose="020B0004020202020204" pitchFamily="34" charset="0"/>
                </a:rPr>
                <a:t>54,00% </a:t>
              </a:r>
            </a:p>
          </p:txBody>
        </p:sp>
        <p:sp>
          <p:nvSpPr>
            <p:cNvPr id="404" name="þ&gt;20#3|L" title="þ\#1_3|3||&gt;20|0.07">
              <a:extLst>
                <a:ext uri="{FF2B5EF4-FFF2-40B4-BE49-F238E27FC236}">
                  <a16:creationId xmlns:a16="http://schemas.microsoft.com/office/drawing/2014/main" id="{3396D523-75A5-BF32-7D33-CB7A7D8A6275}"/>
                </a:ext>
              </a:extLst>
            </p:cNvPr>
            <p:cNvSpPr>
              <a:spLocks/>
            </p:cNvSpPr>
            <p:nvPr/>
          </p:nvSpPr>
          <p:spPr>
            <a:xfrm>
              <a:off x="6533807" y="3911600"/>
              <a:ext cx="1201555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E74C3C"/>
                  </a:solidFill>
                  <a:latin typeface="Bierstadt" panose="020B0004020202020204" pitchFamily="34" charset="0"/>
                </a:rPr>
                <a:t>7,00% </a:t>
              </a:r>
            </a:p>
          </p:txBody>
        </p:sp>
        <p:sp>
          <p:nvSpPr>
            <p:cNvPr id="405" name="þ&gt;20#4|L" title="þ\#1_4|4||&gt;20|0.87">
              <a:extLst>
                <a:ext uri="{FF2B5EF4-FFF2-40B4-BE49-F238E27FC236}">
                  <a16:creationId xmlns:a16="http://schemas.microsoft.com/office/drawing/2014/main" id="{451B3CF5-905A-0447-D6D9-64228B7FCEE9}"/>
                </a:ext>
              </a:extLst>
            </p:cNvPr>
            <p:cNvSpPr>
              <a:spLocks/>
            </p:cNvSpPr>
            <p:nvPr/>
          </p:nvSpPr>
          <p:spPr>
            <a:xfrm>
              <a:off x="10724807" y="3911600"/>
              <a:ext cx="1201555" cy="129238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400" b="1">
                  <a:solidFill>
                    <a:srgbClr val="52BE80"/>
                  </a:solidFill>
                  <a:latin typeface="Bierstadt" panose="020B0004020202020204" pitchFamily="34" charset="0"/>
                </a:rPr>
                <a:t>87,00% </a:t>
              </a:r>
            </a:p>
          </p:txBody>
        </p:sp>
        <p:sp>
          <p:nvSpPr>
            <p:cNvPr id="406" name="þ&gt;21#1|T" title="þ\#2_1|1||&gt;21|">
              <a:extLst>
                <a:ext uri="{FF2B5EF4-FFF2-40B4-BE49-F238E27FC236}">
                  <a16:creationId xmlns:a16="http://schemas.microsoft.com/office/drawing/2014/main" id="{EB40B84E-1BDE-50AD-3381-0F368D7DEF0B}"/>
                </a:ext>
              </a:extLst>
            </p:cNvPr>
            <p:cNvSpPr>
              <a:spLocks/>
            </p:cNvSpPr>
            <p:nvPr/>
          </p:nvSpPr>
          <p:spPr>
            <a:xfrm>
              <a:off x="3606800" y="2765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1#2|T" title="þ\#2_2|2||&gt;21|">
              <a:extLst>
                <a:ext uri="{FF2B5EF4-FFF2-40B4-BE49-F238E27FC236}">
                  <a16:creationId xmlns:a16="http://schemas.microsoft.com/office/drawing/2014/main" id="{6207C3DD-1D61-1EC8-5556-F138921E07DD}"/>
                </a:ext>
              </a:extLst>
            </p:cNvPr>
            <p:cNvSpPr>
              <a:spLocks/>
            </p:cNvSpPr>
            <p:nvPr/>
          </p:nvSpPr>
          <p:spPr>
            <a:xfrm>
              <a:off x="7797800" y="2765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8" name="þ&gt;21#3|T" title="þ\#2_3|3||&gt;21|">
              <a:extLst>
                <a:ext uri="{FF2B5EF4-FFF2-40B4-BE49-F238E27FC236}">
                  <a16:creationId xmlns:a16="http://schemas.microsoft.com/office/drawing/2014/main" id="{337553EB-ABA1-0E6C-1074-C76ACE02B2B0}"/>
                </a:ext>
              </a:extLst>
            </p:cNvPr>
            <p:cNvSpPr>
              <a:spLocks/>
            </p:cNvSpPr>
            <p:nvPr/>
          </p:nvSpPr>
          <p:spPr>
            <a:xfrm>
              <a:off x="3606800" y="5432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9" name="þ&gt;21#4|T" title="þ\#2_4|4||&gt;21|">
              <a:extLst>
                <a:ext uri="{FF2B5EF4-FFF2-40B4-BE49-F238E27FC236}">
                  <a16:creationId xmlns:a16="http://schemas.microsoft.com/office/drawing/2014/main" id="{B4732EE3-AE41-C17D-971F-9055E55A7AC7}"/>
                </a:ext>
              </a:extLst>
            </p:cNvPr>
            <p:cNvSpPr>
              <a:spLocks/>
            </p:cNvSpPr>
            <p:nvPr/>
          </p:nvSpPr>
          <p:spPr>
            <a:xfrm>
              <a:off x="7797800" y="5432585"/>
              <a:ext cx="4114800" cy="105263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cxnSp>
          <p:nvCxnSpPr>
            <p:cNvPr id="410" name="þ&gt;23#1|S" title="þ\#2_1|1|||">
              <a:extLst>
                <a:ext uri="{FF2B5EF4-FFF2-40B4-BE49-F238E27FC236}">
                  <a16:creationId xmlns:a16="http://schemas.microsoft.com/office/drawing/2014/main" id="{1119F8A7-0545-E412-AF65-E37BFCAFCD37}"/>
                </a:ext>
              </a:extLst>
            </p:cNvPr>
            <p:cNvCxnSpPr/>
            <p:nvPr/>
          </p:nvCxnSpPr>
          <p:spPr>
            <a:xfrm>
              <a:off x="3606800" y="2613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þ&gt;23#2|S" title="þ\#2_2|2|||">
              <a:extLst>
                <a:ext uri="{FF2B5EF4-FFF2-40B4-BE49-F238E27FC236}">
                  <a16:creationId xmlns:a16="http://schemas.microsoft.com/office/drawing/2014/main" id="{6B9D4858-2A86-58FB-7D22-BC3D2E38FB0E}"/>
                </a:ext>
              </a:extLst>
            </p:cNvPr>
            <p:cNvCxnSpPr/>
            <p:nvPr/>
          </p:nvCxnSpPr>
          <p:spPr>
            <a:xfrm>
              <a:off x="7797800" y="2613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þ&gt;23#3|S" title="þ\#2_3|3|||">
              <a:extLst>
                <a:ext uri="{FF2B5EF4-FFF2-40B4-BE49-F238E27FC236}">
                  <a16:creationId xmlns:a16="http://schemas.microsoft.com/office/drawing/2014/main" id="{23FB908E-74F4-1589-2D51-D8CCE32916B1}"/>
                </a:ext>
              </a:extLst>
            </p:cNvPr>
            <p:cNvCxnSpPr/>
            <p:nvPr/>
          </p:nvCxnSpPr>
          <p:spPr>
            <a:xfrm>
              <a:off x="3606800" y="5280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þ&gt;23#4|S" title="þ\#2_4|4|||">
              <a:extLst>
                <a:ext uri="{FF2B5EF4-FFF2-40B4-BE49-F238E27FC236}">
                  <a16:creationId xmlns:a16="http://schemas.microsoft.com/office/drawing/2014/main" id="{0BC277D8-DE7C-C57D-6A6B-D0D49759C179}"/>
                </a:ext>
              </a:extLst>
            </p:cNvPr>
            <p:cNvCxnSpPr/>
            <p:nvPr/>
          </p:nvCxnSpPr>
          <p:spPr>
            <a:xfrm>
              <a:off x="7797800" y="5280185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7" name="þ\#1_1" descr="Section # 1@0@0" hidden="1" title="1">
              <a:extLst>
                <a:ext uri="{FF2B5EF4-FFF2-40B4-BE49-F238E27FC236}">
                  <a16:creationId xmlns:a16="http://schemas.microsoft.com/office/drawing/2014/main" id="{72047BFB-6E39-724B-D573-A5C8DAF4E9C7}"/>
                </a:ext>
              </a:extLst>
            </p:cNvPr>
            <p:cNvSpPr/>
            <p:nvPr/>
          </p:nvSpPr>
          <p:spPr>
            <a:xfrm>
              <a:off x="3606800" y="1244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\#2_1" descr="Section # 2@0@0" hidden="1" title="2">
              <a:extLst>
                <a:ext uri="{FF2B5EF4-FFF2-40B4-BE49-F238E27FC236}">
                  <a16:creationId xmlns:a16="http://schemas.microsoft.com/office/drawing/2014/main" id="{5B09FFF5-B050-50FE-305E-A2D0F1A090EB}"/>
                </a:ext>
              </a:extLst>
            </p:cNvPr>
            <p:cNvSpPr/>
            <p:nvPr/>
          </p:nvSpPr>
          <p:spPr>
            <a:xfrm>
              <a:off x="3606800" y="2536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0" name="þ\#1_2" descr="Section # 1@0@0" hidden="1" title="1">
              <a:extLst>
                <a:ext uri="{FF2B5EF4-FFF2-40B4-BE49-F238E27FC236}">
                  <a16:creationId xmlns:a16="http://schemas.microsoft.com/office/drawing/2014/main" id="{78BEAD9C-DA21-E268-BF01-62821E812408}"/>
                </a:ext>
              </a:extLst>
            </p:cNvPr>
            <p:cNvSpPr/>
            <p:nvPr/>
          </p:nvSpPr>
          <p:spPr>
            <a:xfrm>
              <a:off x="7797800" y="1244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2_2" descr="Section # 2@0@0" hidden="1" title="2">
              <a:extLst>
                <a:ext uri="{FF2B5EF4-FFF2-40B4-BE49-F238E27FC236}">
                  <a16:creationId xmlns:a16="http://schemas.microsoft.com/office/drawing/2014/main" id="{729951EB-D124-4321-8F94-37AC26C75E9F}"/>
                </a:ext>
              </a:extLst>
            </p:cNvPr>
            <p:cNvSpPr/>
            <p:nvPr/>
          </p:nvSpPr>
          <p:spPr>
            <a:xfrm>
              <a:off x="7797800" y="2536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EFA5AAC5-07FA-A5B4-3731-DC5A2185B5E1}"/>
                </a:ext>
              </a:extLst>
            </p:cNvPr>
            <p:cNvSpPr/>
            <p:nvPr/>
          </p:nvSpPr>
          <p:spPr>
            <a:xfrm>
              <a:off x="3606800" y="3911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2_3" descr="Section # 2@0@0" hidden="1" title="2">
              <a:extLst>
                <a:ext uri="{FF2B5EF4-FFF2-40B4-BE49-F238E27FC236}">
                  <a16:creationId xmlns:a16="http://schemas.microsoft.com/office/drawing/2014/main" id="{F1128268-8098-26DB-AFBA-0ECFA0FA204E}"/>
                </a:ext>
              </a:extLst>
            </p:cNvPr>
            <p:cNvSpPr/>
            <p:nvPr/>
          </p:nvSpPr>
          <p:spPr>
            <a:xfrm>
              <a:off x="3606800" y="5203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þ\#1_4" descr="Section # 1@0@0" hidden="1" title="1">
              <a:extLst>
                <a:ext uri="{FF2B5EF4-FFF2-40B4-BE49-F238E27FC236}">
                  <a16:creationId xmlns:a16="http://schemas.microsoft.com/office/drawing/2014/main" id="{3127CE7F-4BB0-5F5D-5F41-31087DC4B9BD}"/>
                </a:ext>
              </a:extLst>
            </p:cNvPr>
            <p:cNvSpPr/>
            <p:nvPr/>
          </p:nvSpPr>
          <p:spPr>
            <a:xfrm>
              <a:off x="7797800" y="3911600"/>
              <a:ext cx="4114800" cy="129238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2_4" descr="Section # 2@0@0" hidden="1" title="2">
              <a:extLst>
                <a:ext uri="{FF2B5EF4-FFF2-40B4-BE49-F238E27FC236}">
                  <a16:creationId xmlns:a16="http://schemas.microsoft.com/office/drawing/2014/main" id="{725425CA-884B-72BC-FEEB-EAD3394C8392}"/>
                </a:ext>
              </a:extLst>
            </p:cNvPr>
            <p:cNvSpPr/>
            <p:nvPr/>
          </p:nvSpPr>
          <p:spPr>
            <a:xfrm>
              <a:off x="7797800" y="5203985"/>
              <a:ext cx="4114800" cy="1298415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4" name="þ&gt;22#1|R^" title="þ\#1_1">
              <a:extLst>
                <a:ext uri="{FF2B5EF4-FFF2-40B4-BE49-F238E27FC236}">
                  <a16:creationId xmlns:a16="http://schemas.microsoft.com/office/drawing/2014/main" id="{008671C0-3829-8516-59AA-C6A265CA3BFE}"/>
                </a:ext>
              </a:extLst>
            </p:cNvPr>
            <p:cNvSpPr/>
            <p:nvPr/>
          </p:nvSpPr>
          <p:spPr>
            <a:xfrm>
              <a:off x="5631983" y="1244600"/>
              <a:ext cx="838325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1|X" descr="0.968376068376068" title="þ\#1_1|1||&gt;22|0.55">
              <a:extLst>
                <a:ext uri="{FF2B5EF4-FFF2-40B4-BE49-F238E27FC236}">
                  <a16:creationId xmlns:a16="http://schemas.microsoft.com/office/drawing/2014/main" id="{12ED7A96-CEAC-AE23-5A3E-EF5A53B7F393}"/>
                </a:ext>
              </a:extLst>
            </p:cNvPr>
            <p:cNvSpPr>
              <a:spLocks/>
            </p:cNvSpPr>
            <p:nvPr/>
          </p:nvSpPr>
          <p:spPr>
            <a:xfrm>
              <a:off x="5631983" y="1244600"/>
              <a:ext cx="838325" cy="1292385"/>
            </a:xfrm>
            <a:prstGeom prst="rect">
              <a:avLst/>
            </a:prstGeom>
            <a:blipFill>
              <a:blip r:embed="rId8"/>
              <a:srcRect/>
              <a:stretch>
                <a:fillRect t="16508" b="1650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6" name="þ&gt;22#2|R^" title="þ\#1_2">
              <a:extLst>
                <a:ext uri="{FF2B5EF4-FFF2-40B4-BE49-F238E27FC236}">
                  <a16:creationId xmlns:a16="http://schemas.microsoft.com/office/drawing/2014/main" id="{73D17E8B-DCC7-7EAB-9D08-89BECB42570C}"/>
                </a:ext>
              </a:extLst>
            </p:cNvPr>
            <p:cNvSpPr/>
            <p:nvPr/>
          </p:nvSpPr>
          <p:spPr>
            <a:xfrm>
              <a:off x="9822983" y="1244600"/>
              <a:ext cx="838325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7" name="þ&gt;22#2|X" descr="0.968376068376068" title="þ\#1_2|2||&gt;22|0.54">
              <a:extLst>
                <a:ext uri="{FF2B5EF4-FFF2-40B4-BE49-F238E27FC236}">
                  <a16:creationId xmlns:a16="http://schemas.microsoft.com/office/drawing/2014/main" id="{F632D24B-7C49-9A4C-796C-6A70DCC71B88}"/>
                </a:ext>
              </a:extLst>
            </p:cNvPr>
            <p:cNvSpPr>
              <a:spLocks/>
            </p:cNvSpPr>
            <p:nvPr/>
          </p:nvSpPr>
          <p:spPr>
            <a:xfrm>
              <a:off x="9822983" y="1244600"/>
              <a:ext cx="838325" cy="1292385"/>
            </a:xfrm>
            <a:prstGeom prst="rect">
              <a:avLst/>
            </a:prstGeom>
            <a:blipFill>
              <a:blip r:embed="rId8"/>
              <a:srcRect/>
              <a:stretch>
                <a:fillRect t="16508" b="1650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8" name="þ&gt;22#3|R^" title="þ\#1_3">
              <a:extLst>
                <a:ext uri="{FF2B5EF4-FFF2-40B4-BE49-F238E27FC236}">
                  <a16:creationId xmlns:a16="http://schemas.microsoft.com/office/drawing/2014/main" id="{300A70B5-682D-5A65-7740-C85FC57E733A}"/>
                </a:ext>
              </a:extLst>
            </p:cNvPr>
            <p:cNvSpPr/>
            <p:nvPr/>
          </p:nvSpPr>
          <p:spPr>
            <a:xfrm>
              <a:off x="5631983" y="3911600"/>
              <a:ext cx="838325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9" name="þ&gt;22#3|X" descr="0.968376068376068" title="þ\#1_3|3||&gt;22|0.07">
              <a:extLst>
                <a:ext uri="{FF2B5EF4-FFF2-40B4-BE49-F238E27FC236}">
                  <a16:creationId xmlns:a16="http://schemas.microsoft.com/office/drawing/2014/main" id="{E5C54C08-4C2E-708A-A1D9-307412E065C4}"/>
                </a:ext>
              </a:extLst>
            </p:cNvPr>
            <p:cNvSpPr>
              <a:spLocks/>
            </p:cNvSpPr>
            <p:nvPr/>
          </p:nvSpPr>
          <p:spPr>
            <a:xfrm>
              <a:off x="5631983" y="3911600"/>
              <a:ext cx="838325" cy="1292385"/>
            </a:xfrm>
            <a:prstGeom prst="rect">
              <a:avLst/>
            </a:prstGeom>
            <a:blipFill>
              <a:blip r:embed="rId9"/>
              <a:srcRect/>
              <a:stretch>
                <a:fillRect t="16508" b="1650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0" name="þ&gt;22#4|R^" title="þ\#1_4">
              <a:extLst>
                <a:ext uri="{FF2B5EF4-FFF2-40B4-BE49-F238E27FC236}">
                  <a16:creationId xmlns:a16="http://schemas.microsoft.com/office/drawing/2014/main" id="{1F178C85-9619-C670-7E89-C79A10C8BC6B}"/>
                </a:ext>
              </a:extLst>
            </p:cNvPr>
            <p:cNvSpPr/>
            <p:nvPr/>
          </p:nvSpPr>
          <p:spPr>
            <a:xfrm>
              <a:off x="9822983" y="3911600"/>
              <a:ext cx="838325" cy="129238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1" name="þ&gt;22#4|X" descr="0.968376068376068" title="þ\#1_4|4||&gt;22|0.87">
              <a:extLst>
                <a:ext uri="{FF2B5EF4-FFF2-40B4-BE49-F238E27FC236}">
                  <a16:creationId xmlns:a16="http://schemas.microsoft.com/office/drawing/2014/main" id="{FCBE2513-813E-59CC-377E-EFD0EAC2FC8B}"/>
                </a:ext>
              </a:extLst>
            </p:cNvPr>
            <p:cNvSpPr>
              <a:spLocks/>
            </p:cNvSpPr>
            <p:nvPr/>
          </p:nvSpPr>
          <p:spPr>
            <a:xfrm>
              <a:off x="9822983" y="3911600"/>
              <a:ext cx="838325" cy="1292385"/>
            </a:xfrm>
            <a:prstGeom prst="rect">
              <a:avLst/>
            </a:prstGeom>
            <a:blipFill>
              <a:blip r:embed="rId10"/>
              <a:srcRect/>
              <a:stretch>
                <a:fillRect t="16508" b="1650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42291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0" name="þK">
            <a:extLst>
              <a:ext uri="{FF2B5EF4-FFF2-40B4-BE49-F238E27FC236}">
                <a16:creationId xmlns:a16="http://schemas.microsoft.com/office/drawing/2014/main" id="{37440BDE-9456-4872-A7CE-99A3D9DD3510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8" name="þC#1" title="xx">
              <a:extLst>
                <a:ext uri="{FF2B5EF4-FFF2-40B4-BE49-F238E27FC236}">
                  <a16:creationId xmlns:a16="http://schemas.microsoft.com/office/drawing/2014/main" id="{3DA4732F-72DC-6CDF-6ACF-6E530854B13B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31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F9F290DE-E86E-9D18-2645-590CF222A046}"/>
                </a:ext>
              </a:extLst>
            </p:cNvPr>
            <p:cNvSpPr/>
            <p:nvPr/>
          </p:nvSpPr>
          <p:spPr>
            <a:xfrm>
              <a:off x="3568700" y="1206500"/>
              <a:ext cx="2689742" cy="5334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H#4" descr="1 1" hidden="1" title="|4|">
              <a:extLst>
                <a:ext uri="{FF2B5EF4-FFF2-40B4-BE49-F238E27FC236}">
                  <a16:creationId xmlns:a16="http://schemas.microsoft.com/office/drawing/2014/main" id="{7E5614B9-83A5-2710-ECC7-BCB3A0EB97C5}"/>
                </a:ext>
              </a:extLst>
            </p:cNvPr>
            <p:cNvSpPr/>
            <p:nvPr/>
          </p:nvSpPr>
          <p:spPr>
            <a:xfrm>
              <a:off x="6385442" y="5245100"/>
              <a:ext cx="5565258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6" name="þH#3" descr="1 1" hidden="1" title="|3|">
              <a:extLst>
                <a:ext uri="{FF2B5EF4-FFF2-40B4-BE49-F238E27FC236}">
                  <a16:creationId xmlns:a16="http://schemas.microsoft.com/office/drawing/2014/main" id="{A250233D-8FB8-2145-E32B-EA951AD00E83}"/>
                </a:ext>
              </a:extLst>
            </p:cNvPr>
            <p:cNvSpPr/>
            <p:nvPr/>
          </p:nvSpPr>
          <p:spPr>
            <a:xfrm>
              <a:off x="6385442" y="3911600"/>
              <a:ext cx="5565258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4" name="þH#2" descr="1 1" hidden="1" title="|2|">
              <a:extLst>
                <a:ext uri="{FF2B5EF4-FFF2-40B4-BE49-F238E27FC236}">
                  <a16:creationId xmlns:a16="http://schemas.microsoft.com/office/drawing/2014/main" id="{014E1D85-C84A-0CAE-6C89-3A0522F79A81}"/>
                </a:ext>
              </a:extLst>
            </p:cNvPr>
            <p:cNvSpPr/>
            <p:nvPr/>
          </p:nvSpPr>
          <p:spPr>
            <a:xfrm>
              <a:off x="6385442" y="2578100"/>
              <a:ext cx="5565258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1" name="þH#1" descr="1 1" hidden="1" title="|1|">
              <a:extLst>
                <a:ext uri="{FF2B5EF4-FFF2-40B4-BE49-F238E27FC236}">
                  <a16:creationId xmlns:a16="http://schemas.microsoft.com/office/drawing/2014/main" id="{AB511B8D-0F59-5D4B-F139-9DDD7EFBE25F}"/>
                </a:ext>
              </a:extLst>
            </p:cNvPr>
            <p:cNvSpPr/>
            <p:nvPr/>
          </p:nvSpPr>
          <p:spPr>
            <a:xfrm>
              <a:off x="6385442" y="1244600"/>
              <a:ext cx="5565258" cy="12573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1827A280-AD7B-3B0F-2A27-CFFCF8A3ED6E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9" name="þO" descr="80#43.69228" hidden="1" title="1.830987">
              <a:extLst>
                <a:ext uri="{FF2B5EF4-FFF2-40B4-BE49-F238E27FC236}">
                  <a16:creationId xmlns:a16="http://schemas.microsoft.com/office/drawing/2014/main" id="{3F020EBD-E1D7-8E1C-BD1D-4B586CCF2CBB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2C83355F-C65F-9B0D-F210-88FDAB37E0F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7DF92579-32AC-47B3-539B-EE48F006AD9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49807AC2-4A1B-A5C3-98BB-627DA18A467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50C60A7B-21F8-6D40-07AD-0240CA44515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B3C6446E-A48F-7C5E-BEF1-47213FE0D6B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2B9EE46F-9CA4-B73C-FB95-70ADE16683D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A7A02865-4C63-D957-8D1B-A29D011B55AF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3A8CB2DF-85D1-A295-0EED-3E5EEE6CFCE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D01688D2-4F30-675A-3A86-C4D9645FE2F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63DC6A7E-6544-FF31-1D68-B8F387C0FFE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DA38A791-7C42-24E4-C1B3-9D400DE3B96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BCD16F46-8907-116C-9996-F70635F46E5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6987361F-34C6-C160-2159-41E24E52633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FF0BB256-39E0-B869-CCC8-9DAF5D417D9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E8AB5AF1-7ACA-E59A-0C02-C4A362A5160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220CF99B-862F-8828-1A5A-ACA7492B3E5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76D1E38D-5AD7-582E-B15D-0C10269C973D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252F2CDE-39EF-DC83-F1CA-43EF9E9529C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1D1E54C0-5FED-E836-13DF-F1847001BB3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934D6DFA-181E-2E76-1476-D966CA4BDF0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C23B73D2-F5FB-3405-FA84-E445A6DA9FC0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A3A276DB-0608-22EE-278A-0AAFA8BA67BF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H[þaþ]G1[þxþ]2[þaþ]F113[þxþ]2[þaþ]F83[þxþ]N[þaþ]F142[þxþ]N[þaþ]KB[þxþ]Y[þaþ]F144[þxþ]N[þaþ]F82[þxþ]þPresentation[þaþ]F155[þxþ]N[þaþ]U1U75[þxþ]X[þaþ]U1U68[þxþ]Y[þaþ]U12[þxþ]1[þaþ]U11[þxþ]1[þaþ]U10[þxþ]H[þaþ]F141[þxþ]o1oþ[þaþ]F116[þxþ]1[þaþ]U15[þxþ]þ&gt;24þ&gt;20þ&gt;22þ&gt;21[þaþ]þ&gt;24U3[þxþ]0.296242236990671[þaþ]MF52[þxþ]None[þaþ]D_I[þxþ]SubRowD[þaþ]þ&gt;21FT[þxþ]V[þaþ]þ&gt;21U12[þxþ]S[þaþ]þ&gt;21U19[þxþ]T[þaþ]þ&gt;21U21[þxþ]&gt;21[þaþ]þ&gt;21U22[þxþ]þNone[þaþ]þ&gt;21U68[þxþ]Y[þaþ]þ&gt;21U4[þxþ]0.236996080738787[þaþ]þ&gt;21U3[þxþ]0.308398873370445[þaþ]þ&gt;21U26[þxþ]þ&gt;21#1|T[þaþ]þ&gt;21U47[þxþ]Topic[þaþ]þ&gt;21U9[þxþ]66.8690712489558[þaþ]þ&gt;21U10[þxþ]33.5765893311043[þaþ]þ&gt;21F173[þxþ]N[þaþ]þ&gt;21F176[þxþ]0[þaþ]þ&gt;21U5[þxþ]0[þaþ]þ&gt;21U2[þxþ]0[þaþ]þ&gt;21U0[þxþ]N[þaþ]MO2[þxþ]TB00&amp;A_BA#001.CB30[þaþ]MO0[þxþ]TB00&amp;A_BA#001.CB30[þaþ]F188[þxþ]1[þaþ]F187[þxþ]4[þaþ]F167[þxþ]420[þaþ]F168[þxþ]438.209300948574[þaþ]F169[þxþ]5[þaþ]F170[þxþ]226.790699051426[þaþ]F156[þxþ]396[þaþ]F157[þxþ]0[þaþ]F158[þxþ]0[þaþ]U113[þxþ]NaN[þaþ]U1U80[þxþ]-1[þaþ]U19[þxþ]0[þaþ]F_6[þxþ]0.088112622646753[þaþ]F_5[þxþ]0.103989049464605[þaþ]F_4[þxþ]0.112565930931667[þaþ]F_3[þxþ]0.249988285978777[þaþ]F135[þxþ]66e1c7e516ae466382eb8b095ce2fb31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65,314727783203[þaþ]F186[þxþ]741,650024414063[þaþ]U1U79[þxþ]0[þaþ]F184[þxþ]N[þaþ]U1U78[þxþ]50[þaþ]U110[þxþ]0[þaþ]U112[þxþ]NaN[þaþ]F84[þxþ]N[þaþ]F196[þxþ]L[þaþ]F195[þxþ]D[þaþ]F189[þxþ]N[þaþ]þ&gt;21F197[þxþ]Y[þaþ]þ&gt;21F198[þxþ]N[þaþ]F-3[þxþ]Template2[þaþ]F124[þxþ]6[þaþ]F_1[þxþ]0.38745749711078[þaþ]F209[þxþ]86.26199[þaþ]F210[þxþ]159.323[þaþ]þ&gt;24FT[þxþ]V[þaþ]OL[þxþ]1[þaþ]F222[þxþ]N[þaþ]F236[þxþ]AGENDA[þaþ]U114[þxþ]1[þaþ]þ&gt;21U84[þxþ]Y[þaþ]þ&gt;24U12[þxþ]S[þaþ]þ&gt;24U19[þxþ]T[þaþ]þ&gt;24U10[þxþ]0[þaþ]þ&gt;24U9[þxþ]0[þaþ]þ&gt;24U4[þxþ]0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63.2857475280762[þaþ]þ&gt;24U83[þxþ]160.432998657227[þaþ]þ&gt;22F269[þxþ]-1[þaþ]þ&gt;22F264[þxþ]2[þaþ]þ&gt;22F265[þxþ]-0.05[þaþ]þ&gt;22U63[þxþ]0.499929428100586[þaþ]þ&gt;22U64[þxþ]-45.1786575317383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L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5_Smile[þaþ]þ&gt;24F303[þxþ]130[þaþ]þ&gt;21F303[þxþ]136[þaþ]F_7[þxþ]0.0769230769230769[þaþ]F_8[þxþ]0.0769230769230769[þaþ]F_9[þxþ]0.0769230769230769[þaþ]þ&gt;22U12[þxþ]S[þaþ]þ&gt;22U19[þxþ]X[þaþ]þ&gt;22U10[þxþ]0[þaþ]þ&gt;22U9[þxþ]0[þaþ]þ&gt;22U3[þxþ]0.26147848152484[þaþ]þ&gt;22U4[þxþ]1[þaþ]þ&gt;22U58[þxþ]1[þaþ]þ&gt;22U59[þxþ]N[þaþ]þ&gt;22U20[þxþ]&gt;22[þaþ]þ&gt;22U22[þxþ]þNone[þaþ]þ&gt;22U68[þxþ]Y[þaþ]þ&gt;22U26[þxþ]Rate Shape 1[þaþ]þ&gt;22U47[þxþ]KPI[þaþ]þ&gt;22U69[þxþ]N[þaþ]þ&gt;22F303[þxþ]125[þaþ]þ&gt;22U82[þxþ]100[þaþ]þ&gt;22U83[þxþ]100[þaþ]þ&gt;22FT[þxþ]V[þaþ]þ&gt;22F291[þxþ]6.33[þaþ]þ&gt;20U12[þxþ]S[þaþ]þ&gt;20U19[þxþ]L[þaþ]þ&gt;20U10[þxþ]0[þaþ]þ&gt;20U9[þxþ]0[þaþ]þ&gt;20U3[þxþ]0.121816693958474[þaþ]þ&gt;20U4[þxþ]1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2])[þaþ]þ&gt;20V6[þxþ]NþNþNþþ2þYþ[þaþ]þ&gt;20V19[þxþ]3[þaþ]þ&gt;20VA[þxþ]Y[þaþ]þ&gt;20U82[þxþ]48.0439376831055[þaþ]þ&gt;20U83[þxþ]107.70369720459[þaþ]þ&gt;20FT[þxþ]V[þaþ]þ&gt;20F303[þxþ]123[þaþ]þ&gt;22F263[þxþ]6[þaþ]þ&gt;22F321[þxþ]0.8[þaþ]þ&gt;22F341[þxþ]0.4[þaþ]þ&gt;22F361[þxþ]0.4[þaþ]þ&gt;20F319[þxþ]Y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BEC9E476-277A-8F2A-5357-A6C39511E9F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0.7þ40þþ^þ2þ1þSub Item 1þPLACEHOLDERþLorem ipsum dolor sit amet, consectetur adipisci elit, sed do eiusmod tempor incidunt ut labore et doloreþ0.52þ30þþ^þ3þ1þSub Item 1þPLACEHOLDERþLorem ipsum dolor sit amet, consectetur adipisci elit, sed do eiusmod tempor incidunt ut labore et doloreþ0.3þ20þþ^þ4þ1þSub Item 1þPLACEHOLDERþLorem ipsum dolor sit amet, consectetur adipisci elit, sed do eiusmod tempor incidunt ut labore et doloreþ0.9þ10þ" hidden="1" title="RowþSubRowþSubRowDþ&gt;21þ&gt;24þ&gt;22þ&gt;20þþ^þNþNþSþSþSþNþNþ">
              <a:extLst>
                <a:ext uri="{FF2B5EF4-FFF2-40B4-BE49-F238E27FC236}">
                  <a16:creationId xmlns:a16="http://schemas.microsoft.com/office/drawing/2014/main" id="{BD7C1D9E-0D61-06EB-EE91-2BAC42600D7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54964DDA-85AD-EA26-07EA-5E8C5319AF6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0" name="þ&gt;20" hidden="1" title="S">
              <a:extLst>
                <a:ext uri="{FF2B5EF4-FFF2-40B4-BE49-F238E27FC236}">
                  <a16:creationId xmlns:a16="http://schemas.microsoft.com/office/drawing/2014/main" id="{E59C94B1-1D52-490A-C608-10B2DA72BB3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0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0" hidden="1">
              <a:extLst>
                <a:ext uri="{FF2B5EF4-FFF2-40B4-BE49-F238E27FC236}">
                  <a16:creationId xmlns:a16="http://schemas.microsoft.com/office/drawing/2014/main" id="{EA7C2CB0-D505-F667-95E2-FB3DBDE7AAD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&gt;22" hidden="1" title="S">
              <a:extLst>
                <a:ext uri="{FF2B5EF4-FFF2-40B4-BE49-F238E27FC236}">
                  <a16:creationId xmlns:a16="http://schemas.microsoft.com/office/drawing/2014/main" id="{4AEE9F98-C549-C65F-653E-65830ED7C6B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6" name="þ-22" hidden="1">
              <a:extLst>
                <a:ext uri="{FF2B5EF4-FFF2-40B4-BE49-F238E27FC236}">
                  <a16:creationId xmlns:a16="http://schemas.microsoft.com/office/drawing/2014/main" id="{03CD69FF-B83F-555B-CDD1-9CD92635F80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42F1628C-CAC4-BA2D-FD20-DFBAA542C986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31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484E8701-7833-21EC-F33C-4B117491549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3C62F10C-3339-6DBC-5FB4-F1EAB6BCBA5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88BCA4AE-0960-6154-685A-83DF2FE5388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AC603CD2-46DD-78C5-1A29-5C45B3BF951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39AF2438-5133-9FAF-71B5-73DE45294C0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99526BA7-EFE5-2257-D597-219EDA06726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01BC787C-498A-5C06-B96A-92496B894C1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3DE2ABAE-5E05-2240-671D-ACFE4BBA261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&gt;21" hidden="1" title="S">
              <a:extLst>
                <a:ext uri="{FF2B5EF4-FFF2-40B4-BE49-F238E27FC236}">
                  <a16:creationId xmlns:a16="http://schemas.microsoft.com/office/drawing/2014/main" id="{AA9F37F4-3E12-7A90-0AA0-560EC3C023D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-21" hidden="1">
              <a:extLst>
                <a:ext uri="{FF2B5EF4-FFF2-40B4-BE49-F238E27FC236}">
                  <a16:creationId xmlns:a16="http://schemas.microsoft.com/office/drawing/2014/main" id="{9504248F-FBD7-A3EB-4E9A-3DBF1F2D4AE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3C7BCA37-95AF-46B4-2AFD-DD886D3FCE2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337EAA35-2A6D-735C-4B82-3C13B13375F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1BFA3994-0016-8743-7DDA-5A097BDFEB6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2D5B0AAB-5D16-5724-4481-7E0943FC53F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04E125DB-8E80-8236-5F85-A2C14880E08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B0FD0E68-D4CC-D72B-CE8F-87CDA0E8BB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D6FC9D68-50F6-6C9F-801B-BD46EF44EAE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&gt;21L" hidden="1" title="S">
              <a:extLst>
                <a:ext uri="{FF2B5EF4-FFF2-40B4-BE49-F238E27FC236}">
                  <a16:creationId xmlns:a16="http://schemas.microsoft.com/office/drawing/2014/main" id="{A04B7A5F-223E-A07F-9B2F-A643B3DAEF5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&gt;21à" hidden="1" title="S">
              <a:extLst>
                <a:ext uri="{FF2B5EF4-FFF2-40B4-BE49-F238E27FC236}">
                  <a16:creationId xmlns:a16="http://schemas.microsoft.com/office/drawing/2014/main" id="{7786ECC0-8741-4FF1-869A-B61A91185E1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D95977DE-6DBE-6051-1E76-7A018E92198D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&gt;22L" hidden="1" title="S">
              <a:extLst>
                <a:ext uri="{FF2B5EF4-FFF2-40B4-BE49-F238E27FC236}">
                  <a16:creationId xmlns:a16="http://schemas.microsoft.com/office/drawing/2014/main" id="{F4D4EA3A-1238-5A34-8C44-5D79F56EF98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24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0" name="þ&gt;21#1|T" title="þ\#1_1|1||&gt;21|">
              <a:extLst>
                <a:ext uri="{FF2B5EF4-FFF2-40B4-BE49-F238E27FC236}">
                  <a16:creationId xmlns:a16="http://schemas.microsoft.com/office/drawing/2014/main" id="{65218560-0B48-8054-192D-2123E9C7894A}"/>
                </a:ext>
              </a:extLst>
            </p:cNvPr>
            <p:cNvSpPr>
              <a:spLocks/>
            </p:cNvSpPr>
            <p:nvPr/>
          </p:nvSpPr>
          <p:spPr>
            <a:xfrm>
              <a:off x="6385442" y="1244600"/>
              <a:ext cx="1716319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1" name="þ&gt;21#2|T" title="þ\#1_2|2||&gt;21|">
              <a:extLst>
                <a:ext uri="{FF2B5EF4-FFF2-40B4-BE49-F238E27FC236}">
                  <a16:creationId xmlns:a16="http://schemas.microsoft.com/office/drawing/2014/main" id="{71818D24-6A3F-9486-C18A-771E7740A71A}"/>
                </a:ext>
              </a:extLst>
            </p:cNvPr>
            <p:cNvSpPr>
              <a:spLocks/>
            </p:cNvSpPr>
            <p:nvPr/>
          </p:nvSpPr>
          <p:spPr>
            <a:xfrm>
              <a:off x="6385442" y="2578100"/>
              <a:ext cx="1716319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2" name="þ&gt;21#3|T" title="þ\#1_3|3||&gt;21|">
              <a:extLst>
                <a:ext uri="{FF2B5EF4-FFF2-40B4-BE49-F238E27FC236}">
                  <a16:creationId xmlns:a16="http://schemas.microsoft.com/office/drawing/2014/main" id="{47C49004-4008-E712-97D4-BEA9BB68888D}"/>
                </a:ext>
              </a:extLst>
            </p:cNvPr>
            <p:cNvSpPr>
              <a:spLocks/>
            </p:cNvSpPr>
            <p:nvPr/>
          </p:nvSpPr>
          <p:spPr>
            <a:xfrm>
              <a:off x="6385442" y="3911600"/>
              <a:ext cx="1716319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3" name="þ&gt;21#4|T" title="þ\#1_4|4||&gt;21|">
              <a:extLst>
                <a:ext uri="{FF2B5EF4-FFF2-40B4-BE49-F238E27FC236}">
                  <a16:creationId xmlns:a16="http://schemas.microsoft.com/office/drawing/2014/main" id="{DA0D1C0F-4D7D-0916-4FFB-82A69B670467}"/>
                </a:ext>
              </a:extLst>
            </p:cNvPr>
            <p:cNvSpPr>
              <a:spLocks/>
            </p:cNvSpPr>
            <p:nvPr/>
          </p:nvSpPr>
          <p:spPr>
            <a:xfrm>
              <a:off x="6385442" y="5245100"/>
              <a:ext cx="1716319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4" name="þ&gt;24#1|T" title="þ\#1_1|1||&gt;24|">
              <a:extLst>
                <a:ext uri="{FF2B5EF4-FFF2-40B4-BE49-F238E27FC236}">
                  <a16:creationId xmlns:a16="http://schemas.microsoft.com/office/drawing/2014/main" id="{BD8B95DA-EAD5-8CD5-C91D-B4650FE9589C}"/>
                </a:ext>
              </a:extLst>
            </p:cNvPr>
            <p:cNvSpPr>
              <a:spLocks/>
            </p:cNvSpPr>
            <p:nvPr/>
          </p:nvSpPr>
          <p:spPr>
            <a:xfrm>
              <a:off x="10311098" y="1244600"/>
              <a:ext cx="1648664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5" name="þ&gt;24#2|T" title="þ\#1_2|2||&gt;24|">
              <a:extLst>
                <a:ext uri="{FF2B5EF4-FFF2-40B4-BE49-F238E27FC236}">
                  <a16:creationId xmlns:a16="http://schemas.microsoft.com/office/drawing/2014/main" id="{96CBA8F3-235C-C2A6-6B44-726912D50405}"/>
                </a:ext>
              </a:extLst>
            </p:cNvPr>
            <p:cNvSpPr>
              <a:spLocks/>
            </p:cNvSpPr>
            <p:nvPr/>
          </p:nvSpPr>
          <p:spPr>
            <a:xfrm>
              <a:off x="10311098" y="2578100"/>
              <a:ext cx="1648664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6" name="þ&gt;24#3|T" title="þ\#1_3|3||&gt;24|">
              <a:extLst>
                <a:ext uri="{FF2B5EF4-FFF2-40B4-BE49-F238E27FC236}">
                  <a16:creationId xmlns:a16="http://schemas.microsoft.com/office/drawing/2014/main" id="{B8772B40-4C8C-D847-52B6-317E0E449C58}"/>
                </a:ext>
              </a:extLst>
            </p:cNvPr>
            <p:cNvSpPr>
              <a:spLocks/>
            </p:cNvSpPr>
            <p:nvPr/>
          </p:nvSpPr>
          <p:spPr>
            <a:xfrm>
              <a:off x="10311098" y="3911600"/>
              <a:ext cx="1648664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4#4|T" title="þ\#1_4|4||&gt;24|">
              <a:extLst>
                <a:ext uri="{FF2B5EF4-FFF2-40B4-BE49-F238E27FC236}">
                  <a16:creationId xmlns:a16="http://schemas.microsoft.com/office/drawing/2014/main" id="{1AFC4DC8-605B-514D-29B4-A0D44DC5BAB0}"/>
                </a:ext>
              </a:extLst>
            </p:cNvPr>
            <p:cNvSpPr>
              <a:spLocks/>
            </p:cNvSpPr>
            <p:nvPr/>
          </p:nvSpPr>
          <p:spPr>
            <a:xfrm>
              <a:off x="10311098" y="5245100"/>
              <a:ext cx="1648664" cy="12573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16" name="þ&gt;20#1|L" title="þ\#1_1|1||&gt;20|0.7">
              <a:extLst>
                <a:ext uri="{FF2B5EF4-FFF2-40B4-BE49-F238E27FC236}">
                  <a16:creationId xmlns:a16="http://schemas.microsoft.com/office/drawing/2014/main" id="{5D811EDB-EB38-EBB8-2BF6-A8BBB9A92DCD}"/>
                </a:ext>
              </a:extLst>
            </p:cNvPr>
            <p:cNvSpPr>
              <a:spLocks/>
            </p:cNvSpPr>
            <p:nvPr/>
          </p:nvSpPr>
          <p:spPr>
            <a:xfrm>
              <a:off x="9595056" y="1244600"/>
              <a:ext cx="67794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rgbClr val="F4DF67"/>
                  </a:solidFill>
                  <a:latin typeface="Bierstadt" panose="020B0004020202020204" pitchFamily="34" charset="0"/>
                </a:rPr>
                <a:t>70,00% </a:t>
              </a:r>
            </a:p>
          </p:txBody>
        </p:sp>
        <p:sp>
          <p:nvSpPr>
            <p:cNvPr id="417" name="þ&gt;20#2|L" title="þ\#1_2|2||&gt;20|0.52">
              <a:extLst>
                <a:ext uri="{FF2B5EF4-FFF2-40B4-BE49-F238E27FC236}">
                  <a16:creationId xmlns:a16="http://schemas.microsoft.com/office/drawing/2014/main" id="{DC783BD8-D135-4C4B-625B-A20E89CDB757}"/>
                </a:ext>
              </a:extLst>
            </p:cNvPr>
            <p:cNvSpPr>
              <a:spLocks/>
            </p:cNvSpPr>
            <p:nvPr/>
          </p:nvSpPr>
          <p:spPr>
            <a:xfrm>
              <a:off x="9595056" y="2578100"/>
              <a:ext cx="67794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rgbClr val="F4DF67"/>
                  </a:solidFill>
                  <a:latin typeface="Bierstadt" panose="020B0004020202020204" pitchFamily="34" charset="0"/>
                </a:rPr>
                <a:t>52,00% </a:t>
              </a:r>
            </a:p>
          </p:txBody>
        </p:sp>
        <p:sp>
          <p:nvSpPr>
            <p:cNvPr id="418" name="þ&gt;20#3|L" title="þ\#1_3|3||&gt;20|0.3">
              <a:extLst>
                <a:ext uri="{FF2B5EF4-FFF2-40B4-BE49-F238E27FC236}">
                  <a16:creationId xmlns:a16="http://schemas.microsoft.com/office/drawing/2014/main" id="{F6AA1850-C201-E1DA-B20C-378CFF859D6E}"/>
                </a:ext>
              </a:extLst>
            </p:cNvPr>
            <p:cNvSpPr>
              <a:spLocks/>
            </p:cNvSpPr>
            <p:nvPr/>
          </p:nvSpPr>
          <p:spPr>
            <a:xfrm>
              <a:off x="9595056" y="3911600"/>
              <a:ext cx="67794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rgbClr val="FF0000"/>
                  </a:solidFill>
                  <a:latin typeface="Bierstadt" panose="020B0004020202020204" pitchFamily="34" charset="0"/>
                </a:rPr>
                <a:t>30,00% </a:t>
              </a:r>
            </a:p>
          </p:txBody>
        </p:sp>
        <p:sp>
          <p:nvSpPr>
            <p:cNvPr id="419" name="þ&gt;20#4|L" title="þ\#1_4|4||&gt;20|0.9">
              <a:extLst>
                <a:ext uri="{FF2B5EF4-FFF2-40B4-BE49-F238E27FC236}">
                  <a16:creationId xmlns:a16="http://schemas.microsoft.com/office/drawing/2014/main" id="{909FA4D2-F8AC-7937-671E-60601B588C4A}"/>
                </a:ext>
              </a:extLst>
            </p:cNvPr>
            <p:cNvSpPr>
              <a:spLocks/>
            </p:cNvSpPr>
            <p:nvPr/>
          </p:nvSpPr>
          <p:spPr>
            <a:xfrm>
              <a:off x="9595056" y="5245100"/>
              <a:ext cx="677941" cy="12573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rgbClr val="69A563"/>
                  </a:solidFill>
                  <a:latin typeface="Bierstadt" panose="020B0004020202020204" pitchFamily="34" charset="0"/>
                </a:rPr>
                <a:t>90,00% </a:t>
              </a:r>
            </a:p>
          </p:txBody>
        </p:sp>
        <p:sp>
          <p:nvSpPr>
            <p:cNvPr id="393" name="þ\#1_1" descr="Section # 1@0@0" hidden="1" title="1">
              <a:extLst>
                <a:ext uri="{FF2B5EF4-FFF2-40B4-BE49-F238E27FC236}">
                  <a16:creationId xmlns:a16="http://schemas.microsoft.com/office/drawing/2014/main" id="{9601084F-938E-9891-C676-ED5E52A0FE82}"/>
                </a:ext>
              </a:extLst>
            </p:cNvPr>
            <p:cNvSpPr/>
            <p:nvPr/>
          </p:nvSpPr>
          <p:spPr>
            <a:xfrm>
              <a:off x="6385442" y="1244600"/>
              <a:ext cx="5565258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2" descr="Section # 1@0@0" hidden="1" title="1">
              <a:extLst>
                <a:ext uri="{FF2B5EF4-FFF2-40B4-BE49-F238E27FC236}">
                  <a16:creationId xmlns:a16="http://schemas.microsoft.com/office/drawing/2014/main" id="{BC19BD7F-5A91-D5C6-367F-3CF7B507F15C}"/>
                </a:ext>
              </a:extLst>
            </p:cNvPr>
            <p:cNvSpPr/>
            <p:nvPr/>
          </p:nvSpPr>
          <p:spPr>
            <a:xfrm>
              <a:off x="6385442" y="2578100"/>
              <a:ext cx="5565258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7" name="þ\#1_3" descr="Section # 1@0@0" hidden="1" title="1">
              <a:extLst>
                <a:ext uri="{FF2B5EF4-FFF2-40B4-BE49-F238E27FC236}">
                  <a16:creationId xmlns:a16="http://schemas.microsoft.com/office/drawing/2014/main" id="{2BB19592-18F9-8445-1CC7-1797514014C1}"/>
                </a:ext>
              </a:extLst>
            </p:cNvPr>
            <p:cNvSpPr/>
            <p:nvPr/>
          </p:nvSpPr>
          <p:spPr>
            <a:xfrm>
              <a:off x="6385442" y="3911600"/>
              <a:ext cx="5565258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" name="þ\#1_4" descr="Section # 1@0@0" hidden="1" title="1">
              <a:extLst>
                <a:ext uri="{FF2B5EF4-FFF2-40B4-BE49-F238E27FC236}">
                  <a16:creationId xmlns:a16="http://schemas.microsoft.com/office/drawing/2014/main" id="{C544E8CE-B6CE-0D86-F664-E088C25A3E67}"/>
                </a:ext>
              </a:extLst>
            </p:cNvPr>
            <p:cNvSpPr/>
            <p:nvPr/>
          </p:nvSpPr>
          <p:spPr>
            <a:xfrm>
              <a:off x="6385442" y="5245100"/>
              <a:ext cx="5565258" cy="12573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8" name="þ&gt;22#1|R^" title="þ\#1_1">
              <a:extLst>
                <a:ext uri="{FF2B5EF4-FFF2-40B4-BE49-F238E27FC236}">
                  <a16:creationId xmlns:a16="http://schemas.microsoft.com/office/drawing/2014/main" id="{6CFA739B-BFAA-2B18-A5B3-E173401F29B6}"/>
                </a:ext>
              </a:extLst>
            </p:cNvPr>
            <p:cNvSpPr/>
            <p:nvPr/>
          </p:nvSpPr>
          <p:spPr>
            <a:xfrm>
              <a:off x="8101761" y="1244600"/>
              <a:ext cx="1455195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2#1|X" descr="0.968376068376068" title="þ\#1_1|1||&gt;22|0.7">
              <a:extLst>
                <a:ext uri="{FF2B5EF4-FFF2-40B4-BE49-F238E27FC236}">
                  <a16:creationId xmlns:a16="http://schemas.microsoft.com/office/drawing/2014/main" id="{AAE3F2C5-AB03-9891-E330-8D4862C1ABA2}"/>
                </a:ext>
              </a:extLst>
            </p:cNvPr>
            <p:cNvSpPr>
              <a:spLocks/>
            </p:cNvSpPr>
            <p:nvPr/>
          </p:nvSpPr>
          <p:spPr>
            <a:xfrm>
              <a:off x="8101761" y="1244600"/>
              <a:ext cx="1455195" cy="1257300"/>
            </a:xfrm>
            <a:prstGeom prst="rect">
              <a:avLst/>
            </a:prstGeom>
            <a:blipFill>
              <a:blip r:embed="rId8"/>
              <a:srcRect/>
              <a:stretch>
                <a:fillRect l="8166" r="816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0" name="þ&gt;22#2|R^" title="þ\#1_2">
              <a:extLst>
                <a:ext uri="{FF2B5EF4-FFF2-40B4-BE49-F238E27FC236}">
                  <a16:creationId xmlns:a16="http://schemas.microsoft.com/office/drawing/2014/main" id="{B29D3B0A-D28E-B545-974A-995D15E601EB}"/>
                </a:ext>
              </a:extLst>
            </p:cNvPr>
            <p:cNvSpPr/>
            <p:nvPr/>
          </p:nvSpPr>
          <p:spPr>
            <a:xfrm>
              <a:off x="8101761" y="2578100"/>
              <a:ext cx="1455195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2|X" descr="0.968376068376068" title="þ\#1_2|2||&gt;22|0.52">
              <a:extLst>
                <a:ext uri="{FF2B5EF4-FFF2-40B4-BE49-F238E27FC236}">
                  <a16:creationId xmlns:a16="http://schemas.microsoft.com/office/drawing/2014/main" id="{1CCFF493-0ECB-0B0A-0CF3-B13467A5BCC9}"/>
                </a:ext>
              </a:extLst>
            </p:cNvPr>
            <p:cNvSpPr>
              <a:spLocks/>
            </p:cNvSpPr>
            <p:nvPr/>
          </p:nvSpPr>
          <p:spPr>
            <a:xfrm>
              <a:off x="8101761" y="2578100"/>
              <a:ext cx="1455195" cy="1257300"/>
            </a:xfrm>
            <a:prstGeom prst="rect">
              <a:avLst/>
            </a:prstGeom>
            <a:blipFill>
              <a:blip r:embed="rId8"/>
              <a:srcRect/>
              <a:stretch>
                <a:fillRect l="8166" r="816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2#3|R^" title="þ\#1_3">
              <a:extLst>
                <a:ext uri="{FF2B5EF4-FFF2-40B4-BE49-F238E27FC236}">
                  <a16:creationId xmlns:a16="http://schemas.microsoft.com/office/drawing/2014/main" id="{6408CB3D-3316-56C7-D229-7D75BB34940E}"/>
                </a:ext>
              </a:extLst>
            </p:cNvPr>
            <p:cNvSpPr/>
            <p:nvPr/>
          </p:nvSpPr>
          <p:spPr>
            <a:xfrm>
              <a:off x="8101761" y="3911600"/>
              <a:ext cx="1455195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þ&gt;22#3|X" descr="0.968376068376068" title="þ\#1_3|3||&gt;22|0.3">
              <a:extLst>
                <a:ext uri="{FF2B5EF4-FFF2-40B4-BE49-F238E27FC236}">
                  <a16:creationId xmlns:a16="http://schemas.microsoft.com/office/drawing/2014/main" id="{1006F158-C236-7460-2E40-BA151926192B}"/>
                </a:ext>
              </a:extLst>
            </p:cNvPr>
            <p:cNvSpPr>
              <a:spLocks/>
            </p:cNvSpPr>
            <p:nvPr/>
          </p:nvSpPr>
          <p:spPr>
            <a:xfrm>
              <a:off x="8101761" y="3911600"/>
              <a:ext cx="1455195" cy="1257300"/>
            </a:xfrm>
            <a:prstGeom prst="rect">
              <a:avLst/>
            </a:prstGeom>
            <a:blipFill>
              <a:blip r:embed="rId9"/>
              <a:srcRect/>
              <a:stretch>
                <a:fillRect l="8166" r="816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4|R^" title="þ\#1_4">
              <a:extLst>
                <a:ext uri="{FF2B5EF4-FFF2-40B4-BE49-F238E27FC236}">
                  <a16:creationId xmlns:a16="http://schemas.microsoft.com/office/drawing/2014/main" id="{07DFCDA8-7AD4-543A-BFAD-3FC2499F966B}"/>
                </a:ext>
              </a:extLst>
            </p:cNvPr>
            <p:cNvSpPr/>
            <p:nvPr/>
          </p:nvSpPr>
          <p:spPr>
            <a:xfrm>
              <a:off x="8101761" y="5245100"/>
              <a:ext cx="1455195" cy="12573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4|X" descr="0.968376068376068" title="þ\#1_4|4||&gt;22|0.9">
              <a:extLst>
                <a:ext uri="{FF2B5EF4-FFF2-40B4-BE49-F238E27FC236}">
                  <a16:creationId xmlns:a16="http://schemas.microsoft.com/office/drawing/2014/main" id="{C7C5CAE9-E4DE-9A66-A651-479A9ECBA0A4}"/>
                </a:ext>
              </a:extLst>
            </p:cNvPr>
            <p:cNvSpPr>
              <a:spLocks/>
            </p:cNvSpPr>
            <p:nvPr/>
          </p:nvSpPr>
          <p:spPr>
            <a:xfrm>
              <a:off x="8101761" y="5245100"/>
              <a:ext cx="1455195" cy="1257300"/>
            </a:xfrm>
            <a:prstGeom prst="rect">
              <a:avLst/>
            </a:prstGeom>
            <a:blipFill>
              <a:blip r:embed="rId10"/>
              <a:srcRect/>
              <a:stretch>
                <a:fillRect l="8166" r="816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9393914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8" name="þK">
            <a:extLst>
              <a:ext uri="{FF2B5EF4-FFF2-40B4-BE49-F238E27FC236}">
                <a16:creationId xmlns:a16="http://schemas.microsoft.com/office/drawing/2014/main" id="{A5F375BB-D326-77AA-F1E3-9B1AF5665ADC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2" name="þC#1" title="xx">
              <a:extLst>
                <a:ext uri="{FF2B5EF4-FFF2-40B4-BE49-F238E27FC236}">
                  <a16:creationId xmlns:a16="http://schemas.microsoft.com/office/drawing/2014/main" id="{E159F08F-3AB2-1E52-96C0-36722D1E8F2D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31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6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5A5C306F-E52F-52B3-9AA7-73D9369F445A}"/>
                </a:ext>
              </a:extLst>
            </p:cNvPr>
            <p:cNvSpPr/>
            <p:nvPr/>
          </p:nvSpPr>
          <p:spPr>
            <a:xfrm>
              <a:off x="3568700" y="1206500"/>
              <a:ext cx="8382000" cy="110435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2" name="þH#4" descr="1 1" hidden="1" title="|4|">
              <a:extLst>
                <a:ext uri="{FF2B5EF4-FFF2-40B4-BE49-F238E27FC236}">
                  <a16:creationId xmlns:a16="http://schemas.microsoft.com/office/drawing/2014/main" id="{E747C974-BB79-397F-52FF-A3D1C9D40159}"/>
                </a:ext>
              </a:extLst>
            </p:cNvPr>
            <p:cNvSpPr/>
            <p:nvPr/>
          </p:nvSpPr>
          <p:spPr>
            <a:xfrm>
              <a:off x="9893300" y="2475952"/>
              <a:ext cx="2019300" cy="4026448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0" name="þH#3" descr="1 1" hidden="1" title="|3|">
              <a:extLst>
                <a:ext uri="{FF2B5EF4-FFF2-40B4-BE49-F238E27FC236}">
                  <a16:creationId xmlns:a16="http://schemas.microsoft.com/office/drawing/2014/main" id="{42C37B2C-5FDF-188D-5827-72D1A055E221}"/>
                </a:ext>
              </a:extLst>
            </p:cNvPr>
            <p:cNvSpPr/>
            <p:nvPr/>
          </p:nvSpPr>
          <p:spPr>
            <a:xfrm>
              <a:off x="7797800" y="2475952"/>
              <a:ext cx="2019300" cy="4026448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8" name="þH#2" descr="1 1" hidden="1" title="|2|">
              <a:extLst>
                <a:ext uri="{FF2B5EF4-FFF2-40B4-BE49-F238E27FC236}">
                  <a16:creationId xmlns:a16="http://schemas.microsoft.com/office/drawing/2014/main" id="{5D78217C-3136-B7CB-B905-4D4DF402810A}"/>
                </a:ext>
              </a:extLst>
            </p:cNvPr>
            <p:cNvSpPr/>
            <p:nvPr/>
          </p:nvSpPr>
          <p:spPr>
            <a:xfrm>
              <a:off x="5702300" y="2475952"/>
              <a:ext cx="2019300" cy="4026448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5" name="þH#1" descr="1 1" hidden="1" title="|1|">
              <a:extLst>
                <a:ext uri="{FF2B5EF4-FFF2-40B4-BE49-F238E27FC236}">
                  <a16:creationId xmlns:a16="http://schemas.microsoft.com/office/drawing/2014/main" id="{06F61316-91F0-6176-51E6-2FD578E37AA1}"/>
                </a:ext>
              </a:extLst>
            </p:cNvPr>
            <p:cNvSpPr/>
            <p:nvPr/>
          </p:nvSpPr>
          <p:spPr>
            <a:xfrm>
              <a:off x="3606800" y="2475952"/>
              <a:ext cx="2019300" cy="4026448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7190D291-073E-C992-C3EB-D85DD8F222DC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3" name="þO" descr="80#43.69228" hidden="1" title="1.830987">
              <a:extLst>
                <a:ext uri="{FF2B5EF4-FFF2-40B4-BE49-F238E27FC236}">
                  <a16:creationId xmlns:a16="http://schemas.microsoft.com/office/drawing/2014/main" id="{7A960967-DE73-7C08-8D3D-E55176BA7B0F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262B10CB-40DF-7CA3-0982-97BFCA066D2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83DB9F12-9CC4-1ADC-DA88-4C479B6F84E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4236817D-131C-8DC9-3B1A-A5298E8D5EB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274D20F7-7860-3769-917F-68231DD41F0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35713372-48F3-FE26-E480-74AB3DFEBD3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5BB818D2-47FF-B953-B59D-1CEFD55D2A8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F1EB1F05-81AB-5E17-F510-0A0F91295519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E51D46E1-CA4E-1714-1339-846AD7C34D81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1FF37363-2CA2-80F0-3BBE-A7062736CA0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1EE95BCF-3F7A-39FD-3388-203B5DC0578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4B9CCD6D-C3C2-B1B0-7119-4E282226DD1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D083F3D5-BE5C-335D-6BD9-FD26A11DDD7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6940D048-10A6-654E-DB67-2F2ACCB4B92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A7409C0B-C05F-DDF3-7A1A-609A4F57D55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F77799B0-6CFF-E12E-479D-E8B9D2FA678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5130BD73-6583-58DC-9728-637A1B8BF70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5024F909-1EFC-6408-FDBD-30C840506396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9AAB7E52-5ADD-0001-C412-7B001ABD576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4C0183F1-AD3B-7E3B-B2DC-51455A2D26B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5D12636C-D327-ACB2-BE22-C026A10DBB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152709F4-F616-D008-5BB0-78D34BB16C3A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EE2FE358-9CE7-6474-806C-90A970117B95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V[þaþ]G1[þxþ]1[þaþ]F113[þxþ]2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1þ&gt;24þ&gt;20þ&gt;22þ&gt;23[þaþ]þ&gt;24U3[þxþ]0[þaþ]MF52[þxþ]None[þaþ]D_I[þxþ]SubRowD[þaþ]þ&gt;21FT[þxþ]V[þaþ]þ&gt;21U12[þxþ]S[þaþ]þ&gt;21U19[þxþ]T[þaþ]þ&gt;21U21[þxþ]&gt;21[þaþ]þ&gt;21U22[þxþ]þNone[þaþ]þ&gt;21U68[þxþ]Y[þaþ]þ&gt;21U4[þxþ]0.0786851853015929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4[þaþ]F187[þxþ]1[þaþ]F167[þxþ]323.043116772939[þaþ]F168[þxþ]660[þaþ]F169[þxþ]101.956883227061[þaþ]F170[þxþ]5[þaþ]F156[þxþ]0[þaþ]F157[þxþ]0[þaþ]F158[þxþ]0[þaþ]U113[þxþ]NaN[þaþ]U1U80[þxþ]-1[þaþ]U19[þxþ]0[þaþ]F_6[þxþ]0.088112622646753[þaþ]F_5[þxþ]0.103989049464605[þaþ]F_4[þxþ]0.112565930931667[þaþ]F_3[þxþ]0.249988285978777[þaþ]F135[þxþ]7f4790dde34547b587543f80b4bc7e5c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72,172119140625[þaþ]F186[þxþ]630,453491210938[þaþ]U1U79[þxþ]0[þaþ]F184[þxþ]N[þaþ]U1U78[þxþ]50[þaþ]U110[þxþ]0[þaþ]U112[þxþ]NaN[þaþ]F84[þxþ]N[þaþ]F196[þxþ]L[þaþ]F195[þxþ]D[þaþ]F189[þxþ]N[þaþ]þ&gt;21F197[þxþ]Y[þaþ]þ&gt;21F198[þxþ]N[þaþ]F-3[þxþ]Template1[þaþ]F124[þxþ]6[þaþ]F_1[þxþ]0.38745749711078[þaþ]F209[þxþ]87.53188[þaþ]F210[þxþ]133.4865[þaþ]þ&gt;24FT[þxþ]V[þaþ]OL[þxþ]1[þaþ]F222[þxþ]N[þaþ]F236[þxþ]AGENDA[þaþ]U114[þxþ]1[þaþ]þ&gt;21U84[þxþ]Y[þaþ]þ&gt;24U12[þxþ]S[þaþ]þ&gt;24U19[þxþ]T[þaþ]þ&gt;24U10[þxþ]0[þaþ]þ&gt;24U9[þxþ]0[þaþ]þ&gt;24U4[þxþ]0.19284301223063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2F269[þxþ]-1[þaþ]þ&gt;22F264[þxþ]2[þaþ]þ&gt;22F265[þxþ]-0.05[þaþ]þ&gt;22U63[þxþ]0[þaþ]þ&gt;22U64[þxþ]66.6237869262695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MT[þaþ]F297[þxþ]S[þaþ]F293[þxþ]C:\Users\Marco\Documents\Sviluppo\CHARTBIPP\CHARTBIPP\bin\Release\Libraries\Images\ImageLybrary\Pictures\Background_Pastel sunrise background.png[þaþ]F298[þxþ]B[þaþ]F296[þxþ]0.207040198159669[þaþ]F302[þxþ]0_Professional[þaþ]F300[þxþ]12_KPI[þaþ]F301[þxþ]06_HourGlass[þaþ]þ&gt;24F303[þxþ]44[þaþ]þ&gt;21F303[þxþ]50[þaþ]F_7[þxþ]0.0769230769230769[þaþ]F_8[þxþ]0.0769230769230769[þaþ]F_9[þxþ]0.0769230769230769[þaþ]þ&gt;22U12[þxþ]S[þaþ]þ&gt;22U19[þxþ]X[þaþ]þ&gt;22U10[þxþ]0[þaþ]þ&gt;22U9[þxþ]0[þaþ]þ&gt;22U3[þxþ]1[þaþ]þ&gt;22U4[þxþ]0.544378330463009[þaþ]þ&gt;22U58[þxþ]4[þaþ]þ&gt;22U59[þxþ]N[þaþ]þ&gt;22U20[þxþ]&gt;22[þaþ]þ&gt;22U22[þxþ]þNone[þaþ]þ&gt;22U68[þxþ]Y[þaþ]þ&gt;22U26[þxþ]Rate Shape 1[þaþ]þ&gt;22U47[þxþ]KPI[þaþ]þ&gt;22U69[þxþ]N[þaþ]þ&gt;22F303[þxþ]39[þaþ]þ&gt;22F291[þxþ]6.33[þaþ]þ&gt;20U12[þxþ]S[þaþ]þ&gt;20U19[þxþ]L[þaþ]þ&gt;20U10[þxþ]0[þaþ]þ&gt;20U9[þxþ]0[þaþ]þ&gt;20U3[þxþ]1[þaþ]þ&gt;20U4[þxþ]0.0849588643007704[þaþ]þ&gt;20U20[þxþ]&gt;20[þaþ]þ&gt;20U22[þxþ]þNone[þaþ]þ&gt;20U68[þxþ]Y[þaþ]þ&gt;20F263[þxþ]7[þaþ]þ&gt;20F173[þxþ]N[þaþ]þ&gt;20F179[þxþ]C[þaþ]þ&gt;20F176[þxþ]1[þaþ]þ&gt;20U26[þxþ]Value Shape 1[þaþ]þ&gt;20U47[þxþ]%Done[þaþ]þ&gt;20U69[þxþ]N[þaþ]þ&gt;20U85[þxþ]sum([&gt;22])[þaþ]þ&gt;20V6[þxþ]NþNþNþþ1þYþ[þaþ]þ&gt;20V19[þxþ]3[þaþ]þ&gt;23U12[þxþ]S[þaþ]þ&gt;23U19[þxþ]L[þaþ]þ&gt;23U10[þxþ]0[þaþ]þ&gt;23U9[þxþ]0[þaþ]þ&gt;23U3[þxþ]1[þaþ]þ&gt;23U4[þxþ]0.0741883030689214[þaþ]þ&gt;23U20[þxþ]&gt;23[þaþ]þ&gt;23U22[þxþ]þNone[þaþ]þ&gt;23U68[þxþ]Y[þaþ]þ&gt;23F263[þxþ]7[þaþ]þ&gt;23F173[þxþ]N[þaþ]þ&gt;23F179[þxþ]C[þaþ]þ&gt;23F176[þxþ]1[þaþ]þ&gt;23U26[þxþ]Value Shape 2[þaþ]þ&gt;23U47[þxþ]%ToDo[þaþ]þ&gt;23U69[þxþ]N[þaþ]þ&gt;23U85[þxþ]1-sum([&gt;22])[þaþ]þ&gt;23V6[þxþ]NþNþNþþ2þYþ[þaþ]þ&gt;23V19[þxþ]3[þaþ]þ&gt;20F303[þxþ]37[þaþ]þ&gt;23F303[þxþ]35[þaþ]þ&gt;22F263[þxþ]4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EFB454B1-A2DB-6D3A-2A71-132553573E9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lt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0.7þ40þ0þþ^þ2þ1þSub Item 1þPLACEHOLDERþLorem ipsum dolor sit amet, consectetur adipisci elit, sed do eiusmod tempor incidunt ut labore et doloreþ0.52þ30þ30þþ^þ3þ1þSub Item 1þPLACEHOLDERþLorem ipsum dolor sit amet, consectetur adipisci elit, sed do eiusmod tempor incidunt ut labore et doloreþ0.3þ20þ20þþ^þ4þ1þSub Item 1þPLACEHOLDERþLorem ipsum dolor sit amet, consectetur adipisci elit, sed do eiusmod tempor incidunt ut labore et doloreþ0.9þ1þ10þ" hidden="1" title="RowþSubRowþSubRowDþ&gt;21þ&gt;24þ&gt;22þ&gt;20þ&gt;23þþ^þNþNþSþSþSþNþNþNþ">
              <a:extLst>
                <a:ext uri="{FF2B5EF4-FFF2-40B4-BE49-F238E27FC236}">
                  <a16:creationId xmlns:a16="http://schemas.microsoft.com/office/drawing/2014/main" id="{B5B814B6-2ED5-C32F-7AFB-6730DF020FD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799910C9-AA85-F1B8-362A-7CE7D35FEDA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88" name="þ&gt;23" hidden="1" title="S">
              <a:extLst>
                <a:ext uri="{FF2B5EF4-FFF2-40B4-BE49-F238E27FC236}">
                  <a16:creationId xmlns:a16="http://schemas.microsoft.com/office/drawing/2014/main" id="{06FDED30-A996-4B71-CB4B-B0F7BC88807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0" name="þ-23" hidden="1">
              <a:extLst>
                <a:ext uri="{FF2B5EF4-FFF2-40B4-BE49-F238E27FC236}">
                  <a16:creationId xmlns:a16="http://schemas.microsoft.com/office/drawing/2014/main" id="{B5181D1F-217E-CC5F-7A2C-1BA9C894AE6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8" name="þ&gt;20" hidden="1" title="S">
              <a:extLst>
                <a:ext uri="{FF2B5EF4-FFF2-40B4-BE49-F238E27FC236}">
                  <a16:creationId xmlns:a16="http://schemas.microsoft.com/office/drawing/2014/main" id="{EFA95148-8381-27EA-25C8-F5154816A22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-20" hidden="1">
              <a:extLst>
                <a:ext uri="{FF2B5EF4-FFF2-40B4-BE49-F238E27FC236}">
                  <a16:creationId xmlns:a16="http://schemas.microsoft.com/office/drawing/2014/main" id="{60ED05FE-C18A-9695-4EF9-0960F0AFB0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82" name="þ&gt;22" hidden="1" title="S">
              <a:extLst>
                <a:ext uri="{FF2B5EF4-FFF2-40B4-BE49-F238E27FC236}">
                  <a16:creationId xmlns:a16="http://schemas.microsoft.com/office/drawing/2014/main" id="{261061A2-80B6-6505-EC88-0201A662B41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-22" hidden="1">
              <a:extLst>
                <a:ext uri="{FF2B5EF4-FFF2-40B4-BE49-F238E27FC236}">
                  <a16:creationId xmlns:a16="http://schemas.microsoft.com/office/drawing/2014/main" id="{F5F3933A-7027-437D-E57B-E614C36F1C5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EC2157E2-5326-7B1E-0606-B281037FA1B0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31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&gt;24L" hidden="1" title="S">
              <a:extLst>
                <a:ext uri="{FF2B5EF4-FFF2-40B4-BE49-F238E27FC236}">
                  <a16:creationId xmlns:a16="http://schemas.microsoft.com/office/drawing/2014/main" id="{10B10BFE-3AF2-A750-7D1C-655F5D92E17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6" name="þ&gt;24à" hidden="1" title="S">
              <a:extLst>
                <a:ext uri="{FF2B5EF4-FFF2-40B4-BE49-F238E27FC236}">
                  <a16:creationId xmlns:a16="http://schemas.microsoft.com/office/drawing/2014/main" id="{D3102DD2-58F8-49AF-D847-B7CAC85FE7F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4" hidden="1" title="S">
              <a:extLst>
                <a:ext uri="{FF2B5EF4-FFF2-40B4-BE49-F238E27FC236}">
                  <a16:creationId xmlns:a16="http://schemas.microsoft.com/office/drawing/2014/main" id="{EE4D7EC5-530A-3385-E77D-B924A11FECE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4" hidden="1">
              <a:extLst>
                <a:ext uri="{FF2B5EF4-FFF2-40B4-BE49-F238E27FC236}">
                  <a16:creationId xmlns:a16="http://schemas.microsoft.com/office/drawing/2014/main" id="{DCF345EA-D460-3A94-65AB-793E467E9FE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B2F481B0-D58E-7FEF-4B4E-7B4E481C5D5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89395998-DE8D-33BC-D58B-A9EF890AF0B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BBD7CD62-CB01-D6AB-390A-6FFA67FA6E6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E9FED91D-52DA-D79F-DF15-79AFA2CD823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1" hidden="1" title="S">
              <a:extLst>
                <a:ext uri="{FF2B5EF4-FFF2-40B4-BE49-F238E27FC236}">
                  <a16:creationId xmlns:a16="http://schemas.microsoft.com/office/drawing/2014/main" id="{00A7F921-FD63-E637-A509-37CF04D9398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1" hidden="1">
              <a:extLst>
                <a:ext uri="{FF2B5EF4-FFF2-40B4-BE49-F238E27FC236}">
                  <a16:creationId xmlns:a16="http://schemas.microsoft.com/office/drawing/2014/main" id="{5E9BACBB-D0E7-5870-67BD-5B5A70E107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494674A0-6D5A-0CD0-F291-422DBF62794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FDD16574-7F4B-857F-0F8C-876592CA8E01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AF204DAC-C27E-6812-2CAF-119B6AA5216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8EC90C93-30DB-C329-7510-7EA8A2C11C9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15F0B109-9308-8E35-468C-7432C0B464D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65B1F9E2-D3AC-1746-E52E-E0C6FA086F1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C4B01DD5-45D5-D845-DE8D-510C157F4F5E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1L" hidden="1" title="S">
              <a:extLst>
                <a:ext uri="{FF2B5EF4-FFF2-40B4-BE49-F238E27FC236}">
                  <a16:creationId xmlns:a16="http://schemas.microsoft.com/office/drawing/2014/main" id="{46DECA97-21E0-56CC-BB3E-36C69CD0C31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1à" hidden="1" title="S">
              <a:extLst>
                <a:ext uri="{FF2B5EF4-FFF2-40B4-BE49-F238E27FC236}">
                  <a16:creationId xmlns:a16="http://schemas.microsoft.com/office/drawing/2014/main" id="{B49BE2A9-211B-90BB-78F4-A8F33472A89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2B64155D-853D-CA31-ADFA-B51784E87AB7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&gt;22L" hidden="1" title="S">
              <a:extLst>
                <a:ext uri="{FF2B5EF4-FFF2-40B4-BE49-F238E27FC236}">
                  <a16:creationId xmlns:a16="http://schemas.microsoft.com/office/drawing/2014/main" id="{929CF1C9-8481-1C52-3FFC-FE4F7E9E0B9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oundRect">
              <a:avLst>
                <a:gd name="adj" fmla="val 16667"/>
              </a:avLst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24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4" name="þ&gt;21#1|T" title="þ\#1_1|1||&gt;21|">
              <a:extLst>
                <a:ext uri="{FF2B5EF4-FFF2-40B4-BE49-F238E27FC236}">
                  <a16:creationId xmlns:a16="http://schemas.microsoft.com/office/drawing/2014/main" id="{3D50A415-2D35-C786-E65C-FE6EE1E1A861}"/>
                </a:ext>
              </a:extLst>
            </p:cNvPr>
            <p:cNvSpPr>
              <a:spLocks/>
            </p:cNvSpPr>
            <p:nvPr/>
          </p:nvSpPr>
          <p:spPr>
            <a:xfrm>
              <a:off x="3606800" y="6199433"/>
              <a:ext cx="2019300" cy="31682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5" name="þ&gt;21#2|T" title="þ\#1_2|2||&gt;21|">
              <a:extLst>
                <a:ext uri="{FF2B5EF4-FFF2-40B4-BE49-F238E27FC236}">
                  <a16:creationId xmlns:a16="http://schemas.microsoft.com/office/drawing/2014/main" id="{ECFCEBC0-75C2-4FA5-07D6-4AED27CDB86D}"/>
                </a:ext>
              </a:extLst>
            </p:cNvPr>
            <p:cNvSpPr>
              <a:spLocks/>
            </p:cNvSpPr>
            <p:nvPr/>
          </p:nvSpPr>
          <p:spPr>
            <a:xfrm>
              <a:off x="5702300" y="6199433"/>
              <a:ext cx="2019300" cy="31682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6" name="þ&gt;21#3|T" title="þ\#1_3|3||&gt;21|">
              <a:extLst>
                <a:ext uri="{FF2B5EF4-FFF2-40B4-BE49-F238E27FC236}">
                  <a16:creationId xmlns:a16="http://schemas.microsoft.com/office/drawing/2014/main" id="{D759AED0-9D32-3281-D907-AAC715B29C2F}"/>
                </a:ext>
              </a:extLst>
            </p:cNvPr>
            <p:cNvSpPr>
              <a:spLocks/>
            </p:cNvSpPr>
            <p:nvPr/>
          </p:nvSpPr>
          <p:spPr>
            <a:xfrm>
              <a:off x="7797800" y="6199433"/>
              <a:ext cx="2019300" cy="31682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7" name="þ&gt;21#4|T" title="þ\#1_4|4||&gt;21|">
              <a:extLst>
                <a:ext uri="{FF2B5EF4-FFF2-40B4-BE49-F238E27FC236}">
                  <a16:creationId xmlns:a16="http://schemas.microsoft.com/office/drawing/2014/main" id="{0C69501F-2C44-302F-7E32-E4FF2C2B454E}"/>
                </a:ext>
              </a:extLst>
            </p:cNvPr>
            <p:cNvSpPr>
              <a:spLocks/>
            </p:cNvSpPr>
            <p:nvPr/>
          </p:nvSpPr>
          <p:spPr>
            <a:xfrm>
              <a:off x="9893300" y="6199433"/>
              <a:ext cx="2019300" cy="31682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8" name="þ&gt;24#1|T" title="þ\#1_1|1||&gt;24|">
              <a:extLst>
                <a:ext uri="{FF2B5EF4-FFF2-40B4-BE49-F238E27FC236}">
                  <a16:creationId xmlns:a16="http://schemas.microsoft.com/office/drawing/2014/main" id="{04AAD7F9-C64F-3B90-E249-682022625440}"/>
                </a:ext>
              </a:extLst>
            </p:cNvPr>
            <p:cNvSpPr>
              <a:spLocks/>
            </p:cNvSpPr>
            <p:nvPr/>
          </p:nvSpPr>
          <p:spPr>
            <a:xfrm>
              <a:off x="3606800" y="5422961"/>
              <a:ext cx="2019300" cy="7764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9" name="þ&gt;24#2|T" title="þ\#1_2|2||&gt;24|">
              <a:extLst>
                <a:ext uri="{FF2B5EF4-FFF2-40B4-BE49-F238E27FC236}">
                  <a16:creationId xmlns:a16="http://schemas.microsoft.com/office/drawing/2014/main" id="{6DB56BFE-0B21-48B3-7B63-8DCA57BEDB05}"/>
                </a:ext>
              </a:extLst>
            </p:cNvPr>
            <p:cNvSpPr>
              <a:spLocks/>
            </p:cNvSpPr>
            <p:nvPr/>
          </p:nvSpPr>
          <p:spPr>
            <a:xfrm>
              <a:off x="5702300" y="5422961"/>
              <a:ext cx="2019300" cy="7764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10" name="þ&gt;24#3|T" title="þ\#1_3|3||&gt;24|">
              <a:extLst>
                <a:ext uri="{FF2B5EF4-FFF2-40B4-BE49-F238E27FC236}">
                  <a16:creationId xmlns:a16="http://schemas.microsoft.com/office/drawing/2014/main" id="{FE917A34-BF77-F778-8873-20D91FC56124}"/>
                </a:ext>
              </a:extLst>
            </p:cNvPr>
            <p:cNvSpPr>
              <a:spLocks/>
            </p:cNvSpPr>
            <p:nvPr/>
          </p:nvSpPr>
          <p:spPr>
            <a:xfrm>
              <a:off x="7797800" y="5422961"/>
              <a:ext cx="2019300" cy="7764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11" name="þ&gt;24#4|T" title="þ\#1_4|4||&gt;24|">
              <a:extLst>
                <a:ext uri="{FF2B5EF4-FFF2-40B4-BE49-F238E27FC236}">
                  <a16:creationId xmlns:a16="http://schemas.microsoft.com/office/drawing/2014/main" id="{FAEA1425-120D-4999-D51E-DD9540A71843}"/>
                </a:ext>
              </a:extLst>
            </p:cNvPr>
            <p:cNvSpPr>
              <a:spLocks/>
            </p:cNvSpPr>
            <p:nvPr/>
          </p:nvSpPr>
          <p:spPr>
            <a:xfrm>
              <a:off x="9893300" y="5422961"/>
              <a:ext cx="2019300" cy="7764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20" name="þ&gt;20#1|L" title="þ\#1_1|1||&gt;20|0.7">
              <a:extLst>
                <a:ext uri="{FF2B5EF4-FFF2-40B4-BE49-F238E27FC236}">
                  <a16:creationId xmlns:a16="http://schemas.microsoft.com/office/drawing/2014/main" id="{58072687-E68F-1645-FC67-7DFC84F8B9FE}"/>
                </a:ext>
              </a:extLst>
            </p:cNvPr>
            <p:cNvSpPr>
              <a:spLocks/>
            </p:cNvSpPr>
            <p:nvPr/>
          </p:nvSpPr>
          <p:spPr>
            <a:xfrm>
              <a:off x="3606800" y="5042778"/>
              <a:ext cx="2019300" cy="342082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70,0% </a:t>
              </a:r>
            </a:p>
          </p:txBody>
        </p:sp>
        <p:sp>
          <p:nvSpPr>
            <p:cNvPr id="421" name="þ&gt;20#2|L" title="þ\#1_2|2||&gt;20|0.52">
              <a:extLst>
                <a:ext uri="{FF2B5EF4-FFF2-40B4-BE49-F238E27FC236}">
                  <a16:creationId xmlns:a16="http://schemas.microsoft.com/office/drawing/2014/main" id="{AE085E6A-635F-C704-ADDA-FDEB7C03C84A}"/>
                </a:ext>
              </a:extLst>
            </p:cNvPr>
            <p:cNvSpPr>
              <a:spLocks/>
            </p:cNvSpPr>
            <p:nvPr/>
          </p:nvSpPr>
          <p:spPr>
            <a:xfrm>
              <a:off x="5702300" y="5042778"/>
              <a:ext cx="2019300" cy="342082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52,0% </a:t>
              </a:r>
            </a:p>
          </p:txBody>
        </p:sp>
        <p:sp>
          <p:nvSpPr>
            <p:cNvPr id="422" name="þ&gt;20#3|L" title="þ\#1_3|3||&gt;20|0.3">
              <a:extLst>
                <a:ext uri="{FF2B5EF4-FFF2-40B4-BE49-F238E27FC236}">
                  <a16:creationId xmlns:a16="http://schemas.microsoft.com/office/drawing/2014/main" id="{C31EB655-1028-06FA-A1E5-C63A3F20BE16}"/>
                </a:ext>
              </a:extLst>
            </p:cNvPr>
            <p:cNvSpPr>
              <a:spLocks/>
            </p:cNvSpPr>
            <p:nvPr/>
          </p:nvSpPr>
          <p:spPr>
            <a:xfrm>
              <a:off x="7797800" y="5042778"/>
              <a:ext cx="2019300" cy="342082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30,0% </a:t>
              </a:r>
            </a:p>
          </p:txBody>
        </p:sp>
        <p:sp>
          <p:nvSpPr>
            <p:cNvPr id="423" name="þ&gt;20#4|L" title="þ\#1_4|4||&gt;20|0.9">
              <a:extLst>
                <a:ext uri="{FF2B5EF4-FFF2-40B4-BE49-F238E27FC236}">
                  <a16:creationId xmlns:a16="http://schemas.microsoft.com/office/drawing/2014/main" id="{015C1D18-3AE2-4F16-73AE-E24BBC0B7178}"/>
                </a:ext>
              </a:extLst>
            </p:cNvPr>
            <p:cNvSpPr>
              <a:spLocks/>
            </p:cNvSpPr>
            <p:nvPr/>
          </p:nvSpPr>
          <p:spPr>
            <a:xfrm>
              <a:off x="9893300" y="5042778"/>
              <a:ext cx="2019300" cy="342082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90,0% </a:t>
              </a:r>
            </a:p>
          </p:txBody>
        </p:sp>
        <p:sp>
          <p:nvSpPr>
            <p:cNvPr id="424" name="þ&gt;23#1|L" title="þ\#1_1|1||&gt;23|0.3">
              <a:extLst>
                <a:ext uri="{FF2B5EF4-FFF2-40B4-BE49-F238E27FC236}">
                  <a16:creationId xmlns:a16="http://schemas.microsoft.com/office/drawing/2014/main" id="{4CB1C701-9430-F920-94FC-9D30C9FC22B2}"/>
                </a:ext>
              </a:extLst>
            </p:cNvPr>
            <p:cNvSpPr>
              <a:spLocks/>
            </p:cNvSpPr>
            <p:nvPr/>
          </p:nvSpPr>
          <p:spPr>
            <a:xfrm>
              <a:off x="3606800" y="2475952"/>
              <a:ext cx="2019300" cy="298715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30,00% </a:t>
              </a:r>
            </a:p>
          </p:txBody>
        </p:sp>
        <p:sp>
          <p:nvSpPr>
            <p:cNvPr id="425" name="þ&gt;23#2|L" title="þ\#1_2|2||&gt;23|0.48">
              <a:extLst>
                <a:ext uri="{FF2B5EF4-FFF2-40B4-BE49-F238E27FC236}">
                  <a16:creationId xmlns:a16="http://schemas.microsoft.com/office/drawing/2014/main" id="{03D7D209-4AAA-DADF-EE84-22673B75598D}"/>
                </a:ext>
              </a:extLst>
            </p:cNvPr>
            <p:cNvSpPr>
              <a:spLocks/>
            </p:cNvSpPr>
            <p:nvPr/>
          </p:nvSpPr>
          <p:spPr>
            <a:xfrm>
              <a:off x="5702300" y="2475952"/>
              <a:ext cx="2019300" cy="298715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48,00% </a:t>
              </a:r>
            </a:p>
          </p:txBody>
        </p:sp>
        <p:sp>
          <p:nvSpPr>
            <p:cNvPr id="426" name="þ&gt;23#3|L" title="þ\#1_3|3||&gt;23|0.7">
              <a:extLst>
                <a:ext uri="{FF2B5EF4-FFF2-40B4-BE49-F238E27FC236}">
                  <a16:creationId xmlns:a16="http://schemas.microsoft.com/office/drawing/2014/main" id="{0B38845C-CF4F-C895-C86F-517DAF8A45CF}"/>
                </a:ext>
              </a:extLst>
            </p:cNvPr>
            <p:cNvSpPr>
              <a:spLocks/>
            </p:cNvSpPr>
            <p:nvPr/>
          </p:nvSpPr>
          <p:spPr>
            <a:xfrm>
              <a:off x="7797800" y="2475952"/>
              <a:ext cx="2019300" cy="298715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70,00% </a:t>
              </a:r>
            </a:p>
          </p:txBody>
        </p:sp>
        <p:sp>
          <p:nvSpPr>
            <p:cNvPr id="427" name="þ&gt;23#4|L" title="þ\#1_4|4||&gt;23|0.1">
              <a:extLst>
                <a:ext uri="{FF2B5EF4-FFF2-40B4-BE49-F238E27FC236}">
                  <a16:creationId xmlns:a16="http://schemas.microsoft.com/office/drawing/2014/main" id="{249A416B-1E21-6C82-BCB3-BB8DD37E162B}"/>
                </a:ext>
              </a:extLst>
            </p:cNvPr>
            <p:cNvSpPr>
              <a:spLocks/>
            </p:cNvSpPr>
            <p:nvPr/>
          </p:nvSpPr>
          <p:spPr>
            <a:xfrm>
              <a:off x="9893300" y="2475952"/>
              <a:ext cx="2019300" cy="298715"/>
            </a:xfrm>
            <a:prstGeom prst="rect">
              <a:avLst/>
            </a:prstGeom>
            <a:solidFill>
              <a:schemeClr val="accent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10,00% </a:t>
              </a:r>
            </a:p>
          </p:txBody>
        </p:sp>
        <p:sp>
          <p:nvSpPr>
            <p:cNvPr id="397" name="þ\#1_1" descr="Section # 1@0@0" hidden="1" title="1">
              <a:extLst>
                <a:ext uri="{FF2B5EF4-FFF2-40B4-BE49-F238E27FC236}">
                  <a16:creationId xmlns:a16="http://schemas.microsoft.com/office/drawing/2014/main" id="{6E7D30F4-26D8-FC60-AE3A-4EB0A337881E}"/>
                </a:ext>
              </a:extLst>
            </p:cNvPr>
            <p:cNvSpPr/>
            <p:nvPr/>
          </p:nvSpPr>
          <p:spPr>
            <a:xfrm>
              <a:off x="3606800" y="2475952"/>
              <a:ext cx="2019300" cy="402644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" name="þ\#1_2" descr="Section # 1@0@0" hidden="1" title="1">
              <a:extLst>
                <a:ext uri="{FF2B5EF4-FFF2-40B4-BE49-F238E27FC236}">
                  <a16:creationId xmlns:a16="http://schemas.microsoft.com/office/drawing/2014/main" id="{84F71F82-FCB0-6C27-0915-6EBAE95C000B}"/>
                </a:ext>
              </a:extLst>
            </p:cNvPr>
            <p:cNvSpPr/>
            <p:nvPr/>
          </p:nvSpPr>
          <p:spPr>
            <a:xfrm>
              <a:off x="5702300" y="2475952"/>
              <a:ext cx="2019300" cy="402644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1" name="þ\#1_3" descr="Section # 1@0@0" hidden="1" title="1">
              <a:extLst>
                <a:ext uri="{FF2B5EF4-FFF2-40B4-BE49-F238E27FC236}">
                  <a16:creationId xmlns:a16="http://schemas.microsoft.com/office/drawing/2014/main" id="{5EDC9209-71D2-745A-5E4A-350CB15910D8}"/>
                </a:ext>
              </a:extLst>
            </p:cNvPr>
            <p:cNvSpPr/>
            <p:nvPr/>
          </p:nvSpPr>
          <p:spPr>
            <a:xfrm>
              <a:off x="7797800" y="2475952"/>
              <a:ext cx="2019300" cy="402644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3" name="þ\#1_4" descr="Section # 1@0@0" hidden="1" title="1">
              <a:extLst>
                <a:ext uri="{FF2B5EF4-FFF2-40B4-BE49-F238E27FC236}">
                  <a16:creationId xmlns:a16="http://schemas.microsoft.com/office/drawing/2014/main" id="{001FFD25-1B7B-2354-04F2-14AA8BADC8C0}"/>
                </a:ext>
              </a:extLst>
            </p:cNvPr>
            <p:cNvSpPr/>
            <p:nvPr/>
          </p:nvSpPr>
          <p:spPr>
            <a:xfrm>
              <a:off x="9893300" y="2475952"/>
              <a:ext cx="2019300" cy="402644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2" name="þ&gt;22#1|R^" title="þ\#1_1">
              <a:extLst>
                <a:ext uri="{FF2B5EF4-FFF2-40B4-BE49-F238E27FC236}">
                  <a16:creationId xmlns:a16="http://schemas.microsoft.com/office/drawing/2014/main" id="{AD73CDBE-722D-A1A2-C943-884D736CCB8C}"/>
                </a:ext>
              </a:extLst>
            </p:cNvPr>
            <p:cNvSpPr/>
            <p:nvPr/>
          </p:nvSpPr>
          <p:spPr>
            <a:xfrm>
              <a:off x="3606800" y="2812767"/>
              <a:ext cx="2019300" cy="21919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þ&gt;22#1|X" descr="0.628787878787879" title="þ\#1_1|1||&gt;22|0.7">
              <a:extLst>
                <a:ext uri="{FF2B5EF4-FFF2-40B4-BE49-F238E27FC236}">
                  <a16:creationId xmlns:a16="http://schemas.microsoft.com/office/drawing/2014/main" id="{CD10AAB1-0DA7-75C3-283C-C210BF35CE95}"/>
                </a:ext>
              </a:extLst>
            </p:cNvPr>
            <p:cNvSpPr>
              <a:spLocks/>
            </p:cNvSpPr>
            <p:nvPr/>
          </p:nvSpPr>
          <p:spPr>
            <a:xfrm>
              <a:off x="3606800" y="2812767"/>
              <a:ext cx="2019300" cy="2191911"/>
            </a:xfrm>
            <a:prstGeom prst="rect">
              <a:avLst/>
            </a:prstGeom>
            <a:blipFill>
              <a:blip r:embed="rId8"/>
              <a:srcRect/>
              <a:stretch>
                <a:fillRect l="15873" r="1587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2|R^" title="þ\#1_2">
              <a:extLst>
                <a:ext uri="{FF2B5EF4-FFF2-40B4-BE49-F238E27FC236}">
                  <a16:creationId xmlns:a16="http://schemas.microsoft.com/office/drawing/2014/main" id="{24D42543-0977-4114-CE7C-EC38DA500E42}"/>
                </a:ext>
              </a:extLst>
            </p:cNvPr>
            <p:cNvSpPr/>
            <p:nvPr/>
          </p:nvSpPr>
          <p:spPr>
            <a:xfrm>
              <a:off x="5702300" y="2812767"/>
              <a:ext cx="2019300" cy="21919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2|X" descr="0.628787878787879" title="þ\#1_2|2||&gt;22|0.52">
              <a:extLst>
                <a:ext uri="{FF2B5EF4-FFF2-40B4-BE49-F238E27FC236}">
                  <a16:creationId xmlns:a16="http://schemas.microsoft.com/office/drawing/2014/main" id="{4C796E95-1D4E-A16B-6F8A-C8525AEADF14}"/>
                </a:ext>
              </a:extLst>
            </p:cNvPr>
            <p:cNvSpPr>
              <a:spLocks/>
            </p:cNvSpPr>
            <p:nvPr/>
          </p:nvSpPr>
          <p:spPr>
            <a:xfrm>
              <a:off x="5702300" y="2812767"/>
              <a:ext cx="2019300" cy="2191911"/>
            </a:xfrm>
            <a:prstGeom prst="rect">
              <a:avLst/>
            </a:prstGeom>
            <a:blipFill>
              <a:blip r:embed="rId9"/>
              <a:srcRect/>
              <a:stretch>
                <a:fillRect l="15873" r="1587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6" name="þ&gt;22#3|R^" title="þ\#1_3">
              <a:extLst>
                <a:ext uri="{FF2B5EF4-FFF2-40B4-BE49-F238E27FC236}">
                  <a16:creationId xmlns:a16="http://schemas.microsoft.com/office/drawing/2014/main" id="{D86C03DB-729F-E311-6126-4160B0154D76}"/>
                </a:ext>
              </a:extLst>
            </p:cNvPr>
            <p:cNvSpPr/>
            <p:nvPr/>
          </p:nvSpPr>
          <p:spPr>
            <a:xfrm>
              <a:off x="7797800" y="2812767"/>
              <a:ext cx="2019300" cy="21919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7" name="þ&gt;22#3|X" descr="0.628787878787879" title="þ\#1_3|3||&gt;22|0.3">
              <a:extLst>
                <a:ext uri="{FF2B5EF4-FFF2-40B4-BE49-F238E27FC236}">
                  <a16:creationId xmlns:a16="http://schemas.microsoft.com/office/drawing/2014/main" id="{3C243C9A-3085-4F09-AE78-F02D9315F929}"/>
                </a:ext>
              </a:extLst>
            </p:cNvPr>
            <p:cNvSpPr>
              <a:spLocks/>
            </p:cNvSpPr>
            <p:nvPr/>
          </p:nvSpPr>
          <p:spPr>
            <a:xfrm>
              <a:off x="7797800" y="2812767"/>
              <a:ext cx="2019300" cy="2191911"/>
            </a:xfrm>
            <a:prstGeom prst="rect">
              <a:avLst/>
            </a:prstGeom>
            <a:blipFill>
              <a:blip r:embed="rId10"/>
              <a:srcRect/>
              <a:stretch>
                <a:fillRect l="15873" r="1587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8" name="þ&gt;22#4|R^" title="þ\#1_4">
              <a:extLst>
                <a:ext uri="{FF2B5EF4-FFF2-40B4-BE49-F238E27FC236}">
                  <a16:creationId xmlns:a16="http://schemas.microsoft.com/office/drawing/2014/main" id="{A03FC43D-4B42-BB66-9D4A-0B61B472AF59}"/>
                </a:ext>
              </a:extLst>
            </p:cNvPr>
            <p:cNvSpPr/>
            <p:nvPr/>
          </p:nvSpPr>
          <p:spPr>
            <a:xfrm>
              <a:off x="9893300" y="2812767"/>
              <a:ext cx="2019300" cy="219191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9" name="þ&gt;22#4|X" descr="0.628787878787879" title="þ\#1_4|4||&gt;22|0.9">
              <a:extLst>
                <a:ext uri="{FF2B5EF4-FFF2-40B4-BE49-F238E27FC236}">
                  <a16:creationId xmlns:a16="http://schemas.microsoft.com/office/drawing/2014/main" id="{79AC8E2F-AB1E-0DBE-D538-562BD023384F}"/>
                </a:ext>
              </a:extLst>
            </p:cNvPr>
            <p:cNvSpPr>
              <a:spLocks/>
            </p:cNvSpPr>
            <p:nvPr/>
          </p:nvSpPr>
          <p:spPr>
            <a:xfrm>
              <a:off x="9893300" y="2812767"/>
              <a:ext cx="2019300" cy="2191911"/>
            </a:xfrm>
            <a:prstGeom prst="rect">
              <a:avLst/>
            </a:prstGeom>
            <a:blipFill>
              <a:blip r:embed="rId11"/>
              <a:srcRect/>
              <a:stretch>
                <a:fillRect l="15873" r="15873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411570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28" name="þK">
            <a:extLst>
              <a:ext uri="{FF2B5EF4-FFF2-40B4-BE49-F238E27FC236}">
                <a16:creationId xmlns:a16="http://schemas.microsoft.com/office/drawing/2014/main" id="{F8690045-A0A2-9FDA-164B-8B250680620E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407" name="þC#1" title="xx">
              <a:extLst>
                <a:ext uri="{FF2B5EF4-FFF2-40B4-BE49-F238E27FC236}">
                  <a16:creationId xmlns:a16="http://schemas.microsoft.com/office/drawing/2014/main" id="{8D259D3C-32D8-B60B-2272-5581496CE9FE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31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718B91FC-2D6D-F8D9-54BB-622D8F5B625D}"/>
                </a:ext>
              </a:extLst>
            </p:cNvPr>
            <p:cNvSpPr/>
            <p:nvPr/>
          </p:nvSpPr>
          <p:spPr>
            <a:xfrm>
              <a:off x="3568700" y="1206500"/>
              <a:ext cx="8382000" cy="17362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14" name="þH#4" descr="1 1" hidden="1" title="|4|">
              <a:extLst>
                <a:ext uri="{FF2B5EF4-FFF2-40B4-BE49-F238E27FC236}">
                  <a16:creationId xmlns:a16="http://schemas.microsoft.com/office/drawing/2014/main" id="{1E27D868-1DD0-E685-C50F-FDE89D20FE70}"/>
                </a:ext>
              </a:extLst>
            </p:cNvPr>
            <p:cNvSpPr/>
            <p:nvPr/>
          </p:nvSpPr>
          <p:spPr>
            <a:xfrm>
              <a:off x="9893300" y="3069771"/>
              <a:ext cx="2019300" cy="3470729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12" name="þH#3" descr="1 1" hidden="1" title="|3|">
              <a:extLst>
                <a:ext uri="{FF2B5EF4-FFF2-40B4-BE49-F238E27FC236}">
                  <a16:creationId xmlns:a16="http://schemas.microsoft.com/office/drawing/2014/main" id="{FBA7670D-46BB-5F3D-9C6E-397AB872958A}"/>
                </a:ext>
              </a:extLst>
            </p:cNvPr>
            <p:cNvSpPr/>
            <p:nvPr/>
          </p:nvSpPr>
          <p:spPr>
            <a:xfrm>
              <a:off x="7797800" y="3069771"/>
              <a:ext cx="2019300" cy="3470729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10" name="þH#2" descr="1 1" hidden="1" title="|2|">
              <a:extLst>
                <a:ext uri="{FF2B5EF4-FFF2-40B4-BE49-F238E27FC236}">
                  <a16:creationId xmlns:a16="http://schemas.microsoft.com/office/drawing/2014/main" id="{150DD04E-DFF0-9D65-546E-DF03B80883EC}"/>
                </a:ext>
              </a:extLst>
            </p:cNvPr>
            <p:cNvSpPr/>
            <p:nvPr/>
          </p:nvSpPr>
          <p:spPr>
            <a:xfrm>
              <a:off x="5702300" y="3069771"/>
              <a:ext cx="2019300" cy="3470729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08" name="þH#1" descr="1 1" hidden="1" title="|1|">
              <a:extLst>
                <a:ext uri="{FF2B5EF4-FFF2-40B4-BE49-F238E27FC236}">
                  <a16:creationId xmlns:a16="http://schemas.microsoft.com/office/drawing/2014/main" id="{E84E8BB0-83E4-BCEF-4D99-69B305DC0D77}"/>
                </a:ext>
              </a:extLst>
            </p:cNvPr>
            <p:cNvSpPr/>
            <p:nvPr/>
          </p:nvSpPr>
          <p:spPr>
            <a:xfrm>
              <a:off x="3606800" y="3069771"/>
              <a:ext cx="2019300" cy="3470729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F09DD3FB-A51A-7731-A74B-8F0038449FA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3" name="þO" descr="80#43.69228" hidden="1" title="1.830987">
              <a:extLst>
                <a:ext uri="{FF2B5EF4-FFF2-40B4-BE49-F238E27FC236}">
                  <a16:creationId xmlns:a16="http://schemas.microsoft.com/office/drawing/2014/main" id="{B431AFD9-99DD-E7A7-D233-652158B0EA03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4161E132-B12A-A1AD-803C-D00B8669691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74D043A1-DE23-7E7E-1BBD-AA1FB0374F4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CD6E0151-3D88-2955-411A-54E135660E3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A6F85AD6-D657-2EBF-97F0-CFACB368897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A8530A34-7A45-66AE-3109-8E7BCE95C8A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E2A59AFF-0BE2-A3EA-2909-F8B768AF8DA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F46770D9-DE08-7EE5-9A2C-2B609009EDE6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22566FFC-3915-9A22-13C6-27E82DB1CEA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1042AFFE-A7A1-8447-98E6-C5CBD19AFB5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C7BDB14F-310B-B9FF-4859-804AB35C03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CB11517E-40E5-FEBE-F476-8608BCB190A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38C6EFF0-6FCD-73CE-887C-05984EB833C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8BAC59B7-A095-3377-D7A5-4658874D4A9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05735EBD-67E5-66B9-AA0E-D28EA7D78DC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EE2C33B9-D792-F91F-5103-3716FC4D6CA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0325EEC6-805D-BDDA-C2EA-F0866DA2814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003DD82E-507B-651B-4078-2B21BD94F64D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395F26C3-6DAE-CB04-D647-75B70327DB9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0B636190-C697-5E22-B614-9F4A430646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DC390EB5-DFF2-5DAB-8194-4214FA76A4C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151BD898-BE7A-0F99-37BE-EE5799A4C797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19350395-EFCA-3A5E-9EB5-435DE7D826A3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V[þaþ]G1[þxþ]2[þaþ]F113[þxþ]1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4þ&gt;20þ&gt;21[þaþ]þ&gt;24U3[þxþ]0[þaþ]MF52[þxþ]None[þaþ]D_I[þxþ]SubRowD[þaþ]þ&gt;21FT[þxþ]V[þaþ]þ&gt;21U12[þxþ]S[þaþ]þ&gt;21U19[þxþ]T[þaþ]þ&gt;21U21[þxþ]&gt;21[þaþ]þ&gt;21U22[þxþ]þNone[þaþ]þ&gt;21U68[þxþ]Y[þaþ]þ&gt;21U4[þxþ]0.332185181972567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4[þaþ]F187[þxþ]1[þaþ]F167[þxþ]273.28575203837[þaþ]F168[þxþ]660[þaþ]F169[þxþ]151.71424796163[þaþ]F170[þxþ]5[þaþ]F156[þxþ]0[þaþ]F157[þxþ]636[þaþ]F158[þxþ]0[þaþ]U113[þxþ]NaN[þaþ]U1U80[þxþ]-1[þaþ]U19[þxþ]0[þaþ]F_6[þxþ]0.088112622646753[þaþ]F_5[þxþ]0.103989049464605[þaþ]F_4[þxþ]0.112565930931667[þaþ]F_3[þxþ]0.249988285978777[þaþ]F135[þxþ]35fb41fd78e942a983a2dcd79af0611d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354,913848876953[þaþ]F186[þxþ]630,453063964844[þaþ]U1U79[þxþ]0[þaþ]F184[þxþ]N[þaþ]U1U78[þxþ]50[þaþ]U110[þxþ]0[þaþ]U112[þxþ]Infinity[þaþ]F84[þxþ]N[þaþ]F196[þxþ]L[þaþ]F195[þxþ]D[þaþ]F189[þxþ]N[þaþ]þ&gt;21F197[þxþ]Y[þaþ]þ&gt;21F198[þxþ]N[þaþ]F-3[þxþ]Template1[þaþ]F124[þxþ]6[þaþ]F_1[þxþ]0.38745749711078[þaþ]F209[þxþ]65.81738[þaþ]F210[þxþ]177.5263[þaþ]þ&gt;24FT[þxþ]V[þaþ]OL[þxþ]1[þaþ]F222[þxþ]N[þaþ]F236[þxþ]AGENDA[þaþ]U114[þxþ]1[þaþ]þ&gt;21U84[þxþ]Y[þaþ]þ&gt;24U12[þxþ]S[þaþ]þ&gt;24U19[þxþ]T[þaþ]þ&gt;24U10[þxþ]0[þaþ]þ&gt;24U9[þxþ]0[þaþ]þ&gt;24U4[þxþ]0.394323137062313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0F303[þxþ]118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MT[þaþ]F297[þxþ]S[þaþ]F293[þxþ]C:\Users\Marco\Documents\Sviluppo\CHARTBIPP\CHARTBIPP\bin\Release\Libraries\Images\ImageLybrary\Pictures\Background_Pastel sunrise background.png[þaþ]F298[þxþ]B[þaþ]F296[þxþ]0.325510114194358[þaþ]F302[þxþ]0_Professional[þaþ]F300[þxþ]12_KPI[þaþ]F301[þxþ]07_Only Value[þaþ]þ&gt;24F303[þxþ]123[þaþ]þ&gt;21F303[þxþ]129[þaþ]F_7[þxþ]0.0769230769230769[þaþ]F_8[þxþ]0.0769230769230769[þaþ]F_9[þxþ]0.0769230769230769[þaþ]þ&gt;20U12[þxþ]S[þaþ]þ&gt;20U19[þxþ]L[þaþ]þ&gt;20U10[þxþ]0[þaþ]þ&gt;20U9[þxþ]0[þaþ]þ&gt;20U3[þxþ]1[þaþ]þ&gt;20U4[þxþ]0.260566123007952[þaþ]þ&gt;20U20[þxþ]&gt;20[þaþ]þ&gt;20U22[þxþ]þNone[þaþ]þ&gt;20U68[þxþ]Y[þaþ]þ&gt;20F173[þxþ]N[þaþ]þ&gt;20F179[þxþ]C[þaþ]þ&gt;20F176[þxþ]0[þaþ]þ&gt;20U26[þxþ]Value Shape 1[þaþ]þ&gt;20U47[þxþ]KPI[þaþ]þ&gt;20U69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F917C6CB-D3AF-BC59-3618-31BF46ECE02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400þþ^þ2þ1þSub Item 1þPLACEHOLDERþLorem ipsum dolor sit amet, consectetur adipisci elit, sed do eiusmod tempor incidunt ut labore et doloreþ50þþ^þ3þ1þSub Item 1þPLACEHOLDERþLorem ipsum dolor sit amet, consectetur adipisci elit, sed do eiusmod tempor incidunt ut labore et doloreþ20þþ^þ4þ1þSub Item 1þPLACEHOLDERþLorem ipsum dolor sit amet, consectetur adipisci elit, sed do eiusmod tempor incidunt ut labore et doloreþ10þ" hidden="1" title="RowþSubRowþSubRowDþ&gt;21þ&gt;24þ&gt;20þþ^þNþNþSþSþSþNþ">
              <a:extLst>
                <a:ext uri="{FF2B5EF4-FFF2-40B4-BE49-F238E27FC236}">
                  <a16:creationId xmlns:a16="http://schemas.microsoft.com/office/drawing/2014/main" id="{CBB53E5F-BEBC-562E-A1A4-421B9BE3DBF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94EF9854-FCEB-D58E-C2E0-D628EDBC90E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0" name="þ&gt;20" hidden="1" title="S">
              <a:extLst>
                <a:ext uri="{FF2B5EF4-FFF2-40B4-BE49-F238E27FC236}">
                  <a16:creationId xmlns:a16="http://schemas.microsoft.com/office/drawing/2014/main" id="{4D9555A9-6005-AAA8-A2F7-9CEB11911BE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4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0" hidden="1">
              <a:extLst>
                <a:ext uri="{FF2B5EF4-FFF2-40B4-BE49-F238E27FC236}">
                  <a16:creationId xmlns:a16="http://schemas.microsoft.com/office/drawing/2014/main" id="{1862BD43-FE32-0711-98AA-137BE71865B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13EC93BA-6F20-0B00-AE19-13D6D7F0EB76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31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3F81D1FF-196D-317F-6918-793339412BE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D4CEAAD3-9D06-44DD-3DF4-260DBB6FAFD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8D375FF2-70EE-E6DF-64FF-F7C906B7B2A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D32D126E-47C5-30C3-0D22-3F9B7C59D9D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DCE69CD7-BBF2-E5E7-2B98-C97C55AE24A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FE69BDD5-85B3-C424-CCC5-14656DFD7F8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F000E08D-51AB-292C-A2BC-DBDBB418330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55533685-1C90-03EB-B7C3-0795CCB756F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&gt;21" hidden="1" title="S">
              <a:extLst>
                <a:ext uri="{FF2B5EF4-FFF2-40B4-BE49-F238E27FC236}">
                  <a16:creationId xmlns:a16="http://schemas.microsoft.com/office/drawing/2014/main" id="{94D4362F-DE48-B1E0-1977-F0BC7AD2027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6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6" name="þ-21" hidden="1">
              <a:extLst>
                <a:ext uri="{FF2B5EF4-FFF2-40B4-BE49-F238E27FC236}">
                  <a16:creationId xmlns:a16="http://schemas.microsoft.com/office/drawing/2014/main" id="{0A96AB57-8FD5-88A9-F9D0-3FEA2C48CF5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3892F713-6D07-7469-7DD2-C31C7E09928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4BFCC69C-741D-01E3-8316-01C2CDCF03D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E7B8777A-F761-E2C0-3C77-941FBD5CA1A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595E64D5-FFA2-AEE4-B3F1-FA1ABF0A6D5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E32D958C-CE25-C548-2BB9-2F2CA4E46CD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A354C9EF-995C-26F5-00DC-AB26E972F45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692342B2-F691-7F70-86F1-06E3FD40AB90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&gt;21L" hidden="1" title="S">
              <a:extLst>
                <a:ext uri="{FF2B5EF4-FFF2-40B4-BE49-F238E27FC236}">
                  <a16:creationId xmlns:a16="http://schemas.microsoft.com/office/drawing/2014/main" id="{6B9D5EF3-5A37-2AAA-D64A-A110C914C00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&gt;21à" hidden="1" title="S">
              <a:extLst>
                <a:ext uri="{FF2B5EF4-FFF2-40B4-BE49-F238E27FC236}">
                  <a16:creationId xmlns:a16="http://schemas.microsoft.com/office/drawing/2014/main" id="{7BE60B3E-9970-A2F9-0BD2-5576CE51C70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3F2F378B-8A60-49F1-D11F-3323F39D61CD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416" name="þ&gt;21#1|T" title="þ\#1_1|1||&gt;21|">
              <a:extLst>
                <a:ext uri="{FF2B5EF4-FFF2-40B4-BE49-F238E27FC236}">
                  <a16:creationId xmlns:a16="http://schemas.microsoft.com/office/drawing/2014/main" id="{6E1FF1EA-053A-397F-BA53-9D0C762C631D}"/>
                </a:ext>
              </a:extLst>
            </p:cNvPr>
            <p:cNvSpPr>
              <a:spLocks/>
            </p:cNvSpPr>
            <p:nvPr/>
          </p:nvSpPr>
          <p:spPr>
            <a:xfrm>
              <a:off x="3606800" y="3069771"/>
              <a:ext cx="2019300" cy="11529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7" name="þ&gt;21#2|T" title="þ\#1_2|2||&gt;21|">
              <a:extLst>
                <a:ext uri="{FF2B5EF4-FFF2-40B4-BE49-F238E27FC236}">
                  <a16:creationId xmlns:a16="http://schemas.microsoft.com/office/drawing/2014/main" id="{38BC06DE-B434-8683-BF8F-60B5CFD2F1C8}"/>
                </a:ext>
              </a:extLst>
            </p:cNvPr>
            <p:cNvSpPr>
              <a:spLocks/>
            </p:cNvSpPr>
            <p:nvPr/>
          </p:nvSpPr>
          <p:spPr>
            <a:xfrm>
              <a:off x="5702300" y="3069771"/>
              <a:ext cx="2019300" cy="11529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8" name="þ&gt;21#3|T" title="þ\#1_3|3||&gt;21|">
              <a:extLst>
                <a:ext uri="{FF2B5EF4-FFF2-40B4-BE49-F238E27FC236}">
                  <a16:creationId xmlns:a16="http://schemas.microsoft.com/office/drawing/2014/main" id="{E1ACF1D2-46F8-B22A-0B8C-C81A695D3078}"/>
                </a:ext>
              </a:extLst>
            </p:cNvPr>
            <p:cNvSpPr>
              <a:spLocks/>
            </p:cNvSpPr>
            <p:nvPr/>
          </p:nvSpPr>
          <p:spPr>
            <a:xfrm>
              <a:off x="7797800" y="3069771"/>
              <a:ext cx="2019300" cy="11529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19" name="þ&gt;21#4|T" title="þ\#1_4|4||&gt;21|">
              <a:extLst>
                <a:ext uri="{FF2B5EF4-FFF2-40B4-BE49-F238E27FC236}">
                  <a16:creationId xmlns:a16="http://schemas.microsoft.com/office/drawing/2014/main" id="{7BF0D96A-0A8D-32D5-FCA8-501B05327CE8}"/>
                </a:ext>
              </a:extLst>
            </p:cNvPr>
            <p:cNvSpPr>
              <a:spLocks/>
            </p:cNvSpPr>
            <p:nvPr/>
          </p:nvSpPr>
          <p:spPr>
            <a:xfrm>
              <a:off x="9893300" y="3069771"/>
              <a:ext cx="2019300" cy="1152925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6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20" name="þ&gt;24#1|T" title="þ\#1_1|1||&gt;24|">
              <a:extLst>
                <a:ext uri="{FF2B5EF4-FFF2-40B4-BE49-F238E27FC236}">
                  <a16:creationId xmlns:a16="http://schemas.microsoft.com/office/drawing/2014/main" id="{66784907-0AC5-2D19-E9B9-654521692A31}"/>
                </a:ext>
              </a:extLst>
            </p:cNvPr>
            <p:cNvSpPr>
              <a:spLocks/>
            </p:cNvSpPr>
            <p:nvPr/>
          </p:nvSpPr>
          <p:spPr>
            <a:xfrm>
              <a:off x="3606800" y="5165150"/>
              <a:ext cx="2019300" cy="13685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21" name="þ&gt;24#2|T" title="þ\#1_2|2||&gt;24|">
              <a:extLst>
                <a:ext uri="{FF2B5EF4-FFF2-40B4-BE49-F238E27FC236}">
                  <a16:creationId xmlns:a16="http://schemas.microsoft.com/office/drawing/2014/main" id="{4303D949-F0F8-D961-647B-65C45CEEDAB7}"/>
                </a:ext>
              </a:extLst>
            </p:cNvPr>
            <p:cNvSpPr>
              <a:spLocks/>
            </p:cNvSpPr>
            <p:nvPr/>
          </p:nvSpPr>
          <p:spPr>
            <a:xfrm>
              <a:off x="5702300" y="5165150"/>
              <a:ext cx="2019300" cy="13685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22" name="þ&gt;24#3|T" title="þ\#1_3|3||&gt;24|">
              <a:extLst>
                <a:ext uri="{FF2B5EF4-FFF2-40B4-BE49-F238E27FC236}">
                  <a16:creationId xmlns:a16="http://schemas.microsoft.com/office/drawing/2014/main" id="{B8F28B95-E12A-2614-FC60-FC7444EE8668}"/>
                </a:ext>
              </a:extLst>
            </p:cNvPr>
            <p:cNvSpPr>
              <a:spLocks/>
            </p:cNvSpPr>
            <p:nvPr/>
          </p:nvSpPr>
          <p:spPr>
            <a:xfrm>
              <a:off x="7797800" y="5165150"/>
              <a:ext cx="2019300" cy="13685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23" name="þ&gt;24#4|T" title="þ\#1_4|4||&gt;24|">
              <a:extLst>
                <a:ext uri="{FF2B5EF4-FFF2-40B4-BE49-F238E27FC236}">
                  <a16:creationId xmlns:a16="http://schemas.microsoft.com/office/drawing/2014/main" id="{35BD1293-B8D2-6082-8B1E-D141D1EB5B99}"/>
                </a:ext>
              </a:extLst>
            </p:cNvPr>
            <p:cNvSpPr>
              <a:spLocks/>
            </p:cNvSpPr>
            <p:nvPr/>
          </p:nvSpPr>
          <p:spPr>
            <a:xfrm>
              <a:off x="9893300" y="5165150"/>
              <a:ext cx="2019300" cy="13685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24" name="þ&gt;20#1|L" title="þ\#1_1|1||&gt;20|400">
              <a:extLst>
                <a:ext uri="{FF2B5EF4-FFF2-40B4-BE49-F238E27FC236}">
                  <a16:creationId xmlns:a16="http://schemas.microsoft.com/office/drawing/2014/main" id="{92F2C6B1-34D0-8E0E-7758-94506D74A338}"/>
                </a:ext>
              </a:extLst>
            </p:cNvPr>
            <p:cNvSpPr>
              <a:spLocks/>
            </p:cNvSpPr>
            <p:nvPr/>
          </p:nvSpPr>
          <p:spPr>
            <a:xfrm>
              <a:off x="3606800" y="4222696"/>
              <a:ext cx="2019300" cy="904354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4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400 </a:t>
              </a:r>
            </a:p>
          </p:txBody>
        </p:sp>
        <p:sp>
          <p:nvSpPr>
            <p:cNvPr id="425" name="þ&gt;20#2|L" title="þ\#1_2|2||&gt;20|50">
              <a:extLst>
                <a:ext uri="{FF2B5EF4-FFF2-40B4-BE49-F238E27FC236}">
                  <a16:creationId xmlns:a16="http://schemas.microsoft.com/office/drawing/2014/main" id="{B6A1F371-FB81-4C5F-621A-DE57C267E9AC}"/>
                </a:ext>
              </a:extLst>
            </p:cNvPr>
            <p:cNvSpPr>
              <a:spLocks/>
            </p:cNvSpPr>
            <p:nvPr/>
          </p:nvSpPr>
          <p:spPr>
            <a:xfrm>
              <a:off x="5702300" y="4222696"/>
              <a:ext cx="2019300" cy="904354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4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50 </a:t>
              </a:r>
            </a:p>
          </p:txBody>
        </p:sp>
        <p:sp>
          <p:nvSpPr>
            <p:cNvPr id="426" name="þ&gt;20#3|L" title="þ\#1_3|3||&gt;20|20">
              <a:extLst>
                <a:ext uri="{FF2B5EF4-FFF2-40B4-BE49-F238E27FC236}">
                  <a16:creationId xmlns:a16="http://schemas.microsoft.com/office/drawing/2014/main" id="{40608801-8680-926F-80F1-7C2B03E0843E}"/>
                </a:ext>
              </a:extLst>
            </p:cNvPr>
            <p:cNvSpPr>
              <a:spLocks/>
            </p:cNvSpPr>
            <p:nvPr/>
          </p:nvSpPr>
          <p:spPr>
            <a:xfrm>
              <a:off x="7797800" y="4222696"/>
              <a:ext cx="2019300" cy="904354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4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20 </a:t>
              </a:r>
            </a:p>
          </p:txBody>
        </p:sp>
        <p:sp>
          <p:nvSpPr>
            <p:cNvPr id="427" name="þ&gt;20#4|L" title="þ\#1_4|4||&gt;20|10">
              <a:extLst>
                <a:ext uri="{FF2B5EF4-FFF2-40B4-BE49-F238E27FC236}">
                  <a16:creationId xmlns:a16="http://schemas.microsoft.com/office/drawing/2014/main" id="{1814C6A9-37ED-EABF-33DB-DC4746333E97}"/>
                </a:ext>
              </a:extLst>
            </p:cNvPr>
            <p:cNvSpPr>
              <a:spLocks/>
            </p:cNvSpPr>
            <p:nvPr/>
          </p:nvSpPr>
          <p:spPr>
            <a:xfrm>
              <a:off x="9893300" y="4222696"/>
              <a:ext cx="2019300" cy="904354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4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10 </a:t>
              </a:r>
            </a:p>
          </p:txBody>
        </p:sp>
        <p:sp>
          <p:nvSpPr>
            <p:cNvPr id="409" name="þ\#1_1" descr="Section # 1@0@0" hidden="1" title="1">
              <a:extLst>
                <a:ext uri="{FF2B5EF4-FFF2-40B4-BE49-F238E27FC236}">
                  <a16:creationId xmlns:a16="http://schemas.microsoft.com/office/drawing/2014/main" id="{FEE0A046-9623-1DF4-BE3B-72B73F5EBDBD}"/>
                </a:ext>
              </a:extLst>
            </p:cNvPr>
            <p:cNvSpPr/>
            <p:nvPr/>
          </p:nvSpPr>
          <p:spPr>
            <a:xfrm>
              <a:off x="3606800" y="3069771"/>
              <a:ext cx="2019300" cy="347072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" name="þ\#1_2" descr="Section # 1@0@0" hidden="1" title="1">
              <a:extLst>
                <a:ext uri="{FF2B5EF4-FFF2-40B4-BE49-F238E27FC236}">
                  <a16:creationId xmlns:a16="http://schemas.microsoft.com/office/drawing/2014/main" id="{0ABDA17E-5ADA-B81E-6953-4CFC21382B9B}"/>
                </a:ext>
              </a:extLst>
            </p:cNvPr>
            <p:cNvSpPr/>
            <p:nvPr/>
          </p:nvSpPr>
          <p:spPr>
            <a:xfrm>
              <a:off x="5702300" y="3069771"/>
              <a:ext cx="2019300" cy="347072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3" name="þ\#1_3" descr="Section # 1@0@0" hidden="1" title="1">
              <a:extLst>
                <a:ext uri="{FF2B5EF4-FFF2-40B4-BE49-F238E27FC236}">
                  <a16:creationId xmlns:a16="http://schemas.microsoft.com/office/drawing/2014/main" id="{AD852AAD-E5DA-943C-0670-B5727841722D}"/>
                </a:ext>
              </a:extLst>
            </p:cNvPr>
            <p:cNvSpPr/>
            <p:nvPr/>
          </p:nvSpPr>
          <p:spPr>
            <a:xfrm>
              <a:off x="7797800" y="3069771"/>
              <a:ext cx="2019300" cy="347072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5" name="þ\#1_4" descr="Section # 1@0@0" hidden="1" title="1">
              <a:extLst>
                <a:ext uri="{FF2B5EF4-FFF2-40B4-BE49-F238E27FC236}">
                  <a16:creationId xmlns:a16="http://schemas.microsoft.com/office/drawing/2014/main" id="{486697AD-08CD-6829-AD23-59BEACEE9F89}"/>
                </a:ext>
              </a:extLst>
            </p:cNvPr>
            <p:cNvSpPr/>
            <p:nvPr/>
          </p:nvSpPr>
          <p:spPr>
            <a:xfrm>
              <a:off x="9893300" y="3069771"/>
              <a:ext cx="2019300" cy="3470729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234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6" name="þK">
            <a:extLst>
              <a:ext uri="{FF2B5EF4-FFF2-40B4-BE49-F238E27FC236}">
                <a16:creationId xmlns:a16="http://schemas.microsoft.com/office/drawing/2014/main" id="{BE4251F1-2440-EBB4-5873-F1E5254F4E71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4" name="þC#1" title="xx">
              <a:extLst>
                <a:ext uri="{FF2B5EF4-FFF2-40B4-BE49-F238E27FC236}">
                  <a16:creationId xmlns:a16="http://schemas.microsoft.com/office/drawing/2014/main" id="{6F69833A-785F-0021-5836-7B624BDB1396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867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8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292F61DD-E757-0B62-12DB-C99BDA5F358F}"/>
                </a:ext>
              </a:extLst>
            </p:cNvPr>
            <p:cNvSpPr/>
            <p:nvPr/>
          </p:nvSpPr>
          <p:spPr>
            <a:xfrm>
              <a:off x="3568700" y="1206500"/>
              <a:ext cx="8382000" cy="134831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4" name="þH#4" descr="1 1" hidden="1" title="|4|">
              <a:extLst>
                <a:ext uri="{FF2B5EF4-FFF2-40B4-BE49-F238E27FC236}">
                  <a16:creationId xmlns:a16="http://schemas.microsoft.com/office/drawing/2014/main" id="{A0FF7F47-77F5-639E-A754-DAAEA0772AA0}"/>
                </a:ext>
              </a:extLst>
            </p:cNvPr>
            <p:cNvSpPr/>
            <p:nvPr/>
          </p:nvSpPr>
          <p:spPr>
            <a:xfrm>
              <a:off x="9893300" y="2681810"/>
              <a:ext cx="2019300" cy="385869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3" descr="1 1" hidden="1" title="|3|">
              <a:extLst>
                <a:ext uri="{FF2B5EF4-FFF2-40B4-BE49-F238E27FC236}">
                  <a16:creationId xmlns:a16="http://schemas.microsoft.com/office/drawing/2014/main" id="{85A8175B-9541-713B-3821-670F02C2B7D7}"/>
                </a:ext>
              </a:extLst>
            </p:cNvPr>
            <p:cNvSpPr/>
            <p:nvPr/>
          </p:nvSpPr>
          <p:spPr>
            <a:xfrm>
              <a:off x="7797800" y="2681810"/>
              <a:ext cx="2019300" cy="385869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0" name="þH#2" descr="1 1" hidden="1" title="|2|">
              <a:extLst>
                <a:ext uri="{FF2B5EF4-FFF2-40B4-BE49-F238E27FC236}">
                  <a16:creationId xmlns:a16="http://schemas.microsoft.com/office/drawing/2014/main" id="{CF53242F-B442-CEC9-A756-5E543CC88C50}"/>
                </a:ext>
              </a:extLst>
            </p:cNvPr>
            <p:cNvSpPr/>
            <p:nvPr/>
          </p:nvSpPr>
          <p:spPr>
            <a:xfrm>
              <a:off x="5702300" y="2681810"/>
              <a:ext cx="2019300" cy="385869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7" name="þH#1" descr="1 1" hidden="1" title="|1|">
              <a:extLst>
                <a:ext uri="{FF2B5EF4-FFF2-40B4-BE49-F238E27FC236}">
                  <a16:creationId xmlns:a16="http://schemas.microsoft.com/office/drawing/2014/main" id="{01C2FBAF-2278-1EC0-FC14-DD0736A68352}"/>
                </a:ext>
              </a:extLst>
            </p:cNvPr>
            <p:cNvSpPr/>
            <p:nvPr/>
          </p:nvSpPr>
          <p:spPr>
            <a:xfrm>
              <a:off x="3606800" y="2681810"/>
              <a:ext cx="2019300" cy="385869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290DAECA-ACB0-5480-024B-BE6D2351666E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5" name="þO" descr="80#43.69228" hidden="1" title="1.830987">
              <a:extLst>
                <a:ext uri="{FF2B5EF4-FFF2-40B4-BE49-F238E27FC236}">
                  <a16:creationId xmlns:a16="http://schemas.microsoft.com/office/drawing/2014/main" id="{C6C08EE5-E3DB-F295-8FB8-E971CB13CF9C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9F079592-8B7C-FFFD-1C6B-A011B17FB75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191C04F7-052A-A1EA-EC49-3BC78DC4AC19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5F44746B-4FB1-0FF6-46AA-EEECA608466E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817AECA6-7465-B940-1D11-6D12D1DF6E3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55EA1E4D-34D2-38F9-2EE3-6642C1AB316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069FF55E-8541-E322-23E6-E44D72B9B04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0AA103BF-8BA1-948F-784E-EF88E9B6DE4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2BA9285C-F9FA-7DE7-1A75-84E804D46F78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BE13778B-3499-7C42-160F-64B25DFD9EA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87084368-830F-EE7F-0625-F702CB37C2E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6571E9C5-2FA5-DD01-6E20-776185D5ACC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0295B83C-B831-7ED6-A539-EA5A53D153B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34F6B928-ECB4-1692-C605-38CEAD896E2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51D4DD15-1C07-01EC-790F-3654DD6C79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995EF542-E4C5-A327-F04F-3509C48F448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5B0C05BB-B053-A5AC-9E52-9F117B680DC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F1AF193A-B9AF-F16A-B0A5-921C3F6965C4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0030F7AC-D808-9B44-0026-A2AF3F1693C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6937106D-0486-4A7D-A18E-10276E67C82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BFBE5CA5-7EC9-2788-0FF8-98D7EDC10AC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23754A8A-8C07-2D0A-D6B2-C9FB1CA0BB0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BBF9E5C8-14CB-B562-EE7E-EED850DD2832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V[þaþ]G1[þxþ]2[þaþ]F113[þxþ]1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4þ&gt;22þ&gt;21[þaþ]þ&gt;24U3[þxþ]0[þaþ]MF52[þxþ]None[þaþ]D_I[þxþ]SubRowD[þaþ]þ&gt;21FT[þxþ]V[þaþ]þ&gt;21U12[þxþ]S[þaþ]þ&gt;21U19[þxþ]T[þaþ]þ&gt;21U21[þxþ]&gt;21[þaþ]þ&gt;21U22[þxþ]þNone[þaþ]þ&gt;21U68[þxþ]Y[þaþ]þ&gt;21U4[þxþ]0.228697735421471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4[þaþ]F187[þxþ]1[þaþ]F167[þxþ]303.833888129205[þaþ]F168[þxþ]660[þaþ]F169[þxþ]121.166111870795[þaþ]F170[þxþ]5[þaþ]F156[þxþ]0[þaþ]F157[þxþ]636[þaþ]F158[þxþ]0[þaþ]U113[þxþ]NaN[þaþ]U1U80[þxþ]-1[þaþ]U19[þxþ]0[þaþ]F_6[þxþ]0.088112622646753[þaþ]F_5[þxþ]0.103989049464605[þaþ]F_4[þxþ]0.112565930931667[þaþ]F_3[þxþ]0.249988285978777[þaþ]F135[þxþ]b72962d3e22849a7be7b18b812f03a33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31,440551757813[þaþ]F186[þxþ]630,453247070313[þaþ]U1U79[þxþ]0[þaþ]F184[þxþ]N[þaþ]U1U78[þxþ]50[þaþ]U110[þxþ]0[þaþ]U112[þxþ]NaN[þaþ]F84[þxþ]N[þaþ]F196[þxþ]L[þaþ]F195[þxþ]D[þaþ]F189[þxþ]N[þaþ]þ&gt;21F197[þxþ]Y[þaþ]þ&gt;21F198[þxþ]N[þaþ]F-3[þxþ]Template1[þaþ]F124[þxþ]6[þaþ]F_1[þxþ]0.38745749711078[þaþ]F209[þxþ]79.98899[þaþ]F210[þxþ]146.0741[þaþ]þ&gt;24FT[þxþ]V[þaþ]OL[þxþ]1[þaþ]F222[þxþ]N[þaþ]F236[þxþ]AGENDA[þaþ]U114[þxþ]1[þaþ]þ&gt;21U84[þxþ]Y[þaþ]þ&gt;24U12[þxþ]S[þaþ]þ&gt;24U19[þxþ]T[þaþ]þ&gt;24U10[þxþ]0[þaþ]þ&gt;24U9[þxþ]0[þaþ]þ&gt;24U4[þxþ]0.271417780217048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2F269[þxþ]14277081[þaþ]þ&gt;22F264[þxþ]2[þaþ]þ&gt;22F265[þxþ]-0.05[þaþ]þ&gt;22U63[þxþ]-3.0517578125E-05[þaþ]þ&gt;22U64[þxþ]-8.02968883514404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MT[þaþ]F297[þxþ]S[þaþ]F293[þxþ]C:\Users\Marco\Documents\Sviluppo\CHARTBIPP\CHARTBIPP\bin\Release\Libraries\Images\ImageLybrary\Pictures\Background_Pastel sunrise background.png[þaþ]F298[þxþ]B[þaþ]F296[þxþ]0.252776456835227[þaþ]F302[þxþ]0_Professional[þaþ]F300[þxþ]12_KPI[þaþ]F301[þxþ]01_Gauge[þaþ]þ&gt;24F303[þxþ]40[þaþ]þ&gt;21F303[þxþ]46[þaþ]F_7[þxþ]0.0769230769230769[þaþ]F_8[þxþ]0.0769230769230769[þaþ]F_9[þxþ]0.0769230769230769[þaþ]þ&gt;22U12[þxþ]S[þaþ]þ&gt;22U19[þxþ]X[þaþ]þ&gt;22U10[þxþ]0[þaþ]þ&gt;22U9[þxþ]0[þaþ]þ&gt;22U3[þxþ]1[þaþ]þ&gt;22U4[þxþ]0.490102245136642[þaþ]þ&gt;22U58[þxþ]G[þaþ]þ&gt;22U59[þxþ]Y[þaþ]þ&gt;22U20[þxþ]&gt;22[þaþ]þ&gt;22U22[þxþ]þNone[þaþ]þ&gt;22U68[þxþ]Y[þaþ]þ&gt;22U26[þxþ]Rate Shape 1[þaþ]þ&gt;22U47[þxþ]KPI[þaþ]þ&gt;22U69[þxþ]N[þaþ]þ&gt;22F303[þxþ]35[þaþ]þ&gt;22F127[þxþ]Gauge_£Gauge3#150^240^3.PNG[þaþ]þ&gt;22V5[þxþ]0[þaþ]þ&gt;22V2[þxþ]0,9[þaþ]þ&gt;22U57[þxþ]0.9[þaþ]þ&gt;22U56[þxþ]0[þaþ]þ&gt;22F126[þxþ]Y[þaþ]þ&gt;22O2[þxþ]Apple_£apple#N^35^750^N.PNG[þaþ]þ&gt;22U51[þxþ]N[þaþ]þ&gt;22A4[þxþ]GG[þaþ]þ&gt;22F88[þxþ]N[þaþ]þ&gt;22F4[þxþ]-2[þaþ]þ&gt;22F9[þxþ]0.15[þaþ]þ&gt;22F10[þxþ]1[þaþ]þ&gt;22F14[þxþ]N[þaþ]þ&gt;22F5[þxþ]0.035[þaþ]þ&gt;22F6[þxþ]0.75[þaþ]þ&gt;22F130[þxþ]N.PNG[þaþ]þ&gt;22F320[þxþ]150[þaþ]þ&gt;22F321[þxþ]25[þaþ]þ&gt;22F322[þxþ]2[þaþ]þ&gt;22FX1[þxþ]150[þaþ]þ&gt;22FX2[þxþ]240[þaþ]þ&gt;22FX3[þxþ]3[þaþ]þ&gt;22F341[þxþ]50[þaþ]þ&gt;22F361[þxþ]75[þaþ]þ&gt;22F381[þxþ]100[þaþ]þ&gt;22F331[þxþ]255[þaþ]þ&gt;22F351[þxþ]3243501[þaþ]þ&gt;22F371[þxþ]5296274[þaþ]þ&gt;22F391[þxþ]5287936[þaþ]þ&gt;22FX5[þxþ]Y[þaþ]þ&gt;22F263[þxþ]4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7D9D85E0-D603-B8C8-D359-F4F7D1E082C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0.53þþ^þ2þ1þSub Item 1þPLACEHOLDERþLorem ipsum dolor sit amet, consectetur adipisci elit, sed do eiusmod tempor incidunt ut labore et doloreþ0.9þþ^þ3þ1þSub Item 1þPLACEHOLDERþLorem ipsum dolor sit amet, consectetur adipisci elit, sed do eiusmod tempor incidunt ut labore et doloreþ0.3þþ^þ4þ1þSub Item 1þPLACEHOLDERþLorem ipsum dolor sit amet, consectetur adipisci elit, sed do eiusmod tempor incidunt ut labore et doloreþ0.06þ" hidden="1" title="RowþSubRowþSubRowDþ&gt;21þ&gt;24þ&gt;22þþ^þNþNþSþSþSþNþ">
              <a:extLst>
                <a:ext uri="{FF2B5EF4-FFF2-40B4-BE49-F238E27FC236}">
                  <a16:creationId xmlns:a16="http://schemas.microsoft.com/office/drawing/2014/main" id="{3C56B6E0-ED83-41E2-7C7A-7AF423926C9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2128D8F7-5802-2F58-1C5E-26549058D9D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0" name="þ&gt;22" hidden="1" title="S">
              <a:extLst>
                <a:ext uri="{FF2B5EF4-FFF2-40B4-BE49-F238E27FC236}">
                  <a16:creationId xmlns:a16="http://schemas.microsoft.com/office/drawing/2014/main" id="{966DF13D-F8A7-631F-B247-8E3D18C286F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2" hidden="1">
              <a:extLst>
                <a:ext uri="{FF2B5EF4-FFF2-40B4-BE49-F238E27FC236}">
                  <a16:creationId xmlns:a16="http://schemas.microsoft.com/office/drawing/2014/main" id="{D2BFFFC3-4003-DBC6-E0E5-F61064C0F04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F26058A5-0A5A-2CF1-687E-DC2C5AD290BD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867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BC83F006-410A-B986-44B3-3F077C8D342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F0BE3FE2-FFFA-80E5-C2B5-CCA13ADDD48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65DD9E3D-2CAB-CE41-C406-106D3B803A0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3FBEB658-E597-0CD1-9CD7-B0D01A10EC9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1F9AFE6E-6138-9B44-0130-153C39B2BD1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D20D4D2F-6034-6F17-92F7-D2359CFF94B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022DCA8B-B2E6-122A-DC2B-6A7964C5C9D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7726C55D-6087-A62B-467F-B5DEC766B51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5087C7DD-0F1E-0368-F100-253374D9BE7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30A5539A-2188-15C6-305E-407F9D47275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E5CC90C9-520D-2CB0-8FD5-BB55B9B37CB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F204EAB3-7C8C-69C2-A124-65703BFE0485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1FCC19F8-5926-47D1-1056-C381214FE2EF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1A5F1CBD-DEFC-BE9A-369F-7E7738B1444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06256BB1-3794-BF3B-0BC1-673787ED80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293CF7BC-E76A-1B41-499E-279789F55CD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0A8DDFFF-8007-6D50-EBCC-858229D619FF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&gt;21L" hidden="1" title="S">
              <a:extLst>
                <a:ext uri="{FF2B5EF4-FFF2-40B4-BE49-F238E27FC236}">
                  <a16:creationId xmlns:a16="http://schemas.microsoft.com/office/drawing/2014/main" id="{D3D586B4-8F35-2991-EDDA-ABFC2C04D99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&gt;21à" hidden="1" title="S">
              <a:extLst>
                <a:ext uri="{FF2B5EF4-FFF2-40B4-BE49-F238E27FC236}">
                  <a16:creationId xmlns:a16="http://schemas.microsoft.com/office/drawing/2014/main" id="{962F7B35-A688-47A1-23BC-1B44C57CC69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03D54896-4370-F375-C957-D6099A5A0159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&gt;22L" hidden="1" title="S">
              <a:extLst>
                <a:ext uri="{FF2B5EF4-FFF2-40B4-BE49-F238E27FC236}">
                  <a16:creationId xmlns:a16="http://schemas.microsoft.com/office/drawing/2014/main" id="{664602D4-EB0D-4AE9-D869-DF532547F0A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2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6" name="þ&gt;21#1|T" title="þ\#1_1|1||&gt;21|">
              <a:extLst>
                <a:ext uri="{FF2B5EF4-FFF2-40B4-BE49-F238E27FC236}">
                  <a16:creationId xmlns:a16="http://schemas.microsoft.com/office/drawing/2014/main" id="{7CF70D3F-7D65-EF73-4798-23871A3CA499}"/>
                </a:ext>
              </a:extLst>
            </p:cNvPr>
            <p:cNvSpPr>
              <a:spLocks/>
            </p:cNvSpPr>
            <p:nvPr/>
          </p:nvSpPr>
          <p:spPr>
            <a:xfrm>
              <a:off x="3606800" y="2681810"/>
              <a:ext cx="2019300" cy="882474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7" name="þ&gt;21#2|T" title="þ\#1_2|2||&gt;21|">
              <a:extLst>
                <a:ext uri="{FF2B5EF4-FFF2-40B4-BE49-F238E27FC236}">
                  <a16:creationId xmlns:a16="http://schemas.microsoft.com/office/drawing/2014/main" id="{DD083D60-54A5-E2E1-CCDE-8B189EC684EB}"/>
                </a:ext>
              </a:extLst>
            </p:cNvPr>
            <p:cNvSpPr>
              <a:spLocks/>
            </p:cNvSpPr>
            <p:nvPr/>
          </p:nvSpPr>
          <p:spPr>
            <a:xfrm>
              <a:off x="5702300" y="2681810"/>
              <a:ext cx="2019300" cy="882474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8" name="þ&gt;21#3|T" title="þ\#1_3|3||&gt;21|">
              <a:extLst>
                <a:ext uri="{FF2B5EF4-FFF2-40B4-BE49-F238E27FC236}">
                  <a16:creationId xmlns:a16="http://schemas.microsoft.com/office/drawing/2014/main" id="{7B56328C-51F9-4084-C4CE-0BAEC133620E}"/>
                </a:ext>
              </a:extLst>
            </p:cNvPr>
            <p:cNvSpPr>
              <a:spLocks/>
            </p:cNvSpPr>
            <p:nvPr/>
          </p:nvSpPr>
          <p:spPr>
            <a:xfrm>
              <a:off x="7797800" y="2681810"/>
              <a:ext cx="2019300" cy="882474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9" name="þ&gt;21#4|T" title="þ\#1_4|4||&gt;21|">
              <a:extLst>
                <a:ext uri="{FF2B5EF4-FFF2-40B4-BE49-F238E27FC236}">
                  <a16:creationId xmlns:a16="http://schemas.microsoft.com/office/drawing/2014/main" id="{9BB8031D-96D6-A7EC-9C5E-0ECF7C91A411}"/>
                </a:ext>
              </a:extLst>
            </p:cNvPr>
            <p:cNvSpPr>
              <a:spLocks/>
            </p:cNvSpPr>
            <p:nvPr/>
          </p:nvSpPr>
          <p:spPr>
            <a:xfrm>
              <a:off x="9893300" y="2681810"/>
              <a:ext cx="2019300" cy="882474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0" name="þ&gt;24#1|T" title="þ\#1_1|1||&gt;24|">
              <a:extLst>
                <a:ext uri="{FF2B5EF4-FFF2-40B4-BE49-F238E27FC236}">
                  <a16:creationId xmlns:a16="http://schemas.microsoft.com/office/drawing/2014/main" id="{2EC6EDF9-CBFE-B391-23D3-16341D186D1F}"/>
                </a:ext>
              </a:extLst>
            </p:cNvPr>
            <p:cNvSpPr>
              <a:spLocks/>
            </p:cNvSpPr>
            <p:nvPr/>
          </p:nvSpPr>
          <p:spPr>
            <a:xfrm>
              <a:off x="3606800" y="5493536"/>
              <a:ext cx="2019300" cy="104731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1" name="þ&gt;24#2|T" title="þ\#1_2|2||&gt;24|">
              <a:extLst>
                <a:ext uri="{FF2B5EF4-FFF2-40B4-BE49-F238E27FC236}">
                  <a16:creationId xmlns:a16="http://schemas.microsoft.com/office/drawing/2014/main" id="{73C8C006-56F7-9511-D571-B1BF4CD2E9B2}"/>
                </a:ext>
              </a:extLst>
            </p:cNvPr>
            <p:cNvSpPr>
              <a:spLocks/>
            </p:cNvSpPr>
            <p:nvPr/>
          </p:nvSpPr>
          <p:spPr>
            <a:xfrm>
              <a:off x="5702300" y="5493536"/>
              <a:ext cx="2019300" cy="104731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2" name="þ&gt;24#3|T" title="þ\#1_3|3||&gt;24|">
              <a:extLst>
                <a:ext uri="{FF2B5EF4-FFF2-40B4-BE49-F238E27FC236}">
                  <a16:creationId xmlns:a16="http://schemas.microsoft.com/office/drawing/2014/main" id="{C88BC8AB-D2CA-291E-E06C-C6794D974BC5}"/>
                </a:ext>
              </a:extLst>
            </p:cNvPr>
            <p:cNvSpPr>
              <a:spLocks/>
            </p:cNvSpPr>
            <p:nvPr/>
          </p:nvSpPr>
          <p:spPr>
            <a:xfrm>
              <a:off x="7797800" y="5493536"/>
              <a:ext cx="2019300" cy="104731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3" name="þ&gt;24#4|T" title="þ\#1_4|4||&gt;24|">
              <a:extLst>
                <a:ext uri="{FF2B5EF4-FFF2-40B4-BE49-F238E27FC236}">
                  <a16:creationId xmlns:a16="http://schemas.microsoft.com/office/drawing/2014/main" id="{A5C32D23-7583-4265-0DA1-C9C98D9B7882}"/>
                </a:ext>
              </a:extLst>
            </p:cNvPr>
            <p:cNvSpPr>
              <a:spLocks/>
            </p:cNvSpPr>
            <p:nvPr/>
          </p:nvSpPr>
          <p:spPr>
            <a:xfrm>
              <a:off x="9893300" y="5493536"/>
              <a:ext cx="2019300" cy="104731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389" name="þ\#1_1" descr="Section # 1@0@0" hidden="1" title="1">
              <a:extLst>
                <a:ext uri="{FF2B5EF4-FFF2-40B4-BE49-F238E27FC236}">
                  <a16:creationId xmlns:a16="http://schemas.microsoft.com/office/drawing/2014/main" id="{DF4C89E1-862D-F702-7B96-695B92B0C5F7}"/>
                </a:ext>
              </a:extLst>
            </p:cNvPr>
            <p:cNvSpPr/>
            <p:nvPr/>
          </p:nvSpPr>
          <p:spPr>
            <a:xfrm>
              <a:off x="3606800" y="2681810"/>
              <a:ext cx="2019300" cy="385869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1_2" descr="Section # 1@0@0" hidden="1" title="1">
              <a:extLst>
                <a:ext uri="{FF2B5EF4-FFF2-40B4-BE49-F238E27FC236}">
                  <a16:creationId xmlns:a16="http://schemas.microsoft.com/office/drawing/2014/main" id="{949D4F15-B7D1-0ADB-5453-F458C2AA0CA3}"/>
                </a:ext>
              </a:extLst>
            </p:cNvPr>
            <p:cNvSpPr/>
            <p:nvPr/>
          </p:nvSpPr>
          <p:spPr>
            <a:xfrm>
              <a:off x="5702300" y="2681810"/>
              <a:ext cx="2019300" cy="385869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8734C680-5C15-8BB6-9DB8-19A18480E22E}"/>
                </a:ext>
              </a:extLst>
            </p:cNvPr>
            <p:cNvSpPr/>
            <p:nvPr/>
          </p:nvSpPr>
          <p:spPr>
            <a:xfrm>
              <a:off x="7797800" y="2681810"/>
              <a:ext cx="2019300" cy="385869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4" descr="Section # 1@0@0" hidden="1" title="1">
              <a:extLst>
                <a:ext uri="{FF2B5EF4-FFF2-40B4-BE49-F238E27FC236}">
                  <a16:creationId xmlns:a16="http://schemas.microsoft.com/office/drawing/2014/main" id="{E36F70F2-7A9D-D3FD-59C5-313B4364E4EE}"/>
                </a:ext>
              </a:extLst>
            </p:cNvPr>
            <p:cNvSpPr/>
            <p:nvPr/>
          </p:nvSpPr>
          <p:spPr>
            <a:xfrm>
              <a:off x="9893300" y="2681810"/>
              <a:ext cx="2019300" cy="385869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4" name="þ&gt;22#1|R^" title="þ\#1_1">
              <a:extLst>
                <a:ext uri="{FF2B5EF4-FFF2-40B4-BE49-F238E27FC236}">
                  <a16:creationId xmlns:a16="http://schemas.microsoft.com/office/drawing/2014/main" id="{5CC0E9D8-4D4B-A248-4C27-6C710E207555}"/>
                </a:ext>
              </a:extLst>
            </p:cNvPr>
            <p:cNvSpPr/>
            <p:nvPr/>
          </p:nvSpPr>
          <p:spPr>
            <a:xfrm>
              <a:off x="3606800" y="3564284"/>
              <a:ext cx="2019300" cy="18911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5" name="þ&gt;22#1|X" title="þ\#1_1|1||&gt;22|0.53">
              <a:extLst>
                <a:ext uri="{FF2B5EF4-FFF2-40B4-BE49-F238E27FC236}">
                  <a16:creationId xmlns:a16="http://schemas.microsoft.com/office/drawing/2014/main" id="{36E90553-1C9D-3154-1CE8-118DF84D6B2C}"/>
                </a:ext>
              </a:extLst>
            </p:cNvPr>
            <p:cNvSpPr/>
            <p:nvPr/>
          </p:nvSpPr>
          <p:spPr>
            <a:xfrm>
              <a:off x="3606800" y="3564284"/>
              <a:ext cx="2019300" cy="1891153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6" name="þ&gt;22#1|U" descr="1#1#1" title="þ\#1_1|1||&gt;22|0.53">
              <a:extLst>
                <a:ext uri="{FF2B5EF4-FFF2-40B4-BE49-F238E27FC236}">
                  <a16:creationId xmlns:a16="http://schemas.microsoft.com/office/drawing/2014/main" id="{F3CED186-963F-0FAC-3C58-3662F4ABE4C1}"/>
                </a:ext>
              </a:extLst>
            </p:cNvPr>
            <p:cNvSpPr/>
            <p:nvPr/>
          </p:nvSpPr>
          <p:spPr>
            <a:xfrm>
              <a:off x="4269720" y="4221935"/>
              <a:ext cx="693460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53% </a:t>
              </a:r>
            </a:p>
          </p:txBody>
        </p:sp>
        <p:sp>
          <p:nvSpPr>
            <p:cNvPr id="407" name="þ&gt;22#1|R^" title="þ\#1_1">
              <a:extLst>
                <a:ext uri="{FF2B5EF4-FFF2-40B4-BE49-F238E27FC236}">
                  <a16:creationId xmlns:a16="http://schemas.microsoft.com/office/drawing/2014/main" id="{E55F2E94-88AE-9834-2680-FAEAD1168C55}"/>
                </a:ext>
              </a:extLst>
            </p:cNvPr>
            <p:cNvSpPr/>
            <p:nvPr/>
          </p:nvSpPr>
          <p:spPr>
            <a:xfrm>
              <a:off x="3606800" y="3564284"/>
              <a:ext cx="2019300" cy="18911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8" name="þ&gt;22#2|X" title="þ\#1_2|2||&gt;22|0.9">
              <a:extLst>
                <a:ext uri="{FF2B5EF4-FFF2-40B4-BE49-F238E27FC236}">
                  <a16:creationId xmlns:a16="http://schemas.microsoft.com/office/drawing/2014/main" id="{BE3CF803-9FB6-6771-2E2B-8CE2963FD316}"/>
                </a:ext>
              </a:extLst>
            </p:cNvPr>
            <p:cNvSpPr/>
            <p:nvPr/>
          </p:nvSpPr>
          <p:spPr>
            <a:xfrm>
              <a:off x="5702300" y="3564284"/>
              <a:ext cx="2019300" cy="1891153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2#2|U" descr="1#1#1" title="þ\#1_2|2||&gt;22|0.9">
              <a:extLst>
                <a:ext uri="{FF2B5EF4-FFF2-40B4-BE49-F238E27FC236}">
                  <a16:creationId xmlns:a16="http://schemas.microsoft.com/office/drawing/2014/main" id="{AFD29BBD-8BF5-FAFF-4458-01CA1FF33E0D}"/>
                </a:ext>
              </a:extLst>
            </p:cNvPr>
            <p:cNvSpPr/>
            <p:nvPr/>
          </p:nvSpPr>
          <p:spPr>
            <a:xfrm>
              <a:off x="6365220" y="4221935"/>
              <a:ext cx="693460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90% </a:t>
              </a:r>
            </a:p>
          </p:txBody>
        </p:sp>
        <p:sp>
          <p:nvSpPr>
            <p:cNvPr id="410" name="þ&gt;22#1|R^" title="þ\#1_1">
              <a:extLst>
                <a:ext uri="{FF2B5EF4-FFF2-40B4-BE49-F238E27FC236}">
                  <a16:creationId xmlns:a16="http://schemas.microsoft.com/office/drawing/2014/main" id="{AF800052-CAF4-A46A-F25F-8665888670BF}"/>
                </a:ext>
              </a:extLst>
            </p:cNvPr>
            <p:cNvSpPr/>
            <p:nvPr/>
          </p:nvSpPr>
          <p:spPr>
            <a:xfrm>
              <a:off x="3606800" y="3564284"/>
              <a:ext cx="2019300" cy="18911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3|X" title="þ\#1_3|3||&gt;22|0.3">
              <a:extLst>
                <a:ext uri="{FF2B5EF4-FFF2-40B4-BE49-F238E27FC236}">
                  <a16:creationId xmlns:a16="http://schemas.microsoft.com/office/drawing/2014/main" id="{3A4AD93E-AF72-8318-8B89-887738BF150E}"/>
                </a:ext>
              </a:extLst>
            </p:cNvPr>
            <p:cNvSpPr/>
            <p:nvPr/>
          </p:nvSpPr>
          <p:spPr>
            <a:xfrm>
              <a:off x="7797800" y="3564284"/>
              <a:ext cx="2019300" cy="1891153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2#3|U" descr="1#1#1" title="þ\#1_3|3||&gt;22|0.3">
              <a:extLst>
                <a:ext uri="{FF2B5EF4-FFF2-40B4-BE49-F238E27FC236}">
                  <a16:creationId xmlns:a16="http://schemas.microsoft.com/office/drawing/2014/main" id="{6B526B58-49C9-BB6F-7383-06EF561C7FCE}"/>
                </a:ext>
              </a:extLst>
            </p:cNvPr>
            <p:cNvSpPr/>
            <p:nvPr/>
          </p:nvSpPr>
          <p:spPr>
            <a:xfrm>
              <a:off x="8460719" y="4221935"/>
              <a:ext cx="693460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30% </a:t>
              </a:r>
            </a:p>
          </p:txBody>
        </p:sp>
        <p:sp>
          <p:nvSpPr>
            <p:cNvPr id="413" name="þ&gt;22#1|R^" title="þ\#1_1">
              <a:extLst>
                <a:ext uri="{FF2B5EF4-FFF2-40B4-BE49-F238E27FC236}">
                  <a16:creationId xmlns:a16="http://schemas.microsoft.com/office/drawing/2014/main" id="{E16AE429-E55A-A8EF-2745-6F46C4A698BB}"/>
                </a:ext>
              </a:extLst>
            </p:cNvPr>
            <p:cNvSpPr/>
            <p:nvPr/>
          </p:nvSpPr>
          <p:spPr>
            <a:xfrm>
              <a:off x="3606800" y="3564284"/>
              <a:ext cx="2019300" cy="189115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4|X" title="þ\#1_4|4||&gt;22|0.06">
              <a:extLst>
                <a:ext uri="{FF2B5EF4-FFF2-40B4-BE49-F238E27FC236}">
                  <a16:creationId xmlns:a16="http://schemas.microsoft.com/office/drawing/2014/main" id="{14E5FD1E-ED73-5EDC-2E71-02B5E62199DF}"/>
                </a:ext>
              </a:extLst>
            </p:cNvPr>
            <p:cNvSpPr/>
            <p:nvPr/>
          </p:nvSpPr>
          <p:spPr>
            <a:xfrm>
              <a:off x="9893300" y="3564284"/>
              <a:ext cx="2019300" cy="1891153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4|U" descr="1#1#1" title="þ\#1_4|4||&gt;22|0.06">
              <a:extLst>
                <a:ext uri="{FF2B5EF4-FFF2-40B4-BE49-F238E27FC236}">
                  <a16:creationId xmlns:a16="http://schemas.microsoft.com/office/drawing/2014/main" id="{215921C9-B6D4-7D2D-9DB9-FCB1524D97B1}"/>
                </a:ext>
              </a:extLst>
            </p:cNvPr>
            <p:cNvSpPr/>
            <p:nvPr/>
          </p:nvSpPr>
          <p:spPr>
            <a:xfrm>
              <a:off x="10642782" y="4221935"/>
              <a:ext cx="520335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6%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0972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5" name="þK">
            <a:extLst>
              <a:ext uri="{FF2B5EF4-FFF2-40B4-BE49-F238E27FC236}">
                <a16:creationId xmlns:a16="http://schemas.microsoft.com/office/drawing/2014/main" id="{8EECE696-6BE5-41DF-1422-3D6C6C72F793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pic>
          <p:nvPicPr>
            <p:cNvPr id="391" name="þ&gt;J#|+" title="XXX">
              <a:extLst>
                <a:ext uri="{FF2B5EF4-FFF2-40B4-BE49-F238E27FC236}">
                  <a16:creationId xmlns:a16="http://schemas.microsoft.com/office/drawing/2014/main" id="{71FFFA61-27F3-DB41-4983-86E6A1C379EF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90" b="8090"/>
            <a:stretch/>
          </p:blipFill>
          <p:spPr>
            <a:xfrm>
              <a:off x="3568700" y="1206500"/>
              <a:ext cx="8382000" cy="533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387" name="þC#1" title="xx">
              <a:extLst>
                <a:ext uri="{FF2B5EF4-FFF2-40B4-BE49-F238E27FC236}">
                  <a16:creationId xmlns:a16="http://schemas.microsoft.com/office/drawing/2014/main" id="{34467037-FCD2-A377-1161-67C88086DF10}"/>
                </a:ext>
              </a:extLst>
            </p:cNvPr>
            <p:cNvSpPr/>
            <p:nvPr/>
          </p:nvSpPr>
          <p:spPr>
            <a:xfrm>
              <a:off x="6258442" y="1206500"/>
              <a:ext cx="5692258" cy="5334000"/>
            </a:xfrm>
            <a:prstGeom prst="rect">
              <a:avLst/>
            </a:prstGeom>
            <a:solidFill>
              <a:schemeClr val="tx1">
                <a:lumMod val="75000"/>
                <a:alpha val="58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/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7" name="þH#4" descr="2 1" hidden="1" title="|4|">
              <a:extLst>
                <a:ext uri="{FF2B5EF4-FFF2-40B4-BE49-F238E27FC236}">
                  <a16:creationId xmlns:a16="http://schemas.microsoft.com/office/drawing/2014/main" id="{A81CC955-821F-92B3-0847-35B5D190C2DC}"/>
                </a:ext>
              </a:extLst>
            </p:cNvPr>
            <p:cNvSpPr/>
            <p:nvPr/>
          </p:nvSpPr>
          <p:spPr>
            <a:xfrm>
              <a:off x="9142671" y="3911600"/>
              <a:ext cx="2769929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/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5" name="þH#3" descr="1 1" hidden="1" title="|3|">
              <a:extLst>
                <a:ext uri="{FF2B5EF4-FFF2-40B4-BE49-F238E27FC236}">
                  <a16:creationId xmlns:a16="http://schemas.microsoft.com/office/drawing/2014/main" id="{E67A96A0-779F-2800-BFB9-5700DEFFE2A8}"/>
                </a:ext>
              </a:extLst>
            </p:cNvPr>
            <p:cNvSpPr/>
            <p:nvPr/>
          </p:nvSpPr>
          <p:spPr>
            <a:xfrm>
              <a:off x="6296542" y="3911600"/>
              <a:ext cx="2769929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/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3" name="þH#2" descr="2 1" hidden="1" title="|2|">
              <a:extLst>
                <a:ext uri="{FF2B5EF4-FFF2-40B4-BE49-F238E27FC236}">
                  <a16:creationId xmlns:a16="http://schemas.microsoft.com/office/drawing/2014/main" id="{249C31A5-FB48-9C82-6522-A768C49B4C86}"/>
                </a:ext>
              </a:extLst>
            </p:cNvPr>
            <p:cNvSpPr/>
            <p:nvPr/>
          </p:nvSpPr>
          <p:spPr>
            <a:xfrm>
              <a:off x="9142671" y="1244600"/>
              <a:ext cx="2769929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/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0" name="þH#1" descr="1 1" hidden="1" title="|1|">
              <a:extLst>
                <a:ext uri="{FF2B5EF4-FFF2-40B4-BE49-F238E27FC236}">
                  <a16:creationId xmlns:a16="http://schemas.microsoft.com/office/drawing/2014/main" id="{5DFC9002-D5AC-F06C-2394-34754DDF4CC8}"/>
                </a:ext>
              </a:extLst>
            </p:cNvPr>
            <p:cNvSpPr/>
            <p:nvPr/>
          </p:nvSpPr>
          <p:spPr>
            <a:xfrm>
              <a:off x="6296542" y="1244600"/>
              <a:ext cx="2769929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/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65C4EF71-8BE2-6461-2124-6D7612F72735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/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O" descr="80#43.69228" hidden="1" title="1.830987">
              <a:extLst>
                <a:ext uri="{FF2B5EF4-FFF2-40B4-BE49-F238E27FC236}">
                  <a16:creationId xmlns:a16="http://schemas.microsoft.com/office/drawing/2014/main" id="{3631D242-F011-0E22-0045-A0349285658E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37812E70-51E2-43A3-E0DA-BFC7A231CE4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E6B58C00-F653-4F69-994B-6F157DB1A9E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DE97B77F-4EA5-A665-97E3-73270F4F025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761B9856-86DD-59F7-A03E-19CED91B7CA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A1CF9DD5-67A9-82E3-D70A-A3EC9C2F65D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A39A4197-01B7-34D7-D667-0CAF244DA22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240A1FB6-FC28-E9E8-9FBD-0D68A6D533C7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1938DA44-8DED-8C23-58EE-B23A6451CAF1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1C7D1A7A-0B1B-70AC-8AD4-E79869BA08E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BFF71F68-4048-FA22-7542-EDF11CBF62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51C18FDB-E0ED-4CD3-02A9-E2B7A9F06EC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F1740190-F6E4-01EA-E0D6-E72F6518729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EAECBA15-C482-7063-FFFD-27F6C5913B9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99332136-2078-0EE2-0BBD-4479849459C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99D4A1BB-5E86-4957-1FDE-2DA3A3EDF31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E12F4A97-451F-1F10-65B6-65A4CB1CF16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F90C69E9-2A17-86C3-5B6E-10BD4B89A75B}"/>
                </a:ext>
              </a:extLst>
            </p:cNvPr>
            <p:cNvSpPr/>
            <p:nvPr/>
          </p:nvSpPr>
          <p:spPr>
            <a:xfrm>
              <a:off x="3505200" y="11430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BBE6C3E4-EBBE-07F8-3D39-761C9F26711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01F10811-1EA5-9C8C-7442-F3D3C03480A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DBFA1DF2-8420-55DE-EBA8-FC1B5F60852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B18B7A22-A664-0A06-1B16-48A761994785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D32F6BB0-7106-5E37-AB50-0ADD7444A70C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4þ&gt;20þ&gt;23þ&gt;21[þaþ]þ&gt;24U3[þxþ]0[þaþ]MF52[þxþ]None[þaþ]D_I[þxþ]SubRowD[þaþ]þ&gt;21FT[þxþ]V[þaþ]þ&gt;21U12[þxþ]S[þaþ]þ&gt;21U19[þxþ]T[þaþ]þ&gt;21U21[þxþ]&gt;21[þaþ]þ&gt;21U22[þxþ]þNone[þaþ]þ&gt;21U68[þxþ]Y[þaþ]þ&gt;21U4[þxþ]0.181709302241935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2[þaþ]F187[þxþ]2[þaþ]F167[þxþ]420[þaþ]F168[þxþ]448.209300948574[þaþ]F169[þxþ]5[þaþ]F170[þxþ]216.790699051426[þaþ]F156[þxþ]0[þaþ]F157[þxþ]0[þaþ]F158[þxþ]0[þaþ]U113[þxþ]NaN[þaþ]U1U80[þxþ]-1[þaþ]U19[þxþ]0[þaþ]F_6[þxþ]0.0739136809452626[þaþ]F_5[þxþ]0.0872316949949643[þaþ]F_4[þxþ]0.112565930931667[þaþ]F_3[þxþ]0.249988285978777[þaþ]F135[þxþ]4caa651889214d05b9589c04be77d9f5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11,652374267578[þaþ]F186[þxþ]538,952819824219[þaþ]U1U79[þxþ]0[þaþ]F184[þxþ]N[þaþ]U1U78[þxþ]50[þaþ]U110[þxþ]0[þaþ]U112[þxþ]Infinity[þaþ]F84[þxþ]N[þaþ]F196[þxþ]L[þaþ]F195[þxþ]D[þaþ]F189[þxþ]N[þaþ]þ&gt;21F197[þxþ]Y[þaþ]þ&gt;21F198[þxþ]N[þaþ]F-3[þxþ]Template11[þaþ]F124[þxþ]6[þaþ]F_1[þxþ]0.38745749711078[þaþ]F209[þxþ]76.32452[þaþ]F210[þxþ]130.8867[þaþ]þ&gt;24FT[þxþ]V[þaþ]OL[þxþ]1[þaþ]F222[þxþ]N[þaþ]F236[þxþ]AGENDA[þaþ]U114[þxþ]1[þaþ]þ&gt;21U84[þxþ]Y[þaþ]þ&gt;24U12[þxþ]S[þaþ]þ&gt;24U19[þxþ]T[þaþ]þ&gt;24U10[þxþ]0[þaþ]þ&gt;24U9[þxþ]0[þaþ]þ&gt;24U4[þxþ]0.256017227366241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3FT[þxþ]V[þaþ]þ&gt;23V18[þxþ]False[þaþ]þ&gt;20F291[þxþ]5[þaþ]þ&gt;23F291[þxþ]5.78[þaþ]þ&gt;23U83[þxþ]100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NBV[þaþ]F297[þxþ]P[þaþ]F293[þxþ]Background_Close up photo of colorful graph data.png[þaþ]F298[þxþ]B[þaþ]F296[þxþ]0.320894998562767[þaþ]F302[þxþ]0_Professional[þaþ]F300[þxþ]12_KPI[þaþ]F301[þxþ]01_Gauge[þaþ]þ&gt;24F303[þxþ]41[þaþ]þ&gt;21F303[þxþ]47[þaþ]F_7[þxþ]0.0769230769230769[þaþ]F_8[þxþ]0.0769230769230769[þaþ]F_9[þxþ]0.0769230769230769[þaþ]þ&gt;23U82[þxþ]100[þaþ]þ&gt;20U12[þxþ]S[þaþ]þ&gt;20U19[þxþ]L[þaþ]þ&gt;20U10[þxþ]0[þaþ]þ&gt;20U9[þxþ]0[þaþ]þ&gt;20U3[þxþ]1[þaþ]þ&gt;20U4[þxþ]0.125794211977875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3])[þaþ]þ&gt;20V6[þxþ]NþNþNþþ2þYþ[þaþ]þ&gt;20V19[þxþ]3[þaþ]þ&gt;20VA[þxþ]Y[þaþ]þ&gt;20U82[þxþ]107.70369720459[þaþ]þ&gt;20U83[þxþ]48.0439376831055[þaþ]þ&gt;20FT[þxþ]V[þaþ]þ&gt;20F303[þxþ]10[þaþ]þ&gt;20U5[þxþ]5[þaþ]þ&gt;20U2[þxþ]0[þaþ]þ&gt;23F321[þxþ]25[þaþ]þ&gt;23F341[þxþ]50[þaþ]þ&gt;23F361[þxþ]75[þaþ]þ&gt;23F381[þxþ]100[þaþ]þ&gt;23F331[þxþ]255[þaþ]þ&gt;23F351[þxþ]3243501[þaþ]þ&gt;23F371[þxþ]5296274[þaþ]þ&gt;23F391[þxþ]5287936[þaþ]þ&gt;23U12[þxþ]S[þaþ]þ&gt;23U19[þxþ]C[þaþ]þ&gt;23U10[þxþ]0[þaþ]þ&gt;23U9[þxþ]0[þaþ]þ&gt;23U3[þxþ]1[þaþ]þ&gt;23U4[þxþ]0.377085672535604[þaþ]þ&gt;23U20[þxþ]&gt;23[þaþ]þ&gt;23U22[þxþ]þNone[þaþ]þ&gt;23U68[þxþ]Y[þaþ]þ&gt;23U26[þxþ]Gauge 180 1[þaþ]þ&gt;23U47[þxþ]KPI[þaþ]þ&gt;23U30[þxþ]N[þaþ]þ&gt;23A4[þxþ]DG[þaþ]þ&gt;23U39[þxþ]N[þaþ]þ&gt;23U40[þxþ]Y[þaþ]þ&gt;23U69[þxþ]N[þaþ]þ&gt;23V5[þxþ]0[þaþ]þ&gt;23V2[þxþ]1[þaþ]þ&gt;23U57[þxþ]1[þaþ]þ&gt;23U56[þxþ]0[þaþ]þ&gt;23F303[þxþ]8[þaþ]þ&gt;23F88[þxþ]Y[þaþ]þ&gt;23F269[þxþ]-1[þaþ]þ&gt;23F264[þxþ]2[þaþ]þ&gt;23F265[þxþ]-0.05[þaþ]þ&gt;23U5[þxþ]2[þaþ]þ&gt;23U2[þxþ]0[þaþ]þ&gt;20F268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736ACEB6-CE25-F8E6-F2F1-6FC999ECD4C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lt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40þ0.1þþ^þ2þ1þSub Item 1þPLACEHOLDERþLorem ipsum dolor sit amet, consectetur adipisci elit, sed do eiusmod tempor incidunt ut labore et doloreþ30þ0.5þþ^þ3þ1þSub Item 1þPLACEHOLDERþLorem ipsum dolor sit amet, consectetur adipisci elit, sed do eiusmod tempor incidunt ut labore et doloreþ20þ0.8þþ^þ4þ1þSub Item 1þPLACEHOLDERþLorem ipsum dolor sit amet, consectetur adipisci elit, sed do eiusmod tempor incidunt ut labore et doloreþ10þ0.15þ" hidden="1" title="RowþSubRowþSubRowDþ&gt;21þ&gt;24þ&gt;20þ&gt;23þþ^þNþNþSþSþSþNþNþ">
              <a:extLst>
                <a:ext uri="{FF2B5EF4-FFF2-40B4-BE49-F238E27FC236}">
                  <a16:creationId xmlns:a16="http://schemas.microsoft.com/office/drawing/2014/main" id="{C94A5371-C579-E0B1-7C5D-70E8DA755AB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E311DFBA-0B74-9E82-356B-7A016D64702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5" name="þ&gt;23" hidden="1" title="S">
              <a:extLst>
                <a:ext uri="{FF2B5EF4-FFF2-40B4-BE49-F238E27FC236}">
                  <a16:creationId xmlns:a16="http://schemas.microsoft.com/office/drawing/2014/main" id="{C6D516FE-1087-8316-7743-6869409E6DF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/>
              <a:endParaRPr lang="it-IT" sz="800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7" name="þ-23" hidden="1">
              <a:extLst>
                <a:ext uri="{FF2B5EF4-FFF2-40B4-BE49-F238E27FC236}">
                  <a16:creationId xmlns:a16="http://schemas.microsoft.com/office/drawing/2014/main" id="{99D38B92-3F40-5713-71B6-F812B3B4F3A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/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1" name="þ&gt;20" hidden="1" title="S">
              <a:extLst>
                <a:ext uri="{FF2B5EF4-FFF2-40B4-BE49-F238E27FC236}">
                  <a16:creationId xmlns:a16="http://schemas.microsoft.com/office/drawing/2014/main" id="{680E5E6D-FE74-A0CF-5B82-B40A8F11472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457200" algn="ctr"/>
              <a:endParaRPr lang="it-IT" sz="2000" b="1">
                <a:solidFill>
                  <a:schemeClr val="bg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3" name="þ-20" hidden="1">
              <a:extLst>
                <a:ext uri="{FF2B5EF4-FFF2-40B4-BE49-F238E27FC236}">
                  <a16:creationId xmlns:a16="http://schemas.microsoft.com/office/drawing/2014/main" id="{36E3C388-747A-8578-C863-32622985130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/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D7F5F9DD-5D58-ECD8-6A80-D1C0073777D6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tx1">
                <a:lumMod val="75000"/>
                <a:alpha val="58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/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7" name="þ&gt;24L" hidden="1" title="S">
              <a:extLst>
                <a:ext uri="{FF2B5EF4-FFF2-40B4-BE49-F238E27FC236}">
                  <a16:creationId xmlns:a16="http://schemas.microsoft.com/office/drawing/2014/main" id="{5222BA68-FEC1-1936-61C6-CBCCC1B009D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/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9" name="þ&gt;24à" hidden="1" title="S">
              <a:extLst>
                <a:ext uri="{FF2B5EF4-FFF2-40B4-BE49-F238E27FC236}">
                  <a16:creationId xmlns:a16="http://schemas.microsoft.com/office/drawing/2014/main" id="{1984C80C-58AF-0C09-A615-38B4792A3EC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/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3" name="þ&gt;24" hidden="1" title="S">
              <a:extLst>
                <a:ext uri="{FF2B5EF4-FFF2-40B4-BE49-F238E27FC236}">
                  <a16:creationId xmlns:a16="http://schemas.microsoft.com/office/drawing/2014/main" id="{117E8E67-2F61-8679-4BF1-392337D2FA2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228600" algn="ctr"/>
              <a:endParaRPr lang="it-IT" sz="900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5" name="þ-24" hidden="1">
              <a:extLst>
                <a:ext uri="{FF2B5EF4-FFF2-40B4-BE49-F238E27FC236}">
                  <a16:creationId xmlns:a16="http://schemas.microsoft.com/office/drawing/2014/main" id="{A68A6BEF-109A-D847-8B0D-5A8B80E6023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/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C99FF443-D07A-AD27-8354-DB02F72D53E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/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2C6F79DF-B08F-2BC2-1365-ADC1F595F8E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/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2574F172-74C4-7956-7E26-D626190B7E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/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558D8921-DF5F-3CD5-DFC7-9BB33816A16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 marL="342900"/>
              <a:endParaRPr lang="it-IT" sz="1600" b="1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" name="þ&gt;21" hidden="1" title="S">
              <a:extLst>
                <a:ext uri="{FF2B5EF4-FFF2-40B4-BE49-F238E27FC236}">
                  <a16:creationId xmlns:a16="http://schemas.microsoft.com/office/drawing/2014/main" id="{90A3AEC2-8869-B0D8-56D2-3DAD1552810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/>
              <a:endParaRPr lang="it-IT" sz="1400" b="1">
                <a:solidFill>
                  <a:schemeClr val="bg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1" name="þ-21" hidden="1">
              <a:extLst>
                <a:ext uri="{FF2B5EF4-FFF2-40B4-BE49-F238E27FC236}">
                  <a16:creationId xmlns:a16="http://schemas.microsoft.com/office/drawing/2014/main" id="{B1102BC2-B6ED-BAEE-6A73-46E7E67D330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/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CE29CFBF-5F21-BCDA-4494-3DF8A091B0F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/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AEF2AB60-BD29-EE1B-8479-6CB2199F765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B030ECCF-1106-00A8-A25C-8C65FBD405F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C4ED10DD-AD73-CA13-0178-B02D262ECF9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E34BD088-2A6F-65AA-3C0B-8560183E90E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/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DBB6BC28-EAE9-4EB8-414F-C930409E18A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/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AAB929D4-071D-738E-B277-60F786E6C8C0}"/>
                </a:ext>
              </a:extLst>
            </p:cNvPr>
            <p:cNvSpPr/>
            <p:nvPr/>
          </p:nvSpPr>
          <p:spPr>
            <a:xfrm>
              <a:off x="3568701" y="1206500"/>
              <a:ext cx="233397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/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3" name="þ&gt;21L" hidden="1" title="S">
              <a:extLst>
                <a:ext uri="{FF2B5EF4-FFF2-40B4-BE49-F238E27FC236}">
                  <a16:creationId xmlns:a16="http://schemas.microsoft.com/office/drawing/2014/main" id="{DB05B968-2F9E-6E2D-C264-67CC70850DD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/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5" name="þ&gt;21à" hidden="1" title="S">
              <a:extLst>
                <a:ext uri="{FF2B5EF4-FFF2-40B4-BE49-F238E27FC236}">
                  <a16:creationId xmlns:a16="http://schemas.microsoft.com/office/drawing/2014/main" id="{C966B0B5-CB78-4BFA-1A7F-8A697D150A6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/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61" name="þZ7" hidden="1">
              <a:extLst>
                <a:ext uri="{FF2B5EF4-FFF2-40B4-BE49-F238E27FC236}">
                  <a16:creationId xmlns:a16="http://schemas.microsoft.com/office/drawing/2014/main" id="{B884CCC3-7BA2-2D86-137B-874F09E5D2D7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35454" cy="4045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399" name="þ&gt;21#1|T" title="þ\#1_1|1||&gt;21|">
              <a:extLst>
                <a:ext uri="{FF2B5EF4-FFF2-40B4-BE49-F238E27FC236}">
                  <a16:creationId xmlns:a16="http://schemas.microsoft.com/office/drawing/2014/main" id="{670DD2C9-21DF-8CA6-A728-21D5A0E92D66}"/>
                </a:ext>
              </a:extLst>
            </p:cNvPr>
            <p:cNvSpPr>
              <a:spLocks/>
            </p:cNvSpPr>
            <p:nvPr/>
          </p:nvSpPr>
          <p:spPr>
            <a:xfrm>
              <a:off x="6296542" y="1244600"/>
              <a:ext cx="2769929" cy="4707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/>
              <a:r>
                <a:rPr lang="it-IT" sz="1400" b="1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0" name="þ&gt;21#2|T" title="þ\#1_2|2||&gt;21|">
              <a:extLst>
                <a:ext uri="{FF2B5EF4-FFF2-40B4-BE49-F238E27FC236}">
                  <a16:creationId xmlns:a16="http://schemas.microsoft.com/office/drawing/2014/main" id="{2B4AD311-64B1-C359-043F-58E323AF7D94}"/>
                </a:ext>
              </a:extLst>
            </p:cNvPr>
            <p:cNvSpPr>
              <a:spLocks/>
            </p:cNvSpPr>
            <p:nvPr/>
          </p:nvSpPr>
          <p:spPr>
            <a:xfrm>
              <a:off x="9142671" y="1244600"/>
              <a:ext cx="2769929" cy="4707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/>
              <a:r>
                <a:rPr lang="it-IT" sz="1400" b="1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1" name="þ&gt;21#3|T" title="þ\#1_3|3||&gt;21|">
              <a:extLst>
                <a:ext uri="{FF2B5EF4-FFF2-40B4-BE49-F238E27FC236}">
                  <a16:creationId xmlns:a16="http://schemas.microsoft.com/office/drawing/2014/main" id="{D0550887-C255-BC89-3332-267FA7AF0CB1}"/>
                </a:ext>
              </a:extLst>
            </p:cNvPr>
            <p:cNvSpPr>
              <a:spLocks/>
            </p:cNvSpPr>
            <p:nvPr/>
          </p:nvSpPr>
          <p:spPr>
            <a:xfrm>
              <a:off x="6296542" y="3911600"/>
              <a:ext cx="2769929" cy="4707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/>
              <a:r>
                <a:rPr lang="it-IT" sz="1400" b="1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2" name="þ&gt;21#4|T" title="þ\#1_4|4||&gt;21|">
              <a:extLst>
                <a:ext uri="{FF2B5EF4-FFF2-40B4-BE49-F238E27FC236}">
                  <a16:creationId xmlns:a16="http://schemas.microsoft.com/office/drawing/2014/main" id="{B9EA15B8-7AB4-E4AB-11F3-79926AF31DA1}"/>
                </a:ext>
              </a:extLst>
            </p:cNvPr>
            <p:cNvSpPr>
              <a:spLocks/>
            </p:cNvSpPr>
            <p:nvPr/>
          </p:nvSpPr>
          <p:spPr>
            <a:xfrm>
              <a:off x="9142671" y="3911600"/>
              <a:ext cx="2769929" cy="4707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/>
              <a:r>
                <a:rPr lang="it-IT" sz="1400" b="1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3" name="þ&gt;24#1|T" title="þ\#1_1|1||&gt;24|">
              <a:extLst>
                <a:ext uri="{FF2B5EF4-FFF2-40B4-BE49-F238E27FC236}">
                  <a16:creationId xmlns:a16="http://schemas.microsoft.com/office/drawing/2014/main" id="{D2D7CDD2-A1F2-C08F-D85B-8C5D44049B97}"/>
                </a:ext>
              </a:extLst>
            </p:cNvPr>
            <p:cNvSpPr>
              <a:spLocks/>
            </p:cNvSpPr>
            <p:nvPr/>
          </p:nvSpPr>
          <p:spPr>
            <a:xfrm>
              <a:off x="6296542" y="3107134"/>
              <a:ext cx="2769929" cy="6632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228600" algn="ctr"/>
              <a:r>
                <a:rPr lang="it-IT" sz="9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4" name="þ&gt;24#2|T" title="þ\#1_2|2||&gt;24|">
              <a:extLst>
                <a:ext uri="{FF2B5EF4-FFF2-40B4-BE49-F238E27FC236}">
                  <a16:creationId xmlns:a16="http://schemas.microsoft.com/office/drawing/2014/main" id="{DFB05938-D5CE-6E1D-1F77-F705A6382AF7}"/>
                </a:ext>
              </a:extLst>
            </p:cNvPr>
            <p:cNvSpPr>
              <a:spLocks/>
            </p:cNvSpPr>
            <p:nvPr/>
          </p:nvSpPr>
          <p:spPr>
            <a:xfrm>
              <a:off x="9142671" y="3107134"/>
              <a:ext cx="2769929" cy="6632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228600" algn="ctr"/>
              <a:r>
                <a:rPr lang="it-IT" sz="9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5" name="þ&gt;24#3|T" title="þ\#1_3|3||&gt;24|">
              <a:extLst>
                <a:ext uri="{FF2B5EF4-FFF2-40B4-BE49-F238E27FC236}">
                  <a16:creationId xmlns:a16="http://schemas.microsoft.com/office/drawing/2014/main" id="{8BF6D257-57E8-F535-6381-39A16B08773C}"/>
                </a:ext>
              </a:extLst>
            </p:cNvPr>
            <p:cNvSpPr>
              <a:spLocks/>
            </p:cNvSpPr>
            <p:nvPr/>
          </p:nvSpPr>
          <p:spPr>
            <a:xfrm>
              <a:off x="6296542" y="5774134"/>
              <a:ext cx="2769929" cy="6632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228600" algn="ctr"/>
              <a:r>
                <a:rPr lang="it-IT" sz="9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6" name="þ&gt;24#4|T" title="þ\#1_4|4||&gt;24|">
              <a:extLst>
                <a:ext uri="{FF2B5EF4-FFF2-40B4-BE49-F238E27FC236}">
                  <a16:creationId xmlns:a16="http://schemas.microsoft.com/office/drawing/2014/main" id="{B43D164B-53E5-58C0-C1EB-A829512795D1}"/>
                </a:ext>
              </a:extLst>
            </p:cNvPr>
            <p:cNvSpPr>
              <a:spLocks/>
            </p:cNvSpPr>
            <p:nvPr/>
          </p:nvSpPr>
          <p:spPr>
            <a:xfrm>
              <a:off x="9142671" y="5774134"/>
              <a:ext cx="2769929" cy="6632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228600" algn="ctr"/>
              <a:r>
                <a:rPr lang="it-IT" sz="900">
                  <a:solidFill>
                    <a:schemeClr val="bg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0#1|L" title="þ\#1_1|1||&gt;20|0.1">
              <a:extLst>
                <a:ext uri="{FF2B5EF4-FFF2-40B4-BE49-F238E27FC236}">
                  <a16:creationId xmlns:a16="http://schemas.microsoft.com/office/drawing/2014/main" id="{DBC7C119-7FDB-BDA6-E567-FE700E47955A}"/>
                </a:ext>
              </a:extLst>
            </p:cNvPr>
            <p:cNvSpPr>
              <a:spLocks/>
            </p:cNvSpPr>
            <p:nvPr/>
          </p:nvSpPr>
          <p:spPr>
            <a:xfrm>
              <a:off x="6296542" y="2717726"/>
              <a:ext cx="2769929" cy="32590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457200" algn="ctr"/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Calibri" panose="020F0502020204030204" pitchFamily="34" charset="0"/>
                </a:rPr>
                <a:t>10,00% </a:t>
              </a:r>
            </a:p>
          </p:txBody>
        </p:sp>
        <p:sp>
          <p:nvSpPr>
            <p:cNvPr id="408" name="þ&gt;20#2|L" title="þ\#1_2|2||&gt;20|0.5">
              <a:extLst>
                <a:ext uri="{FF2B5EF4-FFF2-40B4-BE49-F238E27FC236}">
                  <a16:creationId xmlns:a16="http://schemas.microsoft.com/office/drawing/2014/main" id="{60F30CCC-D436-AEA2-05B2-356ECEBD72FD}"/>
                </a:ext>
              </a:extLst>
            </p:cNvPr>
            <p:cNvSpPr>
              <a:spLocks/>
            </p:cNvSpPr>
            <p:nvPr/>
          </p:nvSpPr>
          <p:spPr>
            <a:xfrm>
              <a:off x="9142671" y="2717726"/>
              <a:ext cx="2769929" cy="32590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457200" algn="ctr"/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Calibri" panose="020F0502020204030204" pitchFamily="34" charset="0"/>
                </a:rPr>
                <a:t>50,00% </a:t>
              </a:r>
            </a:p>
          </p:txBody>
        </p:sp>
        <p:sp>
          <p:nvSpPr>
            <p:cNvPr id="409" name="þ&gt;20#3|L" title="þ\#1_3|3||&gt;20|0.8">
              <a:extLst>
                <a:ext uri="{FF2B5EF4-FFF2-40B4-BE49-F238E27FC236}">
                  <a16:creationId xmlns:a16="http://schemas.microsoft.com/office/drawing/2014/main" id="{E7CA8D99-D0C6-0FE7-5C30-F72FC49EA588}"/>
                </a:ext>
              </a:extLst>
            </p:cNvPr>
            <p:cNvSpPr>
              <a:spLocks/>
            </p:cNvSpPr>
            <p:nvPr/>
          </p:nvSpPr>
          <p:spPr>
            <a:xfrm>
              <a:off x="6296542" y="5384726"/>
              <a:ext cx="2769929" cy="32590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457200" algn="ctr"/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Calibri" panose="020F0502020204030204" pitchFamily="34" charset="0"/>
                </a:rPr>
                <a:t>80,00% </a:t>
              </a:r>
            </a:p>
          </p:txBody>
        </p:sp>
        <p:sp>
          <p:nvSpPr>
            <p:cNvPr id="410" name="þ&gt;20#4|L" title="þ\#1_4|4||&gt;20|0.15">
              <a:extLst>
                <a:ext uri="{FF2B5EF4-FFF2-40B4-BE49-F238E27FC236}">
                  <a16:creationId xmlns:a16="http://schemas.microsoft.com/office/drawing/2014/main" id="{49F2EC76-9AF0-5DA0-AE77-3B121FF9CAF9}"/>
                </a:ext>
              </a:extLst>
            </p:cNvPr>
            <p:cNvSpPr>
              <a:spLocks/>
            </p:cNvSpPr>
            <p:nvPr/>
          </p:nvSpPr>
          <p:spPr>
            <a:xfrm>
              <a:off x="9142671" y="5384726"/>
              <a:ext cx="2769929" cy="32590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457200" algn="ctr"/>
              <a:r>
                <a:rPr lang="it-IT" sz="2000" b="1">
                  <a:solidFill>
                    <a:schemeClr val="bg1">
                      <a:lumMod val="100000"/>
                    </a:schemeClr>
                  </a:solidFill>
                  <a:latin typeface="Calibri" panose="020F0502020204030204" pitchFamily="34" charset="0"/>
                </a:rPr>
                <a:t>15,00% </a:t>
              </a:r>
            </a:p>
          </p:txBody>
        </p:sp>
        <p:sp>
          <p:nvSpPr>
            <p:cNvPr id="392" name="þ\#1_1" descr="Section # 1@0@0" hidden="1" title="1">
              <a:extLst>
                <a:ext uri="{FF2B5EF4-FFF2-40B4-BE49-F238E27FC236}">
                  <a16:creationId xmlns:a16="http://schemas.microsoft.com/office/drawing/2014/main" id="{24B2AA12-5B93-FAF7-63F4-A161D4E90AB3}"/>
                </a:ext>
              </a:extLst>
            </p:cNvPr>
            <p:cNvSpPr/>
            <p:nvPr/>
          </p:nvSpPr>
          <p:spPr>
            <a:xfrm>
              <a:off x="6296542" y="1244600"/>
              <a:ext cx="2769929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1_2" descr="Section # 1@0@0" hidden="1" title="1">
              <a:extLst>
                <a:ext uri="{FF2B5EF4-FFF2-40B4-BE49-F238E27FC236}">
                  <a16:creationId xmlns:a16="http://schemas.microsoft.com/office/drawing/2014/main" id="{9C21463B-9CF8-2C2B-88A1-CCF258208AAF}"/>
                </a:ext>
              </a:extLst>
            </p:cNvPr>
            <p:cNvSpPr/>
            <p:nvPr/>
          </p:nvSpPr>
          <p:spPr>
            <a:xfrm>
              <a:off x="9142671" y="1244600"/>
              <a:ext cx="2769929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þ\#1_3" descr="Section # 1@0@0" hidden="1" title="1">
              <a:extLst>
                <a:ext uri="{FF2B5EF4-FFF2-40B4-BE49-F238E27FC236}">
                  <a16:creationId xmlns:a16="http://schemas.microsoft.com/office/drawing/2014/main" id="{C158D5D1-F831-758A-5924-1DF11AB88BC7}"/>
                </a:ext>
              </a:extLst>
            </p:cNvPr>
            <p:cNvSpPr/>
            <p:nvPr/>
          </p:nvSpPr>
          <p:spPr>
            <a:xfrm>
              <a:off x="6296542" y="3911600"/>
              <a:ext cx="2769929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8" name="þ\#1_4" descr="Section # 1@0@0" hidden="1" title="1">
              <a:extLst>
                <a:ext uri="{FF2B5EF4-FFF2-40B4-BE49-F238E27FC236}">
                  <a16:creationId xmlns:a16="http://schemas.microsoft.com/office/drawing/2014/main" id="{73C7006F-836E-CB17-E4FA-A03EECDF48C6}"/>
                </a:ext>
              </a:extLst>
            </p:cNvPr>
            <p:cNvSpPr/>
            <p:nvPr/>
          </p:nvSpPr>
          <p:spPr>
            <a:xfrm>
              <a:off x="9142671" y="3911600"/>
              <a:ext cx="2769929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" name="þ&gt;23#1|R" title="þ\#1_1|1||&gt;23|0.1">
              <a:extLst>
                <a:ext uri="{FF2B5EF4-FFF2-40B4-BE49-F238E27FC236}">
                  <a16:creationId xmlns:a16="http://schemas.microsoft.com/office/drawing/2014/main" id="{7410CB4D-04E1-6817-E8C4-884EA2C8F18E}"/>
                </a:ext>
              </a:extLst>
            </p:cNvPr>
            <p:cNvSpPr/>
            <p:nvPr/>
          </p:nvSpPr>
          <p:spPr>
            <a:xfrm>
              <a:off x="6296542" y="1715372"/>
              <a:ext cx="2769929" cy="976954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3#2|R" title="þ\#1_2|2||&gt;23|0.5">
              <a:extLst>
                <a:ext uri="{FF2B5EF4-FFF2-40B4-BE49-F238E27FC236}">
                  <a16:creationId xmlns:a16="http://schemas.microsoft.com/office/drawing/2014/main" id="{88E63E28-CC2D-407E-F8D2-C610F14B3B25}"/>
                </a:ext>
              </a:extLst>
            </p:cNvPr>
            <p:cNvSpPr/>
            <p:nvPr/>
          </p:nvSpPr>
          <p:spPr>
            <a:xfrm>
              <a:off x="9142671" y="1715372"/>
              <a:ext cx="2769929" cy="976954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þ&gt;23#3|R" title="þ\#1_3|3||&gt;23|0.8">
              <a:extLst>
                <a:ext uri="{FF2B5EF4-FFF2-40B4-BE49-F238E27FC236}">
                  <a16:creationId xmlns:a16="http://schemas.microsoft.com/office/drawing/2014/main" id="{CE05E3AB-B589-4DEC-60D0-8108570712EE}"/>
                </a:ext>
              </a:extLst>
            </p:cNvPr>
            <p:cNvSpPr/>
            <p:nvPr/>
          </p:nvSpPr>
          <p:spPr>
            <a:xfrm>
              <a:off x="6296542" y="4382372"/>
              <a:ext cx="2769929" cy="976954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3#4|R" title="þ\#1_4|4||&gt;23|0.15">
              <a:extLst>
                <a:ext uri="{FF2B5EF4-FFF2-40B4-BE49-F238E27FC236}">
                  <a16:creationId xmlns:a16="http://schemas.microsoft.com/office/drawing/2014/main" id="{4A539F27-8D74-B106-B0CE-63AEBBA1AAA6}"/>
                </a:ext>
              </a:extLst>
            </p:cNvPr>
            <p:cNvSpPr/>
            <p:nvPr/>
          </p:nvSpPr>
          <p:spPr>
            <a:xfrm>
              <a:off x="9142671" y="4382372"/>
              <a:ext cx="2769929" cy="976954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0477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5" name="þK">
            <a:extLst>
              <a:ext uri="{FF2B5EF4-FFF2-40B4-BE49-F238E27FC236}">
                <a16:creationId xmlns:a16="http://schemas.microsoft.com/office/drawing/2014/main" id="{A6427626-F34F-2B4A-8767-AA2FAE96E1A4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7" name="þC#1" title="xx">
              <a:extLst>
                <a:ext uri="{FF2B5EF4-FFF2-40B4-BE49-F238E27FC236}">
                  <a16:creationId xmlns:a16="http://schemas.microsoft.com/office/drawing/2014/main" id="{0E1179EB-D295-173D-1EEA-12E2F05A0922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95000"/>
                <a:alpha val="58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91" name="þ&gt;J#|+" title="XXX">
              <a:extLst>
                <a:ext uri="{FF2B5EF4-FFF2-40B4-BE49-F238E27FC236}">
                  <a16:creationId xmlns:a16="http://schemas.microsoft.com/office/drawing/2014/main" id="{1CC649C9-BFAA-1FEA-70D6-505A93B1ADAD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" r="3747"/>
            <a:stretch/>
          </p:blipFill>
          <p:spPr>
            <a:xfrm>
              <a:off x="6451357" y="1206500"/>
              <a:ext cx="2616685" cy="533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397" name="þH#4" descr="2 1" hidden="1" title="|4|">
              <a:extLst>
                <a:ext uri="{FF2B5EF4-FFF2-40B4-BE49-F238E27FC236}">
                  <a16:creationId xmlns:a16="http://schemas.microsoft.com/office/drawing/2014/main" id="{1F96F3BD-43BC-63A0-E5C0-F8D1E9D5DFCB}"/>
                </a:ext>
              </a:extLst>
            </p:cNvPr>
            <p:cNvSpPr/>
            <p:nvPr/>
          </p:nvSpPr>
          <p:spPr>
            <a:xfrm>
              <a:off x="9106143" y="3911600"/>
              <a:ext cx="2806457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5" name="þH#3" descr="1 1" hidden="1" title="|3|">
              <a:extLst>
                <a:ext uri="{FF2B5EF4-FFF2-40B4-BE49-F238E27FC236}">
                  <a16:creationId xmlns:a16="http://schemas.microsoft.com/office/drawing/2014/main" id="{9AFA19E4-1FA9-2D23-B594-714F4914F87F}"/>
                </a:ext>
              </a:extLst>
            </p:cNvPr>
            <p:cNvSpPr/>
            <p:nvPr/>
          </p:nvSpPr>
          <p:spPr>
            <a:xfrm>
              <a:off x="3606800" y="3911600"/>
              <a:ext cx="2806457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3" name="þH#2" descr="2 1" hidden="1" title="|2|">
              <a:extLst>
                <a:ext uri="{FF2B5EF4-FFF2-40B4-BE49-F238E27FC236}">
                  <a16:creationId xmlns:a16="http://schemas.microsoft.com/office/drawing/2014/main" id="{49508AAC-4754-8ECB-768B-929F4839F630}"/>
                </a:ext>
              </a:extLst>
            </p:cNvPr>
            <p:cNvSpPr/>
            <p:nvPr/>
          </p:nvSpPr>
          <p:spPr>
            <a:xfrm>
              <a:off x="9106143" y="1244600"/>
              <a:ext cx="2806457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0" name="þH#1" descr="1 1" hidden="1" title="|1|">
              <a:extLst>
                <a:ext uri="{FF2B5EF4-FFF2-40B4-BE49-F238E27FC236}">
                  <a16:creationId xmlns:a16="http://schemas.microsoft.com/office/drawing/2014/main" id="{9FA9F4E0-9A1B-889E-5D20-8FD5B237F386}"/>
                </a:ext>
              </a:extLst>
            </p:cNvPr>
            <p:cNvSpPr/>
            <p:nvPr/>
          </p:nvSpPr>
          <p:spPr>
            <a:xfrm>
              <a:off x="3606800" y="1244600"/>
              <a:ext cx="2806457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42900"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2E7E20AD-25EB-32E8-04D3-0B674ABFD566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8" name="þO" descr="80#43.69228" hidden="1" title="1.830987">
              <a:extLst>
                <a:ext uri="{FF2B5EF4-FFF2-40B4-BE49-F238E27FC236}">
                  <a16:creationId xmlns:a16="http://schemas.microsoft.com/office/drawing/2014/main" id="{166B9C70-6191-3080-D7D6-F199F416C6F0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53079EB9-7979-EEB3-9289-522C5AA0AE3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45F8CFF7-C887-4AE0-3038-82C2F5D99F4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113F1002-12F5-586C-F79E-CE6DCF29997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C6D55AF0-AC58-CB90-EC8C-AEB28520292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A4A299BC-E6CA-9156-508A-7C7DF855FD7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E03EE92D-67E1-7720-9B95-BADD67E9C52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FD39A94B-E2ED-1CDA-7F16-9095A13BB843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1AC3C8A3-6EC5-569D-88C7-7EE7325C4D8B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D0B916E5-B28E-66A2-3AC8-5B34FDBBB09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17F4EA09-2F9F-3C75-3A8D-937C916A581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9F8553B7-FFC7-B76B-7666-756461A7B5F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8E864DFF-94B0-E242-ADEB-723CC28E232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D4331755-2975-8750-15CD-04316F1AAA0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E854FA32-02D5-46B0-10A5-5BD01206958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E3FAD647-76DD-E94B-D2B9-B42F9C6615F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5D7918DC-A3FD-B01A-54DA-8B2048AFA6E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165BBAB3-A3C3-33CD-A810-039E7EC57DDC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CC2ECD0A-EDA9-ED82-6735-F4D6BCD17F8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B444A4D4-A75F-3AA9-3D56-66925CB6862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C85FEE5E-89C4-3691-10B3-A1F81E850CD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38C2BFAA-DD12-51F2-5F0B-068D4753996A}"/>
                </a:ext>
              </a:extLst>
            </p:cNvPr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57608F70-BDFD-0359-0C07-21DD58E30722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2[þaþ]F123[þxþ]V[þaþ]G1[þxþ]1[þaþ]F113[þxþ]2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4þ&gt;20þ&gt;23þ&gt;21[þaþ]þ&gt;24U3[þxþ]0[þaþ]MF52[þxþ]None[þaþ]D_I[þxþ]SubRowD[þaþ]þ&gt;21FT[þxþ]V[þaþ]þ&gt;21U12[þxþ]S[þaþ]þ&gt;21U19[þxþ]T[þaþ]þ&gt;21U21[þxþ]&gt;21[þaþ]þ&gt;21U22[þxþ]þNone[þaþ]þ&gt;21U68[þxþ]Y[þaþ]þ&gt;21U4[þxþ]0.181709302241935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2[þaþ]F187[þxþ]2[þaþ]F167[þxþ]420[þaþ]F168[þxþ]453.961783188349[þaþ]F169[þxþ]5[þaþ]F170[þxþ]5[þaþ]F156[þxþ]0[þaþ]F157[þxþ]0[þaþ]F158[þxþ]0[þaþ]U113[þxþ]NaN[þaþ]U1U80[þxþ]-1[þaþ]U19[þxþ]0[þaþ]F_6[þxþ]0.0739136809452626[þaþ]F_5[þxþ]0.0872316949949643[þaþ]F_4[þxþ]0.112565930931667[þaþ]F_3[þxþ]0.249988285978777[þaþ]F135[þxþ]3de27b4be46647eaae3d2564af92e14c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11,652435302734[þaþ]F186[þxþ]680,60498046875[þaþ]U1U79[þxþ]0[þaþ]F184[þxþ]N[þaþ]U1U78[þxþ]50[þaþ]U110[þxþ]0[þaþ]U112[þxþ]Infinity[þaþ]F84[þxþ]N[þaþ]F196[þxþ]L[þaþ]F195[þxþ]D[þaþ]F189[þxþ]N[þaþ]þ&gt;21F197[þxþ]Y[þaþ]þ&gt;21F198[þxþ]N[þaþ]F-3[þxþ]Template12[þaþ]F124[þxþ]6[þaþ]F_1[þxþ]0.38745749711078[þaþ]F209[þxþ]76.32452[þaþ]F210[þxþ]165.2556[þaþ]þ&gt;24FT[þxþ]V[þaþ]OL[þxþ]1[þaþ]F222[þxþ]N[þaþ]F236[þxþ]AGENDA[þaþ]U114[þxþ]1[þaþ]þ&gt;21U84[þxþ]Y[þaþ]þ&gt;24U12[þxþ]S[þaþ]þ&gt;24U19[þxþ]T[þaþ]þ&gt;24U10[þxþ]0[þaþ]þ&gt;24U9[þxþ]0[þaþ]þ&gt;24U4[þxþ]0.256017227366241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3FT[þxþ]V[þaþ]þ&gt;23V18[þxþ]False[þaþ]þ&gt;20F291[þxþ]5[þaþ]þ&gt;23F291[þxþ]5.78[þaþ]þ&gt;23U83[þxþ]100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C[þaþ]F297[þxþ]P[þaþ]F293[þxþ]Background_Graphs and charts.png[þaþ]F298[þxþ]B[þaþ]F296[þxþ]0.31217911638129[þaþ]F302[þxþ]0_Professional[þaþ]F300[þxþ]12_KPI[þaþ]F301[þxþ]01_Gauge[þaþ]þ&gt;24F303[þxþ]42[þaþ]þ&gt;21F303[þxþ]48[þaþ]F_7[þxþ]0.0769230769230769[þaþ]F_8[þxþ]0.0769230769230769[þaþ]F_9[þxþ]0.0769230769230769[þaþ]þ&gt;23U82[þxþ]100[þaþ]þ&gt;20U12[þxþ]S[þaþ]þ&gt;20U19[þxþ]L[þaþ]þ&gt;20U10[þxþ]0[þaþ]þ&gt;20U9[þxþ]0[þaþ]þ&gt;20U3[þxþ]1[þaþ]þ&gt;20U4[þxþ]0.125794211977875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3])[þaþ]þ&gt;20V6[þxþ]NþNþNþþ2þYþ[þaþ]þ&gt;20V19[þxþ]3[þaþ]þ&gt;20VA[þxþ]Y[þaþ]þ&gt;20U82[þxþ]107.70369720459[þaþ]þ&gt;20U83[þxþ]48.0439376831055[þaþ]þ&gt;20FT[þxþ]V[þaþ]þ&gt;20F303[þxþ]37[þaþ]þ&gt;20U5[þxþ]5[þaþ]þ&gt;20U2[þxþ]0[þaþ]þ&gt;23F321[þxþ]25[þaþ]þ&gt;23F341[þxþ]50[þaþ]þ&gt;23F361[þxþ]75[þaþ]þ&gt;23F381[þxþ]100[þaþ]þ&gt;23F331[þxþ]255[þaþ]þ&gt;23F351[þxþ]3243501[þaþ]þ&gt;23F371[þxþ]5296274[þaþ]þ&gt;23F391[þxþ]5287936[þaþ]þ&gt;23U12[þxþ]S[þaþ]þ&gt;23U19[þxþ]C[þaþ]þ&gt;23U10[þxþ]0[þaþ]þ&gt;23U9[þxþ]0[þaþ]þ&gt;23U3[þxþ]1[þaþ]þ&gt;23U4[þxþ]0.377085672535604[þaþ]þ&gt;23U20[þxþ]&gt;23[þaþ]þ&gt;23U22[þxþ]þNone[þaþ]þ&gt;23U68[þxþ]Y[þaþ]þ&gt;23U26[þxþ]Gauge 180 1[þaþ]þ&gt;23U47[þxþ]KPI[þaþ]þ&gt;23U30[þxþ]N[þaþ]þ&gt;23A4[þxþ]DG[þaþ]þ&gt;23U39[þxþ]N[þaþ]þ&gt;23U40[þxþ]Y[þaþ]þ&gt;23U69[þxþ]N[þaþ]þ&gt;23V5[þxþ]0[þaþ]þ&gt;23V2[þxþ]1[þaþ]þ&gt;23U57[þxþ]1[þaþ]þ&gt;23U56[þxþ]0[þaþ]þ&gt;23F303[þxþ]35[þaþ]þ&gt;23F88[þxþ]N[þaþ]þ&gt;23F269[þxþ]-1[þaþ]þ&gt;23F264[þxþ]2[þaþ]þ&gt;23F265[þxþ]-0.05[þaþ]þ&gt;23U5[þxþ]2[þaþ]þ&gt;23U2[þxþ]0[þaþ]þ&gt;20F268[þxþ]N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47176366-DD1C-A00F-90BB-AF921A4E141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lt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40þ0.1þþ^þ2þ1þSub Item 1þPLACEHOLDERþLorem ipsum dolor sit amet, consectetur adipisci elit, sed do eiusmod tempor incidunt ut labore et doloreþ30þ0.5þþ^þ3þ1þSub Item 1þPLACEHOLDERþLorem ipsum dolor sit amet, consectetur adipisci elit, sed do eiusmod tempor incidunt ut labore et doloreþ20þ0.8þþ^þ4þ1þSub Item 1þPLACEHOLDERþLorem ipsum dolor sit amet, consectetur adipisci elit, sed do eiusmod tempor incidunt ut labore et doloreþ10þ0.15þ" hidden="1" title="RowþSubRowþSubRowDþ&gt;21þ&gt;24þ&gt;20þ&gt;23þþ^þNþNþSþSþSþNþNþ">
              <a:extLst>
                <a:ext uri="{FF2B5EF4-FFF2-40B4-BE49-F238E27FC236}">
                  <a16:creationId xmlns:a16="http://schemas.microsoft.com/office/drawing/2014/main" id="{4C117064-F6B5-E78C-01AA-FFD17778A2D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A900F966-9ADD-DD86-4528-CB29CD6A9DD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5" name="þ&gt;23" hidden="1" title="S">
              <a:extLst>
                <a:ext uri="{FF2B5EF4-FFF2-40B4-BE49-F238E27FC236}">
                  <a16:creationId xmlns:a16="http://schemas.microsoft.com/office/drawing/2014/main" id="{7202FB25-2533-9A1B-01EA-2660FF01C9D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7" name="þ-23" hidden="1">
              <a:extLst>
                <a:ext uri="{FF2B5EF4-FFF2-40B4-BE49-F238E27FC236}">
                  <a16:creationId xmlns:a16="http://schemas.microsoft.com/office/drawing/2014/main" id="{A4FA58FF-76F1-1A47-D8F0-66B96B5EACC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1" name="þ&gt;20" hidden="1" title="S">
              <a:extLst>
                <a:ext uri="{FF2B5EF4-FFF2-40B4-BE49-F238E27FC236}">
                  <a16:creationId xmlns:a16="http://schemas.microsoft.com/office/drawing/2014/main" id="{0DFF6D16-5DE6-002F-641D-59932329D28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457200" algn="ctr">
                <a:buSzPct val="100000"/>
              </a:pPr>
              <a:endParaRPr lang="it-IT" sz="2000" b="1">
                <a:solidFill>
                  <a:schemeClr val="tx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3" name="þ-20" hidden="1">
              <a:extLst>
                <a:ext uri="{FF2B5EF4-FFF2-40B4-BE49-F238E27FC236}">
                  <a16:creationId xmlns:a16="http://schemas.microsoft.com/office/drawing/2014/main" id="{D52E01F4-CA79-45E1-55A2-3B8C30A6C01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F3ACECC7-F683-E2BA-813C-A33E263CA548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95000"/>
                <a:alpha val="58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7" name="þ&gt;24L" hidden="1" title="S">
              <a:extLst>
                <a:ext uri="{FF2B5EF4-FFF2-40B4-BE49-F238E27FC236}">
                  <a16:creationId xmlns:a16="http://schemas.microsoft.com/office/drawing/2014/main" id="{3A906C61-8BCD-E2D0-84AD-405AD368C6B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9" name="þ&gt;24à" hidden="1" title="S">
              <a:extLst>
                <a:ext uri="{FF2B5EF4-FFF2-40B4-BE49-F238E27FC236}">
                  <a16:creationId xmlns:a16="http://schemas.microsoft.com/office/drawing/2014/main" id="{5FB17FAC-3CC8-47FD-C31A-9828AFBF06C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3" name="þ&gt;24" hidden="1" title="S">
              <a:extLst>
                <a:ext uri="{FF2B5EF4-FFF2-40B4-BE49-F238E27FC236}">
                  <a16:creationId xmlns:a16="http://schemas.microsoft.com/office/drawing/2014/main" id="{6DCD6C83-30CA-B0FC-94E7-B74284656FA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228600" algn="ctr">
                <a:buSzPct val="100000"/>
              </a:pPr>
              <a:endParaRPr lang="it-IT" sz="90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5" name="þ-24" hidden="1">
              <a:extLst>
                <a:ext uri="{FF2B5EF4-FFF2-40B4-BE49-F238E27FC236}">
                  <a16:creationId xmlns:a16="http://schemas.microsoft.com/office/drawing/2014/main" id="{EC4CE8F4-FCCD-2B19-5B6B-4B5D06E6FF4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DD6449CE-A8AC-5214-0EF3-520B7F531B1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4D1CD49B-2349-11B6-F28A-BF0E2F208C8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E52AEF9C-1CC6-001F-05C4-4C4ADB4088F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2A27C68C-8414-9C9D-82C0-BD7C44686EB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 marL="342900"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" name="þ&gt;21" hidden="1" title="S">
              <a:extLst>
                <a:ext uri="{FF2B5EF4-FFF2-40B4-BE49-F238E27FC236}">
                  <a16:creationId xmlns:a16="http://schemas.microsoft.com/office/drawing/2014/main" id="{42A67105-9E00-08BC-26AC-84A840EEF0A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endParaRPr lang="it-IT" sz="1400" b="1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1" name="þ-21" hidden="1">
              <a:extLst>
                <a:ext uri="{FF2B5EF4-FFF2-40B4-BE49-F238E27FC236}">
                  <a16:creationId xmlns:a16="http://schemas.microsoft.com/office/drawing/2014/main" id="{D759B7A7-B615-2EA8-6EA1-ECF4F9881F5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9D5299FD-DCD5-3ACA-25C2-4B52A067F04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A34EA932-6F52-073B-7301-D2332DAC60E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EB8B5B5E-AB17-9540-7023-13A6A37BFD9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3DE008CC-0427-AB94-4256-BDBDC92BE6B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03C33C65-A362-B594-B4AD-89EC5856C6A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E02236D0-00BB-3D80-E632-915502814A4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DA1EFC66-0F8A-BE2C-A795-4D6678B20D51}"/>
                </a:ext>
              </a:extLst>
            </p:cNvPr>
            <p:cNvSpPr/>
            <p:nvPr/>
          </p:nvSpPr>
          <p:spPr>
            <a:xfrm>
              <a:off x="3568701" y="1206500"/>
              <a:ext cx="233397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marL="228600"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3" name="þ&gt;21L" hidden="1" title="S">
              <a:extLst>
                <a:ext uri="{FF2B5EF4-FFF2-40B4-BE49-F238E27FC236}">
                  <a16:creationId xmlns:a16="http://schemas.microsoft.com/office/drawing/2014/main" id="{C73F2992-3EC9-48A1-0741-18B9D448DA7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5" name="þ&gt;21à" hidden="1" title="S">
              <a:extLst>
                <a:ext uri="{FF2B5EF4-FFF2-40B4-BE49-F238E27FC236}">
                  <a16:creationId xmlns:a16="http://schemas.microsoft.com/office/drawing/2014/main" id="{6B46050B-D975-C087-8C39-1258098EE11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marL="228600"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361" name="þZ7" hidden="1">
              <a:extLst>
                <a:ext uri="{FF2B5EF4-FFF2-40B4-BE49-F238E27FC236}">
                  <a16:creationId xmlns:a16="http://schemas.microsoft.com/office/drawing/2014/main" id="{2B02A8FB-F1E2-FCF0-9C1F-F52E485E297B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35454" cy="4045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</p:pic>
        <p:sp>
          <p:nvSpPr>
            <p:cNvPr id="399" name="þ&gt;21#1|T" title="þ\#1_1|1||&gt;21|">
              <a:extLst>
                <a:ext uri="{FF2B5EF4-FFF2-40B4-BE49-F238E27FC236}">
                  <a16:creationId xmlns:a16="http://schemas.microsoft.com/office/drawing/2014/main" id="{0C5F4C60-A548-4E71-E0AF-2045ABD22F56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2806457" cy="4707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r>
                <a:rPr lang="it-IT" sz="1400" b="1">
                  <a:solidFill>
                    <a:schemeClr val="tx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0" name="þ&gt;21#2|T" title="þ\#1_2|2||&gt;21|">
              <a:extLst>
                <a:ext uri="{FF2B5EF4-FFF2-40B4-BE49-F238E27FC236}">
                  <a16:creationId xmlns:a16="http://schemas.microsoft.com/office/drawing/2014/main" id="{B4533640-E2E9-ED02-1BF0-B13E7F743666}"/>
                </a:ext>
              </a:extLst>
            </p:cNvPr>
            <p:cNvSpPr>
              <a:spLocks/>
            </p:cNvSpPr>
            <p:nvPr/>
          </p:nvSpPr>
          <p:spPr>
            <a:xfrm>
              <a:off x="9106143" y="1244600"/>
              <a:ext cx="2806457" cy="4707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r>
                <a:rPr lang="it-IT" sz="1400" b="1">
                  <a:solidFill>
                    <a:schemeClr val="tx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1" name="þ&gt;21#3|T" title="þ\#1_3|3||&gt;21|">
              <a:extLst>
                <a:ext uri="{FF2B5EF4-FFF2-40B4-BE49-F238E27FC236}">
                  <a16:creationId xmlns:a16="http://schemas.microsoft.com/office/drawing/2014/main" id="{DAA0A6CB-5EFF-DCE4-4D8B-F7A954370220}"/>
                </a:ext>
              </a:extLst>
            </p:cNvPr>
            <p:cNvSpPr>
              <a:spLocks/>
            </p:cNvSpPr>
            <p:nvPr/>
          </p:nvSpPr>
          <p:spPr>
            <a:xfrm>
              <a:off x="3606800" y="3911600"/>
              <a:ext cx="2806457" cy="4707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r>
                <a:rPr lang="it-IT" sz="1400" b="1">
                  <a:solidFill>
                    <a:schemeClr val="tx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2" name="þ&gt;21#4|T" title="þ\#1_4|4||&gt;21|">
              <a:extLst>
                <a:ext uri="{FF2B5EF4-FFF2-40B4-BE49-F238E27FC236}">
                  <a16:creationId xmlns:a16="http://schemas.microsoft.com/office/drawing/2014/main" id="{0EE01C74-DCD6-D209-A64C-ABC57EB5E10D}"/>
                </a:ext>
              </a:extLst>
            </p:cNvPr>
            <p:cNvSpPr>
              <a:spLocks/>
            </p:cNvSpPr>
            <p:nvPr/>
          </p:nvSpPr>
          <p:spPr>
            <a:xfrm>
              <a:off x="9106143" y="3911600"/>
              <a:ext cx="2806457" cy="47077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342900" algn="ctr">
                <a:buSzPct val="100000"/>
              </a:pPr>
              <a:r>
                <a:rPr lang="it-IT" sz="1400" b="1">
                  <a:solidFill>
                    <a:schemeClr val="tx1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3" name="þ&gt;24#1|T" title="þ\#1_1|1||&gt;24|">
              <a:extLst>
                <a:ext uri="{FF2B5EF4-FFF2-40B4-BE49-F238E27FC236}">
                  <a16:creationId xmlns:a16="http://schemas.microsoft.com/office/drawing/2014/main" id="{F40536A8-1733-B8C1-49AA-F69771F5A115}"/>
                </a:ext>
              </a:extLst>
            </p:cNvPr>
            <p:cNvSpPr>
              <a:spLocks/>
            </p:cNvSpPr>
            <p:nvPr/>
          </p:nvSpPr>
          <p:spPr>
            <a:xfrm>
              <a:off x="3606800" y="3107134"/>
              <a:ext cx="2806457" cy="6632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228600" algn="ctr">
                <a:buSzPct val="100000"/>
              </a:pPr>
              <a:r>
                <a:rPr lang="it-IT" sz="900">
                  <a:solidFill>
                    <a:schemeClr val="tx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4" name="þ&gt;24#2|T" title="þ\#1_2|2||&gt;24|">
              <a:extLst>
                <a:ext uri="{FF2B5EF4-FFF2-40B4-BE49-F238E27FC236}">
                  <a16:creationId xmlns:a16="http://schemas.microsoft.com/office/drawing/2014/main" id="{B98E928D-2A1F-D5B3-6CCA-6E14536B65C3}"/>
                </a:ext>
              </a:extLst>
            </p:cNvPr>
            <p:cNvSpPr>
              <a:spLocks/>
            </p:cNvSpPr>
            <p:nvPr/>
          </p:nvSpPr>
          <p:spPr>
            <a:xfrm>
              <a:off x="9106143" y="3107134"/>
              <a:ext cx="2806457" cy="6632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228600" algn="ctr">
                <a:buSzPct val="100000"/>
              </a:pPr>
              <a:r>
                <a:rPr lang="it-IT" sz="900">
                  <a:solidFill>
                    <a:schemeClr val="tx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5" name="þ&gt;24#3|T" title="þ\#1_3|3||&gt;24|">
              <a:extLst>
                <a:ext uri="{FF2B5EF4-FFF2-40B4-BE49-F238E27FC236}">
                  <a16:creationId xmlns:a16="http://schemas.microsoft.com/office/drawing/2014/main" id="{B0A54198-4739-EF1C-C397-7756DE5750AC}"/>
                </a:ext>
              </a:extLst>
            </p:cNvPr>
            <p:cNvSpPr>
              <a:spLocks/>
            </p:cNvSpPr>
            <p:nvPr/>
          </p:nvSpPr>
          <p:spPr>
            <a:xfrm>
              <a:off x="3606800" y="5774134"/>
              <a:ext cx="2806457" cy="6632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228600" algn="ctr">
                <a:buSzPct val="100000"/>
              </a:pPr>
              <a:r>
                <a:rPr lang="it-IT" sz="900">
                  <a:solidFill>
                    <a:schemeClr val="tx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6" name="þ&gt;24#4|T" title="þ\#1_4|4||&gt;24|">
              <a:extLst>
                <a:ext uri="{FF2B5EF4-FFF2-40B4-BE49-F238E27FC236}">
                  <a16:creationId xmlns:a16="http://schemas.microsoft.com/office/drawing/2014/main" id="{65E30A6D-404B-D52D-DF6C-BBAEF8B1D647}"/>
                </a:ext>
              </a:extLst>
            </p:cNvPr>
            <p:cNvSpPr>
              <a:spLocks/>
            </p:cNvSpPr>
            <p:nvPr/>
          </p:nvSpPr>
          <p:spPr>
            <a:xfrm>
              <a:off x="9106143" y="5774134"/>
              <a:ext cx="2806457" cy="663289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marL="228600" algn="ctr">
                <a:buSzPct val="100000"/>
              </a:pPr>
              <a:r>
                <a:rPr lang="it-IT" sz="900">
                  <a:solidFill>
                    <a:schemeClr val="tx1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7" name="þ&gt;20#1|L" title="þ\#1_1|1||&gt;20|0.1">
              <a:extLst>
                <a:ext uri="{FF2B5EF4-FFF2-40B4-BE49-F238E27FC236}">
                  <a16:creationId xmlns:a16="http://schemas.microsoft.com/office/drawing/2014/main" id="{ABF3C7EE-1A80-A46E-876C-0E7606BC0683}"/>
                </a:ext>
              </a:extLst>
            </p:cNvPr>
            <p:cNvSpPr>
              <a:spLocks/>
            </p:cNvSpPr>
            <p:nvPr/>
          </p:nvSpPr>
          <p:spPr>
            <a:xfrm>
              <a:off x="3606800" y="2717726"/>
              <a:ext cx="2806457" cy="32590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457200" algn="ctr">
                <a:buSzPct val="100000"/>
              </a:pPr>
              <a:r>
                <a:rPr lang="it-IT" sz="2000" b="1">
                  <a:solidFill>
                    <a:schemeClr val="tx1">
                      <a:lumMod val="100000"/>
                    </a:schemeClr>
                  </a:solidFill>
                  <a:latin typeface="Calibri" panose="020F0502020204030204" pitchFamily="34" charset="0"/>
                </a:rPr>
                <a:t>10,00% </a:t>
              </a:r>
            </a:p>
          </p:txBody>
        </p:sp>
        <p:sp>
          <p:nvSpPr>
            <p:cNvPr id="408" name="þ&gt;20#2|L" title="þ\#1_2|2||&gt;20|0.5">
              <a:extLst>
                <a:ext uri="{FF2B5EF4-FFF2-40B4-BE49-F238E27FC236}">
                  <a16:creationId xmlns:a16="http://schemas.microsoft.com/office/drawing/2014/main" id="{145C2F65-8EA1-B35F-2173-28020EA67411}"/>
                </a:ext>
              </a:extLst>
            </p:cNvPr>
            <p:cNvSpPr>
              <a:spLocks/>
            </p:cNvSpPr>
            <p:nvPr/>
          </p:nvSpPr>
          <p:spPr>
            <a:xfrm>
              <a:off x="9106143" y="2717726"/>
              <a:ext cx="2806457" cy="32590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457200" algn="ctr">
                <a:buSzPct val="100000"/>
              </a:pPr>
              <a:r>
                <a:rPr lang="it-IT" sz="2000" b="1">
                  <a:solidFill>
                    <a:schemeClr val="tx1">
                      <a:lumMod val="100000"/>
                    </a:schemeClr>
                  </a:solidFill>
                  <a:latin typeface="Calibri" panose="020F0502020204030204" pitchFamily="34" charset="0"/>
                </a:rPr>
                <a:t>50,00% </a:t>
              </a:r>
            </a:p>
          </p:txBody>
        </p:sp>
        <p:sp>
          <p:nvSpPr>
            <p:cNvPr id="409" name="þ&gt;20#3|L" title="þ\#1_3|3||&gt;20|0.8">
              <a:extLst>
                <a:ext uri="{FF2B5EF4-FFF2-40B4-BE49-F238E27FC236}">
                  <a16:creationId xmlns:a16="http://schemas.microsoft.com/office/drawing/2014/main" id="{A2A34FA8-9034-E9E9-5FFE-82AA3D53E810}"/>
                </a:ext>
              </a:extLst>
            </p:cNvPr>
            <p:cNvSpPr>
              <a:spLocks/>
            </p:cNvSpPr>
            <p:nvPr/>
          </p:nvSpPr>
          <p:spPr>
            <a:xfrm>
              <a:off x="3606800" y="5384726"/>
              <a:ext cx="2806457" cy="32590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457200" algn="ctr">
                <a:buSzPct val="100000"/>
              </a:pPr>
              <a:r>
                <a:rPr lang="it-IT" sz="2000" b="1">
                  <a:solidFill>
                    <a:schemeClr val="tx1">
                      <a:lumMod val="100000"/>
                    </a:schemeClr>
                  </a:solidFill>
                  <a:latin typeface="Calibri" panose="020F0502020204030204" pitchFamily="34" charset="0"/>
                </a:rPr>
                <a:t>80,00% </a:t>
              </a:r>
            </a:p>
          </p:txBody>
        </p:sp>
        <p:sp>
          <p:nvSpPr>
            <p:cNvPr id="410" name="þ&gt;20#4|L" title="þ\#1_4|4||&gt;20|0.15">
              <a:extLst>
                <a:ext uri="{FF2B5EF4-FFF2-40B4-BE49-F238E27FC236}">
                  <a16:creationId xmlns:a16="http://schemas.microsoft.com/office/drawing/2014/main" id="{63AB7522-C9EE-2E3E-D1D6-BBF6E5FFDABD}"/>
                </a:ext>
              </a:extLst>
            </p:cNvPr>
            <p:cNvSpPr>
              <a:spLocks/>
            </p:cNvSpPr>
            <p:nvPr/>
          </p:nvSpPr>
          <p:spPr>
            <a:xfrm>
              <a:off x="9106143" y="5384726"/>
              <a:ext cx="2806457" cy="32590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457200" algn="ctr">
                <a:buSzPct val="100000"/>
              </a:pPr>
              <a:r>
                <a:rPr lang="it-IT" sz="2000" b="1">
                  <a:solidFill>
                    <a:schemeClr val="tx1">
                      <a:lumMod val="100000"/>
                    </a:schemeClr>
                  </a:solidFill>
                  <a:latin typeface="Calibri" panose="020F0502020204030204" pitchFamily="34" charset="0"/>
                </a:rPr>
                <a:t>15,00% </a:t>
              </a:r>
            </a:p>
          </p:txBody>
        </p:sp>
        <p:sp>
          <p:nvSpPr>
            <p:cNvPr id="392" name="þ\#1_1" descr="Section # 1@0@0" hidden="1" title="1">
              <a:extLst>
                <a:ext uri="{FF2B5EF4-FFF2-40B4-BE49-F238E27FC236}">
                  <a16:creationId xmlns:a16="http://schemas.microsoft.com/office/drawing/2014/main" id="{A5543DCE-DF8D-7D96-EC9E-CC42C1CD134C}"/>
                </a:ext>
              </a:extLst>
            </p:cNvPr>
            <p:cNvSpPr/>
            <p:nvPr/>
          </p:nvSpPr>
          <p:spPr>
            <a:xfrm>
              <a:off x="3606800" y="1244600"/>
              <a:ext cx="2806457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4" name="þ\#1_2" descr="Section # 1@0@0" hidden="1" title="1">
              <a:extLst>
                <a:ext uri="{FF2B5EF4-FFF2-40B4-BE49-F238E27FC236}">
                  <a16:creationId xmlns:a16="http://schemas.microsoft.com/office/drawing/2014/main" id="{1C796CCC-CB7F-5A26-1C5F-C5F1CE4FF0A1}"/>
                </a:ext>
              </a:extLst>
            </p:cNvPr>
            <p:cNvSpPr/>
            <p:nvPr/>
          </p:nvSpPr>
          <p:spPr>
            <a:xfrm>
              <a:off x="9106143" y="1244600"/>
              <a:ext cx="2806457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6" name="þ\#1_3" descr="Section # 1@0@0" hidden="1" title="1">
              <a:extLst>
                <a:ext uri="{FF2B5EF4-FFF2-40B4-BE49-F238E27FC236}">
                  <a16:creationId xmlns:a16="http://schemas.microsoft.com/office/drawing/2014/main" id="{250616AB-4CF6-CEA8-0D2B-95D1F018D0BF}"/>
                </a:ext>
              </a:extLst>
            </p:cNvPr>
            <p:cNvSpPr/>
            <p:nvPr/>
          </p:nvSpPr>
          <p:spPr>
            <a:xfrm>
              <a:off x="3606800" y="3911600"/>
              <a:ext cx="2806457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8" name="þ\#1_4" descr="Section # 1@0@0" hidden="1" title="1">
              <a:extLst>
                <a:ext uri="{FF2B5EF4-FFF2-40B4-BE49-F238E27FC236}">
                  <a16:creationId xmlns:a16="http://schemas.microsoft.com/office/drawing/2014/main" id="{AD965F7B-25C0-8FBB-BBB3-0B3360BFF295}"/>
                </a:ext>
              </a:extLst>
            </p:cNvPr>
            <p:cNvSpPr/>
            <p:nvPr/>
          </p:nvSpPr>
          <p:spPr>
            <a:xfrm>
              <a:off x="9106143" y="3911600"/>
              <a:ext cx="2806457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1" name="þ&gt;23#1|R" title="þ\#1_1|1||&gt;23|0.1">
              <a:extLst>
                <a:ext uri="{FF2B5EF4-FFF2-40B4-BE49-F238E27FC236}">
                  <a16:creationId xmlns:a16="http://schemas.microsoft.com/office/drawing/2014/main" id="{378E04C9-C228-6241-2B81-80A7B935EA0C}"/>
                </a:ext>
              </a:extLst>
            </p:cNvPr>
            <p:cNvSpPr/>
            <p:nvPr/>
          </p:nvSpPr>
          <p:spPr>
            <a:xfrm>
              <a:off x="3606800" y="1715372"/>
              <a:ext cx="2806457" cy="976954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3#2|R" title="þ\#1_2|2||&gt;23|0.5">
              <a:extLst>
                <a:ext uri="{FF2B5EF4-FFF2-40B4-BE49-F238E27FC236}">
                  <a16:creationId xmlns:a16="http://schemas.microsoft.com/office/drawing/2014/main" id="{87BA708F-D82F-37A2-442D-5CA998A30EEE}"/>
                </a:ext>
              </a:extLst>
            </p:cNvPr>
            <p:cNvSpPr/>
            <p:nvPr/>
          </p:nvSpPr>
          <p:spPr>
            <a:xfrm>
              <a:off x="9106143" y="1715372"/>
              <a:ext cx="2806457" cy="976954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þ&gt;23#3|R" title="þ\#1_3|3||&gt;23|0.8">
              <a:extLst>
                <a:ext uri="{FF2B5EF4-FFF2-40B4-BE49-F238E27FC236}">
                  <a16:creationId xmlns:a16="http://schemas.microsoft.com/office/drawing/2014/main" id="{0A34FD16-C9FB-1089-02CF-5611F141318E}"/>
                </a:ext>
              </a:extLst>
            </p:cNvPr>
            <p:cNvSpPr/>
            <p:nvPr/>
          </p:nvSpPr>
          <p:spPr>
            <a:xfrm>
              <a:off x="3606800" y="4382372"/>
              <a:ext cx="2806457" cy="976954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3#4|R" title="þ\#1_4|4||&gt;23|0.15">
              <a:extLst>
                <a:ext uri="{FF2B5EF4-FFF2-40B4-BE49-F238E27FC236}">
                  <a16:creationId xmlns:a16="http://schemas.microsoft.com/office/drawing/2014/main" id="{8E7B2C44-BF32-93B4-4504-62B696CC8EC8}"/>
                </a:ext>
              </a:extLst>
            </p:cNvPr>
            <p:cNvSpPr/>
            <p:nvPr/>
          </p:nvSpPr>
          <p:spPr>
            <a:xfrm>
              <a:off x="9106143" y="4382372"/>
              <a:ext cx="2806457" cy="976954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62006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6" name="þK">
            <a:extLst>
              <a:ext uri="{FF2B5EF4-FFF2-40B4-BE49-F238E27FC236}">
                <a16:creationId xmlns:a16="http://schemas.microsoft.com/office/drawing/2014/main" id="{506F8B31-6822-567E-BF68-35CFFD8A13F4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4" name="þC#1" title="xx">
              <a:extLst>
                <a:ext uri="{FF2B5EF4-FFF2-40B4-BE49-F238E27FC236}">
                  <a16:creationId xmlns:a16="http://schemas.microsoft.com/office/drawing/2014/main" id="{A79A5D54-38E2-8A13-79D0-9D479FACEDC8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12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8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543FAB9A-8D4C-BFBE-9BE6-89E20266F238}"/>
                </a:ext>
              </a:extLst>
            </p:cNvPr>
            <p:cNvSpPr/>
            <p:nvPr/>
          </p:nvSpPr>
          <p:spPr>
            <a:xfrm>
              <a:off x="3568700" y="1206500"/>
              <a:ext cx="8382000" cy="17742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"/>
              </a:endParaRPr>
            </a:p>
          </p:txBody>
        </p:sp>
        <p:sp>
          <p:nvSpPr>
            <p:cNvPr id="394" name="þH#4" descr="1 1" hidden="1" title="|4|">
              <a:extLst>
                <a:ext uri="{FF2B5EF4-FFF2-40B4-BE49-F238E27FC236}">
                  <a16:creationId xmlns:a16="http://schemas.microsoft.com/office/drawing/2014/main" id="{71DFE544-5ACB-EB98-94C5-783E969A41CD}"/>
                </a:ext>
              </a:extLst>
            </p:cNvPr>
            <p:cNvSpPr/>
            <p:nvPr/>
          </p:nvSpPr>
          <p:spPr>
            <a:xfrm>
              <a:off x="98933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2" name="þH#3" descr="1 1" hidden="1" title="|3|">
              <a:extLst>
                <a:ext uri="{FF2B5EF4-FFF2-40B4-BE49-F238E27FC236}">
                  <a16:creationId xmlns:a16="http://schemas.microsoft.com/office/drawing/2014/main" id="{CEF06708-A534-1C35-786B-A45C7BFB823C}"/>
                </a:ext>
              </a:extLst>
            </p:cNvPr>
            <p:cNvSpPr/>
            <p:nvPr/>
          </p:nvSpPr>
          <p:spPr>
            <a:xfrm>
              <a:off x="77978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0" name="þH#2" descr="1 1" hidden="1" title="|2|">
              <a:extLst>
                <a:ext uri="{FF2B5EF4-FFF2-40B4-BE49-F238E27FC236}">
                  <a16:creationId xmlns:a16="http://schemas.microsoft.com/office/drawing/2014/main" id="{6C660681-210E-0025-FA85-79592C5F8C08}"/>
                </a:ext>
              </a:extLst>
            </p:cNvPr>
            <p:cNvSpPr/>
            <p:nvPr/>
          </p:nvSpPr>
          <p:spPr>
            <a:xfrm>
              <a:off x="57023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7" name="þH#1" descr="1 1" hidden="1" title="|1|">
              <a:extLst>
                <a:ext uri="{FF2B5EF4-FFF2-40B4-BE49-F238E27FC236}">
                  <a16:creationId xmlns:a16="http://schemas.microsoft.com/office/drawing/2014/main" id="{97A8D383-86F3-918A-8E93-90E815A19D06}"/>
                </a:ext>
              </a:extLst>
            </p:cNvPr>
            <p:cNvSpPr/>
            <p:nvPr/>
          </p:nvSpPr>
          <p:spPr>
            <a:xfrm>
              <a:off x="36068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A5AEAFA4-B186-D749-FB86-7E1B8BEC11A6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þO" descr="80#43.69228" hidden="1" title="1.830987">
              <a:extLst>
                <a:ext uri="{FF2B5EF4-FFF2-40B4-BE49-F238E27FC236}">
                  <a16:creationId xmlns:a16="http://schemas.microsoft.com/office/drawing/2014/main" id="{785CA3ED-2F7D-E6E1-6885-74EFC4118348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06E2B95A-D724-6393-37AA-84AE84E50D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A4C546C2-214B-30E0-3D77-4D88EBF916F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35E5EA15-22C6-ABCD-560B-05E45E6C21F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BD7B8919-2A73-F227-DB4F-76E5314D2E8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1619F098-74B7-4CBE-829A-9524CC807C1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51836E2C-9B59-5A5F-43D0-1DA513B7ABF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8AA99EC0-45B3-5F14-7F29-D5845D36755E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588FBAA3-816E-F510-87C9-3BF8ED90AE56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A6849B1B-239C-E2E6-2A6A-311EEE8565A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403A41CF-F835-9249-60F2-AB58CC13A94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729375C9-4719-FCD5-98FB-A4DD87F3FB5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81BC3B5B-F4FA-9359-F2E4-070623F6AB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DBAB36CA-FA58-0938-5F07-7CC599EE2A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517D214B-2FC2-9E82-6656-EFE57FAEF1D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6AB73B3A-8341-84AF-C4F0-F48AFE9E990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E3564D40-79F1-C3E9-4B47-76C73B21D6B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8D04E1A3-F2B0-D9B9-7C8D-0BD88412ECE4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BC98D4BE-2C23-105A-808F-885A63383C7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A6967379-DD68-C045-B586-8D32F0E0188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03A9D1FE-15BC-8D3A-0050-2DF034F36BA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4EEB9D0A-BFE4-F84F-0611-B515DEE060BD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06BC0C2F-010F-66D9-390B-DABBCA432026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V[þaþ]G1[þxþ]2[þaþ]F113[þxþ]1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4þ&gt;22þ&gt;21[þaþ]þ&gt;24U3[þxþ]0[þaþ]MF52[þxþ]None[þaþ]D_I[þxþ]SubRowD[þaþ]þ&gt;21FT[þxþ]V[þaþ]þ&gt;21U12[þxþ]S[þaþ]þ&gt;21U19[þxþ]T[þaþ]þ&gt;21U21[þxþ]&gt;21[þaþ]þ&gt;21U22[þxþ]þNone[þaþ]þ&gt;21U68[þxþ]Y[þaþ]þ&gt;21U4[þxþ]0.197970138293605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4[þaþ]F187[þxþ]1[þaþ]F167[þxþ]270.296934810872[þaþ]F168[þxþ]660[þaþ]F169[þxþ]154.703065189128[þaþ]F170[þxþ]5[þaþ]F156[þxþ]0[þaþ]F157[þxþ]636[þaþ]F158[þxþ]0[þaþ]U113[þxþ]NaN[þaþ]U1U80[þxþ]-1[þaþ]U19[þxþ]0[þaþ]F_6[þxþ]0.088112622646753[þaþ]F_5[þxþ]0.103989049464605[þaþ]F_4[þxþ]0.112565930931667[þaþ]F_3[þxþ]0.249988285978777[þaþ]F135[þxþ]7c5354d877df46e3a5d329d738584324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63,314727783203[þaþ]F186[þxþ]630,453125[þaþ]U1U79[þxþ]0[þaþ]F184[þxþ]N[þaþ]U1U78[þxþ]50[þaþ]U110[þxþ]0[þaþ]U112[þxþ]NaN[þaþ]F84[þxþ]N[þaþ]F196[þxþ]L[þaþ]F195[þxþ]D[þaþ]F189[þxþ]N[þaþ]þ&gt;21F197[þxþ]Y[þaþ]þ&gt;21F198[þxþ]N[þaþ]F-3[þxþ]Template2[þaþ]F124[þxþ]6[þaþ]F_1[þxþ]0.38745749711078[þaþ]F209[þxþ]85.89162[þaþ]F210[þxþ]136.0356[þaþ]þ&gt;24FT[þxþ]V[þaþ]OL[þxþ]1[þaþ]F222[þxþ]N[þaþ]F236[þxþ]AGENDA[þaþ]U114[þxþ]1[þaþ]þ&gt;21U84[þxþ]Y[þaþ]þ&gt;24U12[þxþ]S[þaþ]þ&gt;24U19[þxþ]T[þaþ]þ&gt;24U10[þxþ]0[þaþ]þ&gt;24U9[þxþ]0[þaþ]þ&gt;24U4[þxþ]0.23495016957861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2F269[þxþ]14277081[þaþ]þ&gt;22F264[þxþ]2[þaþ]þ&gt;22F265[þxþ]-0.05[þaþ]þ&gt;22U63[þxþ]-4.00543212890625E-05[þaþ]þ&gt;22U64[þxþ]23.3335762023926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MT[þaþ]F297[þxþ]S[þaþ]F293[þxþ]C:\Users\Marco\Documents\Sviluppo\CHARTBIPP\CHARTBIPP\bin\Release\Libraries\Images\ImageLybrary\Pictures\Background_Pastel sunrise background.png[þaþ]F298[þxþ]B[þaþ]F296[þxþ]0.332626345688399[þaþ]F302[þxþ]0_Professional[þaþ]F300[þxþ]12_KPI[þaþ]F301[þxþ]01_Gauge[þaþ]þ&gt;24F303[þxþ]40[þaþ]þ&gt;21F303[þxþ]46[þaþ]F_7[þxþ]0.0769230769230769[þaþ]F_8[þxþ]0.0769230769230769[þaþ]F_9[þxþ]0.0769230769230769[þaþ]þ&gt;22U12[þxþ]S[þaþ]þ&gt;22U19[þxþ]X[þaþ]þ&gt;22U10[þxþ]0[þaþ]þ&gt;22U9[þxþ]0[þaþ]þ&gt;22U3[þxþ]1[þaþ]þ&gt;22U4[þxþ]0.558284927939771[þaþ]þ&gt;22U58[þxþ]G[þaþ]þ&gt;22U59[þxþ]Y[þaþ]þ&gt;22U20[þxþ]&gt;22[þaþ]þ&gt;22U22[þxþ]þNone[þaþ]þ&gt;22U68[þxþ]Y[þaþ]þ&gt;22U26[þxþ]Rate Shape 1[þaþ]þ&gt;22U47[þxþ]KPI[þaþ]þ&gt;22U69[þxþ]N[þaþ]þ&gt;22F303[þxþ]35[þaþ]þ&gt;22F127[þxþ]Gauge_£Gauge3#180^180^2.PNG[þaþ]þ&gt;22V5[þxþ]0[þaþ]þ&gt;22V2[þxþ]0,6[þaþ]þ&gt;22U57[þxþ]0.6[þaþ]þ&gt;22U56[þxþ]0[þaþ]þ&gt;22F126[þxþ]Y[þaþ]þ&gt;22O2[þxþ]C:\Users\Marco\Documents\Sviluppo\CHARTBIPP\CHARTBIPP\bin\Release\Libraries\Images\ImageLybrary\Gauge\Gauge_£Gauge3#180^180^2.PNG[þaþ]þ&gt;22U51[þxþ]N[þaþ]þ&gt;22A4[þxþ]GG[þaþ]þ&gt;22F88[þxþ]N[þaþ]þ&gt;22F4[þxþ]-2[þaþ]þ&gt;22F9[þxþ]0[þaþ]þ&gt;22F10[þxþ]1[þaþ]þ&gt;22F14[þxþ]180[þaþ]þ&gt;22F5[þxþ]0.18[þaþ]þ&gt;22F6[þxþ]0.002[þaþ]þ&gt;22F130[þxþ]N.PNG[þaþ]þ&gt;22F320[þxþ]150[þaþ]þ&gt;22F321[þxþ]25[þaþ]þ&gt;22F322[þxþ]2[þaþ]þ&gt;22FX1[þxþ]180[þaþ]þ&gt;22FX2[þxþ]180[þaþ]þ&gt;22FX3[þxþ]2[þaþ]þ&gt;22F341[þxþ]50[þaþ]þ&gt;22F361[þxþ]75[þaþ]þ&gt;22F381[þxþ]100[þaþ]þ&gt;22F331[þxþ]255[þaþ]þ&gt;22F351[þxþ]3243501[þaþ]þ&gt;22F371[þxþ]5296274[þaþ]þ&gt;22F391[þxþ]5287936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D80FBE9F-C17E-A583-F500-05F282D462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0.53þþ^þ2þ1þSub Item 1þPLACEHOLDERþLorem ipsum dolor sit amet, consectetur adipisci elit, sed do eiusmod tempor incidunt ut labore et doloreþ0.52þþ^þ3þ1þSub Item 1þPLACEHOLDERþLorem ipsum dolor sit amet, consectetur adipisci elit, sed do eiusmod tempor incidunt ut labore et doloreþ0.3þþ^þ4þ1þSub Item 1þPLACEHOLDERþLorem ipsum dolor sit amet, consectetur adipisci elit, sed do eiusmod tempor incidunt ut labore et doloreþ0.06þ" hidden="1" title="RowþSubRowþSubRowDþ&gt;21þ&gt;24þ&gt;22þþ^þNþNþSþSþSþNþ">
              <a:extLst>
                <a:ext uri="{FF2B5EF4-FFF2-40B4-BE49-F238E27FC236}">
                  <a16:creationId xmlns:a16="http://schemas.microsoft.com/office/drawing/2014/main" id="{A989277A-19C3-2A3A-2DCC-FC6A259880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6F9AF6F2-D878-E76A-C7A3-57BD2DC60B1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0" name="þ&gt;22" hidden="1" title="S">
              <a:extLst>
                <a:ext uri="{FF2B5EF4-FFF2-40B4-BE49-F238E27FC236}">
                  <a16:creationId xmlns:a16="http://schemas.microsoft.com/office/drawing/2014/main" id="{2979C66F-5E6C-4081-262E-691FF0C0298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2" name="þ-22" hidden="1">
              <a:extLst>
                <a:ext uri="{FF2B5EF4-FFF2-40B4-BE49-F238E27FC236}">
                  <a16:creationId xmlns:a16="http://schemas.microsoft.com/office/drawing/2014/main" id="{F77CB2D3-0126-FD3C-AB5C-0AAA3367EDC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D7238D44-6045-7ACC-9D88-E1869036D8E4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12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E5B46989-11B4-BB49-824F-EFCC6351E2D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1948BAD2-8834-E3ED-9C5E-EF418977C31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6E498ED2-EDB0-F919-2EC8-2BDC5BB7D0C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D212CF0E-7F2E-83E8-B5E1-E38E8F3FDAA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DE9216A2-6892-B281-3D8B-1FA51FE359D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FF544FF6-59BD-82BE-D75F-F3494921EFA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E0A3621C-7A30-40C5-6FA5-43EF11BA4C0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7D5E3581-BF6A-62A8-85F4-EEBFEDA26E1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17D7E62B-DECC-CE4A-A43B-F539ED04361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3584FBB3-6C9C-4B5C-EF3A-31190AE40EC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D4BC2BAC-184D-553F-C326-82C9DC55E55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AD7B414E-71F4-419C-9584-8061BE80376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449C00B8-C252-CFAF-5317-93ACB75BB93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DBF2D486-88C7-CC24-7D16-992243BED8A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FF3CB4DD-E78B-A9B1-4779-F8A0152B433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7314C0EE-A8EA-3EC6-6364-5F2B3001A0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B91700AA-BE2F-56FC-4E4D-EB0CDD66C153}"/>
                </a:ext>
              </a:extLst>
            </p:cNvPr>
            <p:cNvSpPr/>
            <p:nvPr/>
          </p:nvSpPr>
          <p:spPr>
            <a:xfrm>
              <a:off x="3568700" y="1206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0" name="þ&gt;21L" hidden="1" title="S">
              <a:extLst>
                <a:ext uri="{FF2B5EF4-FFF2-40B4-BE49-F238E27FC236}">
                  <a16:creationId xmlns:a16="http://schemas.microsoft.com/office/drawing/2014/main" id="{A4B3B565-FD58-F17C-9497-808DE16F655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2" name="þ&gt;21à" hidden="1" title="S">
              <a:extLst>
                <a:ext uri="{FF2B5EF4-FFF2-40B4-BE49-F238E27FC236}">
                  <a16:creationId xmlns:a16="http://schemas.microsoft.com/office/drawing/2014/main" id="{41701196-6EBA-35F6-8FE7-5B8DA5742536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B18BDCF7-3E83-A01A-7115-01B728558936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"/>
              </a:endParaRPr>
            </a:p>
          </p:txBody>
        </p:sp>
        <p:sp>
          <p:nvSpPr>
            <p:cNvPr id="374" name="þ&gt;22L" hidden="1" title="S">
              <a:extLst>
                <a:ext uri="{FF2B5EF4-FFF2-40B4-BE49-F238E27FC236}">
                  <a16:creationId xmlns:a16="http://schemas.microsoft.com/office/drawing/2014/main" id="{0427A336-9CE2-C229-9E72-20AC524D36D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240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6" name="þ&gt;21#1|T" title="þ\#1_1|1||&gt;21|">
              <a:extLst>
                <a:ext uri="{FF2B5EF4-FFF2-40B4-BE49-F238E27FC236}">
                  <a16:creationId xmlns:a16="http://schemas.microsoft.com/office/drawing/2014/main" id="{501C0E2F-4E36-E39D-735A-A351A578955E}"/>
                </a:ext>
              </a:extLst>
            </p:cNvPr>
            <p:cNvSpPr>
              <a:spLocks/>
            </p:cNvSpPr>
            <p:nvPr/>
          </p:nvSpPr>
          <p:spPr>
            <a:xfrm>
              <a:off x="36068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7" name="þ&gt;21#2|T" title="þ\#1_2|2||&gt;21|">
              <a:extLst>
                <a:ext uri="{FF2B5EF4-FFF2-40B4-BE49-F238E27FC236}">
                  <a16:creationId xmlns:a16="http://schemas.microsoft.com/office/drawing/2014/main" id="{A0043C60-D67D-670E-AB86-10F2C15F6B64}"/>
                </a:ext>
              </a:extLst>
            </p:cNvPr>
            <p:cNvSpPr>
              <a:spLocks/>
            </p:cNvSpPr>
            <p:nvPr/>
          </p:nvSpPr>
          <p:spPr>
            <a:xfrm>
              <a:off x="57023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8" name="þ&gt;21#3|T" title="þ\#1_3|3||&gt;21|">
              <a:extLst>
                <a:ext uri="{FF2B5EF4-FFF2-40B4-BE49-F238E27FC236}">
                  <a16:creationId xmlns:a16="http://schemas.microsoft.com/office/drawing/2014/main" id="{5B87094B-6449-046D-3091-6FDAB8603E74}"/>
                </a:ext>
              </a:extLst>
            </p:cNvPr>
            <p:cNvSpPr>
              <a:spLocks/>
            </p:cNvSpPr>
            <p:nvPr/>
          </p:nvSpPr>
          <p:spPr>
            <a:xfrm>
              <a:off x="77978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9" name="þ&gt;21#4|T" title="þ\#1_4|4||&gt;21|">
              <a:extLst>
                <a:ext uri="{FF2B5EF4-FFF2-40B4-BE49-F238E27FC236}">
                  <a16:creationId xmlns:a16="http://schemas.microsoft.com/office/drawing/2014/main" id="{09B7A536-DEAA-54DB-5597-4AC1DC0E4B49}"/>
                </a:ext>
              </a:extLst>
            </p:cNvPr>
            <p:cNvSpPr>
              <a:spLocks/>
            </p:cNvSpPr>
            <p:nvPr/>
          </p:nvSpPr>
          <p:spPr>
            <a:xfrm>
              <a:off x="98933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0" name="þ&gt;24#1|T" title="þ\#1_1|1||&gt;24|">
              <a:extLst>
                <a:ext uri="{FF2B5EF4-FFF2-40B4-BE49-F238E27FC236}">
                  <a16:creationId xmlns:a16="http://schemas.microsoft.com/office/drawing/2014/main" id="{2D7907A9-4DEF-CA71-B302-AC6421D9B1DF}"/>
                </a:ext>
              </a:extLst>
            </p:cNvPr>
            <p:cNvSpPr>
              <a:spLocks/>
            </p:cNvSpPr>
            <p:nvPr/>
          </p:nvSpPr>
          <p:spPr>
            <a:xfrm>
              <a:off x="36068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1" name="þ&gt;24#2|T" title="þ\#1_2|2||&gt;24|">
              <a:extLst>
                <a:ext uri="{FF2B5EF4-FFF2-40B4-BE49-F238E27FC236}">
                  <a16:creationId xmlns:a16="http://schemas.microsoft.com/office/drawing/2014/main" id="{1F1BD05F-B8AB-DA5A-1235-A349B767455A}"/>
                </a:ext>
              </a:extLst>
            </p:cNvPr>
            <p:cNvSpPr>
              <a:spLocks/>
            </p:cNvSpPr>
            <p:nvPr/>
          </p:nvSpPr>
          <p:spPr>
            <a:xfrm>
              <a:off x="57023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2" name="þ&gt;24#3|T" title="þ\#1_3|3||&gt;24|">
              <a:extLst>
                <a:ext uri="{FF2B5EF4-FFF2-40B4-BE49-F238E27FC236}">
                  <a16:creationId xmlns:a16="http://schemas.microsoft.com/office/drawing/2014/main" id="{2387AA61-1C18-4060-82E7-732B4CE9A52E}"/>
                </a:ext>
              </a:extLst>
            </p:cNvPr>
            <p:cNvSpPr>
              <a:spLocks/>
            </p:cNvSpPr>
            <p:nvPr/>
          </p:nvSpPr>
          <p:spPr>
            <a:xfrm>
              <a:off x="77978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3" name="þ&gt;24#4|T" title="þ\#1_4|4||&gt;24|">
              <a:extLst>
                <a:ext uri="{FF2B5EF4-FFF2-40B4-BE49-F238E27FC236}">
                  <a16:creationId xmlns:a16="http://schemas.microsoft.com/office/drawing/2014/main" id="{1CEEDD1B-846E-8D71-2B8D-CAF54547414C}"/>
                </a:ext>
              </a:extLst>
            </p:cNvPr>
            <p:cNvSpPr>
              <a:spLocks/>
            </p:cNvSpPr>
            <p:nvPr/>
          </p:nvSpPr>
          <p:spPr>
            <a:xfrm>
              <a:off x="98933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389" name="þ\#1_1" descr="Section # 1@0@0" hidden="1" title="1">
              <a:extLst>
                <a:ext uri="{FF2B5EF4-FFF2-40B4-BE49-F238E27FC236}">
                  <a16:creationId xmlns:a16="http://schemas.microsoft.com/office/drawing/2014/main" id="{E66481A0-F761-463F-C94C-2AF5966802F3}"/>
                </a:ext>
              </a:extLst>
            </p:cNvPr>
            <p:cNvSpPr/>
            <p:nvPr/>
          </p:nvSpPr>
          <p:spPr>
            <a:xfrm>
              <a:off x="36068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1_2" descr="Section # 1@0@0" hidden="1" title="1">
              <a:extLst>
                <a:ext uri="{FF2B5EF4-FFF2-40B4-BE49-F238E27FC236}">
                  <a16:creationId xmlns:a16="http://schemas.microsoft.com/office/drawing/2014/main" id="{64740D1D-6EC0-0994-5277-2FEE8991597D}"/>
                </a:ext>
              </a:extLst>
            </p:cNvPr>
            <p:cNvSpPr/>
            <p:nvPr/>
          </p:nvSpPr>
          <p:spPr>
            <a:xfrm>
              <a:off x="57023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16DB8547-1FFD-98DE-0DBF-A88DABBFC33F}"/>
                </a:ext>
              </a:extLst>
            </p:cNvPr>
            <p:cNvSpPr/>
            <p:nvPr/>
          </p:nvSpPr>
          <p:spPr>
            <a:xfrm>
              <a:off x="77978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4" descr="Section # 1@0@0" hidden="1" title="1">
              <a:extLst>
                <a:ext uri="{FF2B5EF4-FFF2-40B4-BE49-F238E27FC236}">
                  <a16:creationId xmlns:a16="http://schemas.microsoft.com/office/drawing/2014/main" id="{096CCA7C-42A1-18AC-B077-DDFE312F400E}"/>
                </a:ext>
              </a:extLst>
            </p:cNvPr>
            <p:cNvSpPr/>
            <p:nvPr/>
          </p:nvSpPr>
          <p:spPr>
            <a:xfrm>
              <a:off x="98933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4" name="þ&gt;22#1|R^" title="þ\#1_1">
              <a:extLst>
                <a:ext uri="{FF2B5EF4-FFF2-40B4-BE49-F238E27FC236}">
                  <a16:creationId xmlns:a16="http://schemas.microsoft.com/office/drawing/2014/main" id="{2F5C6DCD-28E5-10E2-C89B-4858AAE6C5E5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5" name="þ&gt;22#1|X" title="þ\#1_1|1||&gt;22|0.53">
              <a:extLst>
                <a:ext uri="{FF2B5EF4-FFF2-40B4-BE49-F238E27FC236}">
                  <a16:creationId xmlns:a16="http://schemas.microsoft.com/office/drawing/2014/main" id="{F980347C-9B40-16A7-8C4C-F51F42F4F59F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6" name="þ&gt;22#1|U" descr="1#1#1" title="þ\#1_1|1||&gt;22|0.53">
              <a:extLst>
                <a:ext uri="{FF2B5EF4-FFF2-40B4-BE49-F238E27FC236}">
                  <a16:creationId xmlns:a16="http://schemas.microsoft.com/office/drawing/2014/main" id="{33E4CEA8-D890-720C-137F-C0664BDB6CEE}"/>
                </a:ext>
              </a:extLst>
            </p:cNvPr>
            <p:cNvSpPr/>
            <p:nvPr/>
          </p:nvSpPr>
          <p:spPr>
            <a:xfrm>
              <a:off x="4315405" y="4855935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53% </a:t>
              </a:r>
            </a:p>
          </p:txBody>
        </p:sp>
        <p:sp>
          <p:nvSpPr>
            <p:cNvPr id="407" name="þ&gt;22#1|R^" title="þ\#1_1">
              <a:extLst>
                <a:ext uri="{FF2B5EF4-FFF2-40B4-BE49-F238E27FC236}">
                  <a16:creationId xmlns:a16="http://schemas.microsoft.com/office/drawing/2014/main" id="{3418CB18-DECA-FC6D-0855-F53163167CDF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8" name="þ&gt;22#2|X" title="þ\#1_2|2||&gt;22|0.52">
              <a:extLst>
                <a:ext uri="{FF2B5EF4-FFF2-40B4-BE49-F238E27FC236}">
                  <a16:creationId xmlns:a16="http://schemas.microsoft.com/office/drawing/2014/main" id="{428D59A6-1EC4-EEC9-AE6D-A4036D906013}"/>
                </a:ext>
              </a:extLst>
            </p:cNvPr>
            <p:cNvSpPr/>
            <p:nvPr/>
          </p:nvSpPr>
          <p:spPr>
            <a:xfrm>
              <a:off x="5702300" y="3787315"/>
              <a:ext cx="2019300" cy="1916464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2#2|U" descr="1#1#1" title="þ\#1_2|2||&gt;22|0.52">
              <a:extLst>
                <a:ext uri="{FF2B5EF4-FFF2-40B4-BE49-F238E27FC236}">
                  <a16:creationId xmlns:a16="http://schemas.microsoft.com/office/drawing/2014/main" id="{7A7929B5-D05E-4CF1-B966-A79E49EC1960}"/>
                </a:ext>
              </a:extLst>
            </p:cNvPr>
            <p:cNvSpPr/>
            <p:nvPr/>
          </p:nvSpPr>
          <p:spPr>
            <a:xfrm>
              <a:off x="6410905" y="4855935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52% </a:t>
              </a:r>
            </a:p>
          </p:txBody>
        </p:sp>
        <p:sp>
          <p:nvSpPr>
            <p:cNvPr id="410" name="þ&gt;22#1|R^" title="þ\#1_1">
              <a:extLst>
                <a:ext uri="{FF2B5EF4-FFF2-40B4-BE49-F238E27FC236}">
                  <a16:creationId xmlns:a16="http://schemas.microsoft.com/office/drawing/2014/main" id="{0A7911DE-1AE8-FBBF-5125-B9151EF6B95B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3|X" title="þ\#1_3|3||&gt;22|0.3">
              <a:extLst>
                <a:ext uri="{FF2B5EF4-FFF2-40B4-BE49-F238E27FC236}">
                  <a16:creationId xmlns:a16="http://schemas.microsoft.com/office/drawing/2014/main" id="{3019157E-B350-8829-915B-B74011749CE8}"/>
                </a:ext>
              </a:extLst>
            </p:cNvPr>
            <p:cNvSpPr/>
            <p:nvPr/>
          </p:nvSpPr>
          <p:spPr>
            <a:xfrm>
              <a:off x="7797800" y="3787315"/>
              <a:ext cx="2019300" cy="1916464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2#3|U" descr="1#1#1" title="þ\#1_3|3||&gt;22|0.3">
              <a:extLst>
                <a:ext uri="{FF2B5EF4-FFF2-40B4-BE49-F238E27FC236}">
                  <a16:creationId xmlns:a16="http://schemas.microsoft.com/office/drawing/2014/main" id="{5129CB49-AA3A-5102-6CDD-0D3874B64AE7}"/>
                </a:ext>
              </a:extLst>
            </p:cNvPr>
            <p:cNvSpPr/>
            <p:nvPr/>
          </p:nvSpPr>
          <p:spPr>
            <a:xfrm>
              <a:off x="8506405" y="4855935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30% </a:t>
              </a:r>
            </a:p>
          </p:txBody>
        </p:sp>
        <p:sp>
          <p:nvSpPr>
            <p:cNvPr id="413" name="þ&gt;22#1|R^" title="þ\#1_1">
              <a:extLst>
                <a:ext uri="{FF2B5EF4-FFF2-40B4-BE49-F238E27FC236}">
                  <a16:creationId xmlns:a16="http://schemas.microsoft.com/office/drawing/2014/main" id="{027623FE-FFF2-1FAB-6D74-2DF97DB4B4ED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4|X" title="þ\#1_4|4||&gt;22|0.06">
              <a:extLst>
                <a:ext uri="{FF2B5EF4-FFF2-40B4-BE49-F238E27FC236}">
                  <a16:creationId xmlns:a16="http://schemas.microsoft.com/office/drawing/2014/main" id="{70D19477-552A-4BF8-B413-CEF8558A2512}"/>
                </a:ext>
              </a:extLst>
            </p:cNvPr>
            <p:cNvSpPr/>
            <p:nvPr/>
          </p:nvSpPr>
          <p:spPr>
            <a:xfrm>
              <a:off x="9893300" y="3787315"/>
              <a:ext cx="2019300" cy="1916464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4|U" descr="1#1#1" title="þ\#1_4|4||&gt;22|0.06">
              <a:extLst>
                <a:ext uri="{FF2B5EF4-FFF2-40B4-BE49-F238E27FC236}">
                  <a16:creationId xmlns:a16="http://schemas.microsoft.com/office/drawing/2014/main" id="{9A4E5CA2-713C-A33E-1D0F-ECF04B851385}"/>
                </a:ext>
              </a:extLst>
            </p:cNvPr>
            <p:cNvSpPr/>
            <p:nvPr/>
          </p:nvSpPr>
          <p:spPr>
            <a:xfrm>
              <a:off x="10679651" y="4855935"/>
              <a:ext cx="446597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6%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66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6" name="þK">
            <a:extLst>
              <a:ext uri="{FF2B5EF4-FFF2-40B4-BE49-F238E27FC236}">
                <a16:creationId xmlns:a16="http://schemas.microsoft.com/office/drawing/2014/main" id="{397EC5B0-943E-CE9E-8E01-E473CC719531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84" name="þC#1" title="xx">
              <a:extLst>
                <a:ext uri="{FF2B5EF4-FFF2-40B4-BE49-F238E27FC236}">
                  <a16:creationId xmlns:a16="http://schemas.microsoft.com/office/drawing/2014/main" id="{53300FB0-A8A1-7518-B29C-1AF1997CA023}"/>
                </a:ext>
              </a:extLst>
            </p:cNvPr>
            <p:cNvSpPr/>
            <p:nvPr/>
          </p:nvSpPr>
          <p:spPr>
            <a:xfrm>
              <a:off x="3505200" y="1143000"/>
              <a:ext cx="8502650" cy="545465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12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8" name="þ&gt;J#|+" descr="OUR COMPANY&#10;Lorem ipsum dolor sit amet, consectetur adipisci elit, sed do eiusmod tempor incidunt ut labore et dolorea&#10;" title="XXX">
              <a:extLst>
                <a:ext uri="{FF2B5EF4-FFF2-40B4-BE49-F238E27FC236}">
                  <a16:creationId xmlns:a16="http://schemas.microsoft.com/office/drawing/2014/main" id="{F103FFDE-FF1C-C5B2-70BA-E47C3AAE8464}"/>
                </a:ext>
              </a:extLst>
            </p:cNvPr>
            <p:cNvSpPr/>
            <p:nvPr/>
          </p:nvSpPr>
          <p:spPr>
            <a:xfrm>
              <a:off x="3568700" y="1206500"/>
              <a:ext cx="8382000" cy="1774229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r>
                <a:rPr lang="it-IT" sz="3200">
                  <a:solidFill>
                    <a:schemeClr val="tx2">
                      <a:lumMod val="100000"/>
                    </a:schemeClr>
                  </a:solidFill>
                  <a:latin typeface=""/>
                </a:rPr>
                <a:t>OUR COMPANY</a:t>
              </a:r>
            </a:p>
            <a:p>
              <a:pPr>
                <a:buSzPct val="100000"/>
              </a:pPr>
              <a:r>
                <a:rPr lang="it-IT" sz="1200">
                  <a:solidFill>
                    <a:schemeClr val="tx2">
                      <a:lumMod val="100000"/>
                    </a:schemeClr>
                  </a:solidFill>
                  <a:latin typeface=""/>
                </a:rPr>
                <a:t>Lorem ipsum dolor sit amet, consectetur adipisci elit, sed do eiusmod tempor incidunt ut labore et dolorea</a:t>
              </a:r>
            </a:p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"/>
              </a:endParaRPr>
            </a:p>
          </p:txBody>
        </p:sp>
        <p:sp>
          <p:nvSpPr>
            <p:cNvPr id="394" name="þH#4" descr="1 1" hidden="1" title="|4|">
              <a:extLst>
                <a:ext uri="{FF2B5EF4-FFF2-40B4-BE49-F238E27FC236}">
                  <a16:creationId xmlns:a16="http://schemas.microsoft.com/office/drawing/2014/main" id="{6425225B-202A-0C5B-3719-624C68A42608}"/>
                </a:ext>
              </a:extLst>
            </p:cNvPr>
            <p:cNvSpPr/>
            <p:nvPr/>
          </p:nvSpPr>
          <p:spPr>
            <a:xfrm>
              <a:off x="98933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2" name="þH#3" descr="1 1" hidden="1" title="|3|">
              <a:extLst>
                <a:ext uri="{FF2B5EF4-FFF2-40B4-BE49-F238E27FC236}">
                  <a16:creationId xmlns:a16="http://schemas.microsoft.com/office/drawing/2014/main" id="{456E5E1A-ABC5-09C3-D051-069AC2EE7078}"/>
                </a:ext>
              </a:extLst>
            </p:cNvPr>
            <p:cNvSpPr/>
            <p:nvPr/>
          </p:nvSpPr>
          <p:spPr>
            <a:xfrm>
              <a:off x="77978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0" name="þH#2" descr="1 1" hidden="1" title="|2|">
              <a:extLst>
                <a:ext uri="{FF2B5EF4-FFF2-40B4-BE49-F238E27FC236}">
                  <a16:creationId xmlns:a16="http://schemas.microsoft.com/office/drawing/2014/main" id="{BE6162B7-D1D6-F106-179A-079BD3698A3A}"/>
                </a:ext>
              </a:extLst>
            </p:cNvPr>
            <p:cNvSpPr/>
            <p:nvPr/>
          </p:nvSpPr>
          <p:spPr>
            <a:xfrm>
              <a:off x="57023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7" name="þH#1" descr="1 1" hidden="1" title="|1|">
              <a:extLst>
                <a:ext uri="{FF2B5EF4-FFF2-40B4-BE49-F238E27FC236}">
                  <a16:creationId xmlns:a16="http://schemas.microsoft.com/office/drawing/2014/main" id="{341D806D-6B2F-4C4D-1D1D-D7F0CC464896}"/>
                </a:ext>
              </a:extLst>
            </p:cNvPr>
            <p:cNvSpPr/>
            <p:nvPr/>
          </p:nvSpPr>
          <p:spPr>
            <a:xfrm>
              <a:off x="3606800" y="3107729"/>
              <a:ext cx="2019300" cy="3432771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F47FD78A-0BA3-BDD8-DD2D-DFD4DA53AE37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5" name="þO" descr="80#43.69228" hidden="1" title="1.830987">
              <a:extLst>
                <a:ext uri="{FF2B5EF4-FFF2-40B4-BE49-F238E27FC236}">
                  <a16:creationId xmlns:a16="http://schemas.microsoft.com/office/drawing/2014/main" id="{E412D780-AB13-7491-6408-EF1FD0CD3306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07C78670-A1ED-CEE2-6A87-F382BAA2F3B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D88E536F-7160-BCD3-80BD-BC9F8DE2AD38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C38E2AA6-E131-8A94-052E-FC598D446084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ECBF7A90-A302-6B9B-ECC7-A0D0B24092F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49D39F1B-D568-ABC5-2AB1-EC0C5AC7D0C3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06496291-428C-241E-ED15-EF08A123F25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4D3F7738-8BB3-E963-FAA8-09D9A7828616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FD993FA4-B9B0-D49D-6724-C36D4A6135A2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C0A1096C-9B06-E1F0-DA25-E26829D12A8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1E967795-7FE4-D4BA-AA74-62DC3BC69F8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FBAE1209-7919-C3A1-1768-9D9898472D3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4CF47A47-351A-E6A7-DDB3-667E1DEF6AF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15F369CE-E208-6F6A-1173-B9016E6C58B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9C2BC767-72C2-D100-2CEE-68945A01125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99AE06F6-2E73-088C-1DF8-4406E875D0F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BBF45713-EED5-F8F1-000A-3134861638C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B2E2E884-7A54-D40E-F55F-A7FD4F442CD2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9458299C-E178-1157-74E6-8B471C2AE74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7A407917-4CC3-B8D6-5038-D8CE23A8A14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020BBBD2-198E-BECB-19D4-96908168728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F576E18A-493A-52EE-29AA-249279E3F761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DA60C53E-6ACF-8922-6FEE-D68AEA6CCCD1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1[þaþ]F123[þxþ]V[þaþ]G1[þxþ]2[þaþ]F113[þxþ]1[þaþ]F83[þxþ]N[þaþ]F142[þxþ]N[þaþ]KB[þxþ]Y[þaþ]F144[þxþ]N[þaþ]F82[þxþ]þPresentation[þaþ]F155[þxþ]N[þaþ]U1U75[þxþ]X[þaþ]U1U68[þxþ]Y[þaþ]U12[þxþ]1[þaþ]U11[þxþ]1[þaþ]U10[þxþ]V[þaþ]F141[þxþ]o1oþ[þaþ]F116[þxþ]1[þaþ]U15[þxþ]þ&gt;24þ&gt;22þ&gt;21[þaþ]þ&gt;24U3[þxþ]0[þaþ]MF52[þxþ]None[þaþ]D_I[þxþ]SubRowD[þaþ]þ&gt;21FT[þxþ]V[þaþ]þ&gt;21U12[þxþ]S[þaþ]þ&gt;21U19[þxþ]T[þaþ]þ&gt;21U21[þxþ]&gt;21[þaþ]þ&gt;21U22[þxþ]þNone[þaþ]þ&gt;21U68[þxþ]Y[þaþ]þ&gt;21U4[þxþ]0.197970138293605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4[þaþ]F187[þxþ]1[þaþ]F167[þxþ]270.296934810872[þaþ]F168[þxþ]660[þaþ]F169[þxþ]154.703065189128[þaþ]F170[þxþ]5[þaþ]F156[þxþ]0[þaþ]F157[þxþ]636[þaþ]F158[þxþ]0[þaþ]U113[þxþ]NaN[þaþ]U1U80[þxþ]-1[þaþ]U19[þxþ]0[þaþ]F_6[þxþ]0.088112622646753[þaþ]F_5[þxþ]0.103989049464605[þaþ]F_4[þxþ]0.112565930931667[þaþ]F_3[þxþ]0.249988285978777[þaþ]F135[þxþ]fdaa0847929e4075b04b8ed972770ef8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463,314727783203[þaþ]F186[þxþ]630,453125[þaþ]U1U79[þxþ]0[þaþ]F184[þxþ]N[þaþ]U1U78[þxþ]50[þaþ]U110[þxþ]0[þaþ]U112[þxþ]NaN[þaþ]F84[þxþ]N[þaþ]F196[þxþ]L[þaþ]F195[þxþ]D[þaþ]F189[þxþ]N[þaþ]þ&gt;21F197[þxþ]Y[þaþ]þ&gt;21F198[þxþ]N[þaþ]F-3[þxþ]Template3[þaþ]F124[þxþ]6[þaþ]F_1[þxþ]0.38745749711078[þaþ]F209[þxþ]85.89162[þaþ]F210[þxþ]136.0356[þaþ]þ&gt;24FT[þxþ]V[þaþ]OL[þxþ]1[þaþ]F222[þxþ]N[þaþ]F236[þxþ]AGENDA[þaþ]U114[þxþ]1[þaþ]þ&gt;21U84[þxþ]Y[þaþ]þ&gt;24U12[þxþ]S[þaþ]þ&gt;24U19[þxþ]T[þaþ]þ&gt;24U10[þxþ]0[þaþ]þ&gt;24U9[þxþ]0[þaþ]þ&gt;24U4[þxþ]0.23495016957861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2F269[þxþ]14277081[þaþ]þ&gt;22F264[þxþ]2[þaþ]þ&gt;22F265[þxþ]-0.05[þaþ]þ&gt;22U63[þxþ]5.99995994567871[þaþ]þ&gt;22U64[þxþ]-5.45987987518311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MT[þaþ]F297[þxþ]S[þaþ]F293[þxþ]C:\Users\Marco\Documents\Sviluppo\CHARTBIPP\CHARTBIPP\bin\Release\Libraries\Images\ImageLybrary\Pictures\Background_Pastel sunrise background.png[þaþ]F298[þxþ]B[þaþ]F296[þxþ]0.332626345688399[þaþ]F302[þxþ]0_Professional[þaþ]F300[þxþ]12_KPI[þaþ]F301[þxþ]01_Gauge[þaþ]þ&gt;24F303[þxþ]40[þaþ]þ&gt;21F303[þxþ]46[þaþ]F_7[þxþ]0.0769230769230769[þaþ]F_8[þxþ]0.0769230769230769[þaþ]F_9[þxþ]0.0769230769230769[þaþ]þ&gt;22U12[þxþ]S[þaþ]þ&gt;22U19[þxþ]X[þaþ]þ&gt;22U10[þxþ]0[þaþ]þ&gt;22U9[þxþ]0[þaþ]þ&gt;22U3[þxþ]1[þaþ]þ&gt;22U4[þxþ]0.558284927939771[þaþ]þ&gt;22U58[þxþ]G[þaþ]þ&gt;22U59[þxþ]Y[þaþ]þ&gt;22U20[þxþ]&gt;22[þaþ]þ&gt;22U22[þxþ]þNone[þaþ]þ&gt;22U68[þxþ]Y[þaþ]þ&gt;22U26[þxþ]Rate Shape 1[þaþ]þ&gt;22U47[þxþ]KPI[þaþ]þ&gt;22U69[þxþ]N[þaþ]þ&gt;22F303[þxþ]35[þaþ]þ&gt;22F127[þxþ]Gauge_£Gauge5#150^240^2.PNG[þaþ]þ&gt;22V5[þxþ]0[þaþ]þ&gt;22V2[þxþ]0,6[þaþ]þ&gt;22U57[þxþ]0.6[þaþ]þ&gt;22U56[þxþ]0[þaþ]þ&gt;22F126[þxþ]Y[þaþ]þ&gt;22O2[þxþ]C:\Users\Marco\Documents\Sviluppo\CHARTBIPP\CHARTBIPP\bin\Release\Libraries\Images\ImageLybrary\Gauge\Gauge_£Gauge5#150^240^2.PNG[þaþ]þ&gt;22U51[þxþ]N[þaþ]þ&gt;22A4[þxþ]GG[þaþ]þ&gt;22F88[þxþ]N[þaþ]þ&gt;22F4[þxþ]-2[þaþ]þ&gt;22F9[þxþ]0[þaþ]þ&gt;22F10[þxþ]1[þaþ]þ&gt;22F14[þxþ]150[þaþ]þ&gt;22F5[þxþ]0.24[þaþ]þ&gt;22F6[þxþ]0.002[þaþ]þ&gt;22F130[þxþ]N.PNG[þaþ]þ&gt;22F320[þxþ]150[þaþ]þ&gt;22F321[þxþ]25[þaþ]þ&gt;22F322[þxþ]2[þaþ]þ&gt;22FX1[þxþ]150[þaþ]þ&gt;22FX2[þxþ]240[þaþ]þ&gt;22FX3[þxþ]2[þaþ]þ&gt;22F341[þxþ]50[þaþ]þ&gt;22F361[þxþ]75[þaþ]þ&gt;22F381[þxþ]100[þaþ]þ&gt;22F331[þxþ]255[þaþ]þ&gt;22F351[þxþ]3243501[þaþ]þ&gt;22F371[þxþ]5296274[þaþ]þ&gt;22F391[þxþ]5287936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181E2CA1-A98C-3AC9-BB0A-C0885ECDF1A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0.53þþ^þ2þ1þSub Item 1þPLACEHOLDERþLorem ipsum dolor sit amet, consectetur adipisci elit, sed do eiusmod tempor incidunt ut labore et doloreþ0.52þþ^þ3þ1þSub Item 1þPLACEHOLDERþLorem ipsum dolor sit amet, consectetur adipisci elit, sed do eiusmod tempor incidunt ut labore et doloreþ0.3þþ^þ4þ1þSub Item 1þPLACEHOLDERþLorem ipsum dolor sit amet, consectetur adipisci elit, sed do eiusmod tempor incidunt ut labore et doloreþ0.06þ" hidden="1" title="RowþSubRowþSubRowDþ&gt;21þ&gt;24þ&gt;22þþ^þNþNþSþSþSþNþ">
              <a:extLst>
                <a:ext uri="{FF2B5EF4-FFF2-40B4-BE49-F238E27FC236}">
                  <a16:creationId xmlns:a16="http://schemas.microsoft.com/office/drawing/2014/main" id="{5356BF8A-953E-A8C8-2A8C-F34440B7400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D8F887B3-B195-DA7B-E7E8-1545CDACEEE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0" name="þ&gt;22" hidden="1" title="S">
              <a:extLst>
                <a:ext uri="{FF2B5EF4-FFF2-40B4-BE49-F238E27FC236}">
                  <a16:creationId xmlns:a16="http://schemas.microsoft.com/office/drawing/2014/main" id="{BABCBD00-5CDD-FFF0-65CD-F8293E483CE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2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72" name="þ-22" hidden="1">
              <a:extLst>
                <a:ext uri="{FF2B5EF4-FFF2-40B4-BE49-F238E27FC236}">
                  <a16:creationId xmlns:a16="http://schemas.microsoft.com/office/drawing/2014/main" id="{27DC14D1-5D9E-C3D5-165F-A8779FC4C05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8745ACDC-4382-1499-D691-4C48086A2FB1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12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5987F7CB-0660-3CBC-0B34-CC2C31930079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2BE1E526-F3D6-BA33-FA3D-3246D7AF56E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2000658A-871F-F163-E0DB-57AA9241E73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AE167AC1-3A8F-1479-8546-93880D5357A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4C90AF5C-BAA1-DCBF-BE73-2CFBAC42471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1BD1EE24-C9EA-85F4-4FE3-5527EA6B03C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1D777E21-BBDC-9E72-0BE5-E08683C0D0E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949049CB-125C-C7FC-4834-976CCDE4D99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6" name="þ&gt;21" hidden="1" title="S">
              <a:extLst>
                <a:ext uri="{FF2B5EF4-FFF2-40B4-BE49-F238E27FC236}">
                  <a16:creationId xmlns:a16="http://schemas.microsoft.com/office/drawing/2014/main" id="{D4F374BE-1664-8B7A-C338-061A56A389C0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8" name="þ-21" hidden="1">
              <a:extLst>
                <a:ext uri="{FF2B5EF4-FFF2-40B4-BE49-F238E27FC236}">
                  <a16:creationId xmlns:a16="http://schemas.microsoft.com/office/drawing/2014/main" id="{FF6947B8-D2D0-C5DE-19B1-76766C7925D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530B084C-545B-FDF5-E68A-485F2E243A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FEEF1E29-8E8B-F564-0588-1A03EBCA7E30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AF1E81C1-6BC1-2C0A-E1A1-46C81BB016F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4BB76214-89EA-4A66-9DF1-102610AAAFAD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BE2D490A-EC54-314F-1378-F56B0533661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A17B4E93-50E3-357F-6284-BCD58DE7494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FFF2010A-0E04-22ED-98FB-4BE23066CEFE}"/>
                </a:ext>
              </a:extLst>
            </p:cNvPr>
            <p:cNvSpPr/>
            <p:nvPr/>
          </p:nvSpPr>
          <p:spPr>
            <a:xfrm>
              <a:off x="3568700" y="1206500"/>
              <a:ext cx="2628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0" name="þ&gt;21L" hidden="1" title="S">
              <a:extLst>
                <a:ext uri="{FF2B5EF4-FFF2-40B4-BE49-F238E27FC236}">
                  <a16:creationId xmlns:a16="http://schemas.microsoft.com/office/drawing/2014/main" id="{AEB72511-E5A3-C96D-3768-B29F23ADFCCD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82" name="þ&gt;21à" hidden="1" title="S">
              <a:extLst>
                <a:ext uri="{FF2B5EF4-FFF2-40B4-BE49-F238E27FC236}">
                  <a16:creationId xmlns:a16="http://schemas.microsoft.com/office/drawing/2014/main" id="{3FF2848B-C7B4-7A32-1DC0-91BFD898872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60" name="þZ7" descr="OUR COMPANY&#10;Lorem ipsum dolor sit amet, consectetur adipisci elit, sed do eiusmod tempor incidunt ut labore et dolorea&#10;" hidden="1">
              <a:extLst>
                <a:ext uri="{FF2B5EF4-FFF2-40B4-BE49-F238E27FC236}">
                  <a16:creationId xmlns:a16="http://schemas.microsoft.com/office/drawing/2014/main" id="{8BC35D56-4193-D30F-2990-367A0EEE19BB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buSzPct val="100000"/>
              </a:pPr>
              <a:endParaRPr lang="it-IT" sz="3200">
                <a:solidFill>
                  <a:schemeClr val="tx2">
                    <a:lumMod val="100000"/>
                  </a:schemeClr>
                </a:solidFill>
                <a:latin typeface=""/>
              </a:endParaRPr>
            </a:p>
          </p:txBody>
        </p:sp>
        <p:sp>
          <p:nvSpPr>
            <p:cNvPr id="374" name="þ&gt;22L" hidden="1" title="S">
              <a:extLst>
                <a:ext uri="{FF2B5EF4-FFF2-40B4-BE49-F238E27FC236}">
                  <a16:creationId xmlns:a16="http://schemas.microsoft.com/office/drawing/2014/main" id="{3389930D-2D6F-988E-5FCE-E08244678301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2400">
                <a:solidFill>
                  <a:schemeClr val="tx2">
                    <a:lumMod val="10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96" name="þ&gt;21#1|T" title="þ\#1_1|1||&gt;21|">
              <a:extLst>
                <a:ext uri="{FF2B5EF4-FFF2-40B4-BE49-F238E27FC236}">
                  <a16:creationId xmlns:a16="http://schemas.microsoft.com/office/drawing/2014/main" id="{147FF353-11EA-0A88-328C-D387047B0B21}"/>
                </a:ext>
              </a:extLst>
            </p:cNvPr>
            <p:cNvSpPr>
              <a:spLocks/>
            </p:cNvSpPr>
            <p:nvPr/>
          </p:nvSpPr>
          <p:spPr>
            <a:xfrm>
              <a:off x="36068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7" name="þ&gt;21#2|T" title="þ\#1_2|2||&gt;21|">
              <a:extLst>
                <a:ext uri="{FF2B5EF4-FFF2-40B4-BE49-F238E27FC236}">
                  <a16:creationId xmlns:a16="http://schemas.microsoft.com/office/drawing/2014/main" id="{35D94190-9A39-42C7-3985-C8013426C9A8}"/>
                </a:ext>
              </a:extLst>
            </p:cNvPr>
            <p:cNvSpPr>
              <a:spLocks/>
            </p:cNvSpPr>
            <p:nvPr/>
          </p:nvSpPr>
          <p:spPr>
            <a:xfrm>
              <a:off x="57023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8" name="þ&gt;21#3|T" title="þ\#1_3|3||&gt;21|">
              <a:extLst>
                <a:ext uri="{FF2B5EF4-FFF2-40B4-BE49-F238E27FC236}">
                  <a16:creationId xmlns:a16="http://schemas.microsoft.com/office/drawing/2014/main" id="{950FD490-3336-1FFF-782A-ACF087D01EDD}"/>
                </a:ext>
              </a:extLst>
            </p:cNvPr>
            <p:cNvSpPr>
              <a:spLocks/>
            </p:cNvSpPr>
            <p:nvPr/>
          </p:nvSpPr>
          <p:spPr>
            <a:xfrm>
              <a:off x="77978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399" name="þ&gt;21#4|T" title="þ\#1_4|4||&gt;21|">
              <a:extLst>
                <a:ext uri="{FF2B5EF4-FFF2-40B4-BE49-F238E27FC236}">
                  <a16:creationId xmlns:a16="http://schemas.microsoft.com/office/drawing/2014/main" id="{10587262-E958-03AE-D716-9CE473C6BC3D}"/>
                </a:ext>
              </a:extLst>
            </p:cNvPr>
            <p:cNvSpPr>
              <a:spLocks/>
            </p:cNvSpPr>
            <p:nvPr/>
          </p:nvSpPr>
          <p:spPr>
            <a:xfrm>
              <a:off x="9893300" y="3107729"/>
              <a:ext cx="2019300" cy="679586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PLACEHOLDER</a:t>
              </a:r>
            </a:p>
          </p:txBody>
        </p:sp>
        <p:sp>
          <p:nvSpPr>
            <p:cNvPr id="400" name="þ&gt;24#1|T" title="þ\#1_1|1||&gt;24|">
              <a:extLst>
                <a:ext uri="{FF2B5EF4-FFF2-40B4-BE49-F238E27FC236}">
                  <a16:creationId xmlns:a16="http://schemas.microsoft.com/office/drawing/2014/main" id="{6FA867BC-06F3-5583-030C-2EB68377B7BD}"/>
                </a:ext>
              </a:extLst>
            </p:cNvPr>
            <p:cNvSpPr>
              <a:spLocks/>
            </p:cNvSpPr>
            <p:nvPr/>
          </p:nvSpPr>
          <p:spPr>
            <a:xfrm>
              <a:off x="36068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1" name="þ&gt;24#2|T" title="þ\#1_2|2||&gt;24|">
              <a:extLst>
                <a:ext uri="{FF2B5EF4-FFF2-40B4-BE49-F238E27FC236}">
                  <a16:creationId xmlns:a16="http://schemas.microsoft.com/office/drawing/2014/main" id="{70CE7EFB-5ADF-0E41-1DAA-2E6F5DFA86AA}"/>
                </a:ext>
              </a:extLst>
            </p:cNvPr>
            <p:cNvSpPr>
              <a:spLocks/>
            </p:cNvSpPr>
            <p:nvPr/>
          </p:nvSpPr>
          <p:spPr>
            <a:xfrm>
              <a:off x="57023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2" name="þ&gt;24#3|T" title="þ\#1_3|3||&gt;24|">
              <a:extLst>
                <a:ext uri="{FF2B5EF4-FFF2-40B4-BE49-F238E27FC236}">
                  <a16:creationId xmlns:a16="http://schemas.microsoft.com/office/drawing/2014/main" id="{2B9BB7A8-529A-629B-30AD-43878558F172}"/>
                </a:ext>
              </a:extLst>
            </p:cNvPr>
            <p:cNvSpPr>
              <a:spLocks/>
            </p:cNvSpPr>
            <p:nvPr/>
          </p:nvSpPr>
          <p:spPr>
            <a:xfrm>
              <a:off x="77978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3" name="þ&gt;24#4|T" title="þ\#1_4|4||&gt;24|">
              <a:extLst>
                <a:ext uri="{FF2B5EF4-FFF2-40B4-BE49-F238E27FC236}">
                  <a16:creationId xmlns:a16="http://schemas.microsoft.com/office/drawing/2014/main" id="{4DC7A0C3-F502-DF8A-B1D8-CBE64F7E7E87}"/>
                </a:ext>
              </a:extLst>
            </p:cNvPr>
            <p:cNvSpPr>
              <a:spLocks/>
            </p:cNvSpPr>
            <p:nvPr/>
          </p:nvSpPr>
          <p:spPr>
            <a:xfrm>
              <a:off x="9893300" y="5741879"/>
              <a:ext cx="2019300" cy="80653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Arial" panose="020B06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389" name="þ\#1_1" descr="Section # 1@0@0" hidden="1" title="1">
              <a:extLst>
                <a:ext uri="{FF2B5EF4-FFF2-40B4-BE49-F238E27FC236}">
                  <a16:creationId xmlns:a16="http://schemas.microsoft.com/office/drawing/2014/main" id="{4B710CFD-F1EE-FE13-637F-337B095AFFDB}"/>
                </a:ext>
              </a:extLst>
            </p:cNvPr>
            <p:cNvSpPr/>
            <p:nvPr/>
          </p:nvSpPr>
          <p:spPr>
            <a:xfrm>
              <a:off x="36068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1_2" descr="Section # 1@0@0" hidden="1" title="1">
              <a:extLst>
                <a:ext uri="{FF2B5EF4-FFF2-40B4-BE49-F238E27FC236}">
                  <a16:creationId xmlns:a16="http://schemas.microsoft.com/office/drawing/2014/main" id="{615585DC-2150-DF3D-8BBC-BE616E9F06C0}"/>
                </a:ext>
              </a:extLst>
            </p:cNvPr>
            <p:cNvSpPr/>
            <p:nvPr/>
          </p:nvSpPr>
          <p:spPr>
            <a:xfrm>
              <a:off x="57023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338888A0-A986-F60C-E4A1-FC6D0E7FF3D0}"/>
                </a:ext>
              </a:extLst>
            </p:cNvPr>
            <p:cNvSpPr/>
            <p:nvPr/>
          </p:nvSpPr>
          <p:spPr>
            <a:xfrm>
              <a:off x="77978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4" descr="Section # 1@0@0" hidden="1" title="1">
              <a:extLst>
                <a:ext uri="{FF2B5EF4-FFF2-40B4-BE49-F238E27FC236}">
                  <a16:creationId xmlns:a16="http://schemas.microsoft.com/office/drawing/2014/main" id="{89F43789-38D7-6ABF-745C-7F0DDE38118F}"/>
                </a:ext>
              </a:extLst>
            </p:cNvPr>
            <p:cNvSpPr/>
            <p:nvPr/>
          </p:nvSpPr>
          <p:spPr>
            <a:xfrm>
              <a:off x="9893300" y="3107729"/>
              <a:ext cx="2019300" cy="3432771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4" name="þ&gt;22#1|R^" title="þ\#1_1">
              <a:extLst>
                <a:ext uri="{FF2B5EF4-FFF2-40B4-BE49-F238E27FC236}">
                  <a16:creationId xmlns:a16="http://schemas.microsoft.com/office/drawing/2014/main" id="{BD7BF62A-2F8A-DB35-D2AA-EE0B37D7A418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5" name="þ&gt;22#1|X" title="þ\#1_1|1||&gt;22|0.53">
              <a:extLst>
                <a:ext uri="{FF2B5EF4-FFF2-40B4-BE49-F238E27FC236}">
                  <a16:creationId xmlns:a16="http://schemas.microsoft.com/office/drawing/2014/main" id="{68AF394E-C2E1-582A-CCE7-7CEDF0C58FBB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6" name="þ&gt;22#1|U" descr="1#1#1" title="þ\#1_1|1||&gt;22|0.53">
              <a:extLst>
                <a:ext uri="{FF2B5EF4-FFF2-40B4-BE49-F238E27FC236}">
                  <a16:creationId xmlns:a16="http://schemas.microsoft.com/office/drawing/2014/main" id="{EFD24A7D-1F53-35CE-1CDA-4DA5D19CD10F}"/>
                </a:ext>
              </a:extLst>
            </p:cNvPr>
            <p:cNvSpPr/>
            <p:nvPr/>
          </p:nvSpPr>
          <p:spPr>
            <a:xfrm>
              <a:off x="4391605" y="4490258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53% </a:t>
              </a:r>
            </a:p>
          </p:txBody>
        </p:sp>
        <p:sp>
          <p:nvSpPr>
            <p:cNvPr id="407" name="þ&gt;22#1|R^" title="þ\#1_1">
              <a:extLst>
                <a:ext uri="{FF2B5EF4-FFF2-40B4-BE49-F238E27FC236}">
                  <a16:creationId xmlns:a16="http://schemas.microsoft.com/office/drawing/2014/main" id="{C3ABC588-D040-638A-1B1D-3C63CB9D5E05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8" name="þ&gt;22#2|X" title="þ\#1_2|2||&gt;22|0.52">
              <a:extLst>
                <a:ext uri="{FF2B5EF4-FFF2-40B4-BE49-F238E27FC236}">
                  <a16:creationId xmlns:a16="http://schemas.microsoft.com/office/drawing/2014/main" id="{E5854C5C-CFF6-3C3D-5D16-3C8BCDC8ED5D}"/>
                </a:ext>
              </a:extLst>
            </p:cNvPr>
            <p:cNvSpPr/>
            <p:nvPr/>
          </p:nvSpPr>
          <p:spPr>
            <a:xfrm>
              <a:off x="5702300" y="3787315"/>
              <a:ext cx="2019300" cy="1916464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2#2|U" descr="1#1#1" title="þ\#1_2|2||&gt;22|0.52">
              <a:extLst>
                <a:ext uri="{FF2B5EF4-FFF2-40B4-BE49-F238E27FC236}">
                  <a16:creationId xmlns:a16="http://schemas.microsoft.com/office/drawing/2014/main" id="{71B2E974-C49F-9525-A7BC-727D459238D4}"/>
                </a:ext>
              </a:extLst>
            </p:cNvPr>
            <p:cNvSpPr/>
            <p:nvPr/>
          </p:nvSpPr>
          <p:spPr>
            <a:xfrm>
              <a:off x="6487105" y="4490258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52% </a:t>
              </a:r>
            </a:p>
          </p:txBody>
        </p:sp>
        <p:sp>
          <p:nvSpPr>
            <p:cNvPr id="410" name="þ&gt;22#1|R^" title="þ\#1_1">
              <a:extLst>
                <a:ext uri="{FF2B5EF4-FFF2-40B4-BE49-F238E27FC236}">
                  <a16:creationId xmlns:a16="http://schemas.microsoft.com/office/drawing/2014/main" id="{F2ABAF13-2E28-9B2A-3BF4-0684943DE43F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3|X" title="þ\#1_3|3||&gt;22|0.3">
              <a:extLst>
                <a:ext uri="{FF2B5EF4-FFF2-40B4-BE49-F238E27FC236}">
                  <a16:creationId xmlns:a16="http://schemas.microsoft.com/office/drawing/2014/main" id="{21C88F6C-08B2-3445-8CE2-2C35EC49EAB3}"/>
                </a:ext>
              </a:extLst>
            </p:cNvPr>
            <p:cNvSpPr/>
            <p:nvPr/>
          </p:nvSpPr>
          <p:spPr>
            <a:xfrm>
              <a:off x="7797800" y="3787315"/>
              <a:ext cx="2019300" cy="1916464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2" name="þ&gt;22#3|U" descr="1#1#1" title="þ\#1_3|3||&gt;22|0.3">
              <a:extLst>
                <a:ext uri="{FF2B5EF4-FFF2-40B4-BE49-F238E27FC236}">
                  <a16:creationId xmlns:a16="http://schemas.microsoft.com/office/drawing/2014/main" id="{92E2F8E2-27CF-1AB4-57A8-7693A745326B}"/>
                </a:ext>
              </a:extLst>
            </p:cNvPr>
            <p:cNvSpPr/>
            <p:nvPr/>
          </p:nvSpPr>
          <p:spPr>
            <a:xfrm>
              <a:off x="8582605" y="4490258"/>
              <a:ext cx="602089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30% </a:t>
              </a:r>
            </a:p>
          </p:txBody>
        </p:sp>
        <p:sp>
          <p:nvSpPr>
            <p:cNvPr id="413" name="þ&gt;22#1|R^" title="þ\#1_1">
              <a:extLst>
                <a:ext uri="{FF2B5EF4-FFF2-40B4-BE49-F238E27FC236}">
                  <a16:creationId xmlns:a16="http://schemas.microsoft.com/office/drawing/2014/main" id="{A75A86AB-7C97-4939-5598-14120C17445B}"/>
                </a:ext>
              </a:extLst>
            </p:cNvPr>
            <p:cNvSpPr/>
            <p:nvPr/>
          </p:nvSpPr>
          <p:spPr>
            <a:xfrm>
              <a:off x="3606800" y="3787315"/>
              <a:ext cx="2019300" cy="1916464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4|X" title="þ\#1_4|4||&gt;22|0.06">
              <a:extLst>
                <a:ext uri="{FF2B5EF4-FFF2-40B4-BE49-F238E27FC236}">
                  <a16:creationId xmlns:a16="http://schemas.microsoft.com/office/drawing/2014/main" id="{2F52E8A0-DCC6-1DEC-A3F5-32457ECB1F82}"/>
                </a:ext>
              </a:extLst>
            </p:cNvPr>
            <p:cNvSpPr/>
            <p:nvPr/>
          </p:nvSpPr>
          <p:spPr>
            <a:xfrm>
              <a:off x="9893300" y="3787315"/>
              <a:ext cx="2019300" cy="1916464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5" name="þ&gt;22#4|U" descr="1#1#1" title="þ\#1_4|4||&gt;22|0.06">
              <a:extLst>
                <a:ext uri="{FF2B5EF4-FFF2-40B4-BE49-F238E27FC236}">
                  <a16:creationId xmlns:a16="http://schemas.microsoft.com/office/drawing/2014/main" id="{A25F92FA-B200-775D-7AFC-9CED8CD5DC8D}"/>
                </a:ext>
              </a:extLst>
            </p:cNvPr>
            <p:cNvSpPr/>
            <p:nvPr/>
          </p:nvSpPr>
          <p:spPr>
            <a:xfrm>
              <a:off x="10755851" y="4490258"/>
              <a:ext cx="446597" cy="371897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2400">
                  <a:solidFill>
                    <a:schemeClr val="tx2">
                      <a:lumMod val="100000"/>
                    </a:schemeClr>
                  </a:solidFill>
                  <a:latin typeface="Calibri" panose="020F0502020204030204" pitchFamily="34" charset="0"/>
                </a:rPr>
                <a:t>6%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34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8" name="þK">
            <a:extLst>
              <a:ext uri="{FF2B5EF4-FFF2-40B4-BE49-F238E27FC236}">
                <a16:creationId xmlns:a16="http://schemas.microsoft.com/office/drawing/2014/main" id="{CA3A9BFB-522F-752A-65F2-9FFDDC193CD3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1" name="þH#4" descr="2 1" title="|4|">
              <a:extLst>
                <a:ext uri="{FF2B5EF4-FFF2-40B4-BE49-F238E27FC236}">
                  <a16:creationId xmlns:a16="http://schemas.microsoft.com/office/drawing/2014/main" id="{67F3FF78-6B79-1435-22ED-E257101069B3}"/>
                </a:ext>
              </a:extLst>
            </p:cNvPr>
            <p:cNvSpPr/>
            <p:nvPr/>
          </p:nvSpPr>
          <p:spPr>
            <a:xfrm>
              <a:off x="7797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8" name="þH#3" descr="1 1" title="|3|">
              <a:extLst>
                <a:ext uri="{FF2B5EF4-FFF2-40B4-BE49-F238E27FC236}">
                  <a16:creationId xmlns:a16="http://schemas.microsoft.com/office/drawing/2014/main" id="{A46D4833-6039-7F06-FCC2-8A617FEBC670}"/>
                </a:ext>
              </a:extLst>
            </p:cNvPr>
            <p:cNvSpPr/>
            <p:nvPr/>
          </p:nvSpPr>
          <p:spPr>
            <a:xfrm>
              <a:off x="3606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5" name="þH#2" descr="2 1" title="|2|">
              <a:extLst>
                <a:ext uri="{FF2B5EF4-FFF2-40B4-BE49-F238E27FC236}">
                  <a16:creationId xmlns:a16="http://schemas.microsoft.com/office/drawing/2014/main" id="{03088734-B6EA-7279-E295-4E47A81C13B5}"/>
                </a:ext>
              </a:extLst>
            </p:cNvPr>
            <p:cNvSpPr/>
            <p:nvPr/>
          </p:nvSpPr>
          <p:spPr>
            <a:xfrm>
              <a:off x="7797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H#1" descr="1 1" title="|1|">
              <a:extLst>
                <a:ext uri="{FF2B5EF4-FFF2-40B4-BE49-F238E27FC236}">
                  <a16:creationId xmlns:a16="http://schemas.microsoft.com/office/drawing/2014/main" id="{531CE3E0-088E-C155-A58B-FD7B4EA004E4}"/>
                </a:ext>
              </a:extLst>
            </p:cNvPr>
            <p:cNvSpPr/>
            <p:nvPr/>
          </p:nvSpPr>
          <p:spPr>
            <a:xfrm>
              <a:off x="3606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08C535F7-B0ED-52DA-C649-62CA6D6B76C1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O" descr="80#43.69228" hidden="1" title="1.830987">
              <a:extLst>
                <a:ext uri="{FF2B5EF4-FFF2-40B4-BE49-F238E27FC236}">
                  <a16:creationId xmlns:a16="http://schemas.microsoft.com/office/drawing/2014/main" id="{80D35A93-45AA-028E-075E-B928DDE73F4D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4844CF32-35A0-CF8E-1BBD-537457BA775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F59122A6-A19E-D4F3-4A45-4A8418FD73A6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9F3F7D8E-5C51-3FFE-2A3E-F3E6A90F13F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0FC3D006-951F-CC16-3FE3-BE94F3AFE81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7E587026-86FB-2CDE-0953-58B65771000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C6342EEA-6F69-E252-4F13-0455371337E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5A28D285-F51C-EB85-B3A8-B4389E481985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BE751D83-8781-3788-7526-E975A651F9C4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B7A097EE-45EA-4461-42A1-3B8D6462BA3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4DA79FA7-77A4-E749-A44D-118897E3EC8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C4558353-B195-501E-3CED-30226100ACE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5CE08047-07D6-5E77-5142-F6D1167F734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66EA5EDA-08B3-1195-D1F8-1A639BCA043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F2C93A45-50E5-1B72-4EC9-7EC1064FED9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4FBDDBAE-A3CE-80E9-E347-C653CDDFFF6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8E8B53FA-CA8C-53F6-2EE5-6B09695F302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C934FF05-75FD-D6F2-442E-336BEEB4E659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11B4230A-C08F-B297-D48B-9C80BA3B5F7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67D35A45-F5B1-C758-E184-4C14E96F36A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045C7AB1-7348-0D03-6A20-D0E58DC5AB9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E509ECB0-E1FC-ED76-4246-F13050234EE3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DD7BBC30-8EAE-B9AF-3F8D-D244E5A29FEE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Y[þaþ]KB[þxþ]N[þaþ]F144[þxþ]N[þaþ]F82[þxþ]þPresentation[þaþ]F155[þxþ]N[þaþ]U1U75[þxþ]X[þaþ]U1U68[þxþ]Y[þaþ]U12[þxþ]1[þaþ]U11[þxþ]0.447729469948843[þaþ]U10[þxþ]H[þaþ]F141[þxþ]o1oþo2oþ[þaþ]F116[þxþ]2[þaþ]U15[þxþ]þ&gt;22þ&gt;24[þaþ]MF52[þxþ]None[þaþ]D_I[þxþ]SubRowD[þaþ]þ&gt;21U12[þxþ]S[þaþ]þ&gt;21U19[þxþ]T[þaþ]þ&gt;21U10[þxþ]0[þaþ]þ&gt;21U9[þxþ]0[þaþ]þ&gt;21U3[þxþ]1[þaþ]þ&gt;21U4[þxþ]0.810709713362174[þaþ]þ&gt;21U21[þxþ]&gt;21[þaþ]þ&gt;21U22[þxþ]þNone[þaþ]þ&gt;21F263[þxþ]7[þaþ]þ&gt;21F173[þxþ]N[þaþ]þ&gt;21F179[þxþ]C[þaþ]þ&gt;21F176[þxþ]1[þaþ]þ&gt;21U26[þxþ]Text Shape 1[þaþ]þ&gt;21U47[þxþ]Notes[þaþ]þ&gt;21U69[þxþ]N[þaþ]þ&gt;23U5[þxþ]5[þaþ]þ&gt;23U2[þxþ]6[þaþ]MO2[þxþ]TB00&amp;A_BA#001.CB30[þaþ]MO0[þxþ]TB00&amp;A_BA#001.CB30[þaþ]F188[þxþ]2[þaþ]F187[þxþ]2[þaþ]F167[þxþ]420[þaþ]F168[þxþ]660[þaþ]F169[þxþ]5[þaþ]F170[þxþ]5[þaþ]F156[þxþ]0[þaþ]F157[þxþ]0[þaþ]F158[þxþ]0[þaþ]U113[þxþ]Infinity[þaþ]U1U80[þxþ]-1[þaþ]U19[þxþ]0[þaþ]F_6[þxþ]0.0739136809452626[þaþ]F_5[þxþ]0.0872316949949643[þaþ]F_4[þxþ]0.112565930931667[þaþ]F_3[þxþ]0.249988285978777[þaþ]F135[þxþ]a4274e33c4f24024ad8a8aefb45861b5[þaþ]U1U81[þxþ]Y[þaþ]F192[þxþ]Y[þaþ]F190[þxþ]DoubleColorStyle1[þaþ]F_2[þxþ]0.249988285978777[þaþ]F166[þxþ]N[þaþ]F149[þxþ]InvertedTextStyle1[þaþ]F185[þxþ]448,072448730469[þaþ]F186[þxþ]731,846130371094[þaþ]U1U79[þxþ]0[þaþ]F184[þxþ]N[þaþ]U1U78[þxþ]50[þaþ]U110[þxþ]0[þaþ]U112[þxþ]NaN[þaþ]F84[þxþ]N[þaþ]F196[þxþ]L[þaþ]F195[þxþ]D[þaþ]F189[þxþ]N[þaþ]F-3[þxþ]Template4[þaþ]F124[þxþ]6[þaþ]F_1[þxþ]0.38745749711078[þaþ]F209[þxþ]83.06897[þaþ]F210[þxþ]163.2615[þaþ]OL[þxþ]1[þaþ]F222[þxþ]N[þaþ]F236[þxþ]AGENDA[þaþ]U114[þxþ]1[þaþ]þ&gt;21U2[þxþ]7[þaþ]þ&gt;22U63[þxþ]0.499979019165039[þaþ]U25[þxþ]þ&gt;21þ&gt;23[þaþ]U21[þxþ]0.552270530051157[þaþ]þ&gt;22U64[þxþ]0.500039100646973[þaþ]U22[þxþ]1[þaþ]U214[þxþ]2[þaþ]IF263[þxþ]0[þaþ]I_2F269[þxþ]-1[þaþ]I_2F264[þxþ]16[þaþ]I_2F265[þxþ]0,75[þaþ]F279[þxþ]23.2552[þaþ]F282[þxþ]277.9658[þaþ]F286[þxþ]Classic Color Palette[þaþ]F211[þxþ]N[þaþ]I_2F270[þxþ]-1[þaþ]I_2F266[þxþ]16[þaþ]I_2F267[þxþ]0[þaþ]F146[þxþ]0.0922970993538419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1_Gauge[þaþ]F_7[þxþ]0.0769230769230769[þaþ]F_8[þxþ]0.0769230769230769[þaþ]F_9[þxþ]0.0769230769230769[þaþ]U212[þxþ]NaN[þaþ]þ&gt;22FX5[þxþ]Y[þaþ]þ&gt;21F303[þxþ]39[þaþ]þ&gt;21U5[þxþ]5[þaþ]þ&gt;23U12[þxþ]H[þaþ]þ&gt;23U9[þxþ]0[þaþ]þ&gt;23U3[þxþ]1[þaþ]þ&gt;23U4[þxþ]0[þaþ]þ&gt;23U22[þxþ]þNone[þaþ]þ&gt;23U68[þxþ]Y[þaþ]þ&gt;23F263[þxþ]0[þaþ]þ&gt;23F173[þxþ]N[þaþ]þ&gt;23F179[þxþ]C[þaþ]þ&gt;23F176[þxþ]1[þaþ]þ&gt;23U26[þxþ]Horizontal Line 1[þaþ]þ&gt;23U47[þxþ]Line[þaþ]þ&gt;23U69[þxþ]N[þaþ]þ&gt;23F303[þxþ]37[þaþ]þ&gt;22U12[þxþ]S[þaþ]þ&gt;22U19[þxþ]X[þaþ]þ&gt;22U10[þxþ]0[þaþ]þ&gt;22U9[þxþ]0[þaþ]þ&gt;22U3[þxþ]0.348567381319783[þaþ]þ&gt;22U4[þxþ]1[þaþ]þ&gt;22U58[þxþ]G[þaþ]þ&gt;22U59[þxþ]Y[þaþ]þ&gt;22U20[þxþ]&gt;22[þaþ]þ&gt;22U22[þxþ]þNone[þaþ]þ&gt;22U68[þxþ]Y[þaþ]þ&gt;22U26[þxþ]Rate Shape 1[þaþ]þ&gt;22U47[þxþ]KPI[þaþ]þ&gt;22F269[þxþ]14277081[þaþ]þ&gt;22U69[þxþ]N[þaþ]þ&gt;22U85[þxþ][þaþ]þ&gt;22F303[þxþ]33[þaþ]þ&gt;22F127[þxþ]Gauge_£Gauge3#150^240^2.PNG[þaþ]þ&gt;22FX1[þxþ]150[þaþ]þ&gt;22FX2[þxþ]240[þaþ]þ&gt;22FX3[þxþ]2[þaþ]þ&gt;22V5[þxþ]0[þaþ]þ&gt;22V2[þxþ]1[þaþ]þ&gt;22U57[þxþ]1[þaþ]þ&gt;22U56[þxþ]0[þaþ]þ&gt;22F321[þxþ]35[þaþ]þ&gt;22F341[þxþ]70[þaþ]þ&gt;22F361[þxþ]90[þaþ]þ&gt;22F381[þxþ]100[þaþ]þ&gt;22F331[þxþ]255[þaþ]þ&gt;22F351[þxþ]3243501[þaþ]þ&gt;22F371[þxþ]5296274[þaþ]þ&gt;22F391[þxþ]5287936[þaþ]þ&gt;22F126[þxþ]Y[þaþ]þ&gt;22O2[þxþ]C:\Users\Marco\Documents\Sviluppo\CHARTBIPP\CHARTBIPP\bin\Release\Libraries\Images\ImageLybrary\Gauge\Gauge_£TextGauge3#150^240^1.PNG[þaþ]þ&gt;22U51[þxþ]N[þaþ]þ&gt;22A4[þxþ]GG[þaþ]þ&gt;22F88[þxþ]N[þaþ]þ&gt;22F4[þxþ]-2[þaþ]þ&gt;22F9[þxþ]0.15[þaþ]þ&gt;22F10[þxþ]1[þaþ]þ&gt;22F14[þxþ]150[þaþ]þ&gt;22F5[þxþ]0.24[þaþ]þ&gt;22F6[þxþ]0.001[þaþ]þ&gt;22U5[þxþ]5[þaþ]þ&gt;22U2[þxþ]0[þaþ]þ&gt;24U12[þxþ]S[þaþ]þ&gt;24U19[þxþ]T[þaþ]þ&gt;24U10[þxþ]0[þaþ]þ&gt;24U9[þxþ]0[þaþ]þ&gt;24U3[þxþ]0.623633473370028[þaþ]þ&gt;24U4[þxþ]1[þaþ]þ&gt;24U21[þxþ]&gt;24[þaþ]þ&gt;24U22[þxþ]þNone[þaþ]þ&gt;24U68[þxþ]Y[þaþ]þ&gt;24F263[þxþ]7[þaþ]þ&gt;24F173[þxþ]N[þaþ]þ&gt;24F179[þxþ]C[þaþ]þ&gt;24F176[þxþ]1[þaþ]þ&gt;24U26[þxþ]Text Shape 2[þaþ]þ&gt;24U47[þxþ]Label[þaþ]þ&gt;24U69[þxþ]N[þaþ]þ&gt;24VA[þxþ]Y[þaþ]þ&gt;24U82[þxþ]120[þaþ]þ&gt;24U83[þxþ]95.4944915771484[þaþ]þ&gt;24U5[þxþ]4[þaþ]þ&gt;24U2[þxþ]0[þaþ]þ&gt;24F303[þxþ]54[þaþ]þ&gt;22F263[þxþ]6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7AA5CAE6-9389-5793-78C9-114631151D9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Lorem ipsum dolor sit amet, consectetur adipisci elit, sed do eiusmod tempor incidunt ut labore et doloreþ0.3þIndicator 1þþ^þ2þ1þSub Item 1þLorem ipsum dolor sit amet, consectetur adipisci elit, sed do eiusmod tempor incidunt ut labore et doloreþ0.71þIndicator 2þþ^þ3þ1þSub Item 1þLorem ipsum dolor sit amet, consectetur adipisci elit, sed do eiusmod tempor incidunt ut labore et doloreþ0.45þIndicator 3þþ^þ4þ1þSub Item 1þLorem ipsum dolor sit amet, consectetur adipisci elit, sed do eiusmod tempor incidunt ut labore et doloreþ0.92þIndicator 4þ" hidden="1" title="RowþSubRowþSubRowDþ&gt;21þ&gt;22þ&gt;24þþ^þNþNþSþSþNþSþ">
              <a:extLst>
                <a:ext uri="{FF2B5EF4-FFF2-40B4-BE49-F238E27FC236}">
                  <a16:creationId xmlns:a16="http://schemas.microsoft.com/office/drawing/2014/main" id="{4B91BA06-BF8F-03D9-FBB6-BD07FE00870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4878A793-9F59-8427-03EE-7EEE87FFE92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62" name="þ&gt;22" hidden="1" title="S">
              <a:extLst>
                <a:ext uri="{FF2B5EF4-FFF2-40B4-BE49-F238E27FC236}">
                  <a16:creationId xmlns:a16="http://schemas.microsoft.com/office/drawing/2014/main" id="{16DEEDC2-A41D-0119-A36F-33AFFEE8FC6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0" name="þ-24" hidden="1">
              <a:extLst>
                <a:ext uri="{FF2B5EF4-FFF2-40B4-BE49-F238E27FC236}">
                  <a16:creationId xmlns:a16="http://schemas.microsoft.com/office/drawing/2014/main" id="{E940D374-1192-1047-A1F7-8D16E40AE32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64" name="þ-22" hidden="1">
              <a:extLst>
                <a:ext uri="{FF2B5EF4-FFF2-40B4-BE49-F238E27FC236}">
                  <a16:creationId xmlns:a16="http://schemas.microsoft.com/office/drawing/2014/main" id="{A0BE724E-8F3B-8AD2-01F6-088DF3C5DDF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3323D261-EE2C-5BCB-0EA6-42BC6143ACF9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rotWithShape="0">
                <a:srgbClr val="7F7F7F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76" name="þ&gt;23" hidden="1" title="V">
              <a:extLst>
                <a:ext uri="{FF2B5EF4-FFF2-40B4-BE49-F238E27FC236}">
                  <a16:creationId xmlns:a16="http://schemas.microsoft.com/office/drawing/2014/main" id="{CEED3199-C94D-A7EA-FC91-CAAE4A43B1A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8" name="þ-23" hidden="1">
              <a:extLst>
                <a:ext uri="{FF2B5EF4-FFF2-40B4-BE49-F238E27FC236}">
                  <a16:creationId xmlns:a16="http://schemas.microsoft.com/office/drawing/2014/main" id="{5E9A92C5-B091-C632-DD7D-9A271948DE6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372" name="þ&gt;21" hidden="1" title="S">
              <a:extLst>
                <a:ext uri="{FF2B5EF4-FFF2-40B4-BE49-F238E27FC236}">
                  <a16:creationId xmlns:a16="http://schemas.microsoft.com/office/drawing/2014/main" id="{838178C5-2C36-5BDC-6652-39593946398E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endParaRPr lang="it-IT" sz="1200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4" name="þ-21" hidden="1">
              <a:extLst>
                <a:ext uri="{FF2B5EF4-FFF2-40B4-BE49-F238E27FC236}">
                  <a16:creationId xmlns:a16="http://schemas.microsoft.com/office/drawing/2014/main" id="{0E7DC907-3849-62FB-0EB4-744268DE44D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Aptos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09379073-D736-ABA3-B684-F72F77D15D2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F0DB6383-377D-6007-12D5-9E30BEB30E9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201C8F03-1990-1A16-88F2-B831905E95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8282C6E7-C904-5994-4B5B-D6E22A704F0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7EF50305-E4E5-2D82-3C79-F853AB81E4BF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A6868C9D-2DE6-3021-E42F-31F54349769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C95C0861-A877-C390-769B-4A618E5A49EC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1FFC9A5C-85D1-DDA7-22BB-1241F0F10BFA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43BE3B1D-14C3-A3B7-AF7E-8DA1EB1599E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F2F2F2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C4EC91CE-F32F-F996-40F8-ED663424B978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5C63AD0E-728E-6E27-05BF-353A984AC3FF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5E964AC3-466E-5A42-60BB-8AAC28B03861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2L" hidden="1" title="S">
              <a:extLst>
                <a:ext uri="{FF2B5EF4-FFF2-40B4-BE49-F238E27FC236}">
                  <a16:creationId xmlns:a16="http://schemas.microsoft.com/office/drawing/2014/main" id="{65817FDD-B00F-8F79-C639-20E29C9424C5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1600" b="1">
                <a:solidFill>
                  <a:srgbClr val="FF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4" hidden="1" title="S">
              <a:extLst>
                <a:ext uri="{FF2B5EF4-FFF2-40B4-BE49-F238E27FC236}">
                  <a16:creationId xmlns:a16="http://schemas.microsoft.com/office/drawing/2014/main" id="{9CF5DE69-2F95-D223-4D4A-A34F72F77A4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28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4" name="þ&gt;24#1|T" title="þ\#1_1|1||&gt;24|">
              <a:extLst>
                <a:ext uri="{FF2B5EF4-FFF2-40B4-BE49-F238E27FC236}">
                  <a16:creationId xmlns:a16="http://schemas.microsoft.com/office/drawing/2014/main" id="{08B0B9C4-7ADB-5796-D734-B8873158C263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256612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1</a:t>
              </a:r>
            </a:p>
          </p:txBody>
        </p:sp>
        <p:sp>
          <p:nvSpPr>
            <p:cNvPr id="395" name="þ&gt;24#2|T" title="þ\#1_2|2||&gt;24|">
              <a:extLst>
                <a:ext uri="{FF2B5EF4-FFF2-40B4-BE49-F238E27FC236}">
                  <a16:creationId xmlns:a16="http://schemas.microsoft.com/office/drawing/2014/main" id="{D6D1237E-1328-D3EA-13C0-CBF47A958AC6}"/>
                </a:ext>
              </a:extLst>
            </p:cNvPr>
            <p:cNvSpPr>
              <a:spLocks/>
            </p:cNvSpPr>
            <p:nvPr/>
          </p:nvSpPr>
          <p:spPr>
            <a:xfrm>
              <a:off x="7797800" y="1244600"/>
              <a:ext cx="256612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2</a:t>
              </a:r>
            </a:p>
          </p:txBody>
        </p:sp>
        <p:sp>
          <p:nvSpPr>
            <p:cNvPr id="396" name="þ&gt;24#3|T" title="þ\#1_3|3||&gt;24|">
              <a:extLst>
                <a:ext uri="{FF2B5EF4-FFF2-40B4-BE49-F238E27FC236}">
                  <a16:creationId xmlns:a16="http://schemas.microsoft.com/office/drawing/2014/main" id="{D7D1B8EE-2DE6-AC92-B4AD-FB3D75ACAE10}"/>
                </a:ext>
              </a:extLst>
            </p:cNvPr>
            <p:cNvSpPr>
              <a:spLocks/>
            </p:cNvSpPr>
            <p:nvPr/>
          </p:nvSpPr>
          <p:spPr>
            <a:xfrm>
              <a:off x="3606800" y="3911600"/>
              <a:ext cx="256612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3</a:t>
              </a:r>
            </a:p>
          </p:txBody>
        </p:sp>
        <p:sp>
          <p:nvSpPr>
            <p:cNvPr id="397" name="þ&gt;24#4|T" title="þ\#1_4|4||&gt;24|">
              <a:extLst>
                <a:ext uri="{FF2B5EF4-FFF2-40B4-BE49-F238E27FC236}">
                  <a16:creationId xmlns:a16="http://schemas.microsoft.com/office/drawing/2014/main" id="{8C284C3C-FB2D-D6CF-3575-67931C0A1CA3}"/>
                </a:ext>
              </a:extLst>
            </p:cNvPr>
            <p:cNvSpPr>
              <a:spLocks/>
            </p:cNvSpPr>
            <p:nvPr/>
          </p:nvSpPr>
          <p:spPr>
            <a:xfrm>
              <a:off x="7797800" y="3911600"/>
              <a:ext cx="2566127" cy="115997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28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Indicator 4</a:t>
              </a:r>
            </a:p>
          </p:txBody>
        </p:sp>
        <p:sp>
          <p:nvSpPr>
            <p:cNvPr id="398" name="þ&gt;21#1|T" title="þ\#2_1|1||&gt;21|">
              <a:extLst>
                <a:ext uri="{FF2B5EF4-FFF2-40B4-BE49-F238E27FC236}">
                  <a16:creationId xmlns:a16="http://schemas.microsoft.com/office/drawing/2014/main" id="{990B3DEC-A957-0EA0-D3A9-0EC00EB9C4F2}"/>
                </a:ext>
              </a:extLst>
            </p:cNvPr>
            <p:cNvSpPr>
              <a:spLocks/>
            </p:cNvSpPr>
            <p:nvPr/>
          </p:nvSpPr>
          <p:spPr>
            <a:xfrm>
              <a:off x="3606800" y="2633178"/>
              <a:ext cx="4114800" cy="1159981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399" name="þ&gt;21#2|T" title="þ\#2_2|2||&gt;21|">
              <a:extLst>
                <a:ext uri="{FF2B5EF4-FFF2-40B4-BE49-F238E27FC236}">
                  <a16:creationId xmlns:a16="http://schemas.microsoft.com/office/drawing/2014/main" id="{5A992A1F-4933-97C5-E5EB-CED42D3235B3}"/>
                </a:ext>
              </a:extLst>
            </p:cNvPr>
            <p:cNvSpPr>
              <a:spLocks/>
            </p:cNvSpPr>
            <p:nvPr/>
          </p:nvSpPr>
          <p:spPr>
            <a:xfrm>
              <a:off x="7797800" y="2633178"/>
              <a:ext cx="4114800" cy="1159981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0" name="þ&gt;21#3|T" title="þ\#2_3|3||&gt;21|">
              <a:extLst>
                <a:ext uri="{FF2B5EF4-FFF2-40B4-BE49-F238E27FC236}">
                  <a16:creationId xmlns:a16="http://schemas.microsoft.com/office/drawing/2014/main" id="{4DAB130F-12DB-C928-AA73-E55F5C7715CE}"/>
                </a:ext>
              </a:extLst>
            </p:cNvPr>
            <p:cNvSpPr>
              <a:spLocks/>
            </p:cNvSpPr>
            <p:nvPr/>
          </p:nvSpPr>
          <p:spPr>
            <a:xfrm>
              <a:off x="3606800" y="5300178"/>
              <a:ext cx="4114800" cy="1159982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1" name="þ&gt;21#4|T" title="þ\#2_4|4||&gt;21|">
              <a:extLst>
                <a:ext uri="{FF2B5EF4-FFF2-40B4-BE49-F238E27FC236}">
                  <a16:creationId xmlns:a16="http://schemas.microsoft.com/office/drawing/2014/main" id="{D9F2950E-DB47-ADDE-A3B3-A93FECCE3204}"/>
                </a:ext>
              </a:extLst>
            </p:cNvPr>
            <p:cNvSpPr>
              <a:spLocks/>
            </p:cNvSpPr>
            <p:nvPr/>
          </p:nvSpPr>
          <p:spPr>
            <a:xfrm>
              <a:off x="7797800" y="5300178"/>
              <a:ext cx="4114800" cy="1159982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/>
            <a:p>
              <a:pPr>
                <a:buSzPct val="100000"/>
              </a:pPr>
              <a:r>
                <a:rPr lang="it-IT" sz="1200">
                  <a:solidFill>
                    <a:schemeClr val="tx1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cxnSp>
          <p:nvCxnSpPr>
            <p:cNvPr id="402" name="þ&gt;23#1|S" title="þ\#2_1|1|||">
              <a:extLst>
                <a:ext uri="{FF2B5EF4-FFF2-40B4-BE49-F238E27FC236}">
                  <a16:creationId xmlns:a16="http://schemas.microsoft.com/office/drawing/2014/main" id="{0C915EF0-FE0D-F5FD-2B08-94995F8C8D79}"/>
                </a:ext>
              </a:extLst>
            </p:cNvPr>
            <p:cNvCxnSpPr/>
            <p:nvPr/>
          </p:nvCxnSpPr>
          <p:spPr>
            <a:xfrm>
              <a:off x="3606800" y="24807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þ&gt;23#2|S" title="þ\#2_2|2|||">
              <a:extLst>
                <a:ext uri="{FF2B5EF4-FFF2-40B4-BE49-F238E27FC236}">
                  <a16:creationId xmlns:a16="http://schemas.microsoft.com/office/drawing/2014/main" id="{2ECA050B-EC74-3F03-8F5A-3A15815FD3A8}"/>
                </a:ext>
              </a:extLst>
            </p:cNvPr>
            <p:cNvCxnSpPr/>
            <p:nvPr/>
          </p:nvCxnSpPr>
          <p:spPr>
            <a:xfrm>
              <a:off x="7797800" y="24807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þ&gt;23#3|S" title="þ\#2_3|3|||">
              <a:extLst>
                <a:ext uri="{FF2B5EF4-FFF2-40B4-BE49-F238E27FC236}">
                  <a16:creationId xmlns:a16="http://schemas.microsoft.com/office/drawing/2014/main" id="{E504390B-34C6-78F2-9957-A36F49D23C03}"/>
                </a:ext>
              </a:extLst>
            </p:cNvPr>
            <p:cNvCxnSpPr/>
            <p:nvPr/>
          </p:nvCxnSpPr>
          <p:spPr>
            <a:xfrm>
              <a:off x="3606800" y="51477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þ&gt;23#4|S" title="þ\#2_4|4|||">
              <a:extLst>
                <a:ext uri="{FF2B5EF4-FFF2-40B4-BE49-F238E27FC236}">
                  <a16:creationId xmlns:a16="http://schemas.microsoft.com/office/drawing/2014/main" id="{0A743A4B-C59A-52EC-B6C7-A4459029D357}"/>
                </a:ext>
              </a:extLst>
            </p:cNvPr>
            <p:cNvCxnSpPr/>
            <p:nvPr/>
          </p:nvCxnSpPr>
          <p:spPr>
            <a:xfrm>
              <a:off x="7797800" y="5147778"/>
              <a:ext cx="4114800" cy="0"/>
            </a:xfrm>
            <a:prstGeom prst="straightConnector1">
              <a:avLst/>
            </a:prstGeom>
            <a:ln w="12700" cmpd="sng">
              <a:solidFill>
                <a:srgbClr val="00206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3" name="þ\#1_1" descr="Section # 1@0@0" hidden="1" title="1">
              <a:extLst>
                <a:ext uri="{FF2B5EF4-FFF2-40B4-BE49-F238E27FC236}">
                  <a16:creationId xmlns:a16="http://schemas.microsoft.com/office/drawing/2014/main" id="{B7BB0567-6FE0-2283-AB77-7F7C81D55DC3}"/>
                </a:ext>
              </a:extLst>
            </p:cNvPr>
            <p:cNvSpPr/>
            <p:nvPr/>
          </p:nvSpPr>
          <p:spPr>
            <a:xfrm>
              <a:off x="3606800" y="1244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4" name="þ\#2_1" descr="Section # 2@0@0" hidden="1" title="2">
              <a:extLst>
                <a:ext uri="{FF2B5EF4-FFF2-40B4-BE49-F238E27FC236}">
                  <a16:creationId xmlns:a16="http://schemas.microsoft.com/office/drawing/2014/main" id="{A1F4E948-4829-5BA0-57F2-527640697A92}"/>
                </a:ext>
              </a:extLst>
            </p:cNvPr>
            <p:cNvSpPr/>
            <p:nvPr/>
          </p:nvSpPr>
          <p:spPr>
            <a:xfrm>
              <a:off x="3606800" y="2404578"/>
              <a:ext cx="4114800" cy="143082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6" name="þ\#1_2" descr="Section # 1@0@0" hidden="1" title="1">
              <a:extLst>
                <a:ext uri="{FF2B5EF4-FFF2-40B4-BE49-F238E27FC236}">
                  <a16:creationId xmlns:a16="http://schemas.microsoft.com/office/drawing/2014/main" id="{A856F160-1B7F-A75F-3C08-C0D8E2CD5D0A}"/>
                </a:ext>
              </a:extLst>
            </p:cNvPr>
            <p:cNvSpPr/>
            <p:nvPr/>
          </p:nvSpPr>
          <p:spPr>
            <a:xfrm>
              <a:off x="7797800" y="1244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7" name="þ\#2_2" descr="Section # 2@0@0" hidden="1" title="2">
              <a:extLst>
                <a:ext uri="{FF2B5EF4-FFF2-40B4-BE49-F238E27FC236}">
                  <a16:creationId xmlns:a16="http://schemas.microsoft.com/office/drawing/2014/main" id="{12547FB0-4D5F-2366-AC2E-05F71AF84DD7}"/>
                </a:ext>
              </a:extLst>
            </p:cNvPr>
            <p:cNvSpPr/>
            <p:nvPr/>
          </p:nvSpPr>
          <p:spPr>
            <a:xfrm>
              <a:off x="7797800" y="2404578"/>
              <a:ext cx="4114800" cy="1430822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9" name="þ\#1_3" descr="Section # 1@0@0" hidden="1" title="1">
              <a:extLst>
                <a:ext uri="{FF2B5EF4-FFF2-40B4-BE49-F238E27FC236}">
                  <a16:creationId xmlns:a16="http://schemas.microsoft.com/office/drawing/2014/main" id="{25CB6FF8-E7BA-6C00-7629-A6DAC193D583}"/>
                </a:ext>
              </a:extLst>
            </p:cNvPr>
            <p:cNvSpPr/>
            <p:nvPr/>
          </p:nvSpPr>
          <p:spPr>
            <a:xfrm>
              <a:off x="3606800" y="3911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0" name="þ\#2_3" descr="Section # 2@0@0" hidden="1" title="2">
              <a:extLst>
                <a:ext uri="{FF2B5EF4-FFF2-40B4-BE49-F238E27FC236}">
                  <a16:creationId xmlns:a16="http://schemas.microsoft.com/office/drawing/2014/main" id="{74DCC394-431E-A635-F6F0-A392D74542B4}"/>
                </a:ext>
              </a:extLst>
            </p:cNvPr>
            <p:cNvSpPr/>
            <p:nvPr/>
          </p:nvSpPr>
          <p:spPr>
            <a:xfrm>
              <a:off x="3606800" y="5071578"/>
              <a:ext cx="4114800" cy="143082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2" name="þ\#1_4" descr="Section # 1@0@0" hidden="1" title="1">
              <a:extLst>
                <a:ext uri="{FF2B5EF4-FFF2-40B4-BE49-F238E27FC236}">
                  <a16:creationId xmlns:a16="http://schemas.microsoft.com/office/drawing/2014/main" id="{4EB08BC8-FF94-A2B2-A154-7D3A6DF2111B}"/>
                </a:ext>
              </a:extLst>
            </p:cNvPr>
            <p:cNvSpPr/>
            <p:nvPr/>
          </p:nvSpPr>
          <p:spPr>
            <a:xfrm>
              <a:off x="7797800" y="3911600"/>
              <a:ext cx="4114800" cy="1159978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2_4" descr="Section # 2@0@0" hidden="1" title="2">
              <a:extLst>
                <a:ext uri="{FF2B5EF4-FFF2-40B4-BE49-F238E27FC236}">
                  <a16:creationId xmlns:a16="http://schemas.microsoft.com/office/drawing/2014/main" id="{DDB4D457-89AD-579A-A363-BCED5F108C7D}"/>
                </a:ext>
              </a:extLst>
            </p:cNvPr>
            <p:cNvSpPr/>
            <p:nvPr/>
          </p:nvSpPr>
          <p:spPr>
            <a:xfrm>
              <a:off x="7797800" y="5071578"/>
              <a:ext cx="4114800" cy="1430823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C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6" name="þ&gt;22#1|R^" title="þ\#1_1">
              <a:extLst>
                <a:ext uri="{FF2B5EF4-FFF2-40B4-BE49-F238E27FC236}">
                  <a16:creationId xmlns:a16="http://schemas.microsoft.com/office/drawing/2014/main" id="{71232ECA-85AA-E4C3-14D5-0136D5BEE1CE}"/>
                </a:ext>
              </a:extLst>
            </p:cNvPr>
            <p:cNvSpPr/>
            <p:nvPr/>
          </p:nvSpPr>
          <p:spPr>
            <a:xfrm>
              <a:off x="6223727" y="1244600"/>
              <a:ext cx="1434285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7" name="þ&gt;22#1|X" title="þ\#1_1|1||&gt;22|0.3">
              <a:extLst>
                <a:ext uri="{FF2B5EF4-FFF2-40B4-BE49-F238E27FC236}">
                  <a16:creationId xmlns:a16="http://schemas.microsoft.com/office/drawing/2014/main" id="{5DBB74F3-BED6-7E3D-FD5A-08EDC55BC689}"/>
                </a:ext>
              </a:extLst>
            </p:cNvPr>
            <p:cNvSpPr/>
            <p:nvPr/>
          </p:nvSpPr>
          <p:spPr>
            <a:xfrm>
              <a:off x="6223727" y="1244600"/>
              <a:ext cx="1434285" cy="1159978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8" name="þ&gt;22#1|U" descr="1#1#1" title="þ\#1_1|1||&gt;22|0.3">
              <a:extLst>
                <a:ext uri="{FF2B5EF4-FFF2-40B4-BE49-F238E27FC236}">
                  <a16:creationId xmlns:a16="http://schemas.microsoft.com/office/drawing/2014/main" id="{73444250-B850-56E6-29B0-61DB83A2E6DC}"/>
                </a:ext>
              </a:extLst>
            </p:cNvPr>
            <p:cNvSpPr/>
            <p:nvPr/>
          </p:nvSpPr>
          <p:spPr>
            <a:xfrm>
              <a:off x="6715906" y="1706547"/>
              <a:ext cx="462627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FF0000"/>
                  </a:solidFill>
                  <a:latin typeface="Bierstadt" panose="020B0004020202020204" pitchFamily="34" charset="0"/>
                </a:rPr>
                <a:t>30% </a:t>
              </a:r>
            </a:p>
          </p:txBody>
        </p:sp>
        <p:sp>
          <p:nvSpPr>
            <p:cNvPr id="409" name="þ&gt;22#1|R^" title="þ\#1_1">
              <a:extLst>
                <a:ext uri="{FF2B5EF4-FFF2-40B4-BE49-F238E27FC236}">
                  <a16:creationId xmlns:a16="http://schemas.microsoft.com/office/drawing/2014/main" id="{CF61BEB4-538F-6614-73EE-0279ED89380A}"/>
                </a:ext>
              </a:extLst>
            </p:cNvPr>
            <p:cNvSpPr/>
            <p:nvPr/>
          </p:nvSpPr>
          <p:spPr>
            <a:xfrm>
              <a:off x="6223727" y="1244600"/>
              <a:ext cx="1434285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0" name="þ&gt;22#2|X" title="þ\#1_2|2||&gt;22|0.71">
              <a:extLst>
                <a:ext uri="{FF2B5EF4-FFF2-40B4-BE49-F238E27FC236}">
                  <a16:creationId xmlns:a16="http://schemas.microsoft.com/office/drawing/2014/main" id="{2732E7D7-BE61-3326-9E64-362DFBE074C5}"/>
                </a:ext>
              </a:extLst>
            </p:cNvPr>
            <p:cNvSpPr/>
            <p:nvPr/>
          </p:nvSpPr>
          <p:spPr>
            <a:xfrm>
              <a:off x="10414727" y="1244600"/>
              <a:ext cx="1434285" cy="115997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2#2|U" descr="1#1#1" title="þ\#1_2|2||&gt;22|0.71">
              <a:extLst>
                <a:ext uri="{FF2B5EF4-FFF2-40B4-BE49-F238E27FC236}">
                  <a16:creationId xmlns:a16="http://schemas.microsoft.com/office/drawing/2014/main" id="{D370AC19-983D-9EE2-B0E5-8268DB97E033}"/>
                </a:ext>
              </a:extLst>
            </p:cNvPr>
            <p:cNvSpPr/>
            <p:nvPr/>
          </p:nvSpPr>
          <p:spPr>
            <a:xfrm>
              <a:off x="10906906" y="1706547"/>
              <a:ext cx="462627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92D050"/>
                  </a:solidFill>
                  <a:latin typeface="Bierstadt" panose="020B0004020202020204" pitchFamily="34" charset="0"/>
                </a:rPr>
                <a:t>71% </a:t>
              </a:r>
            </a:p>
          </p:txBody>
        </p:sp>
        <p:sp>
          <p:nvSpPr>
            <p:cNvPr id="412" name="þ&gt;22#1|R^" title="þ\#1_1">
              <a:extLst>
                <a:ext uri="{FF2B5EF4-FFF2-40B4-BE49-F238E27FC236}">
                  <a16:creationId xmlns:a16="http://schemas.microsoft.com/office/drawing/2014/main" id="{C1F83D81-A9AA-2410-F1DA-F800F679D83F}"/>
                </a:ext>
              </a:extLst>
            </p:cNvPr>
            <p:cNvSpPr/>
            <p:nvPr/>
          </p:nvSpPr>
          <p:spPr>
            <a:xfrm>
              <a:off x="6223727" y="1244600"/>
              <a:ext cx="1434285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3" name="þ&gt;22#3|X" title="þ\#1_3|3||&gt;22|0.45">
              <a:extLst>
                <a:ext uri="{FF2B5EF4-FFF2-40B4-BE49-F238E27FC236}">
                  <a16:creationId xmlns:a16="http://schemas.microsoft.com/office/drawing/2014/main" id="{D33CDC4C-5D46-28BD-91F9-D078B1F622B7}"/>
                </a:ext>
              </a:extLst>
            </p:cNvPr>
            <p:cNvSpPr/>
            <p:nvPr/>
          </p:nvSpPr>
          <p:spPr>
            <a:xfrm>
              <a:off x="6223727" y="3911600"/>
              <a:ext cx="1434285" cy="1159978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4" name="þ&gt;22#3|U" descr="1#1#1" title="þ\#1_3|3||&gt;22|0.45">
              <a:extLst>
                <a:ext uri="{FF2B5EF4-FFF2-40B4-BE49-F238E27FC236}">
                  <a16:creationId xmlns:a16="http://schemas.microsoft.com/office/drawing/2014/main" id="{4A3CAC71-9C4B-9A68-1E89-C35CACABB890}"/>
                </a:ext>
              </a:extLst>
            </p:cNvPr>
            <p:cNvSpPr/>
            <p:nvPr/>
          </p:nvSpPr>
          <p:spPr>
            <a:xfrm>
              <a:off x="6715906" y="4373547"/>
              <a:ext cx="462627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ED7D31"/>
                  </a:solidFill>
                  <a:latin typeface="Bierstadt" panose="020B0004020202020204" pitchFamily="34" charset="0"/>
                </a:rPr>
                <a:t>45% </a:t>
              </a:r>
            </a:p>
          </p:txBody>
        </p:sp>
        <p:sp>
          <p:nvSpPr>
            <p:cNvPr id="415" name="þ&gt;22#1|R^" title="þ\#1_1">
              <a:extLst>
                <a:ext uri="{FF2B5EF4-FFF2-40B4-BE49-F238E27FC236}">
                  <a16:creationId xmlns:a16="http://schemas.microsoft.com/office/drawing/2014/main" id="{B6789762-4FF4-C4FF-8FEA-B4F42C5DC2A8}"/>
                </a:ext>
              </a:extLst>
            </p:cNvPr>
            <p:cNvSpPr/>
            <p:nvPr/>
          </p:nvSpPr>
          <p:spPr>
            <a:xfrm>
              <a:off x="6223727" y="1244600"/>
              <a:ext cx="1434285" cy="115997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1750" cap="flat" cmpd="sng" algn="ctr">
                  <a:solidFill>
                    <a:srgbClr val="595959"/>
                  </a:solidFill>
                  <a:prstDash val="dash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6" name="þ&gt;22#4|X" title="þ\#1_4|4||&gt;22|0.92">
              <a:extLst>
                <a:ext uri="{FF2B5EF4-FFF2-40B4-BE49-F238E27FC236}">
                  <a16:creationId xmlns:a16="http://schemas.microsoft.com/office/drawing/2014/main" id="{B800A9A1-7EFF-1DA5-15B1-9EA4882E08C8}"/>
                </a:ext>
              </a:extLst>
            </p:cNvPr>
            <p:cNvSpPr/>
            <p:nvPr/>
          </p:nvSpPr>
          <p:spPr>
            <a:xfrm>
              <a:off x="10414727" y="3911600"/>
              <a:ext cx="1434285" cy="1159978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7" name="þ&gt;22#4|U" descr="1#1#1" title="þ\#1_4|4||&gt;22|0.92">
              <a:extLst>
                <a:ext uri="{FF2B5EF4-FFF2-40B4-BE49-F238E27FC236}">
                  <a16:creationId xmlns:a16="http://schemas.microsoft.com/office/drawing/2014/main" id="{FE00CD81-287F-FF33-AC1D-426E80DE49F3}"/>
                </a:ext>
              </a:extLst>
            </p:cNvPr>
            <p:cNvSpPr/>
            <p:nvPr/>
          </p:nvSpPr>
          <p:spPr>
            <a:xfrm>
              <a:off x="10906906" y="4373547"/>
              <a:ext cx="462627" cy="248786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270" tIns="1270" rIns="1270" bIns="127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>
                <a:buSzPct val="100000"/>
              </a:pPr>
              <a:r>
                <a:rPr lang="it-IT" sz="1600" b="1">
                  <a:solidFill>
                    <a:srgbClr val="00B050"/>
                  </a:solidFill>
                  <a:latin typeface="Bierstadt" panose="020B0004020202020204" pitchFamily="34" charset="0"/>
                </a:rPr>
                <a:t>92%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3485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itle">
            <a:extLst>
              <a:ext uri="{FF2B5EF4-FFF2-40B4-BE49-F238E27FC236}">
                <a16:creationId xmlns:a16="http://schemas.microsoft.com/office/drawing/2014/main" id="{FC342966-BE95-9F65-FA43-EED2C1A26B6F}"/>
              </a:ext>
            </a:extLst>
          </p:cNvPr>
          <p:cNvSpPr txBox="1">
            <a:spLocks/>
          </p:cNvSpPr>
          <p:nvPr/>
        </p:nvSpPr>
        <p:spPr>
          <a:xfrm>
            <a:off x="3632200" y="28101"/>
            <a:ext cx="8551226" cy="974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Bierstadt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/>
              <a:t>KPI's</a:t>
            </a:r>
          </a:p>
        </p:txBody>
      </p:sp>
      <p:sp>
        <p:nvSpPr>
          <p:cNvPr id="2" name="Note">
            <a:extLst>
              <a:ext uri="{FF2B5EF4-FFF2-40B4-BE49-F238E27FC236}">
                <a16:creationId xmlns:a16="http://schemas.microsoft.com/office/drawing/2014/main" id="{1183A96D-7964-7C0D-FC34-DE4F06906A8B}"/>
              </a:ext>
            </a:extLst>
          </p:cNvPr>
          <p:cNvSpPr txBox="1">
            <a:spLocks/>
          </p:cNvSpPr>
          <p:nvPr/>
        </p:nvSpPr>
        <p:spPr>
          <a:xfrm>
            <a:off x="255301" y="1205520"/>
            <a:ext cx="2853659" cy="5283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Bierstadt" panose="020B00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your time precious? With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PowerPoint COM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Addin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you can easily customize this template to your specific needs and unlock a range of advanced functionalities to enhance your presentations automatically</a:t>
            </a:r>
          </a:p>
          <a:p>
            <a:pPr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Download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free version of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start saving time right away – 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/>
              </a:rPr>
              <a:t>Download Now</a:t>
            </a:r>
            <a:endParaRPr lang="en-US" sz="16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Want to see how it works? Click </a:t>
            </a:r>
            <a:r>
              <a:rPr lang="en-US" sz="16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4"/>
              </a:rPr>
              <a:t>here</a:t>
            </a:r>
            <a:r>
              <a:rPr lang="en-US" sz="1600" dirty="0">
                <a:solidFill>
                  <a:srgbClr val="7F7F7F"/>
                </a:solidFill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experience </a:t>
            </a:r>
            <a:r>
              <a:rPr lang="en-US" sz="1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SmartTemplatePro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in action</a:t>
            </a:r>
            <a:endParaRPr lang="it-IT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412" name="þK">
            <a:extLst>
              <a:ext uri="{FF2B5EF4-FFF2-40B4-BE49-F238E27FC236}">
                <a16:creationId xmlns:a16="http://schemas.microsoft.com/office/drawing/2014/main" id="{87FA5934-14FF-0A00-DD7F-64D0D1CF199B}"/>
              </a:ext>
            </a:extLst>
          </p:cNvPr>
          <p:cNvGrpSpPr/>
          <p:nvPr/>
        </p:nvGrpSpPr>
        <p:grpSpPr>
          <a:xfrm>
            <a:off x="3505200" y="1143000"/>
            <a:ext cx="8509000" cy="5461000"/>
            <a:chOff x="3505200" y="1143000"/>
            <a:chExt cx="8509000" cy="5461000"/>
          </a:xfrm>
        </p:grpSpPr>
        <p:sp>
          <p:nvSpPr>
            <p:cNvPr id="394" name="þH#4" descr="2 1" title="|4|">
              <a:extLst>
                <a:ext uri="{FF2B5EF4-FFF2-40B4-BE49-F238E27FC236}">
                  <a16:creationId xmlns:a16="http://schemas.microsoft.com/office/drawing/2014/main" id="{99F07EB8-3EFF-A825-E047-C6DB51FFEE7F}"/>
                </a:ext>
              </a:extLst>
            </p:cNvPr>
            <p:cNvSpPr/>
            <p:nvPr/>
          </p:nvSpPr>
          <p:spPr>
            <a:xfrm>
              <a:off x="7797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2" name="þH#3" descr="1 1" title="|3|">
              <a:extLst>
                <a:ext uri="{FF2B5EF4-FFF2-40B4-BE49-F238E27FC236}">
                  <a16:creationId xmlns:a16="http://schemas.microsoft.com/office/drawing/2014/main" id="{FE47C7A4-E81B-7266-1491-7CE5E5FE97E1}"/>
                </a:ext>
              </a:extLst>
            </p:cNvPr>
            <p:cNvSpPr/>
            <p:nvPr/>
          </p:nvSpPr>
          <p:spPr>
            <a:xfrm>
              <a:off x="3606800" y="3911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0" name="þH#2" descr="2 1" title="|2|">
              <a:extLst>
                <a:ext uri="{FF2B5EF4-FFF2-40B4-BE49-F238E27FC236}">
                  <a16:creationId xmlns:a16="http://schemas.microsoft.com/office/drawing/2014/main" id="{F19CF549-B704-FEFD-0D28-7FE9F3ADAF1F}"/>
                </a:ext>
              </a:extLst>
            </p:cNvPr>
            <p:cNvSpPr/>
            <p:nvPr/>
          </p:nvSpPr>
          <p:spPr>
            <a:xfrm>
              <a:off x="7797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8" name="þH#1" descr="1 1" title="|1|">
              <a:extLst>
                <a:ext uri="{FF2B5EF4-FFF2-40B4-BE49-F238E27FC236}">
                  <a16:creationId xmlns:a16="http://schemas.microsoft.com/office/drawing/2014/main" id="{827F6BA0-042B-10C7-39A3-61C0716E9196}"/>
                </a:ext>
              </a:extLst>
            </p:cNvPr>
            <p:cNvSpPr/>
            <p:nvPr/>
          </p:nvSpPr>
          <p:spPr>
            <a:xfrm>
              <a:off x="3606800" y="1244600"/>
              <a:ext cx="4114800" cy="25908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59" name="þGY" hidden="1">
              <a:extLst>
                <a:ext uri="{FF2B5EF4-FFF2-40B4-BE49-F238E27FC236}">
                  <a16:creationId xmlns:a16="http://schemas.microsoft.com/office/drawing/2014/main" id="{7D99B02A-107D-D08C-0796-EABE7A1E47AC}"/>
                </a:ext>
              </a:extLst>
            </p:cNvPr>
            <p:cNvSpPr/>
            <p:nvPr/>
          </p:nvSpPr>
          <p:spPr>
            <a:xfrm>
              <a:off x="3505200" y="11430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12700" cap="flat" cmpd="sng" algn="ctr">
              <a:solidFill>
                <a:schemeClr val="tx1">
                  <a:lumMod val="100000"/>
                </a:schemeClr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6" name="þO" descr="80#43.69228" hidden="1" title="1.830987">
              <a:extLst>
                <a:ext uri="{FF2B5EF4-FFF2-40B4-BE49-F238E27FC236}">
                  <a16:creationId xmlns:a16="http://schemas.microsoft.com/office/drawing/2014/main" id="{65E242BB-2C64-F521-B4E4-5CCA0CD900D6}"/>
                </a:ext>
              </a:extLst>
            </p:cNvPr>
            <p:cNvSpPr>
              <a:spLocks/>
            </p:cNvSpPr>
            <p:nvPr/>
          </p:nvSpPr>
          <p:spPr>
            <a:xfrm>
              <a:off x="3505200" y="1143000"/>
              <a:ext cx="38100" cy="381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9" name="þ@" hidden="1">
              <a:extLst>
                <a:ext uri="{FF2B5EF4-FFF2-40B4-BE49-F238E27FC236}">
                  <a16:creationId xmlns:a16="http://schemas.microsoft.com/office/drawing/2014/main" id="{B693AE6F-8030-AE4F-F870-A65DEE75801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13" name="þZ4" hidden="1">
              <a:extLst>
                <a:ext uri="{FF2B5EF4-FFF2-40B4-BE49-F238E27FC236}">
                  <a16:creationId xmlns:a16="http://schemas.microsoft.com/office/drawing/2014/main" id="{72FC2F3E-BFDD-9116-162C-B4D353B48EFB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>
              <a:solidFill>
                <a:srgbClr val="000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þZ3" hidden="1">
              <a:extLst>
                <a:ext uri="{FF2B5EF4-FFF2-40B4-BE49-F238E27FC236}">
                  <a16:creationId xmlns:a16="http://schemas.microsoft.com/office/drawing/2014/main" id="{95764EB4-1CF2-1A3E-F46F-4B6FAFC49503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bentConnector3">
              <a:avLst/>
            </a:prstGeom>
            <a:ln w="12700">
              <a:solidFill>
                <a:srgbClr val="595959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þE" hidden="1">
              <a:extLst>
                <a:ext uri="{FF2B5EF4-FFF2-40B4-BE49-F238E27FC236}">
                  <a16:creationId xmlns:a16="http://schemas.microsoft.com/office/drawing/2014/main" id="{32E68A46-0420-2730-104B-A0014B78F5CC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it-IT" sz="1400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8" name="þP" hidden="1">
              <a:extLst>
                <a:ext uri="{FF2B5EF4-FFF2-40B4-BE49-F238E27FC236}">
                  <a16:creationId xmlns:a16="http://schemas.microsoft.com/office/drawing/2014/main" id="{AC5B9161-E234-B97D-1C53-50F77F522FB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þA" hidden="1">
              <a:extLst>
                <a:ext uri="{FF2B5EF4-FFF2-40B4-BE49-F238E27FC236}">
                  <a16:creationId xmlns:a16="http://schemas.microsoft.com/office/drawing/2014/main" id="{3955818A-F151-AB65-D83A-7B1D087E097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9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4" name="þVZ" hidden="1">
              <a:extLst>
                <a:ext uri="{FF2B5EF4-FFF2-40B4-BE49-F238E27FC236}">
                  <a16:creationId xmlns:a16="http://schemas.microsoft.com/office/drawing/2014/main" id="{DD6DA810-EC56-A387-67DE-371479CEEC0B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2" name="þVT" hidden="1">
              <a:extLst>
                <a:ext uri="{FF2B5EF4-FFF2-40B4-BE49-F238E27FC236}">
                  <a16:creationId xmlns:a16="http://schemas.microsoft.com/office/drawing/2014/main" id="{B94571AF-D58D-6A7C-3DE6-147216F3A10C}"/>
                </a:ext>
              </a:extLst>
            </p:cNvPr>
            <p:cNvSpPr/>
            <p:nvPr/>
          </p:nvSpPr>
          <p:spPr>
            <a:xfrm>
              <a:off x="3695700" y="1333500"/>
              <a:ext cx="2628" cy="125675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0" name="þV2" hidden="1">
              <a:extLst>
                <a:ext uri="{FF2B5EF4-FFF2-40B4-BE49-F238E27FC236}">
                  <a16:creationId xmlns:a16="http://schemas.microsoft.com/office/drawing/2014/main" id="{45D39462-18AF-5FD5-3ADC-798CB9E7936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8" name="þV" hidden="1">
              <a:extLst>
                <a:ext uri="{FF2B5EF4-FFF2-40B4-BE49-F238E27FC236}">
                  <a16:creationId xmlns:a16="http://schemas.microsoft.com/office/drawing/2014/main" id="{56B85D79-AFE9-610D-3CC3-6E21D70F163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" name="þL" hidden="1">
              <a:extLst>
                <a:ext uri="{FF2B5EF4-FFF2-40B4-BE49-F238E27FC236}">
                  <a16:creationId xmlns:a16="http://schemas.microsoft.com/office/drawing/2014/main" id="{9A560C52-E636-5C1B-6E7E-3F010B8676CA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4" name="þY" hidden="1">
              <a:extLst>
                <a:ext uri="{FF2B5EF4-FFF2-40B4-BE49-F238E27FC236}">
                  <a16:creationId xmlns:a16="http://schemas.microsoft.com/office/drawing/2014/main" id="{4ACED77B-7B9B-5E8E-DC65-27F4B40F9742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þS" hidden="1">
              <a:extLst>
                <a:ext uri="{FF2B5EF4-FFF2-40B4-BE49-F238E27FC236}">
                  <a16:creationId xmlns:a16="http://schemas.microsoft.com/office/drawing/2014/main" id="{C405C0EE-B37B-BDE5-67FE-22334C045BE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6" name="þç" hidden="1">
              <a:extLst>
                <a:ext uri="{FF2B5EF4-FFF2-40B4-BE49-F238E27FC236}">
                  <a16:creationId xmlns:a16="http://schemas.microsoft.com/office/drawing/2014/main" id="{A1A783D3-11B8-243B-AFF1-E828952D704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4" name="þW" hidden="1">
              <a:extLst>
                <a:ext uri="{FF2B5EF4-FFF2-40B4-BE49-F238E27FC236}">
                  <a16:creationId xmlns:a16="http://schemas.microsoft.com/office/drawing/2014/main" id="{1016A870-55C8-0249-6142-BF6B9D349F5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10800000" algn="r">
                <a:srgbClr val="D9D9D9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alpha val="1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þT" descr="124#30" hidden="1" title="AGENDA">
              <a:extLst>
                <a:ext uri="{FF2B5EF4-FFF2-40B4-BE49-F238E27FC236}">
                  <a16:creationId xmlns:a16="http://schemas.microsoft.com/office/drawing/2014/main" id="{7E77363C-B927-8CB2-05D0-FDEFCB50FA5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/>
              <a:endParaRPr lang="it-IT" sz="24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0" name="þI#" hidden="1">
              <a:extLst>
                <a:ext uri="{FF2B5EF4-FFF2-40B4-BE49-F238E27FC236}">
                  <a16:creationId xmlns:a16="http://schemas.microsoft.com/office/drawing/2014/main" id="{BE4598AB-69F9-0D5C-66A3-B416CB9DFD26}"/>
                </a:ext>
              </a:extLst>
            </p:cNvPr>
            <p:cNvSpPr/>
            <p:nvPr/>
          </p:nvSpPr>
          <p:spPr>
            <a:xfrm>
              <a:off x="3930650" y="1689100"/>
              <a:ext cx="0" cy="0"/>
            </a:xfrm>
            <a:prstGeom prst="rect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lgDash"/>
              <a:miter lim="800000"/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þI" hidden="1">
              <a:extLst>
                <a:ext uri="{FF2B5EF4-FFF2-40B4-BE49-F238E27FC236}">
                  <a16:creationId xmlns:a16="http://schemas.microsoft.com/office/drawing/2014/main" id="{2B919C45-2E0F-11B7-7B2B-A9C23D741E3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47752" cap="flat" cmpd="dbl" algn="ctr">
              <a:solidFill>
                <a:srgbClr val="FFC000">
                  <a:alpha val="99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glow rad="63500">
                <a:srgbClr val="FFC000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þB" hidden="1">
              <a:extLst>
                <a:ext uri="{FF2B5EF4-FFF2-40B4-BE49-F238E27FC236}">
                  <a16:creationId xmlns:a16="http://schemas.microsoft.com/office/drawing/2014/main" id="{EADDFE56-DB9B-C6BA-304C-2BB3B6DD8F03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rgbClr val="FEFF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4" name="þD" hidden="1">
              <a:extLst>
                <a:ext uri="{FF2B5EF4-FFF2-40B4-BE49-F238E27FC236}">
                  <a16:creationId xmlns:a16="http://schemas.microsoft.com/office/drawing/2014/main" id="{C96411BF-0E53-14FE-7041-D28BF19A727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000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48" name="þSIcon" hidden="1">
              <a:extLst>
                <a:ext uri="{FF2B5EF4-FFF2-40B4-BE49-F238E27FC236}">
                  <a16:creationId xmlns:a16="http://schemas.microsoft.com/office/drawing/2014/main" id="{693104F0-5DE9-045B-1A6B-02A319AC151E}"/>
                </a:ext>
              </a:extLst>
            </p:cNvPr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pic>
          <p:nvPicPr>
            <p:cNvPr id="244" name="þDIcon" hidden="1">
              <a:extLst>
                <a:ext uri="{FF2B5EF4-FFF2-40B4-BE49-F238E27FC236}">
                  <a16:creationId xmlns:a16="http://schemas.microsoft.com/office/drawing/2014/main" id="{93DDD7BC-3BD1-267C-8A30-F77BF278C754}"/>
                </a:ext>
              </a:extLst>
            </p:cNvPr>
            <p:cNvPicPr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5700" y="1333500"/>
              <a:ext cx="12700" cy="12700"/>
            </a:xfrm>
            <a:prstGeom prst="rect">
              <a:avLst/>
            </a:prstGeom>
          </p:spPr>
        </p:pic>
        <p:sp>
          <p:nvSpPr>
            <p:cNvPr id="240" name="þRefshapeþ" descr="oO[þxþ][þaþ]nO[þxþ][þaþ]oT[þxþ]30[þaþ]nT[þxþ]124[þaþ]F172[þxþ]A[þaþ]F123[þxþ]V[þaþ]G1[þxþ]1[þaþ]F113[þxþ]2[þaþ]F83[þxþ]N[þaþ]F142[þxþ]Y[þaþ]KB[þxþ]N[þaþ]F144[þxþ]N[þaþ]F82[þxþ]þPresentation[þaþ]F155[þxþ]N[þaþ]U1U75[þxþ]X[þaþ]U1U68[þxþ]Y[þaþ]U12[þxþ]1[þaþ]U11[þxþ]1[þaþ]U10[þxþ]V[þaþ]F141[þxþ]o1oþ[þaþ]F116[þxþ]1[þaþ]U15[þxþ]þ&gt;24þ&gt;20þ&gt;23þ&gt;21[þaþ]þ&gt;24U3[þxþ]0[þaþ]MF52[þxþ]None[þaþ]D_I[þxþ]SubRowD[þaþ]þ&gt;21FT[þxþ]V[þaþ]þ&gt;21U12[þxþ]S[þaþ]þ&gt;21U19[þxþ]T[þaþ]þ&gt;21U21[þxþ]&gt;21[þaþ]þ&gt;21U22[þxþ]þNone[þaþ]þ&gt;21U68[þxþ]Y[þaþ]þ&gt;21U4[þxþ]0.328648412539695[þaþ]þ&gt;21U3[þxþ]0.236996080738787[þaþ]þ&gt;21U26[þxþ]þ&gt;21#1|T[þaþ]þ&gt;21U47[þxþ]Topic[þaþ]þ&gt;21U9[þxþ]33.5765893311043[þaþ]þ&gt;21U10[þxþ]66.8690712489558[þaþ]þ&gt;21F173[þxþ]N[þaþ]þ&gt;21F176[þxþ]0[þaþ]þ&gt;21U5[þxþ]0[þaþ]þ&gt;21U2[þxþ]0[þaþ]þ&gt;21U0[þxþ]N[þaþ]MO2[þxþ]TB00&amp;A_BA#001.CB30[þaþ]MO0[þxþ]TB00&amp;A_BA#001.CB30[þaþ]F188[þxþ]2[þaþ]F187[þxþ]2[þaþ]F167[þxþ]420[þaþ]F168[þxþ]660[þaþ]F169[þxþ]5[þaþ]F170[þxþ]5[þaþ]F156[þxþ]0[þaþ]F157[þxþ]0[þaþ]F158[þxþ]0[þaþ]U113[þxþ]NaN[þaþ]U1U80[þxþ]-1[þaþ]U19[þxþ]0[þaþ]F_6[þxþ]0.088112622646753[þaþ]F_5[þxþ]0.103989049464605[þaþ]F_4[þxþ]0.112565930931667[þaþ]F_3[þxþ]0.249988285978777[þaþ]F135[þxþ]b7a1da80393240deb410f0fe46613a79[þaþ]U1U81[þxþ]Y[þaþ]F192[þxþ]Y[þaþ]þ&gt;21U70[þxþ]TextStyle1[þaþ]þ&gt;21U62[þxþ]Y[þaþ]F190[þxþ]DoubleColorStyle1[þaþ]þ&gt;21U69[þxþ]N[þaþ]F_2[þxþ]0.249988285978777[þaþ]F166[þxþ]N[þaþ]F149[þxþ]InvertedTextStyle1[þaþ]þ&gt;21F148[þxþ]Topic[þaþ]F185[þxþ]519,854064941406[þaþ]F186[þxþ]416,946838378906[þaþ]U1U79[þxþ]0[þaþ]F184[þxþ]N[þaþ]U1U78[þxþ]50[þaþ]U110[þxþ]0[þaþ]U112[þxþ]NaN[þaþ]F84[þxþ]N[þaþ]F196[þxþ]L[þaþ]F195[þxþ]D[þaþ]F189[þxþ]N[þaþ]þ&gt;21F197[þxþ]Y[þaþ]þ&gt;21F198[þxþ]N[þaþ]F-3[þxþ]Template6[þaþ]F124[þxþ]6[þaþ]F_1[þxþ]0.38745749711078[þaþ]F209[þxþ]96.36186[þaþ]F210[þxþ]80.22362[þaþ]þ&gt;24FT[þxþ]V[þaþ]OL[þxþ]1[þaþ]F222[þxþ]N[þaþ]F236[þxþ]AGENDA[þaþ]U114[þxþ]1[þaþ]þ&gt;21U84[þxþ]Y[þaþ]þ&gt;24U12[þxþ]S[þaþ]þ&gt;24U19[þxþ]T[þaþ]þ&gt;24U10[þxþ]0[þaþ]þ&gt;24U9[þxþ]0[þaþ]þ&gt;24U4[þxþ]0.262647530945176[þaþ]þ&gt;24U21[þxþ]&gt;24[þaþ]þ&gt;24U22[þxþ]þNone[þaþ]þ&gt;24U68[þxþ]Y[þaþ]þ&gt;24U70[þxþ]TextStyle1[þaþ]þ&gt;24U73[þxþ]DataLabel[þaþ]þ&gt;24U71[þxþ]InvertedTextStyle1[þaþ]þ&gt;24U62[þxþ]Y[þaþ]þ&gt;24F198[þxþ]N[þaþ]þ&gt;24F173[þxþ]N[þaþ]þ&gt;24F179[þxþ]C[þaþ]þ&gt;24F176[þxþ]0[þaþ]þ&gt;24U26[þxþ]Text Shape 2[þaþ]þ&gt;24U47[þxþ]Notes[þaþ]þ&gt;24U69[þxþ]N[þaþ]þ&gt;24F148[þxþ]Notes[þaþ]þ&gt;24VA[þxþ]Y[þaþ]þ&gt;24U82[þxþ]160.432998657227[þaþ]þ&gt;24U83[þxþ]63.2857475280762[þaþ]þ&gt;23FT[þxþ]V[þaþ]þ&gt;23V18[þxþ]False[þaþ]þ&gt;20F291[þxþ]5[þaþ]þ&gt;23F291[þxþ]5.78[þaþ]þ&gt;23U83[þxþ]100[þaþ]þ&gt;21F263[þxþ]7[þaþ]þ&gt;24F263[þxþ]7[þaþ]IF263[þxþ]0[þaþ]I_2F269[þxþ]-1[þaþ]I_2F264[þxþ]16[þaþ]I_2F265[þxþ]0,75[þaþ]F279[þxþ]23.2552[þaþ]F282[þxþ]277.9658[þaþ]F286[þxþ]Classic Color Palette[þaþ]F211[þxþ]N[þaþ]þ&gt;24U5[þxþ]0[þaþ]þ&gt;24U2[þxþ]0[þaþ]þ&gt;21F268[þxþ]N[þaþ]þ&gt;24F268[þxþ]N[þaþ]þ&gt;24U1[þxþ]0[þaþ]þ&gt;24U6[þxþ]6[þaþ]þ&gt;21U1[þxþ]0[þaþ]þ&gt;21U6[þxþ]0[þaþ]þ&gt;21F291[þxþ]9.89[þaþ]þ&gt;24F291[þxþ]30[þaþ]þ&gt;21F264[þxþ]15[þaþ]þ&gt;21F265[þxþ]0[þaþ]þ&gt;21F269[þxþ]-1[þaþ]þ&gt;24F264[þxþ]15[þaþ]þ&gt;24F265[þxþ]0[þaþ]þ&gt;24F269[þxþ]-1[þaþ]I_2F270[þxþ]-1[þaþ]I_2F266[þxþ]16[þaþ]I_2F267[þxþ]0[þaþ]F146[þxþ]0.0922970993538419[þaþ]þ&gt;24F193[þxþ]N[þaþ]þ&gt;24F206[þxþ]5[þaþ]þ&gt;24F194[þxþ]Y[þaþ]þ&gt;24F292[þxþ]78.237869553091[þaþ]þ&gt;21U83[þxþ]100[þaþ]þ&gt;21U82[þxþ]100[þaþ]F295[þxþ]N[þaþ]F297[þxþ]S[þaþ]F293[þxþ]C:\Users\Marco\Documents\Sviluppo\CHARTBIPP\CHARTBIPP\bin\Release\Libraries\Images\ImageLybrary\Pictures\Background_Pastel sunrise background.png[þaþ]F298[þxþ]B[þaþ]F296[þxþ]0.320894998562767[þaþ]F302[þxþ]0_Professional[þaþ]F300[þxþ]12_KPI[þaþ]F301[þxþ]01_Gauge[þaþ]þ&gt;24F303[þxþ]40[þaþ]þ&gt;21F303[þxþ]46[þaþ]F_7[þxþ]0.0769230769230769[þaþ]F_8[þxþ]0.0769230769230769[þaþ]F_9[þxþ]0.0769230769230769[þaþ]þ&gt;23U82[þxþ]100[þaþ]þ&gt;20U12[þxþ]S[þaþ]þ&gt;20U19[þxþ]L[þaþ]þ&gt;20U10[þxþ]0[þaþ]þ&gt;20U9[þxþ]0[þaþ]þ&gt;20U3[þxþ]1[þaþ]þ&gt;20U4[þxþ]0.129051882953531[þaþ]þ&gt;20U20[þxþ]&gt;20[þaþ]þ&gt;20U22[þxþ]þNone[þaþ]þ&gt;20U68[þxþ]Y[þaþ]þ&gt;20F173[þxþ]N[þaþ]þ&gt;20F179[þxþ]C[þaþ]þ&gt;20F176[þxþ]1[þaþ]þ&gt;20U26[þxþ]Value Shape 1[þaþ]þ&gt;20U47[þxþ]Value[þaþ]þ&gt;20U69[þxþ]N[þaþ]þ&gt;20U85[þxþ]Sum([&gt;23])[þaþ]þ&gt;20V6[þxþ]NþNþNþþ2þYþ[þaþ]þ&gt;20V19[þxþ]3[þaþ]þ&gt;20VA[þxþ]Y[þaþ]þ&gt;20U82[þxþ]107.70369720459[þaþ]þ&gt;20U83[þxþ]48.0439376831055[þaþ]þ&gt;20FT[þxþ]V[þaþ]þ&gt;20F303[þxþ]35[þaþ]þ&gt;20U5[þxþ]7[þaþ]þ&gt;20U2[þxþ]0[þaþ]þ&gt;23F321[þxþ]25[þaþ]þ&gt;23F341[þxþ]50[þaþ]þ&gt;23F361[þxþ]75[þaþ]þ&gt;23F381[þxþ]100[þaþ]þ&gt;23F331[þxþ]255[þaþ]þ&gt;23F351[þxþ]3243501[þaþ]þ&gt;23F371[þxþ]5296274[þaþ]þ&gt;23F391[þxþ]5287936[þaþ]þ&gt;23U12[þxþ]S[þaþ]þ&gt;23U19[þxþ]C[þaþ]þ&gt;23U10[þxþ]0[þaþ]þ&gt;23U9[þxþ]0[þaþ]þ&gt;23U3[þxþ]1[þaþ]þ&gt;23U4[þxþ]0.239520073084807[þaþ]þ&gt;23U20[þxþ]&gt;23[þaþ]þ&gt;23U22[þxþ]þNone[þaþ]þ&gt;23U68[þxþ]Y[þaþ]þ&gt;23U26[þxþ]Gauge 180 1[þaþ]þ&gt;23U47[þxþ]KPI[þaþ]þ&gt;23U30[þxþ]N[þaþ]þ&gt;23A4[þxþ]DG[þaþ]þ&gt;23U39[þxþ]N[þaþ]þ&gt;23U40[þxþ]Y[þaþ]þ&gt;23U69[þxþ]N[þaþ]þ&gt;23V5[þxþ]0[þaþ]þ&gt;23V2[þxþ]1[þaþ]þ&gt;23U57[þxþ]1[þaþ]þ&gt;23U56[þxþ]0[þaþ]þ&gt;23F303[þxþ]33[þaþ]þMainþ[þyþ]" hidden="1" title="0þ1þ*þ100þ%þ1þ0þ999þ/þ1þþ0þ1000þ999999þ/þ1000þKþ1þ1000000þ999999999þ/þ1000000þMþ2þ1000000000þ999999999999þ/þ1000000000þBþ3þþþþþþ0þNþNþþ">
              <a:extLst>
                <a:ext uri="{FF2B5EF4-FFF2-40B4-BE49-F238E27FC236}">
                  <a16:creationId xmlns:a16="http://schemas.microsoft.com/office/drawing/2014/main" id="{011266FB-450A-38B7-0EDE-E73E6DFAA1B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þM" descr="þ^þ1þ1þSub Item 1þPLACEHOLDERþLorem ipsum dolor sit amet, consectetur adipisci elit, sed do eiusmod tempor incidunt ut labore et doloreþ40þ0.1þþ^þ2þ1þSub Item 1þPLACEHOLDERþLorem ipsum dolor sit amet, consectetur adipisci elit, sed do eiusmod tempor incidunt ut labore et doloreþ30þ0.5þþ^þ3þ1þSub Item 1þPLACEHOLDERþLorem ipsum dolor sit amet, consectetur adipisci elit, sed do eiusmod tempor incidunt ut labore et doloreþ20þ0.8þþ^þ4þ1þSub Item 1þPLACEHOLDERþLorem ipsum dolor sit amet, consectetur adipisci elit, sed do eiusmod tempor incidunt ut labore et doloreþ10þ0.15þ" hidden="1" title="RowþSubRowþSubRowDþ&gt;21þ&gt;24þ&gt;20þ&gt;23þþ^þNþNþSþSþSþNþNþ">
              <a:extLst>
                <a:ext uri="{FF2B5EF4-FFF2-40B4-BE49-F238E27FC236}">
                  <a16:creationId xmlns:a16="http://schemas.microsoft.com/office/drawing/2014/main" id="{F0621CF6-3D89-57D4-A1BD-EECC530C631C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70" tIns="1270" rIns="1270" bIns="1270" rtlCol="0" anchor="ctr">
              <a:normAutofit fontScale="25000" lnSpcReduction="20000"/>
            </a:bodyPr>
            <a:lstStyle/>
            <a:p>
              <a:pPr algn="ctr"/>
              <a:endParaRPr lang="it-IT" sz="11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þ~" hidden="1">
              <a:extLst>
                <a:ext uri="{FF2B5EF4-FFF2-40B4-BE49-F238E27FC236}">
                  <a16:creationId xmlns:a16="http://schemas.microsoft.com/office/drawing/2014/main" id="{CCDEE6B3-CFDD-7682-10CE-6E79DE4F8E69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it-IT"/>
            </a:p>
          </p:txBody>
        </p:sp>
        <p:sp>
          <p:nvSpPr>
            <p:cNvPr id="374" name="þ&gt;23" hidden="1" title="S">
              <a:extLst>
                <a:ext uri="{FF2B5EF4-FFF2-40B4-BE49-F238E27FC236}">
                  <a16:creationId xmlns:a16="http://schemas.microsoft.com/office/drawing/2014/main" id="{BE441CA3-BFA1-7DC6-915B-2DE23E38B0E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6" name="þ-23" hidden="1">
              <a:extLst>
                <a:ext uri="{FF2B5EF4-FFF2-40B4-BE49-F238E27FC236}">
                  <a16:creationId xmlns:a16="http://schemas.microsoft.com/office/drawing/2014/main" id="{0FC09591-CFFA-D6D3-0C5C-E68FC8F512EE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0" name="þ&gt;20" hidden="1" title="S">
              <a:extLst>
                <a:ext uri="{FF2B5EF4-FFF2-40B4-BE49-F238E27FC236}">
                  <a16:creationId xmlns:a16="http://schemas.microsoft.com/office/drawing/2014/main" id="{EDFCE8AE-2916-B01E-F794-985798230E38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20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2" name="þ-20" hidden="1">
              <a:extLst>
                <a:ext uri="{FF2B5EF4-FFF2-40B4-BE49-F238E27FC236}">
                  <a16:creationId xmlns:a16="http://schemas.microsoft.com/office/drawing/2014/main" id="{878F5057-801E-CFFB-545B-53E1E033CDE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2" name="þC" hidden="1">
              <a:extLst>
                <a:ext uri="{FF2B5EF4-FFF2-40B4-BE49-F238E27FC236}">
                  <a16:creationId xmlns:a16="http://schemas.microsoft.com/office/drawing/2014/main" id="{C50AEBC2-1973-EDC8-7625-621666A849C9}"/>
                </a:ext>
              </a:extLst>
            </p:cNvPr>
            <p:cNvSpPr/>
            <p:nvPr/>
          </p:nvSpPr>
          <p:spPr>
            <a:xfrm>
              <a:off x="3505200" y="1143000"/>
              <a:ext cx="8509000" cy="54610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dist="17961" dir="2699953" rotWithShape="0">
                <a:srgbClr val="000000">
                  <a:alpha val="4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6" name="þ&gt;24L" hidden="1" title="S">
              <a:extLst>
                <a:ext uri="{FF2B5EF4-FFF2-40B4-BE49-F238E27FC236}">
                  <a16:creationId xmlns:a16="http://schemas.microsoft.com/office/drawing/2014/main" id="{F3BCB56E-1042-3658-B487-070D2D877F3A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8" name="þ&gt;24à" hidden="1" title="S">
              <a:extLst>
                <a:ext uri="{FF2B5EF4-FFF2-40B4-BE49-F238E27FC236}">
                  <a16:creationId xmlns:a16="http://schemas.microsoft.com/office/drawing/2014/main" id="{2E7F5994-527A-DAD6-D144-94564FA6882F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2" name="þ&gt;24" hidden="1" title="S">
              <a:extLst>
                <a:ext uri="{FF2B5EF4-FFF2-40B4-BE49-F238E27FC236}">
                  <a16:creationId xmlns:a16="http://schemas.microsoft.com/office/drawing/2014/main" id="{7998D9B1-9105-4603-48A0-0E0A7C55117B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900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4" name="þ-24" hidden="1">
              <a:extLst>
                <a:ext uri="{FF2B5EF4-FFF2-40B4-BE49-F238E27FC236}">
                  <a16:creationId xmlns:a16="http://schemas.microsoft.com/office/drawing/2014/main" id="{9414E4C2-2B6C-472D-019B-174790CD3216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172C51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96" name="þZ6" hidden="1">
              <a:extLst>
                <a:ext uri="{FF2B5EF4-FFF2-40B4-BE49-F238E27FC236}">
                  <a16:creationId xmlns:a16="http://schemas.microsoft.com/office/drawing/2014/main" id="{012D815E-40ED-2574-7011-CAD120F3E590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595959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52" name="þU2" hidden="1">
              <a:extLst>
                <a:ext uri="{FF2B5EF4-FFF2-40B4-BE49-F238E27FC236}">
                  <a16:creationId xmlns:a16="http://schemas.microsoft.com/office/drawing/2014/main" id="{BFF5851D-E983-7E45-40EE-4E64C15E9E1D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FFFFFF">
                <a:lumMod val="100000"/>
              </a:srgbClr>
            </a:solidFill>
            <a:ln w="12700" cap="flat" cmpd="sng" algn="ctr">
              <a:solidFill>
                <a:srgbClr val="172C51">
                  <a:lumMod val="100000"/>
                  <a:alpha val="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>
                <a:solidFill>
                  <a:srgbClr val="FFFFFF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70" name="þF" descr="12632256" hidden="1">
              <a:extLst>
                <a:ext uri="{FF2B5EF4-FFF2-40B4-BE49-F238E27FC236}">
                  <a16:creationId xmlns:a16="http://schemas.microsoft.com/office/drawing/2014/main" id="{2BA38B79-0BD9-1D39-B14C-DEF96D222FF7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C0C0C0">
                <a:lumMod val="100000"/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68" name="þX" hidden="1">
              <a:extLst>
                <a:ext uri="{FF2B5EF4-FFF2-40B4-BE49-F238E27FC236}">
                  <a16:creationId xmlns:a16="http://schemas.microsoft.com/office/drawing/2014/main" id="{92937FA7-DD41-BE5F-B4C7-C97E5B34CB75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92929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t">
              <a:noAutofit/>
            </a:bodyPr>
            <a:lstStyle/>
            <a:p>
              <a:pPr>
                <a:buSzPct val="100000"/>
              </a:pPr>
              <a:endParaRPr lang="it-IT" sz="1600" b="1">
                <a:solidFill>
                  <a:schemeClr val="tx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78" name="þ&gt;21" hidden="1" title="S">
              <a:extLst>
                <a:ext uri="{FF2B5EF4-FFF2-40B4-BE49-F238E27FC236}">
                  <a16:creationId xmlns:a16="http://schemas.microsoft.com/office/drawing/2014/main" id="{73727FF4-316E-F725-980C-2C81031BE407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endParaRPr lang="it-IT" sz="1400" b="1">
                <a:solidFill>
                  <a:schemeClr val="tx2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0" name="þ-21" hidden="1">
              <a:extLst>
                <a:ext uri="{FF2B5EF4-FFF2-40B4-BE49-F238E27FC236}">
                  <a16:creationId xmlns:a16="http://schemas.microsoft.com/office/drawing/2014/main" id="{B91258A8-74C6-502A-1A26-98F8A9D9BBFB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4472C4">
                <a:lumMod val="100000"/>
              </a:srgbClr>
            </a:solidFill>
            <a:ln w="12700" cmpd="sng">
              <a:solidFill>
                <a:srgbClr val="000000">
                  <a:lumMod val="100000"/>
                </a:srgb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17" name="þZA" hidden="1">
              <a:extLst>
                <a:ext uri="{FF2B5EF4-FFF2-40B4-BE49-F238E27FC236}">
                  <a16:creationId xmlns:a16="http://schemas.microsoft.com/office/drawing/2014/main" id="{167C991D-A19F-EDE3-7886-73CBF6CF553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rgbClr val="D9D9D9">
                <a:lumMod val="100000"/>
              </a:srgbClr>
            </a:solidFill>
            <a:ln w="254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cxnSp>
          <p:nvCxnSpPr>
            <p:cNvPr id="315" name="þZ5" hidden="1">
              <a:extLst>
                <a:ext uri="{FF2B5EF4-FFF2-40B4-BE49-F238E27FC236}">
                  <a16:creationId xmlns:a16="http://schemas.microsoft.com/office/drawing/2014/main" id="{7B3E8429-7430-8914-365E-EAD367748987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þZ2" hidden="1">
              <a:extLst>
                <a:ext uri="{FF2B5EF4-FFF2-40B4-BE49-F238E27FC236}">
                  <a16:creationId xmlns:a16="http://schemas.microsoft.com/office/drawing/2014/main" id="{C53D68BE-7875-3091-2D04-E9E3B30E560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þZ" hidden="1">
              <a:extLst>
                <a:ext uri="{FF2B5EF4-FFF2-40B4-BE49-F238E27FC236}">
                  <a16:creationId xmlns:a16="http://schemas.microsoft.com/office/drawing/2014/main" id="{99C917AF-DF9F-12CD-F250-079DFED992C2}"/>
                </a:ext>
              </a:extLst>
            </p:cNvPr>
            <p:cNvCxnSpPr/>
            <p:nvPr/>
          </p:nvCxnSpPr>
          <p:spPr>
            <a:xfrm>
              <a:off x="3695700" y="1333500"/>
              <a:ext cx="12700" cy="1270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þU" hidden="1">
              <a:extLst>
                <a:ext uri="{FF2B5EF4-FFF2-40B4-BE49-F238E27FC236}">
                  <a16:creationId xmlns:a16="http://schemas.microsoft.com/office/drawing/2014/main" id="{A90FD68D-6A0F-34F5-3BE8-15E7B7EAABE4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rotWithShape="0">
                <a:srgbClr val="D9D9D9"/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8" name="þà" hidden="1">
              <a:extLst>
                <a:ext uri="{FF2B5EF4-FFF2-40B4-BE49-F238E27FC236}">
                  <a16:creationId xmlns:a16="http://schemas.microsoft.com/office/drawing/2014/main" id="{95809FF1-024B-1A8D-F51B-4AA9BA939521}"/>
                </a:ext>
              </a:extLst>
            </p:cNvPr>
            <p:cNvSpPr/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solidFill>
                <a:srgbClr val="000000">
                  <a:lumMod val="100000"/>
                </a:srgbClr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235" name="þ§" hidden="1">
              <a:extLst>
                <a:ext uri="{FF2B5EF4-FFF2-40B4-BE49-F238E27FC236}">
                  <a16:creationId xmlns:a16="http://schemas.microsoft.com/office/drawing/2014/main" id="{0C42D2F7-B5E7-2934-0D46-2039FEDDD624}"/>
                </a:ext>
              </a:extLst>
            </p:cNvPr>
            <p:cNvSpPr/>
            <p:nvPr/>
          </p:nvSpPr>
          <p:spPr>
            <a:xfrm>
              <a:off x="3568699" y="1206500"/>
              <a:ext cx="2629" cy="125675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>
              <a:spAutoFit/>
            </a:bodyPr>
            <a:lstStyle/>
            <a:p>
              <a:pPr algn="ctr">
                <a:buSzPct val="100000"/>
              </a:pPr>
              <a:endParaRPr lang="it-IT" sz="800">
                <a:solidFill>
                  <a:srgbClr val="000000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2" name="þ&gt;21L" hidden="1" title="S">
              <a:extLst>
                <a:ext uri="{FF2B5EF4-FFF2-40B4-BE49-F238E27FC236}">
                  <a16:creationId xmlns:a16="http://schemas.microsoft.com/office/drawing/2014/main" id="{1AD4B505-81E9-5803-4510-F7A2AC78B964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84" name="þ&gt;21à" hidden="1" title="S">
              <a:extLst>
                <a:ext uri="{FF2B5EF4-FFF2-40B4-BE49-F238E27FC236}">
                  <a16:creationId xmlns:a16="http://schemas.microsoft.com/office/drawing/2014/main" id="{2428C3EF-C60E-8EF8-8CC7-AE1CAE39DA42}"/>
                </a:ext>
              </a:extLst>
            </p:cNvPr>
            <p:cNvSpPr>
              <a:spLocks/>
            </p:cNvSpPr>
            <p:nvPr/>
          </p:nvSpPr>
          <p:spPr>
            <a:xfrm>
              <a:off x="3695700" y="1333500"/>
              <a:ext cx="12700" cy="127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4472C4">
                      <a:lumMod val="10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2F528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1270" tIns="1270" rIns="1270" bIns="1270" rtlCol="0" anchor="ctr"/>
            <a:lstStyle/>
            <a:p>
              <a:pPr algn="ctr">
                <a:buSzPct val="100000"/>
              </a:pPr>
              <a:endParaRPr lang="it-IT" sz="800">
                <a:solidFill>
                  <a:srgbClr val="F2F2F2">
                    <a:lumMod val="100000"/>
                  </a:srgb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60" name="þZ7" hidden="1">
              <a:extLst>
                <a:ext uri="{FF2B5EF4-FFF2-40B4-BE49-F238E27FC236}">
                  <a16:creationId xmlns:a16="http://schemas.microsoft.com/office/drawing/2014/main" id="{6C51C1E6-7F1F-6C29-B853-8DCE5012084D}"/>
                </a:ext>
              </a:extLst>
            </p:cNvPr>
            <p:cNvSpPr/>
            <p:nvPr/>
          </p:nvSpPr>
          <p:spPr>
            <a:xfrm>
              <a:off x="3695700" y="1333500"/>
              <a:ext cx="8864" cy="1011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 cmpd="sng">
              <a:solidFill>
                <a:schemeClr val="accent1">
                  <a:shade val="15000"/>
                  <a:lumMod val="100000"/>
                </a:schemeClr>
              </a:solidFill>
              <a:prstDash val="soli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SzPct val="100000"/>
              </a:pPr>
              <a:endParaRPr lang="it-IT">
                <a:solidFill>
                  <a:schemeClr val="lt1">
                    <a:lumMod val="100000"/>
                  </a:schemeClr>
                </a:solidFill>
                <a:latin typeface="Bierstadt" panose="020B0004020202020204" pitchFamily="34" charset="0"/>
              </a:endParaRPr>
            </a:p>
          </p:txBody>
        </p:sp>
        <p:sp>
          <p:nvSpPr>
            <p:cNvPr id="396" name="þ&gt;21#1|T" title="þ\#1_1|1||&gt;21|">
              <a:extLst>
                <a:ext uri="{FF2B5EF4-FFF2-40B4-BE49-F238E27FC236}">
                  <a16:creationId xmlns:a16="http://schemas.microsoft.com/office/drawing/2014/main" id="{B041395D-A03F-A8C4-BD0F-2F232F60FB4D}"/>
                </a:ext>
              </a:extLst>
            </p:cNvPr>
            <p:cNvSpPr>
              <a:spLocks/>
            </p:cNvSpPr>
            <p:nvPr/>
          </p:nvSpPr>
          <p:spPr>
            <a:xfrm>
              <a:off x="3606800" y="1244600"/>
              <a:ext cx="4114800" cy="85146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7" name="þ&gt;21#2|T" title="þ\#1_2|2||&gt;21|">
              <a:extLst>
                <a:ext uri="{FF2B5EF4-FFF2-40B4-BE49-F238E27FC236}">
                  <a16:creationId xmlns:a16="http://schemas.microsoft.com/office/drawing/2014/main" id="{A218D451-8033-2274-4AF7-C2C47D63C481}"/>
                </a:ext>
              </a:extLst>
            </p:cNvPr>
            <p:cNvSpPr>
              <a:spLocks/>
            </p:cNvSpPr>
            <p:nvPr/>
          </p:nvSpPr>
          <p:spPr>
            <a:xfrm>
              <a:off x="7797800" y="1244600"/>
              <a:ext cx="4114800" cy="85146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8" name="þ&gt;21#3|T" title="þ\#1_3|3||&gt;21|">
              <a:extLst>
                <a:ext uri="{FF2B5EF4-FFF2-40B4-BE49-F238E27FC236}">
                  <a16:creationId xmlns:a16="http://schemas.microsoft.com/office/drawing/2014/main" id="{3D01983F-12CC-8C4D-D70D-DCB2632DD855}"/>
                </a:ext>
              </a:extLst>
            </p:cNvPr>
            <p:cNvSpPr>
              <a:spLocks/>
            </p:cNvSpPr>
            <p:nvPr/>
          </p:nvSpPr>
          <p:spPr>
            <a:xfrm>
              <a:off x="3606800" y="3911600"/>
              <a:ext cx="4114800" cy="85146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399" name="þ&gt;21#4|T" title="þ\#1_4|4||&gt;21|">
              <a:extLst>
                <a:ext uri="{FF2B5EF4-FFF2-40B4-BE49-F238E27FC236}">
                  <a16:creationId xmlns:a16="http://schemas.microsoft.com/office/drawing/2014/main" id="{79DCD0D3-970A-4FE5-553F-E74CF85BCCDA}"/>
                </a:ext>
              </a:extLst>
            </p:cNvPr>
            <p:cNvSpPr>
              <a:spLocks/>
            </p:cNvSpPr>
            <p:nvPr/>
          </p:nvSpPr>
          <p:spPr>
            <a:xfrm>
              <a:off x="7797800" y="3911600"/>
              <a:ext cx="4114800" cy="851462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tx2"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14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PLACEHOLDER</a:t>
              </a:r>
            </a:p>
          </p:txBody>
        </p:sp>
        <p:sp>
          <p:nvSpPr>
            <p:cNvPr id="400" name="þ&gt;24#1|T" title="þ\#1_1|1||&gt;24|">
              <a:extLst>
                <a:ext uri="{FF2B5EF4-FFF2-40B4-BE49-F238E27FC236}">
                  <a16:creationId xmlns:a16="http://schemas.microsoft.com/office/drawing/2014/main" id="{D97EB43A-CCA3-0CFD-CEA1-ED87222E8D65}"/>
                </a:ext>
              </a:extLst>
            </p:cNvPr>
            <p:cNvSpPr>
              <a:spLocks/>
            </p:cNvSpPr>
            <p:nvPr/>
          </p:nvSpPr>
          <p:spPr>
            <a:xfrm>
              <a:off x="3606800" y="3177959"/>
              <a:ext cx="4114800" cy="68046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1" name="þ&gt;24#2|T" title="þ\#1_2|2||&gt;24|">
              <a:extLst>
                <a:ext uri="{FF2B5EF4-FFF2-40B4-BE49-F238E27FC236}">
                  <a16:creationId xmlns:a16="http://schemas.microsoft.com/office/drawing/2014/main" id="{151C09C5-7895-3729-4877-A42413F1B557}"/>
                </a:ext>
              </a:extLst>
            </p:cNvPr>
            <p:cNvSpPr>
              <a:spLocks/>
            </p:cNvSpPr>
            <p:nvPr/>
          </p:nvSpPr>
          <p:spPr>
            <a:xfrm>
              <a:off x="7797800" y="3177959"/>
              <a:ext cx="4114800" cy="68046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2" name="þ&gt;24#3|T" title="þ\#1_3|3||&gt;24|">
              <a:extLst>
                <a:ext uri="{FF2B5EF4-FFF2-40B4-BE49-F238E27FC236}">
                  <a16:creationId xmlns:a16="http://schemas.microsoft.com/office/drawing/2014/main" id="{A9B98097-DAA3-B77A-C658-AAE4F7588442}"/>
                </a:ext>
              </a:extLst>
            </p:cNvPr>
            <p:cNvSpPr>
              <a:spLocks/>
            </p:cNvSpPr>
            <p:nvPr/>
          </p:nvSpPr>
          <p:spPr>
            <a:xfrm>
              <a:off x="3606800" y="5844958"/>
              <a:ext cx="4114800" cy="68046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3" name="þ&gt;24#4|T" title="þ\#1_4|4||&gt;24|">
              <a:extLst>
                <a:ext uri="{FF2B5EF4-FFF2-40B4-BE49-F238E27FC236}">
                  <a16:creationId xmlns:a16="http://schemas.microsoft.com/office/drawing/2014/main" id="{6C09C8EE-2B5A-2AF9-D61A-9C74BF7C2AA5}"/>
                </a:ext>
              </a:extLst>
            </p:cNvPr>
            <p:cNvSpPr>
              <a:spLocks/>
            </p:cNvSpPr>
            <p:nvPr/>
          </p:nvSpPr>
          <p:spPr>
            <a:xfrm>
              <a:off x="7797800" y="5844958"/>
              <a:ext cx="4114800" cy="680467"/>
            </a:xfrm>
            <a:prstGeom prst="rect">
              <a:avLst/>
            </a:prstGeom>
            <a:solidFill>
              <a:schemeClr val="bg2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rgbClr val="FFFFFF">
                      <a:lumMod val="100000"/>
                    </a:srgb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>
                <a:buSzPct val="100000"/>
              </a:pPr>
              <a:r>
                <a:rPr lang="it-IT" sz="900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Lorem ipsum dolor sit amet, consectetur adipisci elit, sed do eiusmod tempor incidunt ut labore et dolore</a:t>
              </a:r>
            </a:p>
          </p:txBody>
        </p:sp>
        <p:sp>
          <p:nvSpPr>
            <p:cNvPr id="404" name="þ&gt;20#1|L" title="þ\#1_1|1||&gt;20|0.1">
              <a:extLst>
                <a:ext uri="{FF2B5EF4-FFF2-40B4-BE49-F238E27FC236}">
                  <a16:creationId xmlns:a16="http://schemas.microsoft.com/office/drawing/2014/main" id="{794C5056-CCBC-BB53-EC51-40F75F6C8FE5}"/>
                </a:ext>
              </a:extLst>
            </p:cNvPr>
            <p:cNvSpPr>
              <a:spLocks/>
            </p:cNvSpPr>
            <p:nvPr/>
          </p:nvSpPr>
          <p:spPr>
            <a:xfrm>
              <a:off x="3606800" y="2754711"/>
              <a:ext cx="4114800" cy="33434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10,00% </a:t>
              </a:r>
            </a:p>
          </p:txBody>
        </p:sp>
        <p:sp>
          <p:nvSpPr>
            <p:cNvPr id="405" name="þ&gt;20#2|L" title="þ\#1_2|2||&gt;20|0.5">
              <a:extLst>
                <a:ext uri="{FF2B5EF4-FFF2-40B4-BE49-F238E27FC236}">
                  <a16:creationId xmlns:a16="http://schemas.microsoft.com/office/drawing/2014/main" id="{C5567A68-AEA0-8F61-5B93-49F1C8F93F2F}"/>
                </a:ext>
              </a:extLst>
            </p:cNvPr>
            <p:cNvSpPr>
              <a:spLocks/>
            </p:cNvSpPr>
            <p:nvPr/>
          </p:nvSpPr>
          <p:spPr>
            <a:xfrm>
              <a:off x="7797800" y="2754711"/>
              <a:ext cx="4114800" cy="33434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50,00% </a:t>
              </a:r>
            </a:p>
          </p:txBody>
        </p:sp>
        <p:sp>
          <p:nvSpPr>
            <p:cNvPr id="406" name="þ&gt;20#3|L" title="þ\#1_3|3||&gt;20|0.8">
              <a:extLst>
                <a:ext uri="{FF2B5EF4-FFF2-40B4-BE49-F238E27FC236}">
                  <a16:creationId xmlns:a16="http://schemas.microsoft.com/office/drawing/2014/main" id="{C563A3C1-CDB2-1093-42A0-2DAE02FABA9B}"/>
                </a:ext>
              </a:extLst>
            </p:cNvPr>
            <p:cNvSpPr>
              <a:spLocks/>
            </p:cNvSpPr>
            <p:nvPr/>
          </p:nvSpPr>
          <p:spPr>
            <a:xfrm>
              <a:off x="3606800" y="5421711"/>
              <a:ext cx="4114800" cy="33434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80,00% </a:t>
              </a:r>
            </a:p>
          </p:txBody>
        </p:sp>
        <p:sp>
          <p:nvSpPr>
            <p:cNvPr id="407" name="þ&gt;20#4|L" title="þ\#1_4|4||&gt;20|0.15">
              <a:extLst>
                <a:ext uri="{FF2B5EF4-FFF2-40B4-BE49-F238E27FC236}">
                  <a16:creationId xmlns:a16="http://schemas.microsoft.com/office/drawing/2014/main" id="{9AC90570-CAD0-3768-FBEF-587C6D21405F}"/>
                </a:ext>
              </a:extLst>
            </p:cNvPr>
            <p:cNvSpPr>
              <a:spLocks/>
            </p:cNvSpPr>
            <p:nvPr/>
          </p:nvSpPr>
          <p:spPr>
            <a:xfrm>
              <a:off x="7797800" y="5421711"/>
              <a:ext cx="4114800" cy="334348"/>
            </a:xfrm>
            <a:prstGeom prst="rect">
              <a:avLst/>
            </a:prstGeom>
            <a:solidFill>
              <a:schemeClr val="dk1">
                <a:lumMod val="100000"/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  <a:lumMod val="100000"/>
                    </a:schemeClr>
                  </a:solidFill>
                  <a:prstDash val="solid"/>
                  <a:miter lim="800000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415" dir="5400000" rotWithShape="0">
                      <a:scrgbClr r="0" g="0" b="0"/>
                    </a:outerShdw>
                  </a:effectLst>
                </a14:hiddenEffects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buSzPct val="100000"/>
              </a:pPr>
              <a:r>
                <a:rPr lang="it-IT" sz="2000" b="1">
                  <a:solidFill>
                    <a:schemeClr val="tx2">
                      <a:lumMod val="100000"/>
                    </a:schemeClr>
                  </a:solidFill>
                  <a:latin typeface="Bierstadt" panose="020B0004020202020204" pitchFamily="34" charset="0"/>
                </a:rPr>
                <a:t>15,00% </a:t>
              </a:r>
            </a:p>
          </p:txBody>
        </p:sp>
        <p:sp>
          <p:nvSpPr>
            <p:cNvPr id="389" name="þ\#1_1" descr="Section # 1@0@0" hidden="1" title="1">
              <a:extLst>
                <a:ext uri="{FF2B5EF4-FFF2-40B4-BE49-F238E27FC236}">
                  <a16:creationId xmlns:a16="http://schemas.microsoft.com/office/drawing/2014/main" id="{36D55B3D-0EDC-E59A-C269-EB2A2B3F3453}"/>
                </a:ext>
              </a:extLst>
            </p:cNvPr>
            <p:cNvSpPr/>
            <p:nvPr/>
          </p:nvSpPr>
          <p:spPr>
            <a:xfrm>
              <a:off x="3606800" y="1244600"/>
              <a:ext cx="4114800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1" name="þ\#1_2" descr="Section # 1@0@0" hidden="1" title="1">
              <a:extLst>
                <a:ext uri="{FF2B5EF4-FFF2-40B4-BE49-F238E27FC236}">
                  <a16:creationId xmlns:a16="http://schemas.microsoft.com/office/drawing/2014/main" id="{E728B55C-72FB-FD33-856A-49B6F8D57B72}"/>
                </a:ext>
              </a:extLst>
            </p:cNvPr>
            <p:cNvSpPr/>
            <p:nvPr/>
          </p:nvSpPr>
          <p:spPr>
            <a:xfrm>
              <a:off x="7797800" y="1244600"/>
              <a:ext cx="4114800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3" name="þ\#1_3" descr="Section # 1@0@0" hidden="1" title="1">
              <a:extLst>
                <a:ext uri="{FF2B5EF4-FFF2-40B4-BE49-F238E27FC236}">
                  <a16:creationId xmlns:a16="http://schemas.microsoft.com/office/drawing/2014/main" id="{F2A09973-5730-40C2-2ED2-2E7CA5A83C69}"/>
                </a:ext>
              </a:extLst>
            </p:cNvPr>
            <p:cNvSpPr/>
            <p:nvPr/>
          </p:nvSpPr>
          <p:spPr>
            <a:xfrm>
              <a:off x="3606800" y="3911600"/>
              <a:ext cx="4114800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5" name="þ\#1_4" descr="Section # 1@0@0" hidden="1" title="1">
              <a:extLst>
                <a:ext uri="{FF2B5EF4-FFF2-40B4-BE49-F238E27FC236}">
                  <a16:creationId xmlns:a16="http://schemas.microsoft.com/office/drawing/2014/main" id="{E77BE604-75B8-BF28-85C6-4EDFE04E6C92}"/>
                </a:ext>
              </a:extLst>
            </p:cNvPr>
            <p:cNvSpPr/>
            <p:nvPr/>
          </p:nvSpPr>
          <p:spPr>
            <a:xfrm>
              <a:off x="7797800" y="3911600"/>
              <a:ext cx="4114800" cy="2590800"/>
            </a:xfrm>
            <a:prstGeom prst="rect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>
              <a:glow>
                <a:scrgbClr r="0" g="0" b="0">
                  <a:alpha val="40000"/>
                </a:sc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2F2F2">
                      <a:alpha val="75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9050" cap="flat" cmpd="dbl" algn="ctr">
                  <a:solidFill>
                    <a:srgbClr val="FF7000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  <a:scene3d>
                <a:camera prst="orthographicFront">
                  <a:rot lat="0" lon="0" rev="2100000"/>
                </a:camera>
                <a:lightRig rig="threePt" dir="t"/>
              </a:scene3d>
            </a:bodyPr>
            <a:lstStyle/>
            <a:p>
              <a:pPr algn="ctr"/>
              <a:endParaRPr lang="it-IT" sz="1200" b="1">
                <a:solidFill>
                  <a:srgbClr val="FF7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8" name="þ&gt;23#1|R" title="þ\#1_1|1||&gt;23|0.1">
              <a:extLst>
                <a:ext uri="{FF2B5EF4-FFF2-40B4-BE49-F238E27FC236}">
                  <a16:creationId xmlns:a16="http://schemas.microsoft.com/office/drawing/2014/main" id="{FD4B7B2E-3877-B151-B5B0-C83F9A9F415C}"/>
                </a:ext>
              </a:extLst>
            </p:cNvPr>
            <p:cNvSpPr/>
            <p:nvPr/>
          </p:nvSpPr>
          <p:spPr>
            <a:xfrm>
              <a:off x="3606800" y="2096062"/>
              <a:ext cx="4114800" cy="620549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9" name="þ&gt;23#2|R" title="þ\#1_2|2||&gt;23|0.5">
              <a:extLst>
                <a:ext uri="{FF2B5EF4-FFF2-40B4-BE49-F238E27FC236}">
                  <a16:creationId xmlns:a16="http://schemas.microsoft.com/office/drawing/2014/main" id="{659D36E1-CB39-F57B-FC1A-CD5E64A401F5}"/>
                </a:ext>
              </a:extLst>
            </p:cNvPr>
            <p:cNvSpPr/>
            <p:nvPr/>
          </p:nvSpPr>
          <p:spPr>
            <a:xfrm>
              <a:off x="7797800" y="2096062"/>
              <a:ext cx="4114800" cy="620549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0" name="þ&gt;23#3|R" title="þ\#1_3|3||&gt;23|0.8">
              <a:extLst>
                <a:ext uri="{FF2B5EF4-FFF2-40B4-BE49-F238E27FC236}">
                  <a16:creationId xmlns:a16="http://schemas.microsoft.com/office/drawing/2014/main" id="{C4847A24-2DE9-7A2C-BC57-86C6F68C00C8}"/>
                </a:ext>
              </a:extLst>
            </p:cNvPr>
            <p:cNvSpPr/>
            <p:nvPr/>
          </p:nvSpPr>
          <p:spPr>
            <a:xfrm>
              <a:off x="3606800" y="4763062"/>
              <a:ext cx="4114800" cy="620549"/>
            </a:xfrm>
            <a:prstGeom prst="rect">
              <a:avLst/>
            </a:prstGeom>
            <a:blipFill dpi="0" rotWithShape="1">
              <a:blip r:embed="rId10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1" name="þ&gt;23#4|R" title="þ\#1_4|4||&gt;23|0.15">
              <a:extLst>
                <a:ext uri="{FF2B5EF4-FFF2-40B4-BE49-F238E27FC236}">
                  <a16:creationId xmlns:a16="http://schemas.microsoft.com/office/drawing/2014/main" id="{4E2301C0-83EC-EF91-1513-51A1A8999ECC}"/>
                </a:ext>
              </a:extLst>
            </p:cNvPr>
            <p:cNvSpPr/>
            <p:nvPr/>
          </p:nvSpPr>
          <p:spPr>
            <a:xfrm>
              <a:off x="7797800" y="4763062"/>
              <a:ext cx="4114800" cy="620549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15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893943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la3">
      <a:dk1>
        <a:srgbClr val="000000"/>
      </a:dk1>
      <a:lt1>
        <a:srgbClr val="FFFFFF"/>
      </a:lt1>
      <a:dk2>
        <a:srgbClr val="002060"/>
      </a:dk2>
      <a:lt2>
        <a:srgbClr val="F2F2F2"/>
      </a:lt2>
      <a:accent1>
        <a:srgbClr val="002F8E"/>
      </a:accent1>
      <a:accent2>
        <a:srgbClr val="DFC010"/>
      </a:accent2>
      <a:accent3>
        <a:srgbClr val="5998C5"/>
      </a:accent3>
      <a:accent4>
        <a:srgbClr val="FFB703"/>
      </a:accent4>
      <a:accent5>
        <a:srgbClr val="A22522"/>
      </a:accent5>
      <a:accent6>
        <a:srgbClr val="D76A0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dnig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E82D883-B67B-4348-A19E-3BA911669DF4}">
  <we:reference id="wa200005566" version="3.0.0.2" store="it-IT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ec37eea-80ef-46fe-b250-1e6ca7985c8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920F36B686A094D8705017DD9B92A7C" ma:contentTypeVersion="18" ma:contentTypeDescription="Ein neues Dokument erstellen." ma:contentTypeScope="" ma:versionID="b42e752f5c86d928c1c15811a4424a73">
  <xsd:schema xmlns:xsd="http://www.w3.org/2001/XMLSchema" xmlns:xs="http://www.w3.org/2001/XMLSchema" xmlns:p="http://schemas.microsoft.com/office/2006/metadata/properties" xmlns:ns3="5ec37eea-80ef-46fe-b250-1e6ca7985c82" xmlns:ns4="5db713ab-a514-4986-9877-6089618fcb07" targetNamespace="http://schemas.microsoft.com/office/2006/metadata/properties" ma:root="true" ma:fieldsID="ad27369dbb990f0e75715cfdbc7ee3cf" ns3:_="" ns4:_="">
    <xsd:import namespace="5ec37eea-80ef-46fe-b250-1e6ca7985c82"/>
    <xsd:import namespace="5db713ab-a514-4986-9877-6089618fcb0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37eea-80ef-46fe-b250-1e6ca7985c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713ab-a514-4986-9877-6089618fcb0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0B755E-6341-45A9-8019-5F421AA4F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D4D39F-186F-4A94-BF2A-B02632FBB3C9}">
  <ds:schemaRefs>
    <ds:schemaRef ds:uri="5ec37eea-80ef-46fe-b250-1e6ca7985c82"/>
    <ds:schemaRef ds:uri="http://purl.org/dc/elements/1.1/"/>
    <ds:schemaRef ds:uri="http://schemas.microsoft.com/office/2006/metadata/properties"/>
    <ds:schemaRef ds:uri="http://schemas.microsoft.com/office/2006/documentManagement/types"/>
    <ds:schemaRef ds:uri="5db713ab-a514-4986-9877-6089618fcb07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514453F-0C20-4C80-AA28-906A7677D8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ec37eea-80ef-46fe-b250-1e6ca7985c82"/>
    <ds:schemaRef ds:uri="5db713ab-a514-4986-9877-6089618fcb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3959</Words>
  <Application>Microsoft Office PowerPoint</Application>
  <PresentationFormat>Widescreen</PresentationFormat>
  <Paragraphs>462</Paragraphs>
  <Slides>25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25</vt:i4>
      </vt:variant>
    </vt:vector>
  </HeadingPairs>
  <TitlesOfParts>
    <vt:vector size="32" baseType="lpstr">
      <vt:lpstr>Aptos</vt:lpstr>
      <vt:lpstr>Arial</vt:lpstr>
      <vt:lpstr>Bierstadt</vt:lpstr>
      <vt:lpstr>Calibri</vt:lpstr>
      <vt:lpstr>Calibri Light</vt:lpstr>
      <vt:lpstr>Office Theme</vt:lpstr>
      <vt:lpstr>Midnight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2024-02-04T13:47:50Z</dcterms:created>
  <dcterms:modified xsi:type="dcterms:W3CDTF">2024-10-05T05:05:54Z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0x010100F920F36B686A094D8705017DD9B92A7C</vt:lpwstr>
  </property>
</Properties>
</file>